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Lst>
  <p:notesMasterIdLst>
    <p:notesMasterId r:id="rId32"/>
  </p:notesMasterIdLst>
  <p:handoutMasterIdLst>
    <p:handoutMasterId r:id="rId33"/>
  </p:handoutMasterIdLst>
  <p:sldIdLst>
    <p:sldId id="256" r:id="rId4"/>
    <p:sldId id="257" r:id="rId5"/>
    <p:sldId id="258" r:id="rId6"/>
    <p:sldId id="266" r:id="rId7"/>
    <p:sldId id="267" r:id="rId8"/>
    <p:sldId id="268" r:id="rId9"/>
    <p:sldId id="270" r:id="rId10"/>
    <p:sldId id="271" r:id="rId11"/>
    <p:sldId id="259" r:id="rId12"/>
    <p:sldId id="262" r:id="rId13"/>
    <p:sldId id="273" r:id="rId14"/>
    <p:sldId id="274" r:id="rId15"/>
    <p:sldId id="272" r:id="rId16"/>
    <p:sldId id="263" r:id="rId17"/>
    <p:sldId id="260" r:id="rId18"/>
    <p:sldId id="264" r:id="rId19"/>
    <p:sldId id="265" r:id="rId20"/>
    <p:sldId id="275" r:id="rId21"/>
    <p:sldId id="276" r:id="rId22"/>
    <p:sldId id="269" r:id="rId23"/>
    <p:sldId id="261" r:id="rId24"/>
    <p:sldId id="277" r:id="rId25"/>
    <p:sldId id="278" r:id="rId26"/>
    <p:sldId id="279" r:id="rId27"/>
    <p:sldId id="281" r:id="rId28"/>
    <p:sldId id="280" r:id="rId29"/>
    <p:sldId id="282" r:id="rId30"/>
    <p:sldId id="283" r:id="rId31"/>
  </p:sldIdLst>
  <p:sldSz cx="9144000" cy="5143500" type="screen16x9"/>
  <p:notesSz cx="6858000" cy="9144000"/>
  <p:custDataLst>
    <p:tags r:id="rId34"/>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C600"/>
    <a:srgbClr val="0C0C0C"/>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7" d="100"/>
          <a:sy n="67" d="100"/>
        </p:scale>
        <p:origin x="-402" y="-160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notesViewPr>
    <p:cSldViewPr snapToGrid="0">
      <p:cViewPr varScale="1">
        <p:scale>
          <a:sx n="85" d="100"/>
          <a:sy n="85" d="100"/>
        </p:scale>
        <p:origin x="-94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gs" Target="tags/tag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1EAF54F-E9F0-4FB0-9F5C-F5CF193C769D}" type="datetimeFigureOut">
              <a:rPr lang="zh-CN" altLang="en-US" smtClean="0"/>
              <a:t>2019/8/6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1484A8B-A002-4833-8EA3-19933DF8CDFD}" type="slidenum">
              <a:rPr lang="zh-CN" altLang="en-US" smtClean="0"/>
              <a:t>‹#›</a:t>
            </a:fld>
            <a:endParaRPr lang="zh-CN" altLang="en-US"/>
          </a:p>
        </p:txBody>
      </p:sp>
    </p:spTree>
    <p:extLst>
      <p:ext uri="{BB962C8B-B14F-4D97-AF65-F5344CB8AC3E}">
        <p14:creationId xmlns:p14="http://schemas.microsoft.com/office/powerpoint/2010/main" val="389933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69730A-7BC3-4486-A684-57261A182D8F}" type="datetimeFigureOut">
              <a:rPr lang="zh-CN" altLang="en-US" smtClean="0"/>
              <a:t>2019/8/6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5AACB6-7B3C-47D6-B20E-EE1E7FF62CD5}" type="slidenum">
              <a:rPr lang="zh-CN" altLang="en-US" smtClean="0"/>
              <a:t>‹#›</a:t>
            </a:fld>
            <a:endParaRPr lang="zh-CN" altLang="en-US"/>
          </a:p>
        </p:txBody>
      </p:sp>
    </p:spTree>
    <p:extLst>
      <p:ext uri="{BB962C8B-B14F-4D97-AF65-F5344CB8AC3E}">
        <p14:creationId xmlns:p14="http://schemas.microsoft.com/office/powerpoint/2010/main" val="3462416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1</a:t>
            </a:fld>
            <a:endParaRPr lang="zh-CN" altLang="en-US"/>
          </a:p>
        </p:txBody>
      </p:sp>
    </p:spTree>
    <p:extLst>
      <p:ext uri="{BB962C8B-B14F-4D97-AF65-F5344CB8AC3E}">
        <p14:creationId xmlns:p14="http://schemas.microsoft.com/office/powerpoint/2010/main" val="13864204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10</a:t>
            </a:fld>
            <a:endParaRPr lang="zh-CN" altLang="en-US"/>
          </a:p>
        </p:txBody>
      </p:sp>
    </p:spTree>
    <p:extLst>
      <p:ext uri="{BB962C8B-B14F-4D97-AF65-F5344CB8AC3E}">
        <p14:creationId xmlns:p14="http://schemas.microsoft.com/office/powerpoint/2010/main" val="25341551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11</a:t>
            </a:fld>
            <a:endParaRPr lang="zh-CN" altLang="en-US"/>
          </a:p>
        </p:txBody>
      </p:sp>
    </p:spTree>
    <p:extLst>
      <p:ext uri="{BB962C8B-B14F-4D97-AF65-F5344CB8AC3E}">
        <p14:creationId xmlns:p14="http://schemas.microsoft.com/office/powerpoint/2010/main" val="6488032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12</a:t>
            </a:fld>
            <a:endParaRPr lang="zh-CN" altLang="en-US"/>
          </a:p>
        </p:txBody>
      </p:sp>
    </p:spTree>
    <p:extLst>
      <p:ext uri="{BB962C8B-B14F-4D97-AF65-F5344CB8AC3E}">
        <p14:creationId xmlns:p14="http://schemas.microsoft.com/office/powerpoint/2010/main" val="33598700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13</a:t>
            </a:fld>
            <a:endParaRPr lang="zh-CN" altLang="en-US"/>
          </a:p>
        </p:txBody>
      </p:sp>
    </p:spTree>
    <p:extLst>
      <p:ext uri="{BB962C8B-B14F-4D97-AF65-F5344CB8AC3E}">
        <p14:creationId xmlns:p14="http://schemas.microsoft.com/office/powerpoint/2010/main" val="3550492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14</a:t>
            </a:fld>
            <a:endParaRPr lang="zh-CN" altLang="en-US"/>
          </a:p>
        </p:txBody>
      </p:sp>
    </p:spTree>
    <p:extLst>
      <p:ext uri="{BB962C8B-B14F-4D97-AF65-F5344CB8AC3E}">
        <p14:creationId xmlns:p14="http://schemas.microsoft.com/office/powerpoint/2010/main" val="22778928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15</a:t>
            </a:fld>
            <a:endParaRPr lang="zh-CN" altLang="en-US"/>
          </a:p>
        </p:txBody>
      </p:sp>
    </p:spTree>
    <p:extLst>
      <p:ext uri="{BB962C8B-B14F-4D97-AF65-F5344CB8AC3E}">
        <p14:creationId xmlns:p14="http://schemas.microsoft.com/office/powerpoint/2010/main" val="4834041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16</a:t>
            </a:fld>
            <a:endParaRPr lang="zh-CN" altLang="en-US"/>
          </a:p>
        </p:txBody>
      </p:sp>
    </p:spTree>
    <p:extLst>
      <p:ext uri="{BB962C8B-B14F-4D97-AF65-F5344CB8AC3E}">
        <p14:creationId xmlns:p14="http://schemas.microsoft.com/office/powerpoint/2010/main" val="1300985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17</a:t>
            </a:fld>
            <a:endParaRPr lang="zh-CN" altLang="en-US"/>
          </a:p>
        </p:txBody>
      </p:sp>
    </p:spTree>
    <p:extLst>
      <p:ext uri="{BB962C8B-B14F-4D97-AF65-F5344CB8AC3E}">
        <p14:creationId xmlns:p14="http://schemas.microsoft.com/office/powerpoint/2010/main" val="3636030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18</a:t>
            </a:fld>
            <a:endParaRPr lang="zh-CN" altLang="en-US"/>
          </a:p>
        </p:txBody>
      </p:sp>
    </p:spTree>
    <p:extLst>
      <p:ext uri="{BB962C8B-B14F-4D97-AF65-F5344CB8AC3E}">
        <p14:creationId xmlns:p14="http://schemas.microsoft.com/office/powerpoint/2010/main" val="15239550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19</a:t>
            </a:fld>
            <a:endParaRPr lang="zh-CN" altLang="en-US"/>
          </a:p>
        </p:txBody>
      </p:sp>
    </p:spTree>
    <p:extLst>
      <p:ext uri="{BB962C8B-B14F-4D97-AF65-F5344CB8AC3E}">
        <p14:creationId xmlns:p14="http://schemas.microsoft.com/office/powerpoint/2010/main" val="16819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2</a:t>
            </a:fld>
            <a:endParaRPr lang="zh-CN" altLang="en-US"/>
          </a:p>
        </p:txBody>
      </p:sp>
    </p:spTree>
    <p:extLst>
      <p:ext uri="{BB962C8B-B14F-4D97-AF65-F5344CB8AC3E}">
        <p14:creationId xmlns:p14="http://schemas.microsoft.com/office/powerpoint/2010/main" val="8847129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20</a:t>
            </a:fld>
            <a:endParaRPr lang="zh-CN" altLang="en-US"/>
          </a:p>
        </p:txBody>
      </p:sp>
    </p:spTree>
    <p:extLst>
      <p:ext uri="{BB962C8B-B14F-4D97-AF65-F5344CB8AC3E}">
        <p14:creationId xmlns:p14="http://schemas.microsoft.com/office/powerpoint/2010/main" val="22497612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21</a:t>
            </a:fld>
            <a:endParaRPr lang="zh-CN" altLang="en-US"/>
          </a:p>
        </p:txBody>
      </p:sp>
    </p:spTree>
    <p:extLst>
      <p:ext uri="{BB962C8B-B14F-4D97-AF65-F5344CB8AC3E}">
        <p14:creationId xmlns:p14="http://schemas.microsoft.com/office/powerpoint/2010/main" val="16248929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22</a:t>
            </a:fld>
            <a:endParaRPr lang="zh-CN" altLang="en-US"/>
          </a:p>
        </p:txBody>
      </p:sp>
    </p:spTree>
    <p:extLst>
      <p:ext uri="{BB962C8B-B14F-4D97-AF65-F5344CB8AC3E}">
        <p14:creationId xmlns:p14="http://schemas.microsoft.com/office/powerpoint/2010/main" val="25796789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23</a:t>
            </a:fld>
            <a:endParaRPr lang="zh-CN" altLang="en-US"/>
          </a:p>
        </p:txBody>
      </p:sp>
    </p:spTree>
    <p:extLst>
      <p:ext uri="{BB962C8B-B14F-4D97-AF65-F5344CB8AC3E}">
        <p14:creationId xmlns:p14="http://schemas.microsoft.com/office/powerpoint/2010/main" val="5002100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24</a:t>
            </a:fld>
            <a:endParaRPr lang="zh-CN" altLang="en-US"/>
          </a:p>
        </p:txBody>
      </p:sp>
    </p:spTree>
    <p:extLst>
      <p:ext uri="{BB962C8B-B14F-4D97-AF65-F5344CB8AC3E}">
        <p14:creationId xmlns:p14="http://schemas.microsoft.com/office/powerpoint/2010/main" val="36164373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25</a:t>
            </a:fld>
            <a:endParaRPr lang="zh-CN" altLang="en-US"/>
          </a:p>
        </p:txBody>
      </p:sp>
    </p:spTree>
    <p:extLst>
      <p:ext uri="{BB962C8B-B14F-4D97-AF65-F5344CB8AC3E}">
        <p14:creationId xmlns:p14="http://schemas.microsoft.com/office/powerpoint/2010/main" val="35085924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26</a:t>
            </a:fld>
            <a:endParaRPr lang="zh-CN" altLang="en-US"/>
          </a:p>
        </p:txBody>
      </p:sp>
    </p:spTree>
    <p:extLst>
      <p:ext uri="{BB962C8B-B14F-4D97-AF65-F5344CB8AC3E}">
        <p14:creationId xmlns:p14="http://schemas.microsoft.com/office/powerpoint/2010/main" val="29175482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27</a:t>
            </a:fld>
            <a:endParaRPr lang="zh-CN" altLang="en-US"/>
          </a:p>
        </p:txBody>
      </p:sp>
    </p:spTree>
    <p:extLst>
      <p:ext uri="{BB962C8B-B14F-4D97-AF65-F5344CB8AC3E}">
        <p14:creationId xmlns:p14="http://schemas.microsoft.com/office/powerpoint/2010/main" val="2073377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3</a:t>
            </a:fld>
            <a:endParaRPr lang="zh-CN" altLang="en-US"/>
          </a:p>
        </p:txBody>
      </p:sp>
    </p:spTree>
    <p:extLst>
      <p:ext uri="{BB962C8B-B14F-4D97-AF65-F5344CB8AC3E}">
        <p14:creationId xmlns:p14="http://schemas.microsoft.com/office/powerpoint/2010/main" val="27858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4</a:t>
            </a:fld>
            <a:endParaRPr lang="zh-CN" altLang="en-US"/>
          </a:p>
        </p:txBody>
      </p:sp>
    </p:spTree>
    <p:extLst>
      <p:ext uri="{BB962C8B-B14F-4D97-AF65-F5344CB8AC3E}">
        <p14:creationId xmlns:p14="http://schemas.microsoft.com/office/powerpoint/2010/main" val="32785681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5</a:t>
            </a:fld>
            <a:endParaRPr lang="zh-CN" altLang="en-US"/>
          </a:p>
        </p:txBody>
      </p:sp>
    </p:spTree>
    <p:extLst>
      <p:ext uri="{BB962C8B-B14F-4D97-AF65-F5344CB8AC3E}">
        <p14:creationId xmlns:p14="http://schemas.microsoft.com/office/powerpoint/2010/main" val="1597766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6</a:t>
            </a:fld>
            <a:endParaRPr lang="zh-CN" altLang="en-US"/>
          </a:p>
        </p:txBody>
      </p:sp>
    </p:spTree>
    <p:extLst>
      <p:ext uri="{BB962C8B-B14F-4D97-AF65-F5344CB8AC3E}">
        <p14:creationId xmlns:p14="http://schemas.microsoft.com/office/powerpoint/2010/main" val="8651933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7</a:t>
            </a:fld>
            <a:endParaRPr lang="zh-CN" altLang="en-US"/>
          </a:p>
        </p:txBody>
      </p:sp>
    </p:spTree>
    <p:extLst>
      <p:ext uri="{BB962C8B-B14F-4D97-AF65-F5344CB8AC3E}">
        <p14:creationId xmlns:p14="http://schemas.microsoft.com/office/powerpoint/2010/main" val="27752703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8</a:t>
            </a:fld>
            <a:endParaRPr lang="zh-CN" altLang="en-US"/>
          </a:p>
        </p:txBody>
      </p:sp>
    </p:spTree>
    <p:extLst>
      <p:ext uri="{BB962C8B-B14F-4D97-AF65-F5344CB8AC3E}">
        <p14:creationId xmlns:p14="http://schemas.microsoft.com/office/powerpoint/2010/main" val="3715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5AACB6-7B3C-47D6-B20E-EE1E7FF62CD5}" type="slidenum">
              <a:rPr lang="zh-CN" altLang="en-US" smtClean="0"/>
              <a:t>9</a:t>
            </a:fld>
            <a:endParaRPr lang="zh-CN" altLang="en-US"/>
          </a:p>
        </p:txBody>
      </p:sp>
    </p:spTree>
    <p:extLst>
      <p:ext uri="{BB962C8B-B14F-4D97-AF65-F5344CB8AC3E}">
        <p14:creationId xmlns:p14="http://schemas.microsoft.com/office/powerpoint/2010/main" val="36213090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2554" y="841772"/>
            <a:ext cx="6858893" cy="1790700"/>
          </a:xfrm>
        </p:spPr>
        <p:txBody>
          <a:bodyPr anchor="b"/>
          <a:lstStyle>
            <a:lvl1pPr algn="ctr">
              <a:defRPr sz="4498"/>
            </a:lvl1pPr>
          </a:lstStyle>
          <a:p>
            <a:r>
              <a:rPr lang="zh-CN" altLang="en-US"/>
              <a:t>单击此处编辑母版标题样式</a:t>
            </a:r>
          </a:p>
        </p:txBody>
      </p:sp>
      <p:sp>
        <p:nvSpPr>
          <p:cNvPr id="3" name="副标题 2"/>
          <p:cNvSpPr>
            <a:spLocks noGrp="1"/>
          </p:cNvSpPr>
          <p:nvPr>
            <p:ph type="subTitle" idx="1"/>
          </p:nvPr>
        </p:nvSpPr>
        <p:spPr>
          <a:xfrm>
            <a:off x="1142554" y="2701528"/>
            <a:ext cx="6858893" cy="1241822"/>
          </a:xfrm>
        </p:spPr>
        <p:txBody>
          <a:bodyPr/>
          <a:lstStyle>
            <a:lvl1pPr marL="0" indent="0" algn="ctr">
              <a:buNone/>
              <a:defRPr sz="1799"/>
            </a:lvl1pPr>
            <a:lvl2pPr marL="342763" indent="0" algn="ctr">
              <a:buNone/>
              <a:defRPr sz="1499"/>
            </a:lvl2pPr>
            <a:lvl3pPr marL="685526" indent="0" algn="ctr">
              <a:buNone/>
              <a:defRPr sz="1349"/>
            </a:lvl3pPr>
            <a:lvl4pPr marL="1028289" indent="0" algn="ctr">
              <a:buNone/>
              <a:defRPr sz="1200"/>
            </a:lvl4pPr>
            <a:lvl5pPr marL="1371051" indent="0" algn="ctr">
              <a:buNone/>
              <a:defRPr sz="1200"/>
            </a:lvl5pPr>
            <a:lvl6pPr marL="1713814" indent="0" algn="ctr">
              <a:buNone/>
              <a:defRPr sz="1200"/>
            </a:lvl6pPr>
            <a:lvl7pPr marL="2056577" indent="0" algn="ctr">
              <a:buNone/>
              <a:defRPr sz="1200"/>
            </a:lvl7pPr>
            <a:lvl8pPr marL="2399340" indent="0" algn="ctr">
              <a:buNone/>
              <a:defRPr sz="1200"/>
            </a:lvl8pPr>
            <a:lvl9pPr marL="2742103" indent="0" algn="ctr">
              <a:buNone/>
              <a:defRPr sz="1200"/>
            </a:lvl9pPr>
          </a:lstStyle>
          <a:p>
            <a:r>
              <a:rPr lang="zh-CN" altLang="en-US"/>
              <a:t>单击以编辑母版副标题样式</a:t>
            </a:r>
          </a:p>
        </p:txBody>
      </p:sp>
    </p:spTree>
    <p:extLst>
      <p:ext uri="{BB962C8B-B14F-4D97-AF65-F5344CB8AC3E}">
        <p14:creationId xmlns:p14="http://schemas.microsoft.com/office/powerpoint/2010/main" val="2657847643"/>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248412988"/>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644" y="1282304"/>
            <a:ext cx="7887191" cy="2139553"/>
          </a:xfrm>
        </p:spPr>
        <p:txBody>
          <a:bodyPr anchor="b"/>
          <a:lstStyle>
            <a:lvl1pPr>
              <a:defRPr sz="4498"/>
            </a:lvl1pPr>
          </a:lstStyle>
          <a:p>
            <a:r>
              <a:rPr lang="zh-CN" altLang="en-US"/>
              <a:t>单击此处编辑母版标题样式</a:t>
            </a:r>
          </a:p>
        </p:txBody>
      </p:sp>
      <p:sp>
        <p:nvSpPr>
          <p:cNvPr id="3" name="文本占位符 2"/>
          <p:cNvSpPr>
            <a:spLocks noGrp="1"/>
          </p:cNvSpPr>
          <p:nvPr>
            <p:ph type="body" idx="1"/>
          </p:nvPr>
        </p:nvSpPr>
        <p:spPr>
          <a:xfrm>
            <a:off x="623644" y="3442098"/>
            <a:ext cx="7887191" cy="1125140"/>
          </a:xfrm>
        </p:spPr>
        <p:txBody>
          <a:bodyPr/>
          <a:lstStyle>
            <a:lvl1pPr marL="0" indent="0">
              <a:buNone/>
              <a:defRPr sz="1799"/>
            </a:lvl1pPr>
            <a:lvl2pPr marL="342763" indent="0">
              <a:buNone/>
              <a:defRPr sz="1499"/>
            </a:lvl2pPr>
            <a:lvl3pPr marL="685526" indent="0">
              <a:buNone/>
              <a:defRPr sz="1349"/>
            </a:lvl3pPr>
            <a:lvl4pPr marL="1028289" indent="0">
              <a:buNone/>
              <a:defRPr sz="1200"/>
            </a:lvl4pPr>
            <a:lvl5pPr marL="1371051" indent="0">
              <a:buNone/>
              <a:defRPr sz="1200"/>
            </a:lvl5pPr>
            <a:lvl6pPr marL="1713814" indent="0">
              <a:buNone/>
              <a:defRPr sz="1200"/>
            </a:lvl6pPr>
            <a:lvl7pPr marL="2056577" indent="0">
              <a:buNone/>
              <a:defRPr sz="1200"/>
            </a:lvl7pPr>
            <a:lvl8pPr marL="2399340" indent="0">
              <a:buNone/>
              <a:defRPr sz="1200"/>
            </a:lvl8pPr>
            <a:lvl9pPr marL="2742103" indent="0">
              <a:buNone/>
              <a:defRPr sz="1200"/>
            </a:lvl9pPr>
          </a:lstStyle>
          <a:p>
            <a:pPr lvl="0"/>
            <a:r>
              <a:rPr lang="zh-CN" altLang="en-US"/>
              <a:t>编辑母版文本样式</a:t>
            </a:r>
          </a:p>
        </p:txBody>
      </p:sp>
    </p:spTree>
    <p:extLst>
      <p:ext uri="{BB962C8B-B14F-4D97-AF65-F5344CB8AC3E}">
        <p14:creationId xmlns:p14="http://schemas.microsoft.com/office/powerpoint/2010/main" val="4240722157"/>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021" y="1200151"/>
            <a:ext cx="4057256" cy="339447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8533" y="1200151"/>
            <a:ext cx="4058446" cy="339447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822980583"/>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595" y="273844"/>
            <a:ext cx="7887190" cy="994172"/>
          </a:xfrm>
        </p:spPr>
        <p:txBody>
          <a:bodyPr/>
          <a:lstStyle/>
          <a:p>
            <a:r>
              <a:rPr lang="zh-CN" altLang="en-US"/>
              <a:t>单击此处编辑母版标题样式</a:t>
            </a:r>
          </a:p>
        </p:txBody>
      </p:sp>
      <p:sp>
        <p:nvSpPr>
          <p:cNvPr id="3" name="文本占位符 2"/>
          <p:cNvSpPr>
            <a:spLocks noGrp="1"/>
          </p:cNvSpPr>
          <p:nvPr>
            <p:ph type="body" idx="1"/>
          </p:nvPr>
        </p:nvSpPr>
        <p:spPr>
          <a:xfrm>
            <a:off x="629595" y="1260872"/>
            <a:ext cx="3868020" cy="617934"/>
          </a:xfrm>
        </p:spPr>
        <p:txBody>
          <a:bodyPr anchor="b"/>
          <a:lstStyle>
            <a:lvl1pPr marL="0" indent="0">
              <a:buNone/>
              <a:defRPr sz="1799" b="1"/>
            </a:lvl1pPr>
            <a:lvl2pPr marL="342763" indent="0">
              <a:buNone/>
              <a:defRPr sz="1499" b="1"/>
            </a:lvl2pPr>
            <a:lvl3pPr marL="685526" indent="0">
              <a:buNone/>
              <a:defRPr sz="1349" b="1"/>
            </a:lvl3pPr>
            <a:lvl4pPr marL="1028289" indent="0">
              <a:buNone/>
              <a:defRPr sz="1200" b="1"/>
            </a:lvl4pPr>
            <a:lvl5pPr marL="1371051" indent="0">
              <a:buNone/>
              <a:defRPr sz="1200" b="1"/>
            </a:lvl5pPr>
            <a:lvl6pPr marL="1713814" indent="0">
              <a:buNone/>
              <a:defRPr sz="1200" b="1"/>
            </a:lvl6pPr>
            <a:lvl7pPr marL="2056577" indent="0">
              <a:buNone/>
              <a:defRPr sz="1200" b="1"/>
            </a:lvl7pPr>
            <a:lvl8pPr marL="2399340" indent="0">
              <a:buNone/>
              <a:defRPr sz="1200" b="1"/>
            </a:lvl8pPr>
            <a:lvl9pPr marL="2742103" indent="0">
              <a:buNone/>
              <a:defRPr sz="1200" b="1"/>
            </a:lvl9pPr>
          </a:lstStyle>
          <a:p>
            <a:pPr lvl="0"/>
            <a:r>
              <a:rPr lang="zh-CN" altLang="en-US"/>
              <a:t>编辑母版文本样式</a:t>
            </a:r>
          </a:p>
        </p:txBody>
      </p:sp>
      <p:sp>
        <p:nvSpPr>
          <p:cNvPr id="4" name="内容占位符 3"/>
          <p:cNvSpPr>
            <a:spLocks noGrp="1"/>
          </p:cNvSpPr>
          <p:nvPr>
            <p:ph sz="half" idx="2"/>
          </p:nvPr>
        </p:nvSpPr>
        <p:spPr>
          <a:xfrm>
            <a:off x="629595" y="1878806"/>
            <a:ext cx="386802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723" y="1260872"/>
            <a:ext cx="3887063" cy="617934"/>
          </a:xfrm>
        </p:spPr>
        <p:txBody>
          <a:bodyPr anchor="b"/>
          <a:lstStyle>
            <a:lvl1pPr marL="0" indent="0">
              <a:buNone/>
              <a:defRPr sz="1799" b="1"/>
            </a:lvl1pPr>
            <a:lvl2pPr marL="342763" indent="0">
              <a:buNone/>
              <a:defRPr sz="1499" b="1"/>
            </a:lvl2pPr>
            <a:lvl3pPr marL="685526" indent="0">
              <a:buNone/>
              <a:defRPr sz="1349" b="1"/>
            </a:lvl3pPr>
            <a:lvl4pPr marL="1028289" indent="0">
              <a:buNone/>
              <a:defRPr sz="1200" b="1"/>
            </a:lvl4pPr>
            <a:lvl5pPr marL="1371051" indent="0">
              <a:buNone/>
              <a:defRPr sz="1200" b="1"/>
            </a:lvl5pPr>
            <a:lvl6pPr marL="1713814" indent="0">
              <a:buNone/>
              <a:defRPr sz="1200" b="1"/>
            </a:lvl6pPr>
            <a:lvl7pPr marL="2056577" indent="0">
              <a:buNone/>
              <a:defRPr sz="1200" b="1"/>
            </a:lvl7pPr>
            <a:lvl8pPr marL="2399340" indent="0">
              <a:buNone/>
              <a:defRPr sz="1200" b="1"/>
            </a:lvl8pPr>
            <a:lvl9pPr marL="2742103" indent="0">
              <a:buNone/>
              <a:defRPr sz="1200" b="1"/>
            </a:lvl9pPr>
          </a:lstStyle>
          <a:p>
            <a:pPr lvl="0"/>
            <a:r>
              <a:rPr lang="zh-CN" altLang="en-US"/>
              <a:t>编辑母版文本样式</a:t>
            </a:r>
          </a:p>
        </p:txBody>
      </p:sp>
      <p:sp>
        <p:nvSpPr>
          <p:cNvPr id="6" name="内容占位符 5"/>
          <p:cNvSpPr>
            <a:spLocks noGrp="1"/>
          </p:cNvSpPr>
          <p:nvPr>
            <p:ph sz="quarter" idx="4"/>
          </p:nvPr>
        </p:nvSpPr>
        <p:spPr>
          <a:xfrm>
            <a:off x="4629723" y="1878806"/>
            <a:ext cx="3887063"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639626073"/>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2751999176"/>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0027240"/>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595" y="342900"/>
            <a:ext cx="2949217" cy="1200150"/>
          </a:xfrm>
        </p:spPr>
        <p:txBody>
          <a:bodyPr anchor="b"/>
          <a:lstStyle>
            <a:lvl1pPr>
              <a:defRPr sz="2399"/>
            </a:lvl1pPr>
          </a:lstStyle>
          <a:p>
            <a:r>
              <a:rPr lang="zh-CN" altLang="en-US"/>
              <a:t>单击此处编辑母版标题样式</a:t>
            </a:r>
          </a:p>
        </p:txBody>
      </p:sp>
      <p:sp>
        <p:nvSpPr>
          <p:cNvPr id="3" name="内容占位符 2"/>
          <p:cNvSpPr>
            <a:spLocks noGrp="1"/>
          </p:cNvSpPr>
          <p:nvPr>
            <p:ph idx="1"/>
          </p:nvPr>
        </p:nvSpPr>
        <p:spPr>
          <a:xfrm>
            <a:off x="3887063" y="740569"/>
            <a:ext cx="4629723" cy="3655219"/>
          </a:xfrm>
        </p:spPr>
        <p:txBody>
          <a:bodyPr/>
          <a:lstStyle>
            <a:lvl1pPr>
              <a:defRPr sz="2399"/>
            </a:lvl1pPr>
            <a:lvl2pPr>
              <a:defRPr sz="2099"/>
            </a:lvl2pPr>
            <a:lvl3pPr>
              <a:defRPr sz="1799"/>
            </a:lvl3pPr>
            <a:lvl4pPr>
              <a:defRPr sz="1499"/>
            </a:lvl4pPr>
            <a:lvl5pPr>
              <a:defRPr sz="1499"/>
            </a:lvl5pPr>
            <a:lvl6pPr>
              <a:defRPr sz="1499"/>
            </a:lvl6pPr>
            <a:lvl7pPr>
              <a:defRPr sz="1499"/>
            </a:lvl7pPr>
            <a:lvl8pPr>
              <a:defRPr sz="1499"/>
            </a:lvl8pPr>
            <a:lvl9pPr>
              <a:defRPr sz="1499"/>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595" y="1543050"/>
            <a:ext cx="2949217" cy="2858691"/>
          </a:xfrm>
        </p:spPr>
        <p:txBody>
          <a:bodyPr/>
          <a:lstStyle>
            <a:lvl1pPr marL="0" indent="0">
              <a:buNone/>
              <a:defRPr sz="1200"/>
            </a:lvl1pPr>
            <a:lvl2pPr marL="342763" indent="0">
              <a:buNone/>
              <a:defRPr sz="1050"/>
            </a:lvl2pPr>
            <a:lvl3pPr marL="685526" indent="0">
              <a:buNone/>
              <a:defRPr sz="900"/>
            </a:lvl3pPr>
            <a:lvl4pPr marL="1028289" indent="0">
              <a:buNone/>
              <a:defRPr sz="750"/>
            </a:lvl4pPr>
            <a:lvl5pPr marL="1371051" indent="0">
              <a:buNone/>
              <a:defRPr sz="750"/>
            </a:lvl5pPr>
            <a:lvl6pPr marL="1713814" indent="0">
              <a:buNone/>
              <a:defRPr sz="750"/>
            </a:lvl6pPr>
            <a:lvl7pPr marL="2056577" indent="0">
              <a:buNone/>
              <a:defRPr sz="750"/>
            </a:lvl7pPr>
            <a:lvl8pPr marL="2399340" indent="0">
              <a:buNone/>
              <a:defRPr sz="750"/>
            </a:lvl8pPr>
            <a:lvl9pPr marL="2742103" indent="0">
              <a:buNone/>
              <a:defRPr sz="750"/>
            </a:lvl9pPr>
          </a:lstStyle>
          <a:p>
            <a:pPr lvl="0"/>
            <a:r>
              <a:rPr lang="zh-CN" altLang="en-US"/>
              <a:t>编辑母版文本样式</a:t>
            </a:r>
          </a:p>
        </p:txBody>
      </p:sp>
    </p:spTree>
    <p:extLst>
      <p:ext uri="{BB962C8B-B14F-4D97-AF65-F5344CB8AC3E}">
        <p14:creationId xmlns:p14="http://schemas.microsoft.com/office/powerpoint/2010/main" val="4071154565"/>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595" y="342900"/>
            <a:ext cx="2949217" cy="1200150"/>
          </a:xfrm>
        </p:spPr>
        <p:txBody>
          <a:bodyPr anchor="b"/>
          <a:lstStyle>
            <a:lvl1pPr>
              <a:defRPr sz="2399"/>
            </a:lvl1pPr>
          </a:lstStyle>
          <a:p>
            <a:r>
              <a:rPr lang="zh-CN" altLang="en-US"/>
              <a:t>单击此处编辑母版标题样式</a:t>
            </a:r>
          </a:p>
        </p:txBody>
      </p:sp>
      <p:sp>
        <p:nvSpPr>
          <p:cNvPr id="3" name="图片占位符 2"/>
          <p:cNvSpPr>
            <a:spLocks noGrp="1"/>
          </p:cNvSpPr>
          <p:nvPr>
            <p:ph type="pic" idx="1"/>
          </p:nvPr>
        </p:nvSpPr>
        <p:spPr>
          <a:xfrm>
            <a:off x="3887063" y="740569"/>
            <a:ext cx="4629723" cy="3655219"/>
          </a:xfrm>
        </p:spPr>
        <p:txBody>
          <a:bodyPr/>
          <a:lstStyle>
            <a:lvl1pPr marL="0" indent="0">
              <a:buNone/>
              <a:defRPr sz="2399"/>
            </a:lvl1pPr>
            <a:lvl2pPr marL="342763" indent="0">
              <a:buNone/>
              <a:defRPr sz="2099"/>
            </a:lvl2pPr>
            <a:lvl3pPr marL="685526" indent="0">
              <a:buNone/>
              <a:defRPr sz="1799"/>
            </a:lvl3pPr>
            <a:lvl4pPr marL="1028289" indent="0">
              <a:buNone/>
              <a:defRPr sz="1499"/>
            </a:lvl4pPr>
            <a:lvl5pPr marL="1371051" indent="0">
              <a:buNone/>
              <a:defRPr sz="1499"/>
            </a:lvl5pPr>
            <a:lvl6pPr marL="1713814" indent="0">
              <a:buNone/>
              <a:defRPr sz="1499"/>
            </a:lvl6pPr>
            <a:lvl7pPr marL="2056577" indent="0">
              <a:buNone/>
              <a:defRPr sz="1499"/>
            </a:lvl7pPr>
            <a:lvl8pPr marL="2399340" indent="0">
              <a:buNone/>
              <a:defRPr sz="1499"/>
            </a:lvl8pPr>
            <a:lvl9pPr marL="2742103" indent="0">
              <a:buNone/>
              <a:defRPr sz="1499"/>
            </a:lvl9pPr>
          </a:lstStyle>
          <a:p>
            <a:endParaRPr lang="zh-CN" altLang="en-US"/>
          </a:p>
        </p:txBody>
      </p:sp>
      <p:sp>
        <p:nvSpPr>
          <p:cNvPr id="4" name="文本占位符 3"/>
          <p:cNvSpPr>
            <a:spLocks noGrp="1"/>
          </p:cNvSpPr>
          <p:nvPr>
            <p:ph type="body" sz="half" idx="2"/>
          </p:nvPr>
        </p:nvSpPr>
        <p:spPr>
          <a:xfrm>
            <a:off x="629595" y="1543050"/>
            <a:ext cx="2949217" cy="2858691"/>
          </a:xfrm>
        </p:spPr>
        <p:txBody>
          <a:bodyPr/>
          <a:lstStyle>
            <a:lvl1pPr marL="0" indent="0">
              <a:buNone/>
              <a:defRPr sz="1200"/>
            </a:lvl1pPr>
            <a:lvl2pPr marL="342763" indent="0">
              <a:buNone/>
              <a:defRPr sz="1050"/>
            </a:lvl2pPr>
            <a:lvl3pPr marL="685526" indent="0">
              <a:buNone/>
              <a:defRPr sz="900"/>
            </a:lvl3pPr>
            <a:lvl4pPr marL="1028289" indent="0">
              <a:buNone/>
              <a:defRPr sz="750"/>
            </a:lvl4pPr>
            <a:lvl5pPr marL="1371051" indent="0">
              <a:buNone/>
              <a:defRPr sz="750"/>
            </a:lvl5pPr>
            <a:lvl6pPr marL="1713814" indent="0">
              <a:buNone/>
              <a:defRPr sz="750"/>
            </a:lvl6pPr>
            <a:lvl7pPr marL="2056577" indent="0">
              <a:buNone/>
              <a:defRPr sz="750"/>
            </a:lvl7pPr>
            <a:lvl8pPr marL="2399340" indent="0">
              <a:buNone/>
              <a:defRPr sz="750"/>
            </a:lvl8pPr>
            <a:lvl9pPr marL="2742103" indent="0">
              <a:buNone/>
              <a:defRPr sz="750"/>
            </a:lvl9pPr>
          </a:lstStyle>
          <a:p>
            <a:pPr lvl="0"/>
            <a:r>
              <a:rPr lang="zh-CN" altLang="en-US"/>
              <a:t>编辑母版文本样式</a:t>
            </a:r>
          </a:p>
        </p:txBody>
      </p:sp>
    </p:spTree>
    <p:extLst>
      <p:ext uri="{BB962C8B-B14F-4D97-AF65-F5344CB8AC3E}">
        <p14:creationId xmlns:p14="http://schemas.microsoft.com/office/powerpoint/2010/main" val="4284429691"/>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145048634"/>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382" y="681038"/>
            <a:ext cx="2056597" cy="391358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022" y="681038"/>
            <a:ext cx="6059105" cy="3913585"/>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605246733"/>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p:spPr>
        <p:txBody>
          <a:bodyPr/>
          <a:lstStyle/>
          <a:p>
            <a:r>
              <a:rPr lang="zh-CN" altLang="en-US" noProof="1"/>
              <a:t>单击此处编辑母版标题样式</a:t>
            </a:r>
          </a:p>
        </p:txBody>
      </p:sp>
      <p:sp>
        <p:nvSpPr>
          <p:cNvPr id="3" name="日期占位符 2"/>
          <p:cNvSpPr>
            <a:spLocks noGrp="1"/>
          </p:cNvSpPr>
          <p:nvPr>
            <p:ph type="dt" sz="half" idx="10"/>
          </p:nvPr>
        </p:nvSpPr>
        <p:spPr/>
        <p:txBody>
          <a:bodyPr/>
          <a:lstStyle>
            <a:lvl1pPr>
              <a:defRPr/>
            </a:lvl1pPr>
          </a:lstStyle>
          <a:p>
            <a:fld id="{36A49C23-5A67-4497-BBC0-3BCF07FA4DE4}" type="datetime1">
              <a:rPr lang="zh-CN" altLang="en-US"/>
              <a:pPr/>
              <a:t>2019/8/6</a:t>
            </a:fld>
            <a:endParaRPr lang="zh-CN" altLang="en-US" sz="1350">
              <a:solidFill>
                <a:schemeClr val="tx1"/>
              </a:solidFill>
            </a:endParaRPr>
          </a:p>
        </p:txBody>
      </p:sp>
      <p:sp>
        <p:nvSpPr>
          <p:cNvPr id="4" name="页脚占位符 3"/>
          <p:cNvSpPr>
            <a:spLocks noGrp="1"/>
          </p:cNvSpPr>
          <p:nvPr>
            <p:ph type="ftr" sz="quarter" idx="11"/>
          </p:nvPr>
        </p:nvSpPr>
        <p:spPr/>
        <p:txBody>
          <a:bodyPr/>
          <a:lstStyle>
            <a:lvl1pPr>
              <a:defRPr/>
            </a:lvl1pPr>
          </a:lstStyle>
          <a:p>
            <a:endParaRPr lang="zh-CN" altLang="zh-CN"/>
          </a:p>
        </p:txBody>
      </p:sp>
      <p:sp>
        <p:nvSpPr>
          <p:cNvPr id="5" name="灯片编号占位符 4"/>
          <p:cNvSpPr>
            <a:spLocks noGrp="1"/>
          </p:cNvSpPr>
          <p:nvPr>
            <p:ph type="sldNum" sz="quarter" idx="12"/>
          </p:nvPr>
        </p:nvSpPr>
        <p:spPr/>
        <p:txBody>
          <a:bodyPr/>
          <a:lstStyle>
            <a:lvl1pPr>
              <a:defRPr/>
            </a:lvl1pPr>
          </a:lstStyle>
          <a:p>
            <a:fld id="{205EE474-53BD-41BC-99E8-38D02B00D5F2}" type="slidenum">
              <a:rPr lang="zh-CN" altLang="en-US"/>
              <a:pPr/>
              <a:t>‹#›</a:t>
            </a:fld>
            <a:endParaRPr lang="zh-CN" altLang="en-US" sz="1350">
              <a:solidFill>
                <a:schemeClr val="tx1"/>
              </a:solidFill>
            </a:endParaRPr>
          </a:p>
        </p:txBody>
      </p:sp>
    </p:spTree>
    <p:extLst>
      <p:ext uri="{BB962C8B-B14F-4D97-AF65-F5344CB8AC3E}">
        <p14:creationId xmlns:p14="http://schemas.microsoft.com/office/powerpoint/2010/main" val="3491230193"/>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62680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22518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22537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97351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98836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8111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39302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56318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64514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75103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7690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2019/8/6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9CE5B826-6809-49B3-9B4B-177D412235B0}" type="datetimeFigureOut">
              <a:rPr lang="zh-CN" altLang="en-US" smtClean="0"/>
              <a:t>2019/8/6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11" name="矩形 10"/>
          <p:cNvSpPr/>
          <p:nvPr userDrawn="1"/>
        </p:nvSpPr>
        <p:spPr>
          <a:xfrm>
            <a:off x="7167941" y="477377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9CE5B826-6809-49B3-9B4B-177D412235B0}" type="datetimeFigureOut">
              <a:rPr lang="zh-CN" altLang="en-US" smtClean="0"/>
              <a:t>2019/8/6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2019/8/6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2019/8/6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2019/8/6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2019/8/6</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accent2"/>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022" y="681038"/>
            <a:ext cx="8229957"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3075" name="Rectangle 3"/>
          <p:cNvSpPr>
            <a:spLocks noGrp="1" noChangeArrowheads="1"/>
          </p:cNvSpPr>
          <p:nvPr>
            <p:ph type="body" idx="1"/>
          </p:nvPr>
        </p:nvSpPr>
        <p:spPr bwMode="auto">
          <a:xfrm>
            <a:off x="457022" y="1200151"/>
            <a:ext cx="8229957"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p:txBody>
      </p:sp>
    </p:spTree>
    <p:extLst>
      <p:ext uri="{BB962C8B-B14F-4D97-AF65-F5344CB8AC3E}">
        <p14:creationId xmlns:p14="http://schemas.microsoft.com/office/powerpoint/2010/main" val="15619266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xStyles>
    <p:titleStyle>
      <a:lvl1pPr algn="l" rtl="0" eaLnBrk="0" fontAlgn="base" hangingPunct="0">
        <a:spcBef>
          <a:spcPct val="0"/>
        </a:spcBef>
        <a:spcAft>
          <a:spcPct val="0"/>
        </a:spcAft>
        <a:defRPr sz="1799" kern="1200">
          <a:solidFill>
            <a:schemeClr val="accent1"/>
          </a:solidFill>
          <a:latin typeface="+mj-lt"/>
          <a:ea typeface="+mj-ea"/>
          <a:cs typeface="+mj-cs"/>
        </a:defRPr>
      </a:lvl1pPr>
      <a:lvl2pPr algn="l" rtl="0" eaLnBrk="0" fontAlgn="base" hangingPunct="0">
        <a:spcBef>
          <a:spcPct val="0"/>
        </a:spcBef>
        <a:spcAft>
          <a:spcPct val="0"/>
        </a:spcAft>
        <a:defRPr sz="1799">
          <a:solidFill>
            <a:schemeClr val="accent1"/>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1799">
          <a:solidFill>
            <a:schemeClr val="accent1"/>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1799">
          <a:solidFill>
            <a:schemeClr val="accent1"/>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1799">
          <a:solidFill>
            <a:schemeClr val="accent1"/>
          </a:solidFill>
          <a:latin typeface="Arial" panose="020B0604020202020204" pitchFamily="34" charset="0"/>
          <a:ea typeface="微软雅黑" panose="020B0503020204020204" pitchFamily="34" charset="-122"/>
        </a:defRPr>
      </a:lvl5pPr>
      <a:lvl6pPr marL="342763" algn="l" rtl="0" eaLnBrk="0" fontAlgn="base" hangingPunct="0">
        <a:spcBef>
          <a:spcPct val="0"/>
        </a:spcBef>
        <a:spcAft>
          <a:spcPct val="0"/>
        </a:spcAft>
        <a:defRPr sz="1799">
          <a:solidFill>
            <a:schemeClr val="accent1"/>
          </a:solidFill>
          <a:latin typeface="Arial" panose="020B0604020202020204" pitchFamily="34" charset="0"/>
          <a:ea typeface="微软雅黑" panose="020B0503020204020204" pitchFamily="34" charset="-122"/>
        </a:defRPr>
      </a:lvl6pPr>
      <a:lvl7pPr marL="685526" algn="l" rtl="0" eaLnBrk="0" fontAlgn="base" hangingPunct="0">
        <a:spcBef>
          <a:spcPct val="0"/>
        </a:spcBef>
        <a:spcAft>
          <a:spcPct val="0"/>
        </a:spcAft>
        <a:defRPr sz="1799">
          <a:solidFill>
            <a:schemeClr val="accent1"/>
          </a:solidFill>
          <a:latin typeface="Arial" panose="020B0604020202020204" pitchFamily="34" charset="0"/>
          <a:ea typeface="微软雅黑" panose="020B0503020204020204" pitchFamily="34" charset="-122"/>
        </a:defRPr>
      </a:lvl7pPr>
      <a:lvl8pPr marL="1028289" algn="l" rtl="0" eaLnBrk="0" fontAlgn="base" hangingPunct="0">
        <a:spcBef>
          <a:spcPct val="0"/>
        </a:spcBef>
        <a:spcAft>
          <a:spcPct val="0"/>
        </a:spcAft>
        <a:defRPr sz="1799">
          <a:solidFill>
            <a:schemeClr val="accent1"/>
          </a:solidFill>
          <a:latin typeface="Arial" panose="020B0604020202020204" pitchFamily="34" charset="0"/>
          <a:ea typeface="微软雅黑" panose="020B0503020204020204" pitchFamily="34" charset="-122"/>
        </a:defRPr>
      </a:lvl8pPr>
      <a:lvl9pPr marL="1371051" algn="l" rtl="0" eaLnBrk="0" fontAlgn="base" hangingPunct="0">
        <a:spcBef>
          <a:spcPct val="0"/>
        </a:spcBef>
        <a:spcAft>
          <a:spcPct val="0"/>
        </a:spcAft>
        <a:defRPr sz="1799">
          <a:solidFill>
            <a:schemeClr val="accent1"/>
          </a:solidFill>
          <a:latin typeface="Arial" panose="020B0604020202020204" pitchFamily="34" charset="0"/>
          <a:ea typeface="微软雅黑" panose="020B0503020204020204" pitchFamily="34" charset="-122"/>
        </a:defRPr>
      </a:lvl9pPr>
    </p:titleStyle>
    <p:bodyStyle>
      <a:lvl1pPr marL="257072" indent="-257072" algn="l" rtl="0" eaLnBrk="0" fontAlgn="base" hangingPunct="0">
        <a:spcBef>
          <a:spcPct val="20000"/>
        </a:spcBef>
        <a:spcAft>
          <a:spcPct val="0"/>
        </a:spcAft>
        <a:buChar char="•"/>
        <a:defRPr sz="1499" kern="1200">
          <a:solidFill>
            <a:schemeClr val="accent1"/>
          </a:solidFill>
          <a:latin typeface="+mn-lt"/>
          <a:ea typeface="+mn-ea"/>
          <a:cs typeface="+mn-cs"/>
        </a:defRPr>
      </a:lvl1pPr>
      <a:lvl2pPr marL="556990" indent="-214227" algn="l" rtl="0" eaLnBrk="0" fontAlgn="base" hangingPunct="0">
        <a:spcBef>
          <a:spcPct val="20000"/>
        </a:spcBef>
        <a:spcAft>
          <a:spcPct val="0"/>
        </a:spcAft>
        <a:buChar char="–"/>
        <a:defRPr sz="1499" kern="1200">
          <a:solidFill>
            <a:schemeClr val="accent1"/>
          </a:solidFill>
          <a:latin typeface="+mn-lt"/>
          <a:ea typeface="仿宋_GB2312" panose="02010609030101010101" pitchFamily="49" charset="-122"/>
          <a:cs typeface="+mn-cs"/>
        </a:defRPr>
      </a:lvl2pPr>
      <a:lvl3pPr marL="856907" indent="-171381" algn="l" rtl="0" eaLnBrk="0" fontAlgn="base" hangingPunct="0">
        <a:spcBef>
          <a:spcPct val="20000"/>
        </a:spcBef>
        <a:spcAft>
          <a:spcPct val="0"/>
        </a:spcAft>
        <a:buChar char="•"/>
        <a:defRPr sz="1799" kern="1200">
          <a:solidFill>
            <a:schemeClr val="tx1"/>
          </a:solidFill>
          <a:latin typeface="+mn-lt"/>
          <a:ea typeface="宋体" panose="02010600030101010101" pitchFamily="2" charset="-122"/>
          <a:cs typeface="+mn-cs"/>
        </a:defRPr>
      </a:lvl3pPr>
      <a:lvl4pPr marL="1199670" indent="-171381" algn="l" rtl="0" eaLnBrk="0" fontAlgn="base" hangingPunct="0">
        <a:spcBef>
          <a:spcPct val="20000"/>
        </a:spcBef>
        <a:spcAft>
          <a:spcPct val="0"/>
        </a:spcAft>
        <a:buChar char="–"/>
        <a:defRPr sz="1499" kern="1200">
          <a:solidFill>
            <a:schemeClr val="tx1"/>
          </a:solidFill>
          <a:latin typeface="+mn-lt"/>
          <a:ea typeface="宋体" panose="02010600030101010101" pitchFamily="2" charset="-122"/>
          <a:cs typeface="+mn-cs"/>
        </a:defRPr>
      </a:lvl4pPr>
      <a:lvl5pPr marL="1542433" indent="-171381" algn="l" rtl="0" eaLnBrk="0" fontAlgn="base" hangingPunct="0">
        <a:spcBef>
          <a:spcPct val="20000"/>
        </a:spcBef>
        <a:spcAft>
          <a:spcPct val="0"/>
        </a:spcAft>
        <a:buChar char="»"/>
        <a:defRPr sz="1499" kern="1200">
          <a:solidFill>
            <a:schemeClr val="tx1"/>
          </a:solidFill>
          <a:latin typeface="+mn-lt"/>
          <a:ea typeface="宋体" panose="02010600030101010101" pitchFamily="2" charset="-122"/>
          <a:cs typeface="+mn-cs"/>
        </a:defRPr>
      </a:lvl5pPr>
      <a:lvl6pPr marL="1885196" indent="-171381" algn="l" defTabSz="685526" rtl="0" eaLnBrk="1" latinLnBrk="0" hangingPunct="1">
        <a:lnSpc>
          <a:spcPct val="90000"/>
        </a:lnSpc>
        <a:spcBef>
          <a:spcPts val="375"/>
        </a:spcBef>
        <a:buFont typeface="Arial" panose="020B0604020202020204" pitchFamily="34" charset="0"/>
        <a:buChar char="•"/>
        <a:defRPr sz="1349" kern="1200">
          <a:solidFill>
            <a:schemeClr val="tx1"/>
          </a:solidFill>
          <a:latin typeface="+mn-lt"/>
          <a:ea typeface="+mn-ea"/>
          <a:cs typeface="+mn-cs"/>
        </a:defRPr>
      </a:lvl6pPr>
      <a:lvl7pPr marL="2227958" indent="-171381" algn="l" defTabSz="685526" rtl="0" eaLnBrk="1" latinLnBrk="0" hangingPunct="1">
        <a:lnSpc>
          <a:spcPct val="90000"/>
        </a:lnSpc>
        <a:spcBef>
          <a:spcPts val="375"/>
        </a:spcBef>
        <a:buFont typeface="Arial" panose="020B0604020202020204" pitchFamily="34" charset="0"/>
        <a:buChar char="•"/>
        <a:defRPr sz="1349" kern="1200">
          <a:solidFill>
            <a:schemeClr val="tx1"/>
          </a:solidFill>
          <a:latin typeface="+mn-lt"/>
          <a:ea typeface="+mn-ea"/>
          <a:cs typeface="+mn-cs"/>
        </a:defRPr>
      </a:lvl7pPr>
      <a:lvl8pPr marL="2570721" indent="-171381" algn="l" defTabSz="685526" rtl="0" eaLnBrk="1" latinLnBrk="0" hangingPunct="1">
        <a:lnSpc>
          <a:spcPct val="90000"/>
        </a:lnSpc>
        <a:spcBef>
          <a:spcPts val="375"/>
        </a:spcBef>
        <a:buFont typeface="Arial" panose="020B0604020202020204" pitchFamily="34" charset="0"/>
        <a:buChar char="•"/>
        <a:defRPr sz="1349" kern="1200">
          <a:solidFill>
            <a:schemeClr val="tx1"/>
          </a:solidFill>
          <a:latin typeface="+mn-lt"/>
          <a:ea typeface="+mn-ea"/>
          <a:cs typeface="+mn-cs"/>
        </a:defRPr>
      </a:lvl8pPr>
      <a:lvl9pPr marL="2913484" indent="-171381" algn="l" defTabSz="685526" rtl="0" eaLnBrk="1" latinLnBrk="0" hangingPunct="1">
        <a:lnSpc>
          <a:spcPct val="90000"/>
        </a:lnSpc>
        <a:spcBef>
          <a:spcPts val="375"/>
        </a:spcBef>
        <a:buFont typeface="Arial" panose="020B0604020202020204" pitchFamily="34" charset="0"/>
        <a:buChar char="•"/>
        <a:defRPr sz="1349" kern="1200">
          <a:solidFill>
            <a:schemeClr val="tx1"/>
          </a:solidFill>
          <a:latin typeface="+mn-lt"/>
          <a:ea typeface="+mn-ea"/>
          <a:cs typeface="+mn-cs"/>
        </a:defRPr>
      </a:lvl9pPr>
    </p:bodyStyle>
    <p:otherStyle>
      <a:defPPr>
        <a:defRPr lang="zh-CN"/>
      </a:defPPr>
      <a:lvl1pPr marL="0" algn="l" defTabSz="685526" rtl="0" eaLnBrk="1" latinLnBrk="0" hangingPunct="1">
        <a:defRPr sz="1349" kern="1200">
          <a:solidFill>
            <a:schemeClr val="tx1"/>
          </a:solidFill>
          <a:latin typeface="+mn-lt"/>
          <a:ea typeface="+mn-ea"/>
          <a:cs typeface="+mn-cs"/>
        </a:defRPr>
      </a:lvl1pPr>
      <a:lvl2pPr marL="342763" algn="l" defTabSz="685526" rtl="0" eaLnBrk="1" latinLnBrk="0" hangingPunct="1">
        <a:defRPr sz="1349" kern="1200">
          <a:solidFill>
            <a:schemeClr val="tx1"/>
          </a:solidFill>
          <a:latin typeface="+mn-lt"/>
          <a:ea typeface="+mn-ea"/>
          <a:cs typeface="+mn-cs"/>
        </a:defRPr>
      </a:lvl2pPr>
      <a:lvl3pPr marL="685526" algn="l" defTabSz="685526" rtl="0" eaLnBrk="1" latinLnBrk="0" hangingPunct="1">
        <a:defRPr sz="1349" kern="1200">
          <a:solidFill>
            <a:schemeClr val="tx1"/>
          </a:solidFill>
          <a:latin typeface="+mn-lt"/>
          <a:ea typeface="+mn-ea"/>
          <a:cs typeface="+mn-cs"/>
        </a:defRPr>
      </a:lvl3pPr>
      <a:lvl4pPr marL="1028289" algn="l" defTabSz="685526" rtl="0" eaLnBrk="1" latinLnBrk="0" hangingPunct="1">
        <a:defRPr sz="1349" kern="1200">
          <a:solidFill>
            <a:schemeClr val="tx1"/>
          </a:solidFill>
          <a:latin typeface="+mn-lt"/>
          <a:ea typeface="+mn-ea"/>
          <a:cs typeface="+mn-cs"/>
        </a:defRPr>
      </a:lvl4pPr>
      <a:lvl5pPr marL="1371051" algn="l" defTabSz="685526" rtl="0" eaLnBrk="1" latinLnBrk="0" hangingPunct="1">
        <a:defRPr sz="1349" kern="1200">
          <a:solidFill>
            <a:schemeClr val="tx1"/>
          </a:solidFill>
          <a:latin typeface="+mn-lt"/>
          <a:ea typeface="+mn-ea"/>
          <a:cs typeface="+mn-cs"/>
        </a:defRPr>
      </a:lvl5pPr>
      <a:lvl6pPr marL="1713814" algn="l" defTabSz="685526" rtl="0" eaLnBrk="1" latinLnBrk="0" hangingPunct="1">
        <a:defRPr sz="1349" kern="1200">
          <a:solidFill>
            <a:schemeClr val="tx1"/>
          </a:solidFill>
          <a:latin typeface="+mn-lt"/>
          <a:ea typeface="+mn-ea"/>
          <a:cs typeface="+mn-cs"/>
        </a:defRPr>
      </a:lvl6pPr>
      <a:lvl7pPr marL="2056577" algn="l" defTabSz="685526" rtl="0" eaLnBrk="1" latinLnBrk="0" hangingPunct="1">
        <a:defRPr sz="1349" kern="1200">
          <a:solidFill>
            <a:schemeClr val="tx1"/>
          </a:solidFill>
          <a:latin typeface="+mn-lt"/>
          <a:ea typeface="+mn-ea"/>
          <a:cs typeface="+mn-cs"/>
        </a:defRPr>
      </a:lvl7pPr>
      <a:lvl8pPr marL="2399340" algn="l" defTabSz="685526" rtl="0" eaLnBrk="1" latinLnBrk="0" hangingPunct="1">
        <a:defRPr sz="1349" kern="1200">
          <a:solidFill>
            <a:schemeClr val="tx1"/>
          </a:solidFill>
          <a:latin typeface="+mn-lt"/>
          <a:ea typeface="+mn-ea"/>
          <a:cs typeface="+mn-cs"/>
        </a:defRPr>
      </a:lvl8pPr>
      <a:lvl9pPr marL="2742103" algn="l" defTabSz="685526" rtl="0" eaLnBrk="1" latinLnBrk="0" hangingPunct="1">
        <a:defRPr sz="134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2019/8/6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28006565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18.xml"/><Relationship Id="rId5" Type="http://schemas.openxmlformats.org/officeDocument/2006/relationships/image" Target="../media/image7.jpeg"/><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2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9332686" cy="5138057"/>
          </a:xfrm>
          <a:prstGeom prst="rect">
            <a:avLst/>
          </a:prstGeom>
        </p:spPr>
      </p:pic>
      <p:grpSp>
        <p:nvGrpSpPr>
          <p:cNvPr id="7" name="组合 6"/>
          <p:cNvGrpSpPr/>
          <p:nvPr/>
        </p:nvGrpSpPr>
        <p:grpSpPr>
          <a:xfrm>
            <a:off x="275771" y="-1"/>
            <a:ext cx="2675473" cy="1146629"/>
            <a:chOff x="275772" y="0"/>
            <a:chExt cx="1828800" cy="783770"/>
          </a:xfrm>
        </p:grpSpPr>
        <p:sp>
          <p:nvSpPr>
            <p:cNvPr id="5" name="等腰三角形 4"/>
            <p:cNvSpPr/>
            <p:nvPr/>
          </p:nvSpPr>
          <p:spPr>
            <a:xfrm rot="10800000">
              <a:off x="275772" y="0"/>
              <a:ext cx="1828800" cy="783770"/>
            </a:xfrm>
            <a:prstGeom prst="triangle">
              <a:avLst>
                <a:gd name="adj" fmla="val 50794"/>
              </a:avLst>
            </a:prstGeom>
            <a:solidFill>
              <a:srgbClr val="F7C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6" name="文本框 5"/>
            <p:cNvSpPr txBox="1"/>
            <p:nvPr/>
          </p:nvSpPr>
          <p:spPr>
            <a:xfrm>
              <a:off x="776378" y="14513"/>
              <a:ext cx="813244" cy="441795"/>
            </a:xfrm>
            <a:prstGeom prst="rect">
              <a:avLst/>
            </a:prstGeom>
            <a:noFill/>
          </p:spPr>
          <p:txBody>
            <a:bodyPr wrap="none" rtlCol="0">
              <a:spAutoFit/>
            </a:bodyPr>
            <a:lstStyle/>
            <a:p>
              <a:r>
                <a:rPr lang="en-US" altLang="zh-CN" sz="3600" dirty="0">
                  <a:latin typeface="微软雅黑" panose="020B0503020204020204" pitchFamily="34" charset="-122"/>
                  <a:ea typeface="微软雅黑" panose="020B0503020204020204" pitchFamily="34" charset="-122"/>
                </a:rPr>
                <a:t>logo</a:t>
              </a:r>
              <a:endParaRPr lang="zh-CN" altLang="en-US" sz="3600" dirty="0">
                <a:latin typeface="微软雅黑" panose="020B0503020204020204" pitchFamily="34" charset="-122"/>
                <a:ea typeface="微软雅黑" panose="020B0503020204020204" pitchFamily="34" charset="-122"/>
              </a:endParaRPr>
            </a:p>
          </p:txBody>
        </p:sp>
      </p:grpSp>
      <p:sp>
        <p:nvSpPr>
          <p:cNvPr id="8" name="矩形 7"/>
          <p:cNvSpPr/>
          <p:nvPr/>
        </p:nvSpPr>
        <p:spPr>
          <a:xfrm>
            <a:off x="1" y="3381829"/>
            <a:ext cx="9332686" cy="1777459"/>
          </a:xfrm>
          <a:prstGeom prst="rect">
            <a:avLst/>
          </a:prstGeom>
          <a:solidFill>
            <a:srgbClr val="F7C60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678409" y="3600055"/>
            <a:ext cx="6619120" cy="646331"/>
          </a:xfrm>
          <a:prstGeom prst="rect">
            <a:avLst/>
          </a:prstGeom>
          <a:noFill/>
        </p:spPr>
        <p:txBody>
          <a:bodyPr wrap="none" rtlCol="0">
            <a:spAutoFit/>
          </a:bodyPr>
          <a:lstStyle/>
          <a:p>
            <a:r>
              <a:rPr lang="zh-CN" altLang="en-US" sz="3600" dirty="0">
                <a:latin typeface="微软雅黑" panose="020B0503020204020204" pitchFamily="34" charset="-122"/>
                <a:ea typeface="微软雅黑" panose="020B0503020204020204" pitchFamily="34" charset="-122"/>
              </a:rPr>
              <a:t>企</a:t>
            </a:r>
            <a:r>
              <a:rPr lang="zh-CN" altLang="en-US" sz="3600" dirty="0" smtClean="0">
                <a:latin typeface="微软雅黑" panose="020B0503020204020204" pitchFamily="34" charset="-122"/>
                <a:ea typeface="微软雅黑" panose="020B0503020204020204" pitchFamily="34" charset="-122"/>
              </a:rPr>
              <a:t>业安</a:t>
            </a:r>
            <a:r>
              <a:rPr lang="zh-CN" altLang="en-US" sz="3600" dirty="0">
                <a:latin typeface="微软雅黑" panose="020B0503020204020204" pitchFamily="34" charset="-122"/>
                <a:ea typeface="微软雅黑" panose="020B0503020204020204" pitchFamily="34" charset="-122"/>
              </a:rPr>
              <a:t>全生产管理培训</a:t>
            </a:r>
            <a:r>
              <a:rPr lang="en-US" altLang="zh-CN" sz="3600" dirty="0">
                <a:latin typeface="微软雅黑" panose="020B0503020204020204" pitchFamily="34" charset="-122"/>
                <a:ea typeface="微软雅黑" panose="020B0503020204020204" pitchFamily="34" charset="-122"/>
              </a:rPr>
              <a:t>PPT</a:t>
            </a:r>
            <a:r>
              <a:rPr lang="zh-CN" altLang="en-US" sz="3600" dirty="0">
                <a:latin typeface="微软雅黑" panose="020B0503020204020204" pitchFamily="34" charset="-122"/>
                <a:ea typeface="微软雅黑" panose="020B0503020204020204" pitchFamily="34" charset="-122"/>
              </a:rPr>
              <a:t>模板</a:t>
            </a:r>
          </a:p>
        </p:txBody>
      </p:sp>
      <p:sp>
        <p:nvSpPr>
          <p:cNvPr id="16" name="文本框 15"/>
          <p:cNvSpPr txBox="1"/>
          <p:nvPr/>
        </p:nvSpPr>
        <p:spPr>
          <a:xfrm>
            <a:off x="2942376" y="4461806"/>
            <a:ext cx="3886000" cy="338554"/>
          </a:xfrm>
          <a:prstGeom prst="rect">
            <a:avLst/>
          </a:prstGeom>
          <a:noFill/>
        </p:spPr>
        <p:txBody>
          <a:bodyPr wrap="none" rtlCol="0">
            <a:spAutoFit/>
          </a:bodyPr>
          <a:lstStyle/>
          <a:p>
            <a:r>
              <a:rPr lang="zh-CN" altLang="en-US" sz="1600" dirty="0">
                <a:latin typeface="+mn-ea"/>
              </a:rPr>
              <a:t>汇 </a:t>
            </a:r>
            <a:r>
              <a:rPr lang="zh-CN" altLang="en-US" sz="1600" dirty="0" smtClean="0">
                <a:latin typeface="+mn-ea"/>
              </a:rPr>
              <a:t>报人：第一</a:t>
            </a:r>
            <a:r>
              <a:rPr lang="en-US" altLang="zh-CN" sz="1600" dirty="0" smtClean="0">
                <a:latin typeface="+mn-ea"/>
              </a:rPr>
              <a:t>PPT</a:t>
            </a:r>
            <a:r>
              <a:rPr lang="zh-CN" altLang="en-US" sz="1600" dirty="0" smtClean="0">
                <a:latin typeface="+mn-ea"/>
              </a:rPr>
              <a:t>  时</a:t>
            </a:r>
            <a:r>
              <a:rPr lang="zh-CN" altLang="en-US" sz="1600" dirty="0">
                <a:latin typeface="+mn-ea"/>
              </a:rPr>
              <a:t>间：</a:t>
            </a:r>
            <a:r>
              <a:rPr lang="en-US" altLang="zh-CN" sz="1600" dirty="0" smtClean="0">
                <a:latin typeface="+mn-ea"/>
              </a:rPr>
              <a:t>20XX</a:t>
            </a:r>
            <a:r>
              <a:rPr lang="zh-CN" altLang="en-US" sz="1600" dirty="0">
                <a:latin typeface="+mn-ea"/>
              </a:rPr>
              <a:t>年 </a:t>
            </a:r>
            <a:r>
              <a:rPr lang="en-US" altLang="zh-CN" sz="1600" dirty="0">
                <a:latin typeface="+mn-ea"/>
              </a:rPr>
              <a:t>XX</a:t>
            </a:r>
            <a:r>
              <a:rPr lang="zh-CN" altLang="en-US" sz="1600" dirty="0">
                <a:latin typeface="+mn-ea"/>
              </a:rPr>
              <a:t>月</a:t>
            </a:r>
          </a:p>
        </p:txBody>
      </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childTnLst>
                                </p:cTn>
                              </p:par>
                            </p:childTnLst>
                          </p:cTn>
                        </p:par>
                        <p:par>
                          <p:cTn id="12" fill="hold">
                            <p:stCondLst>
                              <p:cond delay="2000"/>
                            </p:stCondLst>
                            <p:childTnLst>
                              <p:par>
                                <p:cTn id="13" presetID="22" presetClass="entr" presetSubtype="4"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750"/>
                                        <p:tgtEl>
                                          <p:spTgt spid="8"/>
                                        </p:tgtEl>
                                      </p:cBhvr>
                                    </p:animEffect>
                                  </p:childTnLst>
                                </p:cTn>
                              </p:par>
                            </p:childTnLst>
                          </p:cTn>
                        </p:par>
                        <p:par>
                          <p:cTn id="16" fill="hold">
                            <p:stCondLst>
                              <p:cond delay="275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1000"/>
                                        <p:tgtEl>
                                          <p:spTgt spid="9"/>
                                        </p:tgtEl>
                                      </p:cBhvr>
                                    </p:animEffect>
                                  </p:childTnLst>
                                </p:cTn>
                              </p:par>
                            </p:childTnLst>
                          </p:cTn>
                        </p:par>
                        <p:par>
                          <p:cTn id="20" fill="hold">
                            <p:stCondLst>
                              <p:cond delay="3750"/>
                            </p:stCondLst>
                            <p:childTnLst>
                              <p:par>
                                <p:cTn id="21" presetID="42"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1000"/>
                                        <p:tgtEl>
                                          <p:spTgt spid="16"/>
                                        </p:tgtEl>
                                      </p:cBhvr>
                                    </p:animEffect>
                                    <p:anim calcmode="lin" valueType="num">
                                      <p:cBhvr>
                                        <p:cTn id="24" dur="1000" fill="hold"/>
                                        <p:tgtEl>
                                          <p:spTgt spid="16"/>
                                        </p:tgtEl>
                                        <p:attrNameLst>
                                          <p:attrName>ppt_x</p:attrName>
                                        </p:attrNameLst>
                                      </p:cBhvr>
                                      <p:tavLst>
                                        <p:tav tm="0">
                                          <p:val>
                                            <p:strVal val="#ppt_x"/>
                                          </p:val>
                                        </p:tav>
                                        <p:tav tm="100000">
                                          <p:val>
                                            <p:strVal val="#ppt_x"/>
                                          </p:val>
                                        </p:tav>
                                      </p:tavLst>
                                    </p:anim>
                                    <p:anim calcmode="lin" valueType="num">
                                      <p:cBhvr>
                                        <p:cTn id="2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25"/>
          <p:cNvSpPr txBox="1">
            <a:spLocks noChangeArrowheads="1"/>
          </p:cNvSpPr>
          <p:nvPr/>
        </p:nvSpPr>
        <p:spPr bwMode="auto">
          <a:xfrm>
            <a:off x="423698" y="91457"/>
            <a:ext cx="1935145" cy="3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949">
                <a:solidFill>
                  <a:srgbClr val="000000"/>
                </a:solidFill>
                <a:latin typeface="微软雅黑" panose="020B0503020204020204" pitchFamily="34" charset="-122"/>
                <a:ea typeface="微软雅黑" panose="020B0503020204020204" pitchFamily="34" charset="-122"/>
              </a:rPr>
              <a:t>请输入您的标题</a:t>
            </a:r>
          </a:p>
        </p:txBody>
      </p:sp>
      <p:sp>
        <p:nvSpPr>
          <p:cNvPr id="11267" name="Oval 6"/>
          <p:cNvSpPr>
            <a:spLocks noChangeArrowheads="1"/>
          </p:cNvSpPr>
          <p:nvPr/>
        </p:nvSpPr>
        <p:spPr bwMode="auto">
          <a:xfrm>
            <a:off x="1036630" y="903146"/>
            <a:ext cx="3768047" cy="3769237"/>
          </a:xfrm>
          <a:prstGeom prst="ellipse">
            <a:avLst/>
          </a:prstGeom>
          <a:noFill/>
          <a:ln w="9" cmpd="sng">
            <a:solidFill>
              <a:srgbClr val="97720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1268" name="Oval 10"/>
          <p:cNvSpPr>
            <a:spLocks noChangeArrowheads="1"/>
          </p:cNvSpPr>
          <p:nvPr/>
        </p:nvSpPr>
        <p:spPr bwMode="auto">
          <a:xfrm>
            <a:off x="3860880" y="1074529"/>
            <a:ext cx="439169" cy="43916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en-US" altLang="zh-CN" sz="1799" b="1">
                <a:solidFill>
                  <a:srgbClr val="FFFFFF"/>
                </a:solidFill>
                <a:latin typeface="微软雅黑" panose="020B0503020204020204" pitchFamily="34" charset="-122"/>
                <a:ea typeface="微软雅黑" panose="020B0503020204020204" pitchFamily="34" charset="-122"/>
              </a:rPr>
              <a:t>1</a:t>
            </a:r>
            <a:endParaRPr lang="zh-CN" altLang="en-US" sz="1799" b="1">
              <a:solidFill>
                <a:srgbClr val="FFFFFF"/>
              </a:solidFill>
              <a:latin typeface="微软雅黑" panose="020B0503020204020204" pitchFamily="34" charset="-122"/>
              <a:ea typeface="微软雅黑" panose="020B0503020204020204" pitchFamily="34" charset="-122"/>
            </a:endParaRPr>
          </a:p>
        </p:txBody>
      </p:sp>
      <p:sp>
        <p:nvSpPr>
          <p:cNvPr id="11269" name="Oval 11"/>
          <p:cNvSpPr>
            <a:spLocks noChangeArrowheads="1"/>
          </p:cNvSpPr>
          <p:nvPr/>
        </p:nvSpPr>
        <p:spPr bwMode="auto">
          <a:xfrm>
            <a:off x="3860880" y="4061831"/>
            <a:ext cx="439169" cy="43916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en-US" altLang="zh-CN" sz="1799" b="1">
                <a:solidFill>
                  <a:srgbClr val="FFFFFF"/>
                </a:solidFill>
                <a:latin typeface="微软雅黑" panose="020B0503020204020204" pitchFamily="34" charset="-122"/>
                <a:ea typeface="微软雅黑" panose="020B0503020204020204" pitchFamily="34" charset="-122"/>
              </a:rPr>
              <a:t>5</a:t>
            </a:r>
            <a:endParaRPr lang="zh-CN" altLang="en-US" sz="1799" b="1">
              <a:solidFill>
                <a:srgbClr val="FFFFFF"/>
              </a:solidFill>
              <a:latin typeface="微软雅黑" panose="020B0503020204020204" pitchFamily="34" charset="-122"/>
              <a:ea typeface="微软雅黑" panose="020B0503020204020204" pitchFamily="34" charset="-122"/>
            </a:endParaRPr>
          </a:p>
        </p:txBody>
      </p:sp>
      <p:sp>
        <p:nvSpPr>
          <p:cNvPr id="11270" name="Oval 12"/>
          <p:cNvSpPr>
            <a:spLocks noChangeArrowheads="1"/>
          </p:cNvSpPr>
          <p:nvPr/>
        </p:nvSpPr>
        <p:spPr bwMode="auto">
          <a:xfrm>
            <a:off x="4389311" y="3367968"/>
            <a:ext cx="440359" cy="43916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en-US" altLang="zh-CN" sz="1799" b="1">
                <a:solidFill>
                  <a:srgbClr val="FFFFFF"/>
                </a:solidFill>
                <a:latin typeface="微软雅黑" panose="020B0503020204020204" pitchFamily="34" charset="-122"/>
                <a:ea typeface="微软雅黑" panose="020B0503020204020204" pitchFamily="34" charset="-122"/>
              </a:rPr>
              <a:t>4</a:t>
            </a:r>
            <a:endParaRPr lang="zh-CN" altLang="en-US" sz="1799" b="1">
              <a:solidFill>
                <a:srgbClr val="FFFFFF"/>
              </a:solidFill>
              <a:latin typeface="微软雅黑" panose="020B0503020204020204" pitchFamily="34" charset="-122"/>
              <a:ea typeface="微软雅黑" panose="020B0503020204020204" pitchFamily="34" charset="-122"/>
            </a:endParaRPr>
          </a:p>
        </p:txBody>
      </p:sp>
      <p:sp>
        <p:nvSpPr>
          <p:cNvPr id="11271" name="Oval 13"/>
          <p:cNvSpPr>
            <a:spLocks noChangeArrowheads="1"/>
          </p:cNvSpPr>
          <p:nvPr/>
        </p:nvSpPr>
        <p:spPr bwMode="auto">
          <a:xfrm>
            <a:off x="4389311" y="1768393"/>
            <a:ext cx="440359" cy="43916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en-US" altLang="zh-CN" sz="1799" b="1">
                <a:solidFill>
                  <a:srgbClr val="FFFFFF"/>
                </a:solidFill>
                <a:latin typeface="微软雅黑" panose="020B0503020204020204" pitchFamily="34" charset="-122"/>
                <a:ea typeface="微软雅黑" panose="020B0503020204020204" pitchFamily="34" charset="-122"/>
              </a:rPr>
              <a:t>2</a:t>
            </a:r>
            <a:endParaRPr lang="zh-CN" altLang="en-US" sz="1799" b="1">
              <a:solidFill>
                <a:srgbClr val="FFFFFF"/>
              </a:solidFill>
              <a:latin typeface="微软雅黑" panose="020B0503020204020204" pitchFamily="34" charset="-122"/>
              <a:ea typeface="微软雅黑" panose="020B0503020204020204" pitchFamily="34" charset="-122"/>
            </a:endParaRPr>
          </a:p>
        </p:txBody>
      </p:sp>
      <p:sp>
        <p:nvSpPr>
          <p:cNvPr id="11272" name="Oval 14"/>
          <p:cNvSpPr>
            <a:spLocks noChangeArrowheads="1"/>
          </p:cNvSpPr>
          <p:nvPr/>
        </p:nvSpPr>
        <p:spPr bwMode="auto">
          <a:xfrm>
            <a:off x="4560694" y="2568180"/>
            <a:ext cx="439169" cy="43916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en-US" altLang="zh-CN" sz="1799" b="1">
                <a:solidFill>
                  <a:srgbClr val="FFFFFF"/>
                </a:solidFill>
                <a:latin typeface="微软雅黑" panose="020B0503020204020204" pitchFamily="34" charset="-122"/>
                <a:ea typeface="微软雅黑" panose="020B0503020204020204" pitchFamily="34" charset="-122"/>
              </a:rPr>
              <a:t>3</a:t>
            </a:r>
            <a:endParaRPr lang="zh-CN" altLang="en-US" sz="1799" b="1">
              <a:solidFill>
                <a:srgbClr val="FFFFFF"/>
              </a:solidFill>
              <a:latin typeface="微软雅黑" panose="020B0503020204020204" pitchFamily="34" charset="-122"/>
              <a:ea typeface="微软雅黑" panose="020B0503020204020204" pitchFamily="34" charset="-122"/>
            </a:endParaRPr>
          </a:p>
        </p:txBody>
      </p:sp>
      <p:sp>
        <p:nvSpPr>
          <p:cNvPr id="11273" name="TextBox 19"/>
          <p:cNvSpPr txBox="1">
            <a:spLocks noChangeArrowheads="1"/>
          </p:cNvSpPr>
          <p:nvPr/>
        </p:nvSpPr>
        <p:spPr bwMode="auto">
          <a:xfrm>
            <a:off x="4560694" y="903145"/>
            <a:ext cx="2709995"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这里可以添加主要内容这里可以添加主要内容</a:t>
            </a:r>
          </a:p>
        </p:txBody>
      </p:sp>
      <p:sp>
        <p:nvSpPr>
          <p:cNvPr id="11274" name="TextBox 20"/>
          <p:cNvSpPr txBox="1">
            <a:spLocks noChangeArrowheads="1"/>
          </p:cNvSpPr>
          <p:nvPr/>
        </p:nvSpPr>
        <p:spPr bwMode="auto">
          <a:xfrm>
            <a:off x="4939165" y="1691031"/>
            <a:ext cx="2711185"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这里可以添加主要内容这里可以添加主要内容</a:t>
            </a:r>
          </a:p>
        </p:txBody>
      </p:sp>
      <p:sp>
        <p:nvSpPr>
          <p:cNvPr id="11275" name="TextBox 21"/>
          <p:cNvSpPr txBox="1">
            <a:spLocks noChangeArrowheads="1"/>
          </p:cNvSpPr>
          <p:nvPr/>
        </p:nvSpPr>
        <p:spPr bwMode="auto">
          <a:xfrm>
            <a:off x="5072462" y="2540806"/>
            <a:ext cx="2709995"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这里可以添加主要内容这里可以添加主要内容</a:t>
            </a:r>
          </a:p>
        </p:txBody>
      </p:sp>
      <p:sp>
        <p:nvSpPr>
          <p:cNvPr id="11276" name="TextBox 22"/>
          <p:cNvSpPr txBox="1">
            <a:spLocks noChangeArrowheads="1"/>
          </p:cNvSpPr>
          <p:nvPr/>
        </p:nvSpPr>
        <p:spPr bwMode="auto">
          <a:xfrm>
            <a:off x="4878467" y="3400101"/>
            <a:ext cx="2709994"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这里可以添加主要内容这里可以添加主要内容</a:t>
            </a:r>
          </a:p>
        </p:txBody>
      </p:sp>
      <p:sp>
        <p:nvSpPr>
          <p:cNvPr id="11277" name="TextBox 23"/>
          <p:cNvSpPr txBox="1">
            <a:spLocks noChangeArrowheads="1"/>
          </p:cNvSpPr>
          <p:nvPr/>
        </p:nvSpPr>
        <p:spPr bwMode="auto">
          <a:xfrm>
            <a:off x="4509518" y="4105867"/>
            <a:ext cx="2709994"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这里可以添加主要内容这里可以添加主要内容</a:t>
            </a:r>
          </a:p>
        </p:txBody>
      </p:sp>
      <p:sp>
        <p:nvSpPr>
          <p:cNvPr id="11278" name="Oval 7"/>
          <p:cNvSpPr>
            <a:spLocks noChangeArrowheads="1"/>
          </p:cNvSpPr>
          <p:nvPr/>
        </p:nvSpPr>
        <p:spPr bwMode="auto">
          <a:xfrm>
            <a:off x="954509" y="1107854"/>
            <a:ext cx="3338399" cy="3336019"/>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1279" name="Oval 8"/>
          <p:cNvSpPr>
            <a:spLocks noChangeArrowheads="1"/>
          </p:cNvSpPr>
          <p:nvPr/>
        </p:nvSpPr>
        <p:spPr bwMode="auto">
          <a:xfrm>
            <a:off x="1183019" y="1335175"/>
            <a:ext cx="2881378" cy="2881377"/>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1280" name="Oval 9"/>
          <p:cNvSpPr>
            <a:spLocks noChangeArrowheads="1"/>
          </p:cNvSpPr>
          <p:nvPr/>
        </p:nvSpPr>
        <p:spPr bwMode="auto">
          <a:xfrm>
            <a:off x="1027108" y="3377489"/>
            <a:ext cx="814070" cy="81407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1281" name="TextBox 18"/>
          <p:cNvSpPr txBox="1">
            <a:spLocks noChangeArrowheads="1"/>
          </p:cNvSpPr>
          <p:nvPr/>
        </p:nvSpPr>
        <p:spPr bwMode="auto">
          <a:xfrm>
            <a:off x="1143744" y="3515547"/>
            <a:ext cx="580798"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499">
                <a:solidFill>
                  <a:srgbClr val="FFFFFF"/>
                </a:solidFill>
                <a:latin typeface="微软雅黑" panose="020B0503020204020204" pitchFamily="34" charset="-122"/>
                <a:ea typeface="微软雅黑" panose="020B0503020204020204" pitchFamily="34" charset="-122"/>
              </a:rPr>
              <a:t>添加</a:t>
            </a:r>
            <a:endParaRPr lang="en-US" altLang="zh-CN" sz="1499">
              <a:solidFill>
                <a:srgbClr val="FFFFFF"/>
              </a:solidFill>
              <a:latin typeface="微软雅黑" panose="020B0503020204020204" pitchFamily="34" charset="-122"/>
              <a:ea typeface="微软雅黑" panose="020B0503020204020204" pitchFamily="34" charset="-122"/>
            </a:endParaRPr>
          </a:p>
          <a:p>
            <a:pPr algn="ctr" defTabSz="685526" eaLnBrk="1" fontAlgn="base" hangingPunct="1">
              <a:spcBef>
                <a:spcPct val="0"/>
              </a:spcBef>
              <a:spcAft>
                <a:spcPct val="0"/>
              </a:spcAft>
            </a:pPr>
            <a:r>
              <a:rPr lang="zh-CN" altLang="en-US" sz="1499">
                <a:solidFill>
                  <a:srgbClr val="FFFFFF"/>
                </a:solidFill>
                <a:latin typeface="微软雅黑" panose="020B0503020204020204" pitchFamily="34" charset="-122"/>
                <a:ea typeface="微软雅黑" panose="020B0503020204020204" pitchFamily="34" charset="-122"/>
              </a:rPr>
              <a:t>标题</a:t>
            </a:r>
            <a:endParaRPr lang="en-US" altLang="zh-CN" sz="1499">
              <a:solidFill>
                <a:srgbClr val="FFFFFF"/>
              </a:solidFill>
              <a:latin typeface="微软雅黑" panose="020B0503020204020204" pitchFamily="34" charset="-122"/>
              <a:ea typeface="微软雅黑" panose="020B0503020204020204" pitchFamily="34" charset="-122"/>
            </a:endParaRPr>
          </a:p>
        </p:txBody>
      </p:sp>
      <p:sp>
        <p:nvSpPr>
          <p:cNvPr id="11282" name="Freeform 5"/>
          <p:cNvSpPr>
            <a:spLocks/>
          </p:cNvSpPr>
          <p:nvPr/>
        </p:nvSpPr>
        <p:spPr bwMode="auto">
          <a:xfrm>
            <a:off x="1" y="103358"/>
            <a:ext cx="378471" cy="346337"/>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Lst>
            <a:ahLst/>
            <a:cxnLst>
              <a:cxn ang="0">
                <a:pos x="T0" y="T1"/>
              </a:cxn>
              <a:cxn ang="0">
                <a:pos x="T2" y="T3"/>
              </a:cxn>
              <a:cxn ang="0">
                <a:pos x="T4" y="T5"/>
              </a:cxn>
              <a:cxn ang="0">
                <a:pos x="T6" y="T7"/>
              </a:cxn>
              <a:cxn ang="0">
                <a:pos x="T8" y="T9"/>
              </a:cxn>
              <a:cxn ang="0">
                <a:pos x="T10" y="T11"/>
              </a:cxn>
              <a:cxn ang="0">
                <a:pos x="T12" y="T13"/>
              </a:cxn>
            </a:cxnLst>
            <a:rect l="0" t="0" r="r" b="b"/>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245853811"/>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1282"/>
                                        </p:tgtEl>
                                        <p:attrNameLst>
                                          <p:attrName>style.visibility</p:attrName>
                                        </p:attrNameLst>
                                      </p:cBhvr>
                                      <p:to>
                                        <p:strVal val="visible"/>
                                      </p:to>
                                    </p:set>
                                    <p:anim calcmode="lin" valueType="num">
                                      <p:cBhvr additive="base">
                                        <p:cTn id="7" dur="500" fill="hold"/>
                                        <p:tgtEl>
                                          <p:spTgt spid="11282"/>
                                        </p:tgtEl>
                                        <p:attrNameLst>
                                          <p:attrName>ppt_x</p:attrName>
                                        </p:attrNameLst>
                                      </p:cBhvr>
                                      <p:tavLst>
                                        <p:tav tm="0">
                                          <p:val>
                                            <p:strVal val="0-#ppt_w/2"/>
                                          </p:val>
                                        </p:tav>
                                        <p:tav tm="100000">
                                          <p:val>
                                            <p:strVal val="#ppt_x"/>
                                          </p:val>
                                        </p:tav>
                                      </p:tavLst>
                                    </p:anim>
                                    <p:anim calcmode="lin" valueType="num">
                                      <p:cBhvr additive="base">
                                        <p:cTn id="8" dur="500" fill="hold"/>
                                        <p:tgtEl>
                                          <p:spTgt spid="1128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1266"/>
                                        </p:tgtEl>
                                        <p:attrNameLst>
                                          <p:attrName>style.visibility</p:attrName>
                                        </p:attrNameLst>
                                      </p:cBhvr>
                                      <p:to>
                                        <p:strVal val="visible"/>
                                      </p:to>
                                    </p:set>
                                    <p:anim calcmode="lin" valueType="num">
                                      <p:cBhvr>
                                        <p:cTn id="12" dur="300" fill="hold"/>
                                        <p:tgtEl>
                                          <p:spTgt spid="11266"/>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11266"/>
                                        </p:tgtEl>
                                        <p:attrNameLst>
                                          <p:attrName>ppt_y</p:attrName>
                                        </p:attrNameLst>
                                      </p:cBhvr>
                                      <p:tavLst>
                                        <p:tav tm="0">
                                          <p:val>
                                            <p:strVal val="#ppt_y"/>
                                          </p:val>
                                        </p:tav>
                                        <p:tav tm="100000">
                                          <p:val>
                                            <p:strVal val="#ppt_y"/>
                                          </p:val>
                                        </p:tav>
                                      </p:tavLst>
                                    </p:anim>
                                    <p:anim calcmode="lin" valueType="num">
                                      <p:cBhvr>
                                        <p:cTn id="14" dur="300" fill="hold"/>
                                        <p:tgtEl>
                                          <p:spTgt spid="11266"/>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1126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11266"/>
                                        </p:tgtEl>
                                      </p:cBhvr>
                                    </p:animEffect>
                                  </p:childTnLst>
                                </p:cTn>
                              </p:par>
                            </p:childTnLst>
                          </p:cTn>
                        </p:par>
                        <p:par>
                          <p:cTn id="17" fill="hold" nodeType="afterGroup">
                            <p:stCondLst>
                              <p:cond delay="980"/>
                            </p:stCondLst>
                            <p:childTnLst>
                              <p:par>
                                <p:cTn id="18" presetID="21" presetClass="entr" presetSubtype="1" fill="hold" grpId="0" nodeType="afterEffect">
                                  <p:stCondLst>
                                    <p:cond delay="0"/>
                                  </p:stCondLst>
                                  <p:childTnLst>
                                    <p:set>
                                      <p:cBhvr>
                                        <p:cTn id="19" dur="1" fill="hold">
                                          <p:stCondLst>
                                            <p:cond delay="0"/>
                                          </p:stCondLst>
                                        </p:cTn>
                                        <p:tgtEl>
                                          <p:spTgt spid="11279"/>
                                        </p:tgtEl>
                                        <p:attrNameLst>
                                          <p:attrName>style.visibility</p:attrName>
                                        </p:attrNameLst>
                                      </p:cBhvr>
                                      <p:to>
                                        <p:strVal val="visible"/>
                                      </p:to>
                                    </p:set>
                                    <p:animEffect transition="in" filter="wheel(1)">
                                      <p:cBhvr>
                                        <p:cTn id="20" dur="1000"/>
                                        <p:tgtEl>
                                          <p:spTgt spid="11279"/>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11278"/>
                                        </p:tgtEl>
                                        <p:attrNameLst>
                                          <p:attrName>style.visibility</p:attrName>
                                        </p:attrNameLst>
                                      </p:cBhvr>
                                      <p:to>
                                        <p:strVal val="visible"/>
                                      </p:to>
                                    </p:set>
                                    <p:animEffect transition="in" filter="wheel(1)">
                                      <p:cBhvr>
                                        <p:cTn id="23" dur="1000"/>
                                        <p:tgtEl>
                                          <p:spTgt spid="11278"/>
                                        </p:tgtEl>
                                      </p:cBhvr>
                                    </p:animEffect>
                                  </p:childTnLst>
                                </p:cTn>
                              </p:par>
                            </p:childTnLst>
                          </p:cTn>
                        </p:par>
                        <p:par>
                          <p:cTn id="24" fill="hold" nodeType="afterGroup">
                            <p:stCondLst>
                              <p:cond delay="1980"/>
                            </p:stCondLst>
                            <p:childTnLst>
                              <p:par>
                                <p:cTn id="25" presetID="21" presetClass="entr" presetSubtype="1" fill="hold" grpId="0" nodeType="afterEffect">
                                  <p:stCondLst>
                                    <p:cond delay="0"/>
                                  </p:stCondLst>
                                  <p:childTnLst>
                                    <p:set>
                                      <p:cBhvr>
                                        <p:cTn id="26" dur="1" fill="hold">
                                          <p:stCondLst>
                                            <p:cond delay="0"/>
                                          </p:stCondLst>
                                        </p:cTn>
                                        <p:tgtEl>
                                          <p:spTgt spid="11267"/>
                                        </p:tgtEl>
                                        <p:attrNameLst>
                                          <p:attrName>style.visibility</p:attrName>
                                        </p:attrNameLst>
                                      </p:cBhvr>
                                      <p:to>
                                        <p:strVal val="visible"/>
                                      </p:to>
                                    </p:set>
                                    <p:animEffect transition="in" filter="wheel(1)">
                                      <p:cBhvr>
                                        <p:cTn id="27" dur="2000"/>
                                        <p:tgtEl>
                                          <p:spTgt spid="11267"/>
                                        </p:tgtEl>
                                      </p:cBhvr>
                                    </p:animEffect>
                                  </p:childTnLst>
                                </p:cTn>
                              </p:par>
                            </p:childTnLst>
                          </p:cTn>
                        </p:par>
                        <p:par>
                          <p:cTn id="28" fill="hold" nodeType="afterGroup">
                            <p:stCondLst>
                              <p:cond delay="3980"/>
                            </p:stCondLst>
                            <p:childTnLst>
                              <p:par>
                                <p:cTn id="29" presetID="1" presetClass="entr" presetSubtype="0" fill="hold" grpId="0" nodeType="afterEffect">
                                  <p:stCondLst>
                                    <p:cond delay="0"/>
                                  </p:stCondLst>
                                  <p:childTnLst>
                                    <p:set>
                                      <p:cBhvr>
                                        <p:cTn id="30" dur="1" fill="hold">
                                          <p:stCondLst>
                                            <p:cond delay="0"/>
                                          </p:stCondLst>
                                        </p:cTn>
                                        <p:tgtEl>
                                          <p:spTgt spid="1126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27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27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27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269"/>
                                        </p:tgtEl>
                                        <p:attrNameLst>
                                          <p:attrName>style.visibility</p:attrName>
                                        </p:attrNameLst>
                                      </p:cBhvr>
                                      <p:to>
                                        <p:strVal val="visible"/>
                                      </p:to>
                                    </p:set>
                                  </p:childTnLst>
                                </p:cTn>
                              </p:par>
                              <p:par>
                                <p:cTn id="39" presetID="35" presetClass="path" presetSubtype="0" accel="50000" decel="50000" fill="hold" grpId="1" nodeType="withEffect">
                                  <p:stCondLst>
                                    <p:cond delay="0"/>
                                  </p:stCondLst>
                                  <p:childTnLst>
                                    <p:animMotion origin="layout" path="M 2.29608E-6 1.11111E-6 L -0.17354 0.29051 " pathEditMode="relative" rAng="0" ptsTypes="AA">
                                      <p:cBhvr>
                                        <p:cTn id="40" dur="500" spd="-99800" fill="hold"/>
                                        <p:tgtEl>
                                          <p:spTgt spid="11268"/>
                                        </p:tgtEl>
                                        <p:attrNameLst>
                                          <p:attrName>ppt_x,ppt_y</p:attrName>
                                        </p:attrNameLst>
                                      </p:cBhvr>
                                      <p:rCtr x="-8500" y="14500"/>
                                    </p:animMotion>
                                  </p:childTnLst>
                                </p:cTn>
                              </p:par>
                              <p:par>
                                <p:cTn id="41" presetID="35" presetClass="path" presetSubtype="0" accel="50000" decel="50000" fill="hold" grpId="1" nodeType="withEffect">
                                  <p:stCondLst>
                                    <p:cond delay="0"/>
                                  </p:stCondLst>
                                  <p:childTnLst>
                                    <p:animMotion origin="layout" path="M 2.35202E-6 -2.59259E-6 L -0.23143 0.15556 " pathEditMode="relative" rAng="0" ptsTypes="AA">
                                      <p:cBhvr>
                                        <p:cTn id="42" dur="500" spd="-99800" fill="hold"/>
                                        <p:tgtEl>
                                          <p:spTgt spid="11271"/>
                                        </p:tgtEl>
                                        <p:attrNameLst>
                                          <p:attrName>ppt_x,ppt_y</p:attrName>
                                        </p:attrNameLst>
                                      </p:cBhvr>
                                      <p:rCtr x="-11400" y="7800"/>
                                    </p:animMotion>
                                  </p:childTnLst>
                                </p:cTn>
                              </p:par>
                              <p:par>
                                <p:cTn id="43" presetID="35" presetClass="path" presetSubtype="0" accel="50000" decel="50000" fill="hold" grpId="1" nodeType="withEffect">
                                  <p:stCondLst>
                                    <p:cond delay="0"/>
                                  </p:stCondLst>
                                  <p:childTnLst>
                                    <p:animMotion origin="layout" path="M 0 0 L -0.25 0 E" pathEditMode="relative" rAng="0" ptsTypes="">
                                      <p:cBhvr>
                                        <p:cTn id="44" dur="500" spd="-99800" fill="hold"/>
                                        <p:tgtEl>
                                          <p:spTgt spid="11272"/>
                                        </p:tgtEl>
                                        <p:attrNameLst>
                                          <p:attrName>ppt_x,ppt_y</p:attrName>
                                        </p:attrNameLst>
                                      </p:cBhvr>
                                      <p:rCtr x="0" y="0"/>
                                    </p:animMotion>
                                  </p:childTnLst>
                                </p:cTn>
                              </p:par>
                              <p:par>
                                <p:cTn id="45" presetID="35" presetClass="path" presetSubtype="0" accel="50000" decel="50000" fill="hold" grpId="1" nodeType="withEffect">
                                  <p:stCondLst>
                                    <p:cond delay="0"/>
                                  </p:stCondLst>
                                  <p:childTnLst>
                                    <p:animMotion origin="layout" path="M 2.35202E-6 -3.7037E-6 L -0.23143 -0.15555 " pathEditMode="relative" rAng="0" ptsTypes="AA">
                                      <p:cBhvr>
                                        <p:cTn id="46" dur="500" spd="-99800" fill="hold"/>
                                        <p:tgtEl>
                                          <p:spTgt spid="11270"/>
                                        </p:tgtEl>
                                        <p:attrNameLst>
                                          <p:attrName>ppt_x,ppt_y</p:attrName>
                                        </p:attrNameLst>
                                      </p:cBhvr>
                                      <p:rCtr x="-11400" y="-7600"/>
                                    </p:animMotion>
                                  </p:childTnLst>
                                </p:cTn>
                              </p:par>
                              <p:par>
                                <p:cTn id="47" presetID="35" presetClass="path" presetSubtype="0" accel="50000" decel="50000" fill="hold" grpId="1" nodeType="withEffect">
                                  <p:stCondLst>
                                    <p:cond delay="0"/>
                                  </p:stCondLst>
                                  <p:childTnLst>
                                    <p:animMotion origin="layout" path="M 2.29608E-6 2.59259E-6 L -0.17354 -0.29051 " pathEditMode="relative" rAng="0" ptsTypes="AA">
                                      <p:cBhvr>
                                        <p:cTn id="48" dur="500" spd="-99800" fill="hold"/>
                                        <p:tgtEl>
                                          <p:spTgt spid="11269"/>
                                        </p:tgtEl>
                                        <p:attrNameLst>
                                          <p:attrName>ppt_x,ppt_y</p:attrName>
                                        </p:attrNameLst>
                                      </p:cBhvr>
                                      <p:rCtr x="-8500" y="-14300"/>
                                    </p:animMotion>
                                  </p:childTnLst>
                                </p:cTn>
                              </p:par>
                            </p:childTnLst>
                          </p:cTn>
                        </p:par>
                        <p:par>
                          <p:cTn id="49" fill="hold" nodeType="afterGroup">
                            <p:stCondLst>
                              <p:cond delay="4480"/>
                            </p:stCondLst>
                            <p:childTnLst>
                              <p:par>
                                <p:cTn id="50" presetID="22" presetClass="entr" presetSubtype="8" fill="hold" grpId="0" nodeType="afterEffect">
                                  <p:stCondLst>
                                    <p:cond delay="0"/>
                                  </p:stCondLst>
                                  <p:childTnLst>
                                    <p:set>
                                      <p:cBhvr>
                                        <p:cTn id="51" dur="1" fill="hold">
                                          <p:stCondLst>
                                            <p:cond delay="0"/>
                                          </p:stCondLst>
                                        </p:cTn>
                                        <p:tgtEl>
                                          <p:spTgt spid="11273"/>
                                        </p:tgtEl>
                                        <p:attrNameLst>
                                          <p:attrName>style.visibility</p:attrName>
                                        </p:attrNameLst>
                                      </p:cBhvr>
                                      <p:to>
                                        <p:strVal val="visible"/>
                                      </p:to>
                                    </p:set>
                                    <p:animEffect transition="in" filter="wipe(left)">
                                      <p:cBhvr>
                                        <p:cTn id="52" dur="500"/>
                                        <p:tgtEl>
                                          <p:spTgt spid="11273"/>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1274"/>
                                        </p:tgtEl>
                                        <p:attrNameLst>
                                          <p:attrName>style.visibility</p:attrName>
                                        </p:attrNameLst>
                                      </p:cBhvr>
                                      <p:to>
                                        <p:strVal val="visible"/>
                                      </p:to>
                                    </p:set>
                                    <p:animEffect transition="in" filter="wipe(left)">
                                      <p:cBhvr>
                                        <p:cTn id="55" dur="500"/>
                                        <p:tgtEl>
                                          <p:spTgt spid="11274"/>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1275"/>
                                        </p:tgtEl>
                                        <p:attrNameLst>
                                          <p:attrName>style.visibility</p:attrName>
                                        </p:attrNameLst>
                                      </p:cBhvr>
                                      <p:to>
                                        <p:strVal val="visible"/>
                                      </p:to>
                                    </p:set>
                                    <p:animEffect transition="in" filter="wipe(left)">
                                      <p:cBhvr>
                                        <p:cTn id="58" dur="500"/>
                                        <p:tgtEl>
                                          <p:spTgt spid="11275"/>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1276"/>
                                        </p:tgtEl>
                                        <p:attrNameLst>
                                          <p:attrName>style.visibility</p:attrName>
                                        </p:attrNameLst>
                                      </p:cBhvr>
                                      <p:to>
                                        <p:strVal val="visible"/>
                                      </p:to>
                                    </p:set>
                                    <p:animEffect transition="in" filter="wipe(left)">
                                      <p:cBhvr>
                                        <p:cTn id="61" dur="500"/>
                                        <p:tgtEl>
                                          <p:spTgt spid="11276"/>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1277"/>
                                        </p:tgtEl>
                                        <p:attrNameLst>
                                          <p:attrName>style.visibility</p:attrName>
                                        </p:attrNameLst>
                                      </p:cBhvr>
                                      <p:to>
                                        <p:strVal val="visible"/>
                                      </p:to>
                                    </p:set>
                                    <p:animEffect transition="in" filter="wipe(left)">
                                      <p:cBhvr>
                                        <p:cTn id="64" dur="500"/>
                                        <p:tgtEl>
                                          <p:spTgt spid="11277"/>
                                        </p:tgtEl>
                                      </p:cBhvr>
                                    </p:animEffect>
                                  </p:childTnLst>
                                </p:cTn>
                              </p:par>
                            </p:childTnLst>
                          </p:cTn>
                        </p:par>
                        <p:par>
                          <p:cTn id="65" fill="hold" nodeType="afterGroup">
                            <p:stCondLst>
                              <p:cond delay="4980"/>
                            </p:stCondLst>
                            <p:childTnLst>
                              <p:par>
                                <p:cTn id="66" presetID="52" presetClass="entr" presetSubtype="0" fill="hold" grpId="0" nodeType="afterEffect">
                                  <p:stCondLst>
                                    <p:cond delay="0"/>
                                  </p:stCondLst>
                                  <p:childTnLst>
                                    <p:set>
                                      <p:cBhvr>
                                        <p:cTn id="67" dur="1" fill="hold">
                                          <p:stCondLst>
                                            <p:cond delay="0"/>
                                          </p:stCondLst>
                                        </p:cTn>
                                        <p:tgtEl>
                                          <p:spTgt spid="11280"/>
                                        </p:tgtEl>
                                        <p:attrNameLst>
                                          <p:attrName>style.visibility</p:attrName>
                                        </p:attrNameLst>
                                      </p:cBhvr>
                                      <p:to>
                                        <p:strVal val="visible"/>
                                      </p:to>
                                    </p:set>
                                    <p:animScale>
                                      <p:cBhvr>
                                        <p:cTn id="68" dur="1000" decel="50000" fill="hold">
                                          <p:stCondLst>
                                            <p:cond delay="0"/>
                                          </p:stCondLst>
                                        </p:cTn>
                                        <p:tgtEl>
                                          <p:spTgt spid="1128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9" dur="1000" decel="50000" fill="hold">
                                          <p:stCondLst>
                                            <p:cond delay="0"/>
                                          </p:stCondLst>
                                        </p:cTn>
                                        <p:tgtEl>
                                          <p:spTgt spid="11280"/>
                                        </p:tgtEl>
                                        <p:attrNameLst>
                                          <p:attrName>ppt_x,ppt_y</p:attrName>
                                        </p:attrNameLst>
                                      </p:cBhvr>
                                      <p:rCtr x="0" y="0"/>
                                    </p:animMotion>
                                    <p:animEffect transition="in" filter="fade">
                                      <p:cBhvr>
                                        <p:cTn id="70" dur="1000"/>
                                        <p:tgtEl>
                                          <p:spTgt spid="11280"/>
                                        </p:tgtEl>
                                      </p:cBhvr>
                                    </p:animEffect>
                                  </p:childTnLst>
                                </p:cTn>
                              </p:par>
                              <p:par>
                                <p:cTn id="71" presetID="52" presetClass="entr" presetSubtype="0" fill="hold" grpId="0" nodeType="withEffect">
                                  <p:stCondLst>
                                    <p:cond delay="0"/>
                                  </p:stCondLst>
                                  <p:childTnLst>
                                    <p:set>
                                      <p:cBhvr>
                                        <p:cTn id="72" dur="1" fill="hold">
                                          <p:stCondLst>
                                            <p:cond delay="0"/>
                                          </p:stCondLst>
                                        </p:cTn>
                                        <p:tgtEl>
                                          <p:spTgt spid="11281"/>
                                        </p:tgtEl>
                                        <p:attrNameLst>
                                          <p:attrName>style.visibility</p:attrName>
                                        </p:attrNameLst>
                                      </p:cBhvr>
                                      <p:to>
                                        <p:strVal val="visible"/>
                                      </p:to>
                                    </p:set>
                                    <p:animScale>
                                      <p:cBhvr>
                                        <p:cTn id="73" dur="1000" decel="50000" fill="hold">
                                          <p:stCondLst>
                                            <p:cond delay="0"/>
                                          </p:stCondLst>
                                        </p:cTn>
                                        <p:tgtEl>
                                          <p:spTgt spid="1128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4" dur="1000" decel="50000" fill="hold">
                                          <p:stCondLst>
                                            <p:cond delay="0"/>
                                          </p:stCondLst>
                                        </p:cTn>
                                        <p:tgtEl>
                                          <p:spTgt spid="11281"/>
                                        </p:tgtEl>
                                        <p:attrNameLst>
                                          <p:attrName>ppt_x,ppt_y</p:attrName>
                                        </p:attrNameLst>
                                      </p:cBhvr>
                                      <p:rCtr x="0" y="0"/>
                                    </p:animMotion>
                                    <p:animEffect transition="in" filter="fade">
                                      <p:cBhvr>
                                        <p:cTn id="75" dur="1000"/>
                                        <p:tgtEl>
                                          <p:spTgt spid="112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7" grpId="0" animBg="1" autoUpdateAnimBg="0"/>
      <p:bldP spid="11268" grpId="0" animBg="1" autoUpdateAnimBg="0"/>
      <p:bldP spid="11268" grpId="1" animBg="1" autoUpdateAnimBg="0"/>
      <p:bldP spid="11269" grpId="0" animBg="1" autoUpdateAnimBg="0"/>
      <p:bldP spid="11269" grpId="1" animBg="1" autoUpdateAnimBg="0"/>
      <p:bldP spid="11270" grpId="0" animBg="1" autoUpdateAnimBg="0"/>
      <p:bldP spid="11270" grpId="1" animBg="1" autoUpdateAnimBg="0"/>
      <p:bldP spid="11271" grpId="0" animBg="1" autoUpdateAnimBg="0"/>
      <p:bldP spid="11271" grpId="1" animBg="1" autoUpdateAnimBg="0"/>
      <p:bldP spid="11272" grpId="0" animBg="1" autoUpdateAnimBg="0"/>
      <p:bldP spid="11272" grpId="1" animBg="1" autoUpdateAnimBg="0"/>
      <p:bldP spid="11273" grpId="0" autoUpdateAnimBg="0"/>
      <p:bldP spid="11274" grpId="0" autoUpdateAnimBg="0"/>
      <p:bldP spid="11275" grpId="0" autoUpdateAnimBg="0"/>
      <p:bldP spid="11276" grpId="0" autoUpdateAnimBg="0"/>
      <p:bldP spid="11277" grpId="0" autoUpdateAnimBg="0"/>
      <p:bldP spid="11278" grpId="0" animBg="1" autoUpdateAnimBg="0"/>
      <p:bldP spid="11279" grpId="0" animBg="1" autoUpdateAnimBg="0"/>
      <p:bldP spid="11280" grpId="0" animBg="1" autoUpdateAnimBg="0"/>
      <p:bldP spid="11281"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25"/>
          <p:cNvSpPr txBox="1">
            <a:spLocks noChangeArrowheads="1"/>
          </p:cNvSpPr>
          <p:nvPr/>
        </p:nvSpPr>
        <p:spPr bwMode="auto">
          <a:xfrm>
            <a:off x="423698" y="91457"/>
            <a:ext cx="1935145" cy="3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949">
                <a:solidFill>
                  <a:srgbClr val="000000"/>
                </a:solidFill>
                <a:latin typeface="微软雅黑" panose="020B0503020204020204" pitchFamily="34" charset="-122"/>
                <a:ea typeface="微软雅黑" panose="020B0503020204020204" pitchFamily="34" charset="-122"/>
              </a:rPr>
              <a:t>请输入您的标题</a:t>
            </a:r>
          </a:p>
        </p:txBody>
      </p:sp>
      <p:sp>
        <p:nvSpPr>
          <p:cNvPr id="25603" name="Freeform 5"/>
          <p:cNvSpPr>
            <a:spLocks/>
          </p:cNvSpPr>
          <p:nvPr/>
        </p:nvSpPr>
        <p:spPr bwMode="auto">
          <a:xfrm>
            <a:off x="1" y="103358"/>
            <a:ext cx="378471" cy="346337"/>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Lst>
            <a:ahLst/>
            <a:cxnLst>
              <a:cxn ang="0">
                <a:pos x="T0" y="T1"/>
              </a:cxn>
              <a:cxn ang="0">
                <a:pos x="T2" y="T3"/>
              </a:cxn>
              <a:cxn ang="0">
                <a:pos x="T4" y="T5"/>
              </a:cxn>
              <a:cxn ang="0">
                <a:pos x="T6" y="T7"/>
              </a:cxn>
              <a:cxn ang="0">
                <a:pos x="T8" y="T9"/>
              </a:cxn>
              <a:cxn ang="0">
                <a:pos x="T10" y="T11"/>
              </a:cxn>
              <a:cxn ang="0">
                <a:pos x="T12" y="T13"/>
              </a:cxn>
            </a:cxnLst>
            <a:rect l="0" t="0" r="r" b="b"/>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5604" name="椭圆 3"/>
          <p:cNvSpPr>
            <a:spLocks noChangeArrowheads="1"/>
          </p:cNvSpPr>
          <p:nvPr/>
        </p:nvSpPr>
        <p:spPr bwMode="auto">
          <a:xfrm>
            <a:off x="979502" y="1000739"/>
            <a:ext cx="3331258" cy="3330068"/>
          </a:xfrm>
          <a:prstGeom prst="ellipse">
            <a:avLst/>
          </a:prstGeom>
          <a:noFill/>
          <a:ln w="9525" cmpd="sng">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5605" name="Oval 13"/>
          <p:cNvSpPr>
            <a:spLocks noChangeArrowheads="1"/>
          </p:cNvSpPr>
          <p:nvPr/>
        </p:nvSpPr>
        <p:spPr bwMode="auto">
          <a:xfrm>
            <a:off x="1460327" y="2552708"/>
            <a:ext cx="1263950" cy="1262760"/>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5606" name="Oval 14"/>
          <p:cNvSpPr>
            <a:spLocks noChangeArrowheads="1"/>
          </p:cNvSpPr>
          <p:nvPr/>
        </p:nvSpPr>
        <p:spPr bwMode="auto">
          <a:xfrm>
            <a:off x="1566251" y="2658632"/>
            <a:ext cx="1040200" cy="10402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5607" name="Oval 18"/>
          <p:cNvSpPr>
            <a:spLocks noChangeArrowheads="1"/>
          </p:cNvSpPr>
          <p:nvPr/>
        </p:nvSpPr>
        <p:spPr bwMode="auto">
          <a:xfrm>
            <a:off x="2715946" y="2345620"/>
            <a:ext cx="1263950" cy="1263950"/>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5608" name="Oval 19"/>
          <p:cNvSpPr>
            <a:spLocks noChangeArrowheads="1"/>
          </p:cNvSpPr>
          <p:nvPr/>
        </p:nvSpPr>
        <p:spPr bwMode="auto">
          <a:xfrm>
            <a:off x="2821870" y="2451545"/>
            <a:ext cx="1040200" cy="10402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5609" name="Oval 23"/>
          <p:cNvSpPr>
            <a:spLocks noChangeArrowheads="1"/>
          </p:cNvSpPr>
          <p:nvPr/>
        </p:nvSpPr>
        <p:spPr bwMode="auto">
          <a:xfrm>
            <a:off x="1875693" y="1387541"/>
            <a:ext cx="1262760" cy="1263950"/>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5610" name="Oval 24"/>
          <p:cNvSpPr>
            <a:spLocks noChangeArrowheads="1"/>
          </p:cNvSpPr>
          <p:nvPr/>
        </p:nvSpPr>
        <p:spPr bwMode="auto">
          <a:xfrm>
            <a:off x="1981617" y="1493465"/>
            <a:ext cx="1040200" cy="10402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5611" name="TextBox 10"/>
          <p:cNvSpPr txBox="1">
            <a:spLocks noChangeArrowheads="1"/>
          </p:cNvSpPr>
          <p:nvPr/>
        </p:nvSpPr>
        <p:spPr bwMode="auto">
          <a:xfrm>
            <a:off x="4679710" y="1026923"/>
            <a:ext cx="1146468"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499" b="1">
                <a:solidFill>
                  <a:srgbClr val="FD7004"/>
                </a:solidFill>
                <a:latin typeface="微软雅黑" panose="020B0503020204020204" pitchFamily="34" charset="-122"/>
                <a:ea typeface="微软雅黑" panose="020B0503020204020204" pitchFamily="34" charset="-122"/>
              </a:rPr>
              <a:t>标题文本一</a:t>
            </a:r>
          </a:p>
        </p:txBody>
      </p:sp>
      <p:sp>
        <p:nvSpPr>
          <p:cNvPr id="25612" name="TextBox 11"/>
          <p:cNvSpPr txBox="1">
            <a:spLocks noChangeArrowheads="1"/>
          </p:cNvSpPr>
          <p:nvPr/>
        </p:nvSpPr>
        <p:spPr bwMode="auto">
          <a:xfrm>
            <a:off x="4679710" y="1301849"/>
            <a:ext cx="3671644" cy="92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文字内容文字内容文字内容文字内容文字内容文字内容文字内容文字内容内容文字内容文字内容文字内容文字内容文字内容</a:t>
            </a:r>
          </a:p>
          <a:p>
            <a:pPr defTabSz="685526" eaLnBrk="1" fontAlgn="base" hangingPunct="1">
              <a:spcBef>
                <a:spcPct val="0"/>
              </a:spcBef>
              <a:spcAft>
                <a:spcPct val="0"/>
              </a:spcAft>
            </a:pPr>
            <a:endParaRPr lang="zh-CN" altLang="en-US" sz="1349">
              <a:solidFill>
                <a:srgbClr val="4D4948"/>
              </a:solidFill>
              <a:latin typeface="微软雅黑" panose="020B0503020204020204" pitchFamily="34" charset="-122"/>
              <a:ea typeface="微软雅黑" panose="020B0503020204020204" pitchFamily="34" charset="-122"/>
            </a:endParaRPr>
          </a:p>
        </p:txBody>
      </p:sp>
      <p:sp>
        <p:nvSpPr>
          <p:cNvPr id="25613" name="TextBox 12"/>
          <p:cNvSpPr txBox="1">
            <a:spLocks noChangeArrowheads="1"/>
          </p:cNvSpPr>
          <p:nvPr/>
        </p:nvSpPr>
        <p:spPr bwMode="auto">
          <a:xfrm>
            <a:off x="2164902" y="1748159"/>
            <a:ext cx="689102"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349">
                <a:solidFill>
                  <a:srgbClr val="F8F8F8"/>
                </a:solidFill>
                <a:latin typeface="微软雅黑" panose="020B0503020204020204" pitchFamily="34" charset="-122"/>
                <a:ea typeface="微软雅黑" panose="020B0503020204020204" pitchFamily="34" charset="-122"/>
              </a:rPr>
              <a:t>标题</a:t>
            </a:r>
            <a:endParaRPr lang="en-US" altLang="zh-CN" sz="1349">
              <a:solidFill>
                <a:srgbClr val="F8F8F8"/>
              </a:solidFill>
              <a:latin typeface="微软雅黑" panose="020B0503020204020204" pitchFamily="34" charset="-122"/>
              <a:ea typeface="微软雅黑" panose="020B0503020204020204" pitchFamily="34" charset="-122"/>
            </a:endParaRPr>
          </a:p>
          <a:p>
            <a:pPr algn="ctr" defTabSz="685526" eaLnBrk="1" fontAlgn="base" hangingPunct="1">
              <a:spcBef>
                <a:spcPct val="0"/>
              </a:spcBef>
              <a:spcAft>
                <a:spcPct val="0"/>
              </a:spcAft>
            </a:pPr>
            <a:r>
              <a:rPr lang="zh-CN" altLang="en-US" sz="1349">
                <a:solidFill>
                  <a:srgbClr val="F8F8F8"/>
                </a:solidFill>
                <a:latin typeface="微软雅黑" panose="020B0503020204020204" pitchFamily="34" charset="-122"/>
                <a:ea typeface="微软雅黑" panose="020B0503020204020204" pitchFamily="34" charset="-122"/>
              </a:rPr>
              <a:t>文本一</a:t>
            </a:r>
          </a:p>
        </p:txBody>
      </p:sp>
      <p:sp>
        <p:nvSpPr>
          <p:cNvPr id="25614" name="TextBox 14"/>
          <p:cNvSpPr txBox="1">
            <a:spLocks noChangeArrowheads="1"/>
          </p:cNvSpPr>
          <p:nvPr/>
        </p:nvSpPr>
        <p:spPr bwMode="auto">
          <a:xfrm>
            <a:off x="1724543" y="2945460"/>
            <a:ext cx="689102"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349">
                <a:solidFill>
                  <a:srgbClr val="F8F8F8"/>
                </a:solidFill>
                <a:latin typeface="微软雅黑" panose="020B0503020204020204" pitchFamily="34" charset="-122"/>
                <a:ea typeface="微软雅黑" panose="020B0503020204020204" pitchFamily="34" charset="-122"/>
              </a:rPr>
              <a:t>标题</a:t>
            </a:r>
            <a:endParaRPr lang="en-US" altLang="zh-CN" sz="1349">
              <a:solidFill>
                <a:srgbClr val="F8F8F8"/>
              </a:solidFill>
              <a:latin typeface="微软雅黑" panose="020B0503020204020204" pitchFamily="34" charset="-122"/>
              <a:ea typeface="微软雅黑" panose="020B0503020204020204" pitchFamily="34" charset="-122"/>
            </a:endParaRPr>
          </a:p>
          <a:p>
            <a:pPr algn="ctr" defTabSz="685526" eaLnBrk="1" fontAlgn="base" hangingPunct="1">
              <a:spcBef>
                <a:spcPct val="0"/>
              </a:spcBef>
              <a:spcAft>
                <a:spcPct val="0"/>
              </a:spcAft>
            </a:pPr>
            <a:r>
              <a:rPr lang="zh-CN" altLang="en-US" sz="1349">
                <a:solidFill>
                  <a:srgbClr val="F8F8F8"/>
                </a:solidFill>
                <a:latin typeface="微软雅黑" panose="020B0503020204020204" pitchFamily="34" charset="-122"/>
                <a:ea typeface="微软雅黑" panose="020B0503020204020204" pitchFamily="34" charset="-122"/>
              </a:rPr>
              <a:t>文本二</a:t>
            </a:r>
          </a:p>
        </p:txBody>
      </p:sp>
      <p:sp>
        <p:nvSpPr>
          <p:cNvPr id="25615" name="TextBox 15"/>
          <p:cNvSpPr txBox="1">
            <a:spLocks noChangeArrowheads="1"/>
          </p:cNvSpPr>
          <p:nvPr/>
        </p:nvSpPr>
        <p:spPr bwMode="auto">
          <a:xfrm>
            <a:off x="3024198" y="2689576"/>
            <a:ext cx="689102"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349">
                <a:solidFill>
                  <a:srgbClr val="F8F8F8"/>
                </a:solidFill>
                <a:latin typeface="微软雅黑" panose="020B0503020204020204" pitchFamily="34" charset="-122"/>
                <a:ea typeface="微软雅黑" panose="020B0503020204020204" pitchFamily="34" charset="-122"/>
              </a:rPr>
              <a:t>标题</a:t>
            </a:r>
            <a:endParaRPr lang="en-US" altLang="zh-CN" sz="1349">
              <a:solidFill>
                <a:srgbClr val="F8F8F8"/>
              </a:solidFill>
              <a:latin typeface="微软雅黑" panose="020B0503020204020204" pitchFamily="34" charset="-122"/>
              <a:ea typeface="微软雅黑" panose="020B0503020204020204" pitchFamily="34" charset="-122"/>
            </a:endParaRPr>
          </a:p>
          <a:p>
            <a:pPr algn="ctr" defTabSz="685526" eaLnBrk="1" fontAlgn="base" hangingPunct="1">
              <a:spcBef>
                <a:spcPct val="0"/>
              </a:spcBef>
              <a:spcAft>
                <a:spcPct val="0"/>
              </a:spcAft>
            </a:pPr>
            <a:r>
              <a:rPr lang="zh-CN" altLang="en-US" sz="1349">
                <a:solidFill>
                  <a:srgbClr val="F8F8F8"/>
                </a:solidFill>
                <a:latin typeface="微软雅黑" panose="020B0503020204020204" pitchFamily="34" charset="-122"/>
                <a:ea typeface="微软雅黑" panose="020B0503020204020204" pitchFamily="34" charset="-122"/>
              </a:rPr>
              <a:t>文本三</a:t>
            </a:r>
          </a:p>
        </p:txBody>
      </p:sp>
      <p:sp>
        <p:nvSpPr>
          <p:cNvPr id="25616" name="TextBox 16"/>
          <p:cNvSpPr txBox="1">
            <a:spLocks noChangeArrowheads="1"/>
          </p:cNvSpPr>
          <p:nvPr/>
        </p:nvSpPr>
        <p:spPr bwMode="auto">
          <a:xfrm>
            <a:off x="4679710" y="2202801"/>
            <a:ext cx="1146468"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499" b="1">
                <a:solidFill>
                  <a:srgbClr val="FD7004"/>
                </a:solidFill>
                <a:latin typeface="微软雅黑" panose="020B0503020204020204" pitchFamily="34" charset="-122"/>
                <a:ea typeface="微软雅黑" panose="020B0503020204020204" pitchFamily="34" charset="-122"/>
              </a:rPr>
              <a:t>标题文本二</a:t>
            </a:r>
          </a:p>
        </p:txBody>
      </p:sp>
      <p:sp>
        <p:nvSpPr>
          <p:cNvPr id="25617" name="TextBox 17"/>
          <p:cNvSpPr txBox="1">
            <a:spLocks noChangeArrowheads="1"/>
          </p:cNvSpPr>
          <p:nvPr/>
        </p:nvSpPr>
        <p:spPr bwMode="auto">
          <a:xfrm>
            <a:off x="4679710" y="2477728"/>
            <a:ext cx="3671644" cy="92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文字内容文字内容文字内容文字内容文字内容文字内容文字内容文字内容内容文字内容文字内容文字内容文字内容文字内容</a:t>
            </a:r>
          </a:p>
          <a:p>
            <a:pPr defTabSz="685526" eaLnBrk="1" fontAlgn="base" hangingPunct="1">
              <a:spcBef>
                <a:spcPct val="0"/>
              </a:spcBef>
              <a:spcAft>
                <a:spcPct val="0"/>
              </a:spcAft>
            </a:pPr>
            <a:endParaRPr lang="zh-CN" altLang="en-US" sz="1349">
              <a:solidFill>
                <a:srgbClr val="4D4948"/>
              </a:solidFill>
              <a:latin typeface="微软雅黑" panose="020B0503020204020204" pitchFamily="34" charset="-122"/>
              <a:ea typeface="微软雅黑" panose="020B0503020204020204" pitchFamily="34" charset="-122"/>
            </a:endParaRPr>
          </a:p>
        </p:txBody>
      </p:sp>
      <p:sp>
        <p:nvSpPr>
          <p:cNvPr id="25618" name="TextBox 18"/>
          <p:cNvSpPr txBox="1">
            <a:spLocks noChangeArrowheads="1"/>
          </p:cNvSpPr>
          <p:nvPr/>
        </p:nvSpPr>
        <p:spPr bwMode="auto">
          <a:xfrm>
            <a:off x="4679710" y="3369158"/>
            <a:ext cx="1146468"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499" b="1">
                <a:solidFill>
                  <a:srgbClr val="FD7004"/>
                </a:solidFill>
                <a:latin typeface="微软雅黑" panose="020B0503020204020204" pitchFamily="34" charset="-122"/>
                <a:ea typeface="微软雅黑" panose="020B0503020204020204" pitchFamily="34" charset="-122"/>
              </a:rPr>
              <a:t>标题文本三</a:t>
            </a:r>
          </a:p>
        </p:txBody>
      </p:sp>
      <p:sp>
        <p:nvSpPr>
          <p:cNvPr id="25619" name="TextBox 19"/>
          <p:cNvSpPr txBox="1">
            <a:spLocks noChangeArrowheads="1"/>
          </p:cNvSpPr>
          <p:nvPr/>
        </p:nvSpPr>
        <p:spPr bwMode="auto">
          <a:xfrm>
            <a:off x="4679710" y="3644084"/>
            <a:ext cx="3671644" cy="92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文字内容文字内容文字内容文字内容文字内容文字内容文字内容文字内容内容文字内容文字内容文字内容文字内容文字内容</a:t>
            </a:r>
          </a:p>
          <a:p>
            <a:pPr defTabSz="685526" eaLnBrk="1" fontAlgn="base" hangingPunct="1">
              <a:spcBef>
                <a:spcPct val="0"/>
              </a:spcBef>
              <a:spcAft>
                <a:spcPct val="0"/>
              </a:spcAft>
            </a:pPr>
            <a:endParaRPr lang="zh-CN" altLang="en-US" sz="1349">
              <a:solidFill>
                <a:srgbClr val="4D494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74230992"/>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additive="base">
                                        <p:cTn id="7" dur="500" fill="hold"/>
                                        <p:tgtEl>
                                          <p:spTgt spid="25603"/>
                                        </p:tgtEl>
                                        <p:attrNameLst>
                                          <p:attrName>ppt_x</p:attrName>
                                        </p:attrNameLst>
                                      </p:cBhvr>
                                      <p:tavLst>
                                        <p:tav tm="0">
                                          <p:val>
                                            <p:strVal val="0-#ppt_w/2"/>
                                          </p:val>
                                        </p:tav>
                                        <p:tav tm="100000">
                                          <p:val>
                                            <p:strVal val="#ppt_x"/>
                                          </p:val>
                                        </p:tav>
                                      </p:tavLst>
                                    </p:anim>
                                    <p:anim calcmode="lin" valueType="num">
                                      <p:cBhvr additive="base">
                                        <p:cTn id="8" dur="500" fill="hold"/>
                                        <p:tgtEl>
                                          <p:spTgt spid="2560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5602"/>
                                        </p:tgtEl>
                                        <p:attrNameLst>
                                          <p:attrName>style.visibility</p:attrName>
                                        </p:attrNameLst>
                                      </p:cBhvr>
                                      <p:to>
                                        <p:strVal val="visible"/>
                                      </p:to>
                                    </p:set>
                                    <p:anim calcmode="lin" valueType="num">
                                      <p:cBhvr>
                                        <p:cTn id="12" dur="300" fill="hold"/>
                                        <p:tgtEl>
                                          <p:spTgt spid="25602"/>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25602"/>
                                        </p:tgtEl>
                                        <p:attrNameLst>
                                          <p:attrName>ppt_y</p:attrName>
                                        </p:attrNameLst>
                                      </p:cBhvr>
                                      <p:tavLst>
                                        <p:tav tm="0">
                                          <p:val>
                                            <p:strVal val="#ppt_y"/>
                                          </p:val>
                                        </p:tav>
                                        <p:tav tm="100000">
                                          <p:val>
                                            <p:strVal val="#ppt_y"/>
                                          </p:val>
                                        </p:tav>
                                      </p:tavLst>
                                    </p:anim>
                                    <p:anim calcmode="lin" valueType="num">
                                      <p:cBhvr>
                                        <p:cTn id="14" dur="300" fill="hold"/>
                                        <p:tgtEl>
                                          <p:spTgt spid="25602"/>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2560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25602"/>
                                        </p:tgtEl>
                                      </p:cBhvr>
                                    </p:animEffect>
                                  </p:childTnLst>
                                </p:cTn>
                              </p:par>
                            </p:childTnLst>
                          </p:cTn>
                        </p:par>
                        <p:par>
                          <p:cTn id="17" fill="hold" nodeType="afterGroup">
                            <p:stCondLst>
                              <p:cond delay="980"/>
                            </p:stCondLst>
                            <p:childTnLst>
                              <p:par>
                                <p:cTn id="18" presetID="21" presetClass="entr" presetSubtype="1" fill="hold" grpId="0" nodeType="afterEffect">
                                  <p:stCondLst>
                                    <p:cond delay="0"/>
                                  </p:stCondLst>
                                  <p:childTnLst>
                                    <p:set>
                                      <p:cBhvr>
                                        <p:cTn id="19" dur="1" fill="hold">
                                          <p:stCondLst>
                                            <p:cond delay="0"/>
                                          </p:stCondLst>
                                        </p:cTn>
                                        <p:tgtEl>
                                          <p:spTgt spid="25604"/>
                                        </p:tgtEl>
                                        <p:attrNameLst>
                                          <p:attrName>style.visibility</p:attrName>
                                        </p:attrNameLst>
                                      </p:cBhvr>
                                      <p:to>
                                        <p:strVal val="visible"/>
                                      </p:to>
                                    </p:set>
                                    <p:animEffect transition="in" filter="wheel(1)">
                                      <p:cBhvr>
                                        <p:cTn id="20" dur="1000"/>
                                        <p:tgtEl>
                                          <p:spTgt spid="25604"/>
                                        </p:tgtEl>
                                      </p:cBhvr>
                                    </p:animEffect>
                                  </p:childTnLst>
                                </p:cTn>
                              </p:par>
                            </p:childTnLst>
                          </p:cTn>
                        </p:par>
                        <p:par>
                          <p:cTn id="21" fill="hold" nodeType="afterGroup">
                            <p:stCondLst>
                              <p:cond delay="1980"/>
                            </p:stCondLst>
                            <p:childTnLst>
                              <p:par>
                                <p:cTn id="22" presetID="52" presetClass="entr" presetSubtype="0" fill="hold" grpId="0" nodeType="afterEffect">
                                  <p:stCondLst>
                                    <p:cond delay="0"/>
                                  </p:stCondLst>
                                  <p:childTnLst>
                                    <p:set>
                                      <p:cBhvr>
                                        <p:cTn id="23" dur="1" fill="hold">
                                          <p:stCondLst>
                                            <p:cond delay="0"/>
                                          </p:stCondLst>
                                        </p:cTn>
                                        <p:tgtEl>
                                          <p:spTgt spid="25609"/>
                                        </p:tgtEl>
                                        <p:attrNameLst>
                                          <p:attrName>style.visibility</p:attrName>
                                        </p:attrNameLst>
                                      </p:cBhvr>
                                      <p:to>
                                        <p:strVal val="visible"/>
                                      </p:to>
                                    </p:set>
                                    <p:animScale>
                                      <p:cBhvr>
                                        <p:cTn id="24" dur="1000" decel="50000" fill="hold">
                                          <p:stCondLst>
                                            <p:cond delay="0"/>
                                          </p:stCondLst>
                                        </p:cTn>
                                        <p:tgtEl>
                                          <p:spTgt spid="2560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5" dur="1000" decel="50000" fill="hold">
                                          <p:stCondLst>
                                            <p:cond delay="0"/>
                                          </p:stCondLst>
                                        </p:cTn>
                                        <p:tgtEl>
                                          <p:spTgt spid="25609"/>
                                        </p:tgtEl>
                                        <p:attrNameLst>
                                          <p:attrName>ppt_x,ppt_y</p:attrName>
                                        </p:attrNameLst>
                                      </p:cBhvr>
                                      <p:rCtr x="0" y="0"/>
                                    </p:animMotion>
                                    <p:animEffect transition="in" filter="fade">
                                      <p:cBhvr>
                                        <p:cTn id="26" dur="1000"/>
                                        <p:tgtEl>
                                          <p:spTgt spid="25609"/>
                                        </p:tgtEl>
                                      </p:cBhvr>
                                    </p:animEffect>
                                  </p:childTnLst>
                                </p:cTn>
                              </p:par>
                              <p:par>
                                <p:cTn id="27" presetID="52" presetClass="entr" presetSubtype="0" fill="hold" grpId="0" nodeType="withEffect">
                                  <p:stCondLst>
                                    <p:cond delay="0"/>
                                  </p:stCondLst>
                                  <p:childTnLst>
                                    <p:set>
                                      <p:cBhvr>
                                        <p:cTn id="28" dur="1" fill="hold">
                                          <p:stCondLst>
                                            <p:cond delay="0"/>
                                          </p:stCondLst>
                                        </p:cTn>
                                        <p:tgtEl>
                                          <p:spTgt spid="25610"/>
                                        </p:tgtEl>
                                        <p:attrNameLst>
                                          <p:attrName>style.visibility</p:attrName>
                                        </p:attrNameLst>
                                      </p:cBhvr>
                                      <p:to>
                                        <p:strVal val="visible"/>
                                      </p:to>
                                    </p:set>
                                    <p:animScale>
                                      <p:cBhvr>
                                        <p:cTn id="29" dur="1000" decel="50000" fill="hold">
                                          <p:stCondLst>
                                            <p:cond delay="0"/>
                                          </p:stCondLst>
                                        </p:cTn>
                                        <p:tgtEl>
                                          <p:spTgt spid="256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0" dur="1000" decel="50000" fill="hold">
                                          <p:stCondLst>
                                            <p:cond delay="0"/>
                                          </p:stCondLst>
                                        </p:cTn>
                                        <p:tgtEl>
                                          <p:spTgt spid="25610"/>
                                        </p:tgtEl>
                                        <p:attrNameLst>
                                          <p:attrName>ppt_x,ppt_y</p:attrName>
                                        </p:attrNameLst>
                                      </p:cBhvr>
                                      <p:rCtr x="0" y="0"/>
                                    </p:animMotion>
                                    <p:animEffect transition="in" filter="fade">
                                      <p:cBhvr>
                                        <p:cTn id="31" dur="1000"/>
                                        <p:tgtEl>
                                          <p:spTgt spid="25610"/>
                                        </p:tgtEl>
                                      </p:cBhvr>
                                    </p:animEffect>
                                  </p:childTnLst>
                                </p:cTn>
                              </p:par>
                              <p:par>
                                <p:cTn id="32" presetID="52" presetClass="entr" presetSubtype="0" fill="hold" grpId="0" nodeType="withEffect">
                                  <p:stCondLst>
                                    <p:cond delay="0"/>
                                  </p:stCondLst>
                                  <p:childTnLst>
                                    <p:set>
                                      <p:cBhvr>
                                        <p:cTn id="33" dur="1" fill="hold">
                                          <p:stCondLst>
                                            <p:cond delay="0"/>
                                          </p:stCondLst>
                                        </p:cTn>
                                        <p:tgtEl>
                                          <p:spTgt spid="25613"/>
                                        </p:tgtEl>
                                        <p:attrNameLst>
                                          <p:attrName>style.visibility</p:attrName>
                                        </p:attrNameLst>
                                      </p:cBhvr>
                                      <p:to>
                                        <p:strVal val="visible"/>
                                      </p:to>
                                    </p:set>
                                    <p:animScale>
                                      <p:cBhvr>
                                        <p:cTn id="34" dur="1000" decel="50000" fill="hold">
                                          <p:stCondLst>
                                            <p:cond delay="0"/>
                                          </p:stCondLst>
                                        </p:cTn>
                                        <p:tgtEl>
                                          <p:spTgt spid="256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5" dur="1000" decel="50000" fill="hold">
                                          <p:stCondLst>
                                            <p:cond delay="0"/>
                                          </p:stCondLst>
                                        </p:cTn>
                                        <p:tgtEl>
                                          <p:spTgt spid="25613"/>
                                        </p:tgtEl>
                                        <p:attrNameLst>
                                          <p:attrName>ppt_x,ppt_y</p:attrName>
                                        </p:attrNameLst>
                                      </p:cBhvr>
                                      <p:rCtr x="0" y="0"/>
                                    </p:animMotion>
                                    <p:animEffect transition="in" filter="fade">
                                      <p:cBhvr>
                                        <p:cTn id="36" dur="1000"/>
                                        <p:tgtEl>
                                          <p:spTgt spid="25613"/>
                                        </p:tgtEl>
                                      </p:cBhvr>
                                    </p:animEffect>
                                  </p:childTnLst>
                                </p:cTn>
                              </p:par>
                            </p:childTnLst>
                          </p:cTn>
                        </p:par>
                        <p:par>
                          <p:cTn id="37" fill="hold" nodeType="afterGroup">
                            <p:stCondLst>
                              <p:cond delay="2980"/>
                            </p:stCondLst>
                            <p:childTnLst>
                              <p:par>
                                <p:cTn id="38" presetID="52" presetClass="entr" presetSubtype="0" fill="hold" grpId="0" nodeType="afterEffect">
                                  <p:stCondLst>
                                    <p:cond delay="0"/>
                                  </p:stCondLst>
                                  <p:childTnLst>
                                    <p:set>
                                      <p:cBhvr>
                                        <p:cTn id="39" dur="1" fill="hold">
                                          <p:stCondLst>
                                            <p:cond delay="0"/>
                                          </p:stCondLst>
                                        </p:cTn>
                                        <p:tgtEl>
                                          <p:spTgt spid="25605"/>
                                        </p:tgtEl>
                                        <p:attrNameLst>
                                          <p:attrName>style.visibility</p:attrName>
                                        </p:attrNameLst>
                                      </p:cBhvr>
                                      <p:to>
                                        <p:strVal val="visible"/>
                                      </p:to>
                                    </p:set>
                                    <p:animScale>
                                      <p:cBhvr>
                                        <p:cTn id="40" dur="1000" decel="50000" fill="hold">
                                          <p:stCondLst>
                                            <p:cond delay="0"/>
                                          </p:stCondLst>
                                        </p:cTn>
                                        <p:tgtEl>
                                          <p:spTgt spid="2560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1" dur="1000" decel="50000" fill="hold">
                                          <p:stCondLst>
                                            <p:cond delay="0"/>
                                          </p:stCondLst>
                                        </p:cTn>
                                        <p:tgtEl>
                                          <p:spTgt spid="25605"/>
                                        </p:tgtEl>
                                        <p:attrNameLst>
                                          <p:attrName>ppt_x,ppt_y</p:attrName>
                                        </p:attrNameLst>
                                      </p:cBhvr>
                                      <p:rCtr x="0" y="0"/>
                                    </p:animMotion>
                                    <p:animEffect transition="in" filter="fade">
                                      <p:cBhvr>
                                        <p:cTn id="42" dur="1000"/>
                                        <p:tgtEl>
                                          <p:spTgt spid="25605"/>
                                        </p:tgtEl>
                                      </p:cBhvr>
                                    </p:animEffect>
                                  </p:childTnLst>
                                </p:cTn>
                              </p:par>
                              <p:par>
                                <p:cTn id="43" presetID="52" presetClass="entr" presetSubtype="0" fill="hold" grpId="0" nodeType="withEffect">
                                  <p:stCondLst>
                                    <p:cond delay="0"/>
                                  </p:stCondLst>
                                  <p:childTnLst>
                                    <p:set>
                                      <p:cBhvr>
                                        <p:cTn id="44" dur="1" fill="hold">
                                          <p:stCondLst>
                                            <p:cond delay="0"/>
                                          </p:stCondLst>
                                        </p:cTn>
                                        <p:tgtEl>
                                          <p:spTgt spid="25606"/>
                                        </p:tgtEl>
                                        <p:attrNameLst>
                                          <p:attrName>style.visibility</p:attrName>
                                        </p:attrNameLst>
                                      </p:cBhvr>
                                      <p:to>
                                        <p:strVal val="visible"/>
                                      </p:to>
                                    </p:set>
                                    <p:animScale>
                                      <p:cBhvr>
                                        <p:cTn id="45" dur="1000" decel="50000" fill="hold">
                                          <p:stCondLst>
                                            <p:cond delay="0"/>
                                          </p:stCondLst>
                                        </p:cTn>
                                        <p:tgtEl>
                                          <p:spTgt spid="2560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25606"/>
                                        </p:tgtEl>
                                        <p:attrNameLst>
                                          <p:attrName>ppt_x,ppt_y</p:attrName>
                                        </p:attrNameLst>
                                      </p:cBhvr>
                                      <p:rCtr x="0" y="0"/>
                                    </p:animMotion>
                                    <p:animEffect transition="in" filter="fade">
                                      <p:cBhvr>
                                        <p:cTn id="47" dur="1000"/>
                                        <p:tgtEl>
                                          <p:spTgt spid="25606"/>
                                        </p:tgtEl>
                                      </p:cBhvr>
                                    </p:animEffect>
                                  </p:childTnLst>
                                </p:cTn>
                              </p:par>
                              <p:par>
                                <p:cTn id="48" presetID="52" presetClass="entr" presetSubtype="0" fill="hold" grpId="0" nodeType="withEffect">
                                  <p:stCondLst>
                                    <p:cond delay="0"/>
                                  </p:stCondLst>
                                  <p:childTnLst>
                                    <p:set>
                                      <p:cBhvr>
                                        <p:cTn id="49" dur="1" fill="hold">
                                          <p:stCondLst>
                                            <p:cond delay="0"/>
                                          </p:stCondLst>
                                        </p:cTn>
                                        <p:tgtEl>
                                          <p:spTgt spid="25614"/>
                                        </p:tgtEl>
                                        <p:attrNameLst>
                                          <p:attrName>style.visibility</p:attrName>
                                        </p:attrNameLst>
                                      </p:cBhvr>
                                      <p:to>
                                        <p:strVal val="visible"/>
                                      </p:to>
                                    </p:set>
                                    <p:animScale>
                                      <p:cBhvr>
                                        <p:cTn id="50" dur="1000" decel="50000" fill="hold">
                                          <p:stCondLst>
                                            <p:cond delay="0"/>
                                          </p:stCondLst>
                                        </p:cTn>
                                        <p:tgtEl>
                                          <p:spTgt spid="256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1" dur="1000" decel="50000" fill="hold">
                                          <p:stCondLst>
                                            <p:cond delay="0"/>
                                          </p:stCondLst>
                                        </p:cTn>
                                        <p:tgtEl>
                                          <p:spTgt spid="25614"/>
                                        </p:tgtEl>
                                        <p:attrNameLst>
                                          <p:attrName>ppt_x,ppt_y</p:attrName>
                                        </p:attrNameLst>
                                      </p:cBhvr>
                                      <p:rCtr x="0" y="0"/>
                                    </p:animMotion>
                                    <p:animEffect transition="in" filter="fade">
                                      <p:cBhvr>
                                        <p:cTn id="52" dur="1000"/>
                                        <p:tgtEl>
                                          <p:spTgt spid="25614"/>
                                        </p:tgtEl>
                                      </p:cBhvr>
                                    </p:animEffect>
                                  </p:childTnLst>
                                </p:cTn>
                              </p:par>
                            </p:childTnLst>
                          </p:cTn>
                        </p:par>
                        <p:par>
                          <p:cTn id="53" fill="hold" nodeType="afterGroup">
                            <p:stCondLst>
                              <p:cond delay="3980"/>
                            </p:stCondLst>
                            <p:childTnLst>
                              <p:par>
                                <p:cTn id="54" presetID="52" presetClass="entr" presetSubtype="0" fill="hold" grpId="0" nodeType="afterEffect">
                                  <p:stCondLst>
                                    <p:cond delay="0"/>
                                  </p:stCondLst>
                                  <p:childTnLst>
                                    <p:set>
                                      <p:cBhvr>
                                        <p:cTn id="55" dur="1" fill="hold">
                                          <p:stCondLst>
                                            <p:cond delay="0"/>
                                          </p:stCondLst>
                                        </p:cTn>
                                        <p:tgtEl>
                                          <p:spTgt spid="25607"/>
                                        </p:tgtEl>
                                        <p:attrNameLst>
                                          <p:attrName>style.visibility</p:attrName>
                                        </p:attrNameLst>
                                      </p:cBhvr>
                                      <p:to>
                                        <p:strVal val="visible"/>
                                      </p:to>
                                    </p:set>
                                    <p:animScale>
                                      <p:cBhvr>
                                        <p:cTn id="56" dur="1000" decel="50000" fill="hold">
                                          <p:stCondLst>
                                            <p:cond delay="0"/>
                                          </p:stCondLst>
                                        </p:cTn>
                                        <p:tgtEl>
                                          <p:spTgt spid="256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7" dur="1000" decel="50000" fill="hold">
                                          <p:stCondLst>
                                            <p:cond delay="0"/>
                                          </p:stCondLst>
                                        </p:cTn>
                                        <p:tgtEl>
                                          <p:spTgt spid="25607"/>
                                        </p:tgtEl>
                                        <p:attrNameLst>
                                          <p:attrName>ppt_x,ppt_y</p:attrName>
                                        </p:attrNameLst>
                                      </p:cBhvr>
                                      <p:rCtr x="0" y="0"/>
                                    </p:animMotion>
                                    <p:animEffect transition="in" filter="fade">
                                      <p:cBhvr>
                                        <p:cTn id="58" dur="1000"/>
                                        <p:tgtEl>
                                          <p:spTgt spid="25607"/>
                                        </p:tgtEl>
                                      </p:cBhvr>
                                    </p:animEffect>
                                  </p:childTnLst>
                                </p:cTn>
                              </p:par>
                              <p:par>
                                <p:cTn id="59" presetID="52" presetClass="entr" presetSubtype="0" fill="hold" grpId="0" nodeType="withEffect">
                                  <p:stCondLst>
                                    <p:cond delay="0"/>
                                  </p:stCondLst>
                                  <p:childTnLst>
                                    <p:set>
                                      <p:cBhvr>
                                        <p:cTn id="60" dur="1" fill="hold">
                                          <p:stCondLst>
                                            <p:cond delay="0"/>
                                          </p:stCondLst>
                                        </p:cTn>
                                        <p:tgtEl>
                                          <p:spTgt spid="25608"/>
                                        </p:tgtEl>
                                        <p:attrNameLst>
                                          <p:attrName>style.visibility</p:attrName>
                                        </p:attrNameLst>
                                      </p:cBhvr>
                                      <p:to>
                                        <p:strVal val="visible"/>
                                      </p:to>
                                    </p:set>
                                    <p:animScale>
                                      <p:cBhvr>
                                        <p:cTn id="61" dur="1000" decel="50000" fill="hold">
                                          <p:stCondLst>
                                            <p:cond delay="0"/>
                                          </p:stCondLst>
                                        </p:cTn>
                                        <p:tgtEl>
                                          <p:spTgt spid="2560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2" dur="1000" decel="50000" fill="hold">
                                          <p:stCondLst>
                                            <p:cond delay="0"/>
                                          </p:stCondLst>
                                        </p:cTn>
                                        <p:tgtEl>
                                          <p:spTgt spid="25608"/>
                                        </p:tgtEl>
                                        <p:attrNameLst>
                                          <p:attrName>ppt_x,ppt_y</p:attrName>
                                        </p:attrNameLst>
                                      </p:cBhvr>
                                      <p:rCtr x="0" y="0"/>
                                    </p:animMotion>
                                    <p:animEffect transition="in" filter="fade">
                                      <p:cBhvr>
                                        <p:cTn id="63" dur="1000"/>
                                        <p:tgtEl>
                                          <p:spTgt spid="25608"/>
                                        </p:tgtEl>
                                      </p:cBhvr>
                                    </p:animEffect>
                                  </p:childTnLst>
                                </p:cTn>
                              </p:par>
                              <p:par>
                                <p:cTn id="64" presetID="52" presetClass="entr" presetSubtype="0" fill="hold" grpId="0" nodeType="withEffect">
                                  <p:stCondLst>
                                    <p:cond delay="0"/>
                                  </p:stCondLst>
                                  <p:childTnLst>
                                    <p:set>
                                      <p:cBhvr>
                                        <p:cTn id="65" dur="1" fill="hold">
                                          <p:stCondLst>
                                            <p:cond delay="0"/>
                                          </p:stCondLst>
                                        </p:cTn>
                                        <p:tgtEl>
                                          <p:spTgt spid="25615"/>
                                        </p:tgtEl>
                                        <p:attrNameLst>
                                          <p:attrName>style.visibility</p:attrName>
                                        </p:attrNameLst>
                                      </p:cBhvr>
                                      <p:to>
                                        <p:strVal val="visible"/>
                                      </p:to>
                                    </p:set>
                                    <p:animScale>
                                      <p:cBhvr>
                                        <p:cTn id="66" dur="1000" decel="50000" fill="hold">
                                          <p:stCondLst>
                                            <p:cond delay="0"/>
                                          </p:stCondLst>
                                        </p:cTn>
                                        <p:tgtEl>
                                          <p:spTgt spid="256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7" dur="1000" decel="50000" fill="hold">
                                          <p:stCondLst>
                                            <p:cond delay="0"/>
                                          </p:stCondLst>
                                        </p:cTn>
                                        <p:tgtEl>
                                          <p:spTgt spid="25615"/>
                                        </p:tgtEl>
                                        <p:attrNameLst>
                                          <p:attrName>ppt_x,ppt_y</p:attrName>
                                        </p:attrNameLst>
                                      </p:cBhvr>
                                      <p:rCtr x="0" y="0"/>
                                    </p:animMotion>
                                    <p:animEffect transition="in" filter="fade">
                                      <p:cBhvr>
                                        <p:cTn id="68" dur="1000"/>
                                        <p:tgtEl>
                                          <p:spTgt spid="25615"/>
                                        </p:tgtEl>
                                      </p:cBhvr>
                                    </p:animEffect>
                                  </p:childTnLst>
                                </p:cTn>
                              </p:par>
                            </p:childTnLst>
                          </p:cTn>
                        </p:par>
                        <p:par>
                          <p:cTn id="69" fill="hold" nodeType="afterGroup">
                            <p:stCondLst>
                              <p:cond delay="4980"/>
                            </p:stCondLst>
                            <p:childTnLst>
                              <p:par>
                                <p:cTn id="70" presetID="2" presetClass="entr" presetSubtype="6" fill="hold" grpId="0" nodeType="afterEffect">
                                  <p:stCondLst>
                                    <p:cond delay="0"/>
                                  </p:stCondLst>
                                  <p:childTnLst>
                                    <p:set>
                                      <p:cBhvr>
                                        <p:cTn id="71" dur="1" fill="hold">
                                          <p:stCondLst>
                                            <p:cond delay="0"/>
                                          </p:stCondLst>
                                        </p:cTn>
                                        <p:tgtEl>
                                          <p:spTgt spid="25611"/>
                                        </p:tgtEl>
                                        <p:attrNameLst>
                                          <p:attrName>style.visibility</p:attrName>
                                        </p:attrNameLst>
                                      </p:cBhvr>
                                      <p:to>
                                        <p:strVal val="visible"/>
                                      </p:to>
                                    </p:set>
                                    <p:anim calcmode="lin" valueType="num">
                                      <p:cBhvr additive="base">
                                        <p:cTn id="72" dur="500" fill="hold"/>
                                        <p:tgtEl>
                                          <p:spTgt spid="25611"/>
                                        </p:tgtEl>
                                        <p:attrNameLst>
                                          <p:attrName>ppt_x</p:attrName>
                                        </p:attrNameLst>
                                      </p:cBhvr>
                                      <p:tavLst>
                                        <p:tav tm="0">
                                          <p:val>
                                            <p:strVal val="1+#ppt_w/2"/>
                                          </p:val>
                                        </p:tav>
                                        <p:tav tm="100000">
                                          <p:val>
                                            <p:strVal val="#ppt_x"/>
                                          </p:val>
                                        </p:tav>
                                      </p:tavLst>
                                    </p:anim>
                                    <p:anim calcmode="lin" valueType="num">
                                      <p:cBhvr additive="base">
                                        <p:cTn id="73" dur="500" fill="hold"/>
                                        <p:tgtEl>
                                          <p:spTgt spid="25611"/>
                                        </p:tgtEl>
                                        <p:attrNameLst>
                                          <p:attrName>ppt_y</p:attrName>
                                        </p:attrNameLst>
                                      </p:cBhvr>
                                      <p:tavLst>
                                        <p:tav tm="0">
                                          <p:val>
                                            <p:strVal val="1+#ppt_h/2"/>
                                          </p:val>
                                        </p:tav>
                                        <p:tav tm="100000">
                                          <p:val>
                                            <p:strVal val="#ppt_y"/>
                                          </p:val>
                                        </p:tav>
                                      </p:tavLst>
                                    </p:anim>
                                  </p:childTnLst>
                                </p:cTn>
                              </p:par>
                              <p:par>
                                <p:cTn id="74" presetID="2" presetClass="entr" presetSubtype="6" fill="hold" grpId="0" nodeType="withEffect">
                                  <p:stCondLst>
                                    <p:cond delay="0"/>
                                  </p:stCondLst>
                                  <p:childTnLst>
                                    <p:set>
                                      <p:cBhvr>
                                        <p:cTn id="75" dur="1" fill="hold">
                                          <p:stCondLst>
                                            <p:cond delay="0"/>
                                          </p:stCondLst>
                                        </p:cTn>
                                        <p:tgtEl>
                                          <p:spTgt spid="25616"/>
                                        </p:tgtEl>
                                        <p:attrNameLst>
                                          <p:attrName>style.visibility</p:attrName>
                                        </p:attrNameLst>
                                      </p:cBhvr>
                                      <p:to>
                                        <p:strVal val="visible"/>
                                      </p:to>
                                    </p:set>
                                    <p:anim calcmode="lin" valueType="num">
                                      <p:cBhvr additive="base">
                                        <p:cTn id="76" dur="500" fill="hold"/>
                                        <p:tgtEl>
                                          <p:spTgt spid="25616"/>
                                        </p:tgtEl>
                                        <p:attrNameLst>
                                          <p:attrName>ppt_x</p:attrName>
                                        </p:attrNameLst>
                                      </p:cBhvr>
                                      <p:tavLst>
                                        <p:tav tm="0">
                                          <p:val>
                                            <p:strVal val="1+#ppt_w/2"/>
                                          </p:val>
                                        </p:tav>
                                        <p:tav tm="100000">
                                          <p:val>
                                            <p:strVal val="#ppt_x"/>
                                          </p:val>
                                        </p:tav>
                                      </p:tavLst>
                                    </p:anim>
                                    <p:anim calcmode="lin" valueType="num">
                                      <p:cBhvr additive="base">
                                        <p:cTn id="77" dur="500" fill="hold"/>
                                        <p:tgtEl>
                                          <p:spTgt spid="25616"/>
                                        </p:tgtEl>
                                        <p:attrNameLst>
                                          <p:attrName>ppt_y</p:attrName>
                                        </p:attrNameLst>
                                      </p:cBhvr>
                                      <p:tavLst>
                                        <p:tav tm="0">
                                          <p:val>
                                            <p:strVal val="1+#ppt_h/2"/>
                                          </p:val>
                                        </p:tav>
                                        <p:tav tm="100000">
                                          <p:val>
                                            <p:strVal val="#ppt_y"/>
                                          </p:val>
                                        </p:tav>
                                      </p:tavLst>
                                    </p:anim>
                                  </p:childTnLst>
                                </p:cTn>
                              </p:par>
                              <p:par>
                                <p:cTn id="78" presetID="2" presetClass="entr" presetSubtype="6" fill="hold" grpId="0" nodeType="withEffect">
                                  <p:stCondLst>
                                    <p:cond delay="0"/>
                                  </p:stCondLst>
                                  <p:childTnLst>
                                    <p:set>
                                      <p:cBhvr>
                                        <p:cTn id="79" dur="1" fill="hold">
                                          <p:stCondLst>
                                            <p:cond delay="0"/>
                                          </p:stCondLst>
                                        </p:cTn>
                                        <p:tgtEl>
                                          <p:spTgt spid="25618"/>
                                        </p:tgtEl>
                                        <p:attrNameLst>
                                          <p:attrName>style.visibility</p:attrName>
                                        </p:attrNameLst>
                                      </p:cBhvr>
                                      <p:to>
                                        <p:strVal val="visible"/>
                                      </p:to>
                                    </p:set>
                                    <p:anim calcmode="lin" valueType="num">
                                      <p:cBhvr additive="base">
                                        <p:cTn id="80" dur="500" fill="hold"/>
                                        <p:tgtEl>
                                          <p:spTgt spid="25618"/>
                                        </p:tgtEl>
                                        <p:attrNameLst>
                                          <p:attrName>ppt_x</p:attrName>
                                        </p:attrNameLst>
                                      </p:cBhvr>
                                      <p:tavLst>
                                        <p:tav tm="0">
                                          <p:val>
                                            <p:strVal val="1+#ppt_w/2"/>
                                          </p:val>
                                        </p:tav>
                                        <p:tav tm="100000">
                                          <p:val>
                                            <p:strVal val="#ppt_x"/>
                                          </p:val>
                                        </p:tav>
                                      </p:tavLst>
                                    </p:anim>
                                    <p:anim calcmode="lin" valueType="num">
                                      <p:cBhvr additive="base">
                                        <p:cTn id="81" dur="500" fill="hold"/>
                                        <p:tgtEl>
                                          <p:spTgt spid="25618"/>
                                        </p:tgtEl>
                                        <p:attrNameLst>
                                          <p:attrName>ppt_y</p:attrName>
                                        </p:attrNameLst>
                                      </p:cBhvr>
                                      <p:tavLst>
                                        <p:tav tm="0">
                                          <p:val>
                                            <p:strVal val="1+#ppt_h/2"/>
                                          </p:val>
                                        </p:tav>
                                        <p:tav tm="100000">
                                          <p:val>
                                            <p:strVal val="#ppt_y"/>
                                          </p:val>
                                        </p:tav>
                                      </p:tavLst>
                                    </p:anim>
                                  </p:childTnLst>
                                </p:cTn>
                              </p:par>
                            </p:childTnLst>
                          </p:cTn>
                        </p:par>
                        <p:par>
                          <p:cTn id="82" fill="hold" nodeType="afterGroup">
                            <p:stCondLst>
                              <p:cond delay="5480"/>
                            </p:stCondLst>
                            <p:childTnLst>
                              <p:par>
                                <p:cTn id="83" presetID="22" presetClass="entr" presetSubtype="1" fill="hold" grpId="0" nodeType="afterEffect">
                                  <p:stCondLst>
                                    <p:cond delay="0"/>
                                  </p:stCondLst>
                                  <p:childTnLst>
                                    <p:set>
                                      <p:cBhvr>
                                        <p:cTn id="84" dur="1" fill="hold">
                                          <p:stCondLst>
                                            <p:cond delay="0"/>
                                          </p:stCondLst>
                                        </p:cTn>
                                        <p:tgtEl>
                                          <p:spTgt spid="25612"/>
                                        </p:tgtEl>
                                        <p:attrNameLst>
                                          <p:attrName>style.visibility</p:attrName>
                                        </p:attrNameLst>
                                      </p:cBhvr>
                                      <p:to>
                                        <p:strVal val="visible"/>
                                      </p:to>
                                    </p:set>
                                    <p:animEffect transition="in" filter="wipe(up)">
                                      <p:cBhvr>
                                        <p:cTn id="85" dur="500"/>
                                        <p:tgtEl>
                                          <p:spTgt spid="25612"/>
                                        </p:tgtEl>
                                      </p:cBhvr>
                                    </p:animEffect>
                                  </p:childTnLst>
                                </p:cTn>
                              </p:par>
                              <p:par>
                                <p:cTn id="86" presetID="22" presetClass="entr" presetSubtype="1" fill="hold" grpId="0" nodeType="withEffect">
                                  <p:stCondLst>
                                    <p:cond delay="0"/>
                                  </p:stCondLst>
                                  <p:childTnLst>
                                    <p:set>
                                      <p:cBhvr>
                                        <p:cTn id="87" dur="1" fill="hold">
                                          <p:stCondLst>
                                            <p:cond delay="0"/>
                                          </p:stCondLst>
                                        </p:cTn>
                                        <p:tgtEl>
                                          <p:spTgt spid="25617"/>
                                        </p:tgtEl>
                                        <p:attrNameLst>
                                          <p:attrName>style.visibility</p:attrName>
                                        </p:attrNameLst>
                                      </p:cBhvr>
                                      <p:to>
                                        <p:strVal val="visible"/>
                                      </p:to>
                                    </p:set>
                                    <p:animEffect transition="in" filter="wipe(up)">
                                      <p:cBhvr>
                                        <p:cTn id="88" dur="500"/>
                                        <p:tgtEl>
                                          <p:spTgt spid="25617"/>
                                        </p:tgtEl>
                                      </p:cBhvr>
                                    </p:animEffect>
                                  </p:childTnLst>
                                </p:cTn>
                              </p:par>
                              <p:par>
                                <p:cTn id="89" presetID="22" presetClass="entr" presetSubtype="1" fill="hold" grpId="0" nodeType="withEffect">
                                  <p:stCondLst>
                                    <p:cond delay="0"/>
                                  </p:stCondLst>
                                  <p:childTnLst>
                                    <p:set>
                                      <p:cBhvr>
                                        <p:cTn id="90" dur="1" fill="hold">
                                          <p:stCondLst>
                                            <p:cond delay="0"/>
                                          </p:stCondLst>
                                        </p:cTn>
                                        <p:tgtEl>
                                          <p:spTgt spid="25619"/>
                                        </p:tgtEl>
                                        <p:attrNameLst>
                                          <p:attrName>style.visibility</p:attrName>
                                        </p:attrNameLst>
                                      </p:cBhvr>
                                      <p:to>
                                        <p:strVal val="visible"/>
                                      </p:to>
                                    </p:set>
                                    <p:animEffect transition="in" filter="wipe(up)">
                                      <p:cBhvr>
                                        <p:cTn id="91" dur="500"/>
                                        <p:tgtEl>
                                          <p:spTgt spid="256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utoUpdateAnimBg="0"/>
      <p:bldP spid="25604" grpId="0" animBg="1" autoUpdateAnimBg="0"/>
      <p:bldP spid="25605" grpId="0" animBg="1" autoUpdateAnimBg="0"/>
      <p:bldP spid="25606" grpId="0" animBg="1" autoUpdateAnimBg="0"/>
      <p:bldP spid="25607" grpId="0" animBg="1" autoUpdateAnimBg="0"/>
      <p:bldP spid="25608" grpId="0" animBg="1" autoUpdateAnimBg="0"/>
      <p:bldP spid="25609" grpId="0" animBg="1" autoUpdateAnimBg="0"/>
      <p:bldP spid="25610" grpId="0" animBg="1" autoUpdateAnimBg="0"/>
      <p:bldP spid="25611" grpId="0" autoUpdateAnimBg="0"/>
      <p:bldP spid="25612" grpId="0" autoUpdateAnimBg="0"/>
      <p:bldP spid="25613" grpId="0" autoUpdateAnimBg="0"/>
      <p:bldP spid="25614" grpId="0" autoUpdateAnimBg="0"/>
      <p:bldP spid="25615" grpId="0" autoUpdateAnimBg="0"/>
      <p:bldP spid="25616" grpId="0" autoUpdateAnimBg="0"/>
      <p:bldP spid="25617" grpId="0" autoUpdateAnimBg="0"/>
      <p:bldP spid="25618" grpId="0" autoUpdateAnimBg="0"/>
      <p:bldP spid="25619"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25"/>
          <p:cNvSpPr txBox="1">
            <a:spLocks noChangeArrowheads="1"/>
          </p:cNvSpPr>
          <p:nvPr/>
        </p:nvSpPr>
        <p:spPr bwMode="auto">
          <a:xfrm>
            <a:off x="423698" y="91457"/>
            <a:ext cx="1935145" cy="3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949">
                <a:solidFill>
                  <a:srgbClr val="000000"/>
                </a:solidFill>
                <a:latin typeface="微软雅黑" panose="020B0503020204020204" pitchFamily="34" charset="-122"/>
                <a:ea typeface="微软雅黑" panose="020B0503020204020204" pitchFamily="34" charset="-122"/>
              </a:rPr>
              <a:t>请输入您的标题</a:t>
            </a:r>
          </a:p>
        </p:txBody>
      </p:sp>
      <p:sp>
        <p:nvSpPr>
          <p:cNvPr id="26627" name="Freeform 5"/>
          <p:cNvSpPr>
            <a:spLocks/>
          </p:cNvSpPr>
          <p:nvPr/>
        </p:nvSpPr>
        <p:spPr bwMode="auto">
          <a:xfrm>
            <a:off x="1" y="103358"/>
            <a:ext cx="378471" cy="346337"/>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Lst>
            <a:ahLst/>
            <a:cxnLst>
              <a:cxn ang="0">
                <a:pos x="T0" y="T1"/>
              </a:cxn>
              <a:cxn ang="0">
                <a:pos x="T2" y="T3"/>
              </a:cxn>
              <a:cxn ang="0">
                <a:pos x="T4" y="T5"/>
              </a:cxn>
              <a:cxn ang="0">
                <a:pos x="T6" y="T7"/>
              </a:cxn>
              <a:cxn ang="0">
                <a:pos x="T8" y="T9"/>
              </a:cxn>
              <a:cxn ang="0">
                <a:pos x="T10" y="T11"/>
              </a:cxn>
              <a:cxn ang="0">
                <a:pos x="T12" y="T13"/>
              </a:cxn>
            </a:cxnLst>
            <a:rect l="0" t="0" r="r" b="b"/>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pic>
        <p:nvPicPr>
          <p:cNvPr id="26628" name="Picture 2" descr="C:\Documents and Settings\Administrator\My Documents\商务图片\Nipic_2457331_2011011322490893400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03433" y="588943"/>
            <a:ext cx="3546677" cy="4398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9" name="Freeform 7"/>
          <p:cNvSpPr>
            <a:spLocks/>
          </p:cNvSpPr>
          <p:nvPr/>
        </p:nvSpPr>
        <p:spPr bwMode="auto">
          <a:xfrm>
            <a:off x="2786166" y="1862415"/>
            <a:ext cx="2329143" cy="2126816"/>
          </a:xfrm>
          <a:custGeom>
            <a:avLst/>
            <a:gdLst>
              <a:gd name="T0" fmla="*/ 2687 w 4137"/>
              <a:gd name="T1" fmla="*/ 148 h 3776"/>
              <a:gd name="T2" fmla="*/ 3629 w 4137"/>
              <a:gd name="T3" fmla="*/ 2303 h 3776"/>
              <a:gd name="T4" fmla="*/ 1466 w 4137"/>
              <a:gd name="T5" fmla="*/ 3265 h 3776"/>
              <a:gd name="T6" fmla="*/ 496 w 4137"/>
              <a:gd name="T7" fmla="*/ 1123 h 3776"/>
              <a:gd name="T8" fmla="*/ 348 w 4137"/>
              <a:gd name="T9" fmla="*/ 1066 h 3776"/>
              <a:gd name="T10" fmla="*/ 1409 w 4137"/>
              <a:gd name="T11" fmla="*/ 3413 h 3776"/>
              <a:gd name="T12" fmla="*/ 3777 w 4137"/>
              <a:gd name="T13" fmla="*/ 2360 h 3776"/>
              <a:gd name="T14" fmla="*/ 2744 w 4137"/>
              <a:gd name="T15" fmla="*/ 0 h 3776"/>
              <a:gd name="T16" fmla="*/ 2687 w 4137"/>
              <a:gd name="T17" fmla="*/ 148 h 3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37" h="3776">
                <a:moveTo>
                  <a:pt x="2687" y="148"/>
                </a:moveTo>
                <a:cubicBezTo>
                  <a:pt x="3536" y="487"/>
                  <a:pt x="3958" y="1447"/>
                  <a:pt x="3629" y="2303"/>
                </a:cubicBezTo>
                <a:cubicBezTo>
                  <a:pt x="3297" y="3166"/>
                  <a:pt x="2328" y="3597"/>
                  <a:pt x="1466" y="3265"/>
                </a:cubicBezTo>
                <a:cubicBezTo>
                  <a:pt x="610" y="2936"/>
                  <a:pt x="179" y="1980"/>
                  <a:pt x="496" y="1123"/>
                </a:cubicBezTo>
                <a:lnTo>
                  <a:pt x="348" y="1066"/>
                </a:lnTo>
                <a:cubicBezTo>
                  <a:pt x="0" y="2005"/>
                  <a:pt x="471" y="3053"/>
                  <a:pt x="1409" y="3413"/>
                </a:cubicBezTo>
                <a:cubicBezTo>
                  <a:pt x="2353" y="3776"/>
                  <a:pt x="3414" y="3305"/>
                  <a:pt x="3777" y="2360"/>
                </a:cubicBezTo>
                <a:cubicBezTo>
                  <a:pt x="4137" y="1422"/>
                  <a:pt x="3675" y="371"/>
                  <a:pt x="2744" y="0"/>
                </a:cubicBezTo>
                <a:lnTo>
                  <a:pt x="2687" y="14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6630" name="Freeform 8"/>
          <p:cNvSpPr>
            <a:spLocks/>
          </p:cNvSpPr>
          <p:nvPr/>
        </p:nvSpPr>
        <p:spPr bwMode="auto">
          <a:xfrm>
            <a:off x="824782" y="2744324"/>
            <a:ext cx="2320812" cy="1963764"/>
          </a:xfrm>
          <a:custGeom>
            <a:avLst/>
            <a:gdLst>
              <a:gd name="T0" fmla="*/ 3119 w 4122"/>
              <a:gd name="T1" fmla="*/ 125 h 3487"/>
              <a:gd name="T2" fmla="*/ 3374 w 4122"/>
              <a:gd name="T3" fmla="*/ 2463 h 3487"/>
              <a:gd name="T4" fmla="*/ 1022 w 4122"/>
              <a:gd name="T5" fmla="*/ 2734 h 3487"/>
              <a:gd name="T6" fmla="*/ 737 w 4122"/>
              <a:gd name="T7" fmla="*/ 399 h 3487"/>
              <a:gd name="T8" fmla="*/ 613 w 4122"/>
              <a:gd name="T9" fmla="*/ 301 h 3487"/>
              <a:gd name="T10" fmla="*/ 923 w 4122"/>
              <a:gd name="T11" fmla="*/ 2858 h 3487"/>
              <a:gd name="T12" fmla="*/ 3498 w 4122"/>
              <a:gd name="T13" fmla="*/ 2561 h 3487"/>
              <a:gd name="T14" fmla="*/ 3218 w 4122"/>
              <a:gd name="T15" fmla="*/ 0 h 3487"/>
              <a:gd name="T16" fmla="*/ 3119 w 4122"/>
              <a:gd name="T17" fmla="*/ 125 h 3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22" h="3487">
                <a:moveTo>
                  <a:pt x="3119" y="125"/>
                </a:moveTo>
                <a:cubicBezTo>
                  <a:pt x="3828" y="702"/>
                  <a:pt x="3944" y="1744"/>
                  <a:pt x="3374" y="2463"/>
                </a:cubicBezTo>
                <a:cubicBezTo>
                  <a:pt x="2799" y="3187"/>
                  <a:pt x="1746" y="3308"/>
                  <a:pt x="1022" y="2734"/>
                </a:cubicBezTo>
                <a:cubicBezTo>
                  <a:pt x="303" y="2164"/>
                  <a:pt x="178" y="1123"/>
                  <a:pt x="737" y="399"/>
                </a:cubicBezTo>
                <a:lnTo>
                  <a:pt x="613" y="301"/>
                </a:lnTo>
                <a:cubicBezTo>
                  <a:pt x="0" y="1093"/>
                  <a:pt x="136" y="2234"/>
                  <a:pt x="923" y="2858"/>
                </a:cubicBezTo>
                <a:cubicBezTo>
                  <a:pt x="1716" y="3487"/>
                  <a:pt x="2869" y="3354"/>
                  <a:pt x="3498" y="2561"/>
                </a:cubicBezTo>
                <a:cubicBezTo>
                  <a:pt x="4122" y="1774"/>
                  <a:pt x="3996" y="632"/>
                  <a:pt x="3218" y="0"/>
                </a:cubicBezTo>
                <a:lnTo>
                  <a:pt x="3119" y="12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6631" name="Freeform 9"/>
          <p:cNvSpPr>
            <a:spLocks/>
          </p:cNvSpPr>
          <p:nvPr/>
        </p:nvSpPr>
        <p:spPr bwMode="auto">
          <a:xfrm>
            <a:off x="1152075" y="677015"/>
            <a:ext cx="2206557" cy="2124436"/>
          </a:xfrm>
          <a:custGeom>
            <a:avLst/>
            <a:gdLst>
              <a:gd name="T0" fmla="*/ 1687 w 3919"/>
              <a:gd name="T1" fmla="*/ 3617 h 3773"/>
              <a:gd name="T2" fmla="*/ 309 w 3919"/>
              <a:gd name="T3" fmla="*/ 1711 h 3773"/>
              <a:gd name="T4" fmla="*/ 2219 w 3919"/>
              <a:gd name="T5" fmla="*/ 311 h 3773"/>
              <a:gd name="T6" fmla="*/ 3622 w 3919"/>
              <a:gd name="T7" fmla="*/ 2199 h 3773"/>
              <a:gd name="T8" fmla="*/ 3778 w 3919"/>
              <a:gd name="T9" fmla="*/ 2223 h 3773"/>
              <a:gd name="T10" fmla="*/ 2243 w 3919"/>
              <a:gd name="T11" fmla="*/ 155 h 3773"/>
              <a:gd name="T12" fmla="*/ 153 w 3919"/>
              <a:gd name="T13" fmla="*/ 1687 h 3773"/>
              <a:gd name="T14" fmla="*/ 1663 w 3919"/>
              <a:gd name="T15" fmla="*/ 3773 h 3773"/>
              <a:gd name="T16" fmla="*/ 1687 w 3919"/>
              <a:gd name="T17" fmla="*/ 3617 h 3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19" h="3773">
                <a:moveTo>
                  <a:pt x="1687" y="3617"/>
                </a:moveTo>
                <a:cubicBezTo>
                  <a:pt x="785" y="3466"/>
                  <a:pt x="170" y="2617"/>
                  <a:pt x="309" y="1711"/>
                </a:cubicBezTo>
                <a:cubicBezTo>
                  <a:pt x="450" y="797"/>
                  <a:pt x="1305" y="171"/>
                  <a:pt x="2219" y="311"/>
                </a:cubicBezTo>
                <a:cubicBezTo>
                  <a:pt x="3125" y="451"/>
                  <a:pt x="3749" y="1294"/>
                  <a:pt x="3622" y="2199"/>
                </a:cubicBezTo>
                <a:lnTo>
                  <a:pt x="3778" y="2223"/>
                </a:lnTo>
                <a:cubicBezTo>
                  <a:pt x="3919" y="1231"/>
                  <a:pt x="3236" y="308"/>
                  <a:pt x="2243" y="155"/>
                </a:cubicBezTo>
                <a:cubicBezTo>
                  <a:pt x="1243" y="0"/>
                  <a:pt x="307" y="687"/>
                  <a:pt x="153" y="1687"/>
                </a:cubicBezTo>
                <a:cubicBezTo>
                  <a:pt x="0" y="2680"/>
                  <a:pt x="675" y="3609"/>
                  <a:pt x="1663" y="3773"/>
                </a:cubicBezTo>
                <a:lnTo>
                  <a:pt x="1687" y="361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6632" name="Oval 10"/>
          <p:cNvSpPr>
            <a:spLocks noChangeArrowheads="1"/>
          </p:cNvSpPr>
          <p:nvPr/>
        </p:nvSpPr>
        <p:spPr bwMode="auto">
          <a:xfrm>
            <a:off x="1061623" y="1000739"/>
            <a:ext cx="654588" cy="65339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6633" name="Oval 11"/>
          <p:cNvSpPr>
            <a:spLocks noChangeArrowheads="1"/>
          </p:cNvSpPr>
          <p:nvPr/>
        </p:nvSpPr>
        <p:spPr bwMode="auto">
          <a:xfrm>
            <a:off x="1813804" y="4229644"/>
            <a:ext cx="653398" cy="65339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6634" name="Oval 12"/>
          <p:cNvSpPr>
            <a:spLocks noChangeArrowheads="1"/>
          </p:cNvSpPr>
          <p:nvPr/>
        </p:nvSpPr>
        <p:spPr bwMode="auto">
          <a:xfrm>
            <a:off x="4580927" y="2906185"/>
            <a:ext cx="653398" cy="65339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6635" name="TextBox 28"/>
          <p:cNvSpPr txBox="1">
            <a:spLocks noChangeArrowheads="1"/>
          </p:cNvSpPr>
          <p:nvPr/>
        </p:nvSpPr>
        <p:spPr bwMode="auto">
          <a:xfrm>
            <a:off x="1079476" y="1047155"/>
            <a:ext cx="581988"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499">
                <a:solidFill>
                  <a:srgbClr val="FFFFFF"/>
                </a:solidFill>
                <a:latin typeface="微软雅黑" panose="020B0503020204020204" pitchFamily="34" charset="-122"/>
                <a:ea typeface="微软雅黑" panose="020B0503020204020204" pitchFamily="34" charset="-122"/>
              </a:rPr>
              <a:t>添加</a:t>
            </a:r>
            <a:endParaRPr lang="en-US" altLang="zh-CN" sz="1499">
              <a:solidFill>
                <a:srgbClr val="FFFFFF"/>
              </a:solidFill>
              <a:latin typeface="微软雅黑" panose="020B0503020204020204" pitchFamily="34" charset="-122"/>
              <a:ea typeface="微软雅黑" panose="020B0503020204020204" pitchFamily="34" charset="-122"/>
            </a:endParaRPr>
          </a:p>
          <a:p>
            <a:pPr algn="ctr" defTabSz="685526" eaLnBrk="1" fontAlgn="base" hangingPunct="1">
              <a:spcBef>
                <a:spcPct val="0"/>
              </a:spcBef>
              <a:spcAft>
                <a:spcPct val="0"/>
              </a:spcAft>
            </a:pPr>
            <a:r>
              <a:rPr lang="zh-CN" altLang="en-US" sz="1499">
                <a:solidFill>
                  <a:srgbClr val="FFFFFF"/>
                </a:solidFill>
                <a:latin typeface="微软雅黑" panose="020B0503020204020204" pitchFamily="34" charset="-122"/>
                <a:ea typeface="微软雅黑" panose="020B0503020204020204" pitchFamily="34" charset="-122"/>
              </a:rPr>
              <a:t>标题</a:t>
            </a:r>
            <a:endParaRPr lang="en-US" altLang="zh-CN" sz="1499">
              <a:solidFill>
                <a:srgbClr val="FFFFFF"/>
              </a:solidFill>
              <a:latin typeface="微软雅黑" panose="020B0503020204020204" pitchFamily="34" charset="-122"/>
              <a:ea typeface="微软雅黑" panose="020B0503020204020204" pitchFamily="34" charset="-122"/>
            </a:endParaRPr>
          </a:p>
        </p:txBody>
      </p:sp>
      <p:sp>
        <p:nvSpPr>
          <p:cNvPr id="26636" name="TextBox 29"/>
          <p:cNvSpPr txBox="1">
            <a:spLocks noChangeArrowheads="1"/>
          </p:cNvSpPr>
          <p:nvPr/>
        </p:nvSpPr>
        <p:spPr bwMode="auto">
          <a:xfrm>
            <a:off x="1224675" y="3168021"/>
            <a:ext cx="134964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defTabSz="685526" eaLnBrk="1" fontAlgn="base" hangingPunct="1">
              <a:spcBef>
                <a:spcPct val="0"/>
              </a:spcBef>
              <a:spcAft>
                <a:spcPct val="0"/>
              </a:spcAft>
            </a:pPr>
            <a:r>
              <a:rPr lang="zh-CN" altLang="en-US" sz="1200">
                <a:solidFill>
                  <a:srgbClr val="4D4948"/>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26637" name="TextBox 30"/>
          <p:cNvSpPr txBox="1">
            <a:spLocks noChangeArrowheads="1"/>
          </p:cNvSpPr>
          <p:nvPr/>
        </p:nvSpPr>
        <p:spPr bwMode="auto">
          <a:xfrm>
            <a:off x="1624569" y="1316132"/>
            <a:ext cx="134845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defTabSz="685526" eaLnBrk="1" fontAlgn="base" hangingPunct="1">
              <a:spcBef>
                <a:spcPct val="0"/>
              </a:spcBef>
              <a:spcAft>
                <a:spcPct val="0"/>
              </a:spcAft>
            </a:pPr>
            <a:r>
              <a:rPr lang="zh-CN" altLang="en-US" sz="1200">
                <a:solidFill>
                  <a:srgbClr val="4D4948"/>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26638" name="TextBox 31"/>
          <p:cNvSpPr txBox="1">
            <a:spLocks noChangeArrowheads="1"/>
          </p:cNvSpPr>
          <p:nvPr/>
        </p:nvSpPr>
        <p:spPr bwMode="auto">
          <a:xfrm>
            <a:off x="3250328" y="2380135"/>
            <a:ext cx="134964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defTabSz="685526" eaLnBrk="1" fontAlgn="base" hangingPunct="1">
              <a:spcBef>
                <a:spcPct val="0"/>
              </a:spcBef>
              <a:spcAft>
                <a:spcPct val="0"/>
              </a:spcAft>
            </a:pPr>
            <a:r>
              <a:rPr lang="zh-CN" altLang="en-US" sz="1200">
                <a:solidFill>
                  <a:srgbClr val="4D4948"/>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26639" name="TextBox 32"/>
          <p:cNvSpPr txBox="1">
            <a:spLocks noChangeArrowheads="1"/>
          </p:cNvSpPr>
          <p:nvPr/>
        </p:nvSpPr>
        <p:spPr bwMode="auto">
          <a:xfrm>
            <a:off x="1837607" y="4311764"/>
            <a:ext cx="580798"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499">
                <a:solidFill>
                  <a:srgbClr val="FFFFFF"/>
                </a:solidFill>
                <a:latin typeface="微软雅黑" panose="020B0503020204020204" pitchFamily="34" charset="-122"/>
                <a:ea typeface="微软雅黑" panose="020B0503020204020204" pitchFamily="34" charset="-122"/>
              </a:rPr>
              <a:t>添加</a:t>
            </a:r>
            <a:endParaRPr lang="en-US" altLang="zh-CN" sz="1499">
              <a:solidFill>
                <a:srgbClr val="FFFFFF"/>
              </a:solidFill>
              <a:latin typeface="微软雅黑" panose="020B0503020204020204" pitchFamily="34" charset="-122"/>
              <a:ea typeface="微软雅黑" panose="020B0503020204020204" pitchFamily="34" charset="-122"/>
            </a:endParaRPr>
          </a:p>
          <a:p>
            <a:pPr algn="ctr" defTabSz="685526" eaLnBrk="1" fontAlgn="base" hangingPunct="1">
              <a:spcBef>
                <a:spcPct val="0"/>
              </a:spcBef>
              <a:spcAft>
                <a:spcPct val="0"/>
              </a:spcAft>
            </a:pPr>
            <a:r>
              <a:rPr lang="zh-CN" altLang="en-US" sz="1499">
                <a:solidFill>
                  <a:srgbClr val="FFFFFF"/>
                </a:solidFill>
                <a:latin typeface="微软雅黑" panose="020B0503020204020204" pitchFamily="34" charset="-122"/>
                <a:ea typeface="微软雅黑" panose="020B0503020204020204" pitchFamily="34" charset="-122"/>
              </a:rPr>
              <a:t>标题</a:t>
            </a:r>
            <a:endParaRPr lang="en-US" altLang="zh-CN" sz="1499">
              <a:solidFill>
                <a:srgbClr val="FFFFFF"/>
              </a:solidFill>
              <a:latin typeface="微软雅黑" panose="020B0503020204020204" pitchFamily="34" charset="-122"/>
              <a:ea typeface="微软雅黑" panose="020B0503020204020204" pitchFamily="34" charset="-122"/>
            </a:endParaRPr>
          </a:p>
        </p:txBody>
      </p:sp>
      <p:sp>
        <p:nvSpPr>
          <p:cNvPr id="26640" name="TextBox 33"/>
          <p:cNvSpPr txBox="1">
            <a:spLocks noChangeArrowheads="1"/>
          </p:cNvSpPr>
          <p:nvPr/>
        </p:nvSpPr>
        <p:spPr bwMode="auto">
          <a:xfrm>
            <a:off x="4630914" y="3001398"/>
            <a:ext cx="580798"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499">
                <a:solidFill>
                  <a:srgbClr val="FFFFFF"/>
                </a:solidFill>
                <a:latin typeface="微软雅黑" panose="020B0503020204020204" pitchFamily="34" charset="-122"/>
                <a:ea typeface="微软雅黑" panose="020B0503020204020204" pitchFamily="34" charset="-122"/>
              </a:rPr>
              <a:t>添加</a:t>
            </a:r>
            <a:endParaRPr lang="en-US" altLang="zh-CN" sz="1499">
              <a:solidFill>
                <a:srgbClr val="FFFFFF"/>
              </a:solidFill>
              <a:latin typeface="微软雅黑" panose="020B0503020204020204" pitchFamily="34" charset="-122"/>
              <a:ea typeface="微软雅黑" panose="020B0503020204020204" pitchFamily="34" charset="-122"/>
            </a:endParaRPr>
          </a:p>
          <a:p>
            <a:pPr algn="ctr" defTabSz="685526" eaLnBrk="1" fontAlgn="base" hangingPunct="1">
              <a:spcBef>
                <a:spcPct val="0"/>
              </a:spcBef>
              <a:spcAft>
                <a:spcPct val="0"/>
              </a:spcAft>
            </a:pPr>
            <a:r>
              <a:rPr lang="zh-CN" altLang="en-US" sz="1499">
                <a:solidFill>
                  <a:srgbClr val="FFFFFF"/>
                </a:solidFill>
                <a:latin typeface="微软雅黑" panose="020B0503020204020204" pitchFamily="34" charset="-122"/>
                <a:ea typeface="微软雅黑" panose="020B0503020204020204" pitchFamily="34" charset="-122"/>
              </a:rPr>
              <a:t>标题</a:t>
            </a:r>
            <a:endParaRPr lang="en-US" altLang="zh-CN" sz="1499">
              <a:solidFill>
                <a:srgbClr val="FFFF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15530394"/>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26627"/>
                                        </p:tgtEl>
                                        <p:attrNameLst>
                                          <p:attrName>style.visibility</p:attrName>
                                        </p:attrNameLst>
                                      </p:cBhvr>
                                      <p:to>
                                        <p:strVal val="visible"/>
                                      </p:to>
                                    </p:set>
                                    <p:anim calcmode="lin" valueType="num">
                                      <p:cBhvr additive="base">
                                        <p:cTn id="7" dur="500" fill="hold"/>
                                        <p:tgtEl>
                                          <p:spTgt spid="26627"/>
                                        </p:tgtEl>
                                        <p:attrNameLst>
                                          <p:attrName>ppt_x</p:attrName>
                                        </p:attrNameLst>
                                      </p:cBhvr>
                                      <p:tavLst>
                                        <p:tav tm="0">
                                          <p:val>
                                            <p:strVal val="0-#ppt_w/2"/>
                                          </p:val>
                                        </p:tav>
                                        <p:tav tm="100000">
                                          <p:val>
                                            <p:strVal val="#ppt_x"/>
                                          </p:val>
                                        </p:tav>
                                      </p:tavLst>
                                    </p:anim>
                                    <p:anim calcmode="lin" valueType="num">
                                      <p:cBhvr additive="base">
                                        <p:cTn id="8" dur="500" fill="hold"/>
                                        <p:tgtEl>
                                          <p:spTgt spid="2662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6626"/>
                                        </p:tgtEl>
                                        <p:attrNameLst>
                                          <p:attrName>style.visibility</p:attrName>
                                        </p:attrNameLst>
                                      </p:cBhvr>
                                      <p:to>
                                        <p:strVal val="visible"/>
                                      </p:to>
                                    </p:set>
                                    <p:anim calcmode="lin" valueType="num">
                                      <p:cBhvr>
                                        <p:cTn id="12" dur="300" fill="hold"/>
                                        <p:tgtEl>
                                          <p:spTgt spid="26626"/>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26626"/>
                                        </p:tgtEl>
                                        <p:attrNameLst>
                                          <p:attrName>ppt_y</p:attrName>
                                        </p:attrNameLst>
                                      </p:cBhvr>
                                      <p:tavLst>
                                        <p:tav tm="0">
                                          <p:val>
                                            <p:strVal val="#ppt_y"/>
                                          </p:val>
                                        </p:tav>
                                        <p:tav tm="100000">
                                          <p:val>
                                            <p:strVal val="#ppt_y"/>
                                          </p:val>
                                        </p:tav>
                                      </p:tavLst>
                                    </p:anim>
                                    <p:anim calcmode="lin" valueType="num">
                                      <p:cBhvr>
                                        <p:cTn id="14" dur="300" fill="hold"/>
                                        <p:tgtEl>
                                          <p:spTgt spid="26626"/>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2662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26626"/>
                                        </p:tgtEl>
                                      </p:cBhvr>
                                    </p:animEffect>
                                  </p:childTnLst>
                                </p:cTn>
                              </p:par>
                            </p:childTnLst>
                          </p:cTn>
                        </p:par>
                        <p:par>
                          <p:cTn id="17" fill="hold" nodeType="afterGroup">
                            <p:stCondLst>
                              <p:cond delay="980"/>
                            </p:stCondLst>
                            <p:childTnLst>
                              <p:par>
                                <p:cTn id="18" presetID="31" presetClass="entr" presetSubtype="0" fill="hold" nodeType="afterEffect">
                                  <p:stCondLst>
                                    <p:cond delay="0"/>
                                  </p:stCondLst>
                                  <p:childTnLst>
                                    <p:set>
                                      <p:cBhvr>
                                        <p:cTn id="19" dur="1" fill="hold">
                                          <p:stCondLst>
                                            <p:cond delay="0"/>
                                          </p:stCondLst>
                                        </p:cTn>
                                        <p:tgtEl>
                                          <p:spTgt spid="26631"/>
                                        </p:tgtEl>
                                        <p:attrNameLst>
                                          <p:attrName>style.visibility</p:attrName>
                                        </p:attrNameLst>
                                      </p:cBhvr>
                                      <p:to>
                                        <p:strVal val="visible"/>
                                      </p:to>
                                    </p:set>
                                    <p:anim calcmode="lin" valueType="num">
                                      <p:cBhvr>
                                        <p:cTn id="20" dur="500" fill="hold"/>
                                        <p:tgtEl>
                                          <p:spTgt spid="26631"/>
                                        </p:tgtEl>
                                        <p:attrNameLst>
                                          <p:attrName>ppt_w</p:attrName>
                                        </p:attrNameLst>
                                      </p:cBhvr>
                                      <p:tavLst>
                                        <p:tav tm="0">
                                          <p:val>
                                            <p:fltVal val="0"/>
                                          </p:val>
                                        </p:tav>
                                        <p:tav tm="100000">
                                          <p:val>
                                            <p:strVal val="#ppt_w"/>
                                          </p:val>
                                        </p:tav>
                                      </p:tavLst>
                                    </p:anim>
                                    <p:anim calcmode="lin" valueType="num">
                                      <p:cBhvr>
                                        <p:cTn id="21" dur="500" fill="hold"/>
                                        <p:tgtEl>
                                          <p:spTgt spid="26631"/>
                                        </p:tgtEl>
                                        <p:attrNameLst>
                                          <p:attrName>ppt_h</p:attrName>
                                        </p:attrNameLst>
                                      </p:cBhvr>
                                      <p:tavLst>
                                        <p:tav tm="0">
                                          <p:val>
                                            <p:fltVal val="0"/>
                                          </p:val>
                                        </p:tav>
                                        <p:tav tm="100000">
                                          <p:val>
                                            <p:strVal val="#ppt_h"/>
                                          </p:val>
                                        </p:tav>
                                      </p:tavLst>
                                    </p:anim>
                                    <p:anim calcmode="lin" valueType="num">
                                      <p:cBhvr>
                                        <p:cTn id="22" dur="500" fill="hold"/>
                                        <p:tgtEl>
                                          <p:spTgt spid="26631"/>
                                        </p:tgtEl>
                                        <p:attrNameLst>
                                          <p:attrName>style.rotation</p:attrName>
                                        </p:attrNameLst>
                                      </p:cBhvr>
                                      <p:tavLst>
                                        <p:tav tm="0">
                                          <p:val>
                                            <p:fltVal val="90"/>
                                          </p:val>
                                        </p:tav>
                                        <p:tav tm="100000">
                                          <p:val>
                                            <p:fltVal val="0"/>
                                          </p:val>
                                        </p:tav>
                                      </p:tavLst>
                                    </p:anim>
                                    <p:animEffect transition="in" filter="fade">
                                      <p:cBhvr>
                                        <p:cTn id="23" dur="500"/>
                                        <p:tgtEl>
                                          <p:spTgt spid="26631"/>
                                        </p:tgtEl>
                                      </p:cBhvr>
                                    </p:animEffect>
                                  </p:childTnLst>
                                </p:cTn>
                              </p:par>
                              <p:par>
                                <p:cTn id="24" presetID="31" presetClass="entr" presetSubtype="0" fill="hold" nodeType="withEffect">
                                  <p:stCondLst>
                                    <p:cond delay="0"/>
                                  </p:stCondLst>
                                  <p:childTnLst>
                                    <p:set>
                                      <p:cBhvr>
                                        <p:cTn id="25" dur="1" fill="hold">
                                          <p:stCondLst>
                                            <p:cond delay="0"/>
                                          </p:stCondLst>
                                        </p:cTn>
                                        <p:tgtEl>
                                          <p:spTgt spid="26629"/>
                                        </p:tgtEl>
                                        <p:attrNameLst>
                                          <p:attrName>style.visibility</p:attrName>
                                        </p:attrNameLst>
                                      </p:cBhvr>
                                      <p:to>
                                        <p:strVal val="visible"/>
                                      </p:to>
                                    </p:set>
                                    <p:anim calcmode="lin" valueType="num">
                                      <p:cBhvr>
                                        <p:cTn id="26" dur="500" fill="hold"/>
                                        <p:tgtEl>
                                          <p:spTgt spid="26629"/>
                                        </p:tgtEl>
                                        <p:attrNameLst>
                                          <p:attrName>ppt_w</p:attrName>
                                        </p:attrNameLst>
                                      </p:cBhvr>
                                      <p:tavLst>
                                        <p:tav tm="0">
                                          <p:val>
                                            <p:fltVal val="0"/>
                                          </p:val>
                                        </p:tav>
                                        <p:tav tm="100000">
                                          <p:val>
                                            <p:strVal val="#ppt_w"/>
                                          </p:val>
                                        </p:tav>
                                      </p:tavLst>
                                    </p:anim>
                                    <p:anim calcmode="lin" valueType="num">
                                      <p:cBhvr>
                                        <p:cTn id="27" dur="500" fill="hold"/>
                                        <p:tgtEl>
                                          <p:spTgt spid="26629"/>
                                        </p:tgtEl>
                                        <p:attrNameLst>
                                          <p:attrName>ppt_h</p:attrName>
                                        </p:attrNameLst>
                                      </p:cBhvr>
                                      <p:tavLst>
                                        <p:tav tm="0">
                                          <p:val>
                                            <p:fltVal val="0"/>
                                          </p:val>
                                        </p:tav>
                                        <p:tav tm="100000">
                                          <p:val>
                                            <p:strVal val="#ppt_h"/>
                                          </p:val>
                                        </p:tav>
                                      </p:tavLst>
                                    </p:anim>
                                    <p:anim calcmode="lin" valueType="num">
                                      <p:cBhvr>
                                        <p:cTn id="28" dur="500" fill="hold"/>
                                        <p:tgtEl>
                                          <p:spTgt spid="26629"/>
                                        </p:tgtEl>
                                        <p:attrNameLst>
                                          <p:attrName>style.rotation</p:attrName>
                                        </p:attrNameLst>
                                      </p:cBhvr>
                                      <p:tavLst>
                                        <p:tav tm="0">
                                          <p:val>
                                            <p:fltVal val="90"/>
                                          </p:val>
                                        </p:tav>
                                        <p:tav tm="100000">
                                          <p:val>
                                            <p:fltVal val="0"/>
                                          </p:val>
                                        </p:tav>
                                      </p:tavLst>
                                    </p:anim>
                                    <p:animEffect transition="in" filter="fade">
                                      <p:cBhvr>
                                        <p:cTn id="29" dur="500"/>
                                        <p:tgtEl>
                                          <p:spTgt spid="26629"/>
                                        </p:tgtEl>
                                      </p:cBhvr>
                                    </p:animEffect>
                                  </p:childTnLst>
                                </p:cTn>
                              </p:par>
                              <p:par>
                                <p:cTn id="30" presetID="31" presetClass="entr" presetSubtype="0" fill="hold" nodeType="withEffect">
                                  <p:stCondLst>
                                    <p:cond delay="0"/>
                                  </p:stCondLst>
                                  <p:childTnLst>
                                    <p:set>
                                      <p:cBhvr>
                                        <p:cTn id="31" dur="1" fill="hold">
                                          <p:stCondLst>
                                            <p:cond delay="0"/>
                                          </p:stCondLst>
                                        </p:cTn>
                                        <p:tgtEl>
                                          <p:spTgt spid="26630"/>
                                        </p:tgtEl>
                                        <p:attrNameLst>
                                          <p:attrName>style.visibility</p:attrName>
                                        </p:attrNameLst>
                                      </p:cBhvr>
                                      <p:to>
                                        <p:strVal val="visible"/>
                                      </p:to>
                                    </p:set>
                                    <p:anim calcmode="lin" valueType="num">
                                      <p:cBhvr>
                                        <p:cTn id="32" dur="500" fill="hold"/>
                                        <p:tgtEl>
                                          <p:spTgt spid="26630"/>
                                        </p:tgtEl>
                                        <p:attrNameLst>
                                          <p:attrName>ppt_w</p:attrName>
                                        </p:attrNameLst>
                                      </p:cBhvr>
                                      <p:tavLst>
                                        <p:tav tm="0">
                                          <p:val>
                                            <p:fltVal val="0"/>
                                          </p:val>
                                        </p:tav>
                                        <p:tav tm="100000">
                                          <p:val>
                                            <p:strVal val="#ppt_w"/>
                                          </p:val>
                                        </p:tav>
                                      </p:tavLst>
                                    </p:anim>
                                    <p:anim calcmode="lin" valueType="num">
                                      <p:cBhvr>
                                        <p:cTn id="33" dur="500" fill="hold"/>
                                        <p:tgtEl>
                                          <p:spTgt spid="26630"/>
                                        </p:tgtEl>
                                        <p:attrNameLst>
                                          <p:attrName>ppt_h</p:attrName>
                                        </p:attrNameLst>
                                      </p:cBhvr>
                                      <p:tavLst>
                                        <p:tav tm="0">
                                          <p:val>
                                            <p:fltVal val="0"/>
                                          </p:val>
                                        </p:tav>
                                        <p:tav tm="100000">
                                          <p:val>
                                            <p:strVal val="#ppt_h"/>
                                          </p:val>
                                        </p:tav>
                                      </p:tavLst>
                                    </p:anim>
                                    <p:anim calcmode="lin" valueType="num">
                                      <p:cBhvr>
                                        <p:cTn id="34" dur="500" fill="hold"/>
                                        <p:tgtEl>
                                          <p:spTgt spid="26630"/>
                                        </p:tgtEl>
                                        <p:attrNameLst>
                                          <p:attrName>style.rotation</p:attrName>
                                        </p:attrNameLst>
                                      </p:cBhvr>
                                      <p:tavLst>
                                        <p:tav tm="0">
                                          <p:val>
                                            <p:fltVal val="90"/>
                                          </p:val>
                                        </p:tav>
                                        <p:tav tm="100000">
                                          <p:val>
                                            <p:fltVal val="0"/>
                                          </p:val>
                                        </p:tav>
                                      </p:tavLst>
                                    </p:anim>
                                    <p:animEffect transition="in" filter="fade">
                                      <p:cBhvr>
                                        <p:cTn id="35" dur="500"/>
                                        <p:tgtEl>
                                          <p:spTgt spid="26630"/>
                                        </p:tgtEl>
                                      </p:cBhvr>
                                    </p:animEffect>
                                  </p:childTnLst>
                                </p:cTn>
                              </p:par>
                            </p:childTnLst>
                          </p:cTn>
                        </p:par>
                        <p:par>
                          <p:cTn id="36" fill="hold" nodeType="afterGroup">
                            <p:stCondLst>
                              <p:cond delay="1480"/>
                            </p:stCondLst>
                            <p:childTnLst>
                              <p:par>
                                <p:cTn id="37" presetID="52" presetClass="entr" presetSubtype="0" fill="hold" grpId="0" nodeType="afterEffect">
                                  <p:stCondLst>
                                    <p:cond delay="0"/>
                                  </p:stCondLst>
                                  <p:childTnLst>
                                    <p:set>
                                      <p:cBhvr>
                                        <p:cTn id="38" dur="1" fill="hold">
                                          <p:stCondLst>
                                            <p:cond delay="0"/>
                                          </p:stCondLst>
                                        </p:cTn>
                                        <p:tgtEl>
                                          <p:spTgt spid="26632"/>
                                        </p:tgtEl>
                                        <p:attrNameLst>
                                          <p:attrName>style.visibility</p:attrName>
                                        </p:attrNameLst>
                                      </p:cBhvr>
                                      <p:to>
                                        <p:strVal val="visible"/>
                                      </p:to>
                                    </p:set>
                                    <p:animScale>
                                      <p:cBhvr>
                                        <p:cTn id="39" dur="1000" decel="50000" fill="hold">
                                          <p:stCondLst>
                                            <p:cond delay="0"/>
                                          </p:stCondLst>
                                        </p:cTn>
                                        <p:tgtEl>
                                          <p:spTgt spid="266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0" dur="1000" decel="50000" fill="hold">
                                          <p:stCondLst>
                                            <p:cond delay="0"/>
                                          </p:stCondLst>
                                        </p:cTn>
                                        <p:tgtEl>
                                          <p:spTgt spid="26632"/>
                                        </p:tgtEl>
                                        <p:attrNameLst>
                                          <p:attrName>ppt_x,ppt_y</p:attrName>
                                        </p:attrNameLst>
                                      </p:cBhvr>
                                      <p:rCtr x="0" y="0"/>
                                    </p:animMotion>
                                    <p:animEffect transition="in" filter="fade">
                                      <p:cBhvr>
                                        <p:cTn id="41" dur="1000"/>
                                        <p:tgtEl>
                                          <p:spTgt spid="26632"/>
                                        </p:tgtEl>
                                      </p:cBhvr>
                                    </p:animEffect>
                                  </p:childTnLst>
                                </p:cTn>
                              </p:par>
                              <p:par>
                                <p:cTn id="42" presetID="52" presetClass="entr" presetSubtype="0" fill="hold" grpId="0" nodeType="withEffect">
                                  <p:stCondLst>
                                    <p:cond delay="0"/>
                                  </p:stCondLst>
                                  <p:childTnLst>
                                    <p:set>
                                      <p:cBhvr>
                                        <p:cTn id="43" dur="1" fill="hold">
                                          <p:stCondLst>
                                            <p:cond delay="0"/>
                                          </p:stCondLst>
                                        </p:cTn>
                                        <p:tgtEl>
                                          <p:spTgt spid="26635"/>
                                        </p:tgtEl>
                                        <p:attrNameLst>
                                          <p:attrName>style.visibility</p:attrName>
                                        </p:attrNameLst>
                                      </p:cBhvr>
                                      <p:to>
                                        <p:strVal val="visible"/>
                                      </p:to>
                                    </p:set>
                                    <p:animScale>
                                      <p:cBhvr>
                                        <p:cTn id="44" dur="1000" decel="50000" fill="hold">
                                          <p:stCondLst>
                                            <p:cond delay="0"/>
                                          </p:stCondLst>
                                        </p:cTn>
                                        <p:tgtEl>
                                          <p:spTgt spid="266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5" dur="1000" decel="50000" fill="hold">
                                          <p:stCondLst>
                                            <p:cond delay="0"/>
                                          </p:stCondLst>
                                        </p:cTn>
                                        <p:tgtEl>
                                          <p:spTgt spid="26635"/>
                                        </p:tgtEl>
                                        <p:attrNameLst>
                                          <p:attrName>ppt_x,ppt_y</p:attrName>
                                        </p:attrNameLst>
                                      </p:cBhvr>
                                      <p:rCtr x="0" y="0"/>
                                    </p:animMotion>
                                    <p:animEffect transition="in" filter="fade">
                                      <p:cBhvr>
                                        <p:cTn id="46" dur="1000"/>
                                        <p:tgtEl>
                                          <p:spTgt spid="26635"/>
                                        </p:tgtEl>
                                      </p:cBhvr>
                                    </p:animEffect>
                                  </p:childTnLst>
                                </p:cTn>
                              </p:par>
                              <p:par>
                                <p:cTn id="47" presetID="52" presetClass="entr" presetSubtype="0" fill="hold" grpId="0" nodeType="withEffect">
                                  <p:stCondLst>
                                    <p:cond delay="0"/>
                                  </p:stCondLst>
                                  <p:childTnLst>
                                    <p:set>
                                      <p:cBhvr>
                                        <p:cTn id="48" dur="1" fill="hold">
                                          <p:stCondLst>
                                            <p:cond delay="0"/>
                                          </p:stCondLst>
                                        </p:cTn>
                                        <p:tgtEl>
                                          <p:spTgt spid="26634"/>
                                        </p:tgtEl>
                                        <p:attrNameLst>
                                          <p:attrName>style.visibility</p:attrName>
                                        </p:attrNameLst>
                                      </p:cBhvr>
                                      <p:to>
                                        <p:strVal val="visible"/>
                                      </p:to>
                                    </p:set>
                                    <p:animScale>
                                      <p:cBhvr>
                                        <p:cTn id="49" dur="1000" decel="50000" fill="hold">
                                          <p:stCondLst>
                                            <p:cond delay="0"/>
                                          </p:stCondLst>
                                        </p:cTn>
                                        <p:tgtEl>
                                          <p:spTgt spid="266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0" dur="1000" decel="50000" fill="hold">
                                          <p:stCondLst>
                                            <p:cond delay="0"/>
                                          </p:stCondLst>
                                        </p:cTn>
                                        <p:tgtEl>
                                          <p:spTgt spid="26634"/>
                                        </p:tgtEl>
                                        <p:attrNameLst>
                                          <p:attrName>ppt_x,ppt_y</p:attrName>
                                        </p:attrNameLst>
                                      </p:cBhvr>
                                      <p:rCtr x="0" y="0"/>
                                    </p:animMotion>
                                    <p:animEffect transition="in" filter="fade">
                                      <p:cBhvr>
                                        <p:cTn id="51" dur="1000"/>
                                        <p:tgtEl>
                                          <p:spTgt spid="26634"/>
                                        </p:tgtEl>
                                      </p:cBhvr>
                                    </p:animEffect>
                                  </p:childTnLst>
                                </p:cTn>
                              </p:par>
                              <p:par>
                                <p:cTn id="52" presetID="52" presetClass="entr" presetSubtype="0" fill="hold" grpId="0" nodeType="withEffect">
                                  <p:stCondLst>
                                    <p:cond delay="0"/>
                                  </p:stCondLst>
                                  <p:childTnLst>
                                    <p:set>
                                      <p:cBhvr>
                                        <p:cTn id="53" dur="1" fill="hold">
                                          <p:stCondLst>
                                            <p:cond delay="0"/>
                                          </p:stCondLst>
                                        </p:cTn>
                                        <p:tgtEl>
                                          <p:spTgt spid="26640"/>
                                        </p:tgtEl>
                                        <p:attrNameLst>
                                          <p:attrName>style.visibility</p:attrName>
                                        </p:attrNameLst>
                                      </p:cBhvr>
                                      <p:to>
                                        <p:strVal val="visible"/>
                                      </p:to>
                                    </p:set>
                                    <p:animScale>
                                      <p:cBhvr>
                                        <p:cTn id="54" dur="1000" decel="50000" fill="hold">
                                          <p:stCondLst>
                                            <p:cond delay="0"/>
                                          </p:stCondLst>
                                        </p:cTn>
                                        <p:tgtEl>
                                          <p:spTgt spid="266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5" dur="1000" decel="50000" fill="hold">
                                          <p:stCondLst>
                                            <p:cond delay="0"/>
                                          </p:stCondLst>
                                        </p:cTn>
                                        <p:tgtEl>
                                          <p:spTgt spid="26640"/>
                                        </p:tgtEl>
                                        <p:attrNameLst>
                                          <p:attrName>ppt_x,ppt_y</p:attrName>
                                        </p:attrNameLst>
                                      </p:cBhvr>
                                      <p:rCtr x="0" y="0"/>
                                    </p:animMotion>
                                    <p:animEffect transition="in" filter="fade">
                                      <p:cBhvr>
                                        <p:cTn id="56" dur="1000"/>
                                        <p:tgtEl>
                                          <p:spTgt spid="26640"/>
                                        </p:tgtEl>
                                      </p:cBhvr>
                                    </p:animEffect>
                                  </p:childTnLst>
                                </p:cTn>
                              </p:par>
                              <p:par>
                                <p:cTn id="57" presetID="52" presetClass="entr" presetSubtype="0" fill="hold" grpId="0" nodeType="withEffect">
                                  <p:stCondLst>
                                    <p:cond delay="0"/>
                                  </p:stCondLst>
                                  <p:childTnLst>
                                    <p:set>
                                      <p:cBhvr>
                                        <p:cTn id="58" dur="1" fill="hold">
                                          <p:stCondLst>
                                            <p:cond delay="0"/>
                                          </p:stCondLst>
                                        </p:cTn>
                                        <p:tgtEl>
                                          <p:spTgt spid="26633"/>
                                        </p:tgtEl>
                                        <p:attrNameLst>
                                          <p:attrName>style.visibility</p:attrName>
                                        </p:attrNameLst>
                                      </p:cBhvr>
                                      <p:to>
                                        <p:strVal val="visible"/>
                                      </p:to>
                                    </p:set>
                                    <p:animScale>
                                      <p:cBhvr>
                                        <p:cTn id="59" dur="1000" decel="50000" fill="hold">
                                          <p:stCondLst>
                                            <p:cond delay="0"/>
                                          </p:stCondLst>
                                        </p:cTn>
                                        <p:tgtEl>
                                          <p:spTgt spid="266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0" dur="1000" decel="50000" fill="hold">
                                          <p:stCondLst>
                                            <p:cond delay="0"/>
                                          </p:stCondLst>
                                        </p:cTn>
                                        <p:tgtEl>
                                          <p:spTgt spid="26633"/>
                                        </p:tgtEl>
                                        <p:attrNameLst>
                                          <p:attrName>ppt_x,ppt_y</p:attrName>
                                        </p:attrNameLst>
                                      </p:cBhvr>
                                      <p:rCtr x="0" y="0"/>
                                    </p:animMotion>
                                    <p:animEffect transition="in" filter="fade">
                                      <p:cBhvr>
                                        <p:cTn id="61" dur="1000"/>
                                        <p:tgtEl>
                                          <p:spTgt spid="26633"/>
                                        </p:tgtEl>
                                      </p:cBhvr>
                                    </p:animEffect>
                                  </p:childTnLst>
                                </p:cTn>
                              </p:par>
                              <p:par>
                                <p:cTn id="62" presetID="52" presetClass="entr" presetSubtype="0" fill="hold" grpId="0" nodeType="withEffect">
                                  <p:stCondLst>
                                    <p:cond delay="0"/>
                                  </p:stCondLst>
                                  <p:childTnLst>
                                    <p:set>
                                      <p:cBhvr>
                                        <p:cTn id="63" dur="1" fill="hold">
                                          <p:stCondLst>
                                            <p:cond delay="0"/>
                                          </p:stCondLst>
                                        </p:cTn>
                                        <p:tgtEl>
                                          <p:spTgt spid="26639"/>
                                        </p:tgtEl>
                                        <p:attrNameLst>
                                          <p:attrName>style.visibility</p:attrName>
                                        </p:attrNameLst>
                                      </p:cBhvr>
                                      <p:to>
                                        <p:strVal val="visible"/>
                                      </p:to>
                                    </p:set>
                                    <p:animScale>
                                      <p:cBhvr>
                                        <p:cTn id="64" dur="1000" decel="50000" fill="hold">
                                          <p:stCondLst>
                                            <p:cond delay="0"/>
                                          </p:stCondLst>
                                        </p:cTn>
                                        <p:tgtEl>
                                          <p:spTgt spid="266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5" dur="1000" decel="50000" fill="hold">
                                          <p:stCondLst>
                                            <p:cond delay="0"/>
                                          </p:stCondLst>
                                        </p:cTn>
                                        <p:tgtEl>
                                          <p:spTgt spid="26639"/>
                                        </p:tgtEl>
                                        <p:attrNameLst>
                                          <p:attrName>ppt_x,ppt_y</p:attrName>
                                        </p:attrNameLst>
                                      </p:cBhvr>
                                      <p:rCtr x="0" y="0"/>
                                    </p:animMotion>
                                    <p:animEffect transition="in" filter="fade">
                                      <p:cBhvr>
                                        <p:cTn id="66" dur="1000"/>
                                        <p:tgtEl>
                                          <p:spTgt spid="26639"/>
                                        </p:tgtEl>
                                      </p:cBhvr>
                                    </p:animEffect>
                                  </p:childTnLst>
                                </p:cTn>
                              </p:par>
                            </p:childTnLst>
                          </p:cTn>
                        </p:par>
                        <p:par>
                          <p:cTn id="67" fill="hold" nodeType="afterGroup">
                            <p:stCondLst>
                              <p:cond delay="2480"/>
                            </p:stCondLst>
                            <p:childTnLst>
                              <p:par>
                                <p:cTn id="68" presetID="22" presetClass="entr" presetSubtype="8" fill="hold" grpId="0" nodeType="afterEffect">
                                  <p:stCondLst>
                                    <p:cond delay="0"/>
                                  </p:stCondLst>
                                  <p:childTnLst>
                                    <p:set>
                                      <p:cBhvr>
                                        <p:cTn id="69" dur="1" fill="hold">
                                          <p:stCondLst>
                                            <p:cond delay="0"/>
                                          </p:stCondLst>
                                        </p:cTn>
                                        <p:tgtEl>
                                          <p:spTgt spid="26637"/>
                                        </p:tgtEl>
                                        <p:attrNameLst>
                                          <p:attrName>style.visibility</p:attrName>
                                        </p:attrNameLst>
                                      </p:cBhvr>
                                      <p:to>
                                        <p:strVal val="visible"/>
                                      </p:to>
                                    </p:set>
                                    <p:animEffect transition="in" filter="wipe(left)">
                                      <p:cBhvr>
                                        <p:cTn id="70" dur="500"/>
                                        <p:tgtEl>
                                          <p:spTgt spid="26637"/>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26636"/>
                                        </p:tgtEl>
                                        <p:attrNameLst>
                                          <p:attrName>style.visibility</p:attrName>
                                        </p:attrNameLst>
                                      </p:cBhvr>
                                      <p:to>
                                        <p:strVal val="visible"/>
                                      </p:to>
                                    </p:set>
                                    <p:animEffect transition="in" filter="wipe(down)">
                                      <p:cBhvr>
                                        <p:cTn id="73" dur="500"/>
                                        <p:tgtEl>
                                          <p:spTgt spid="26636"/>
                                        </p:tgtEl>
                                      </p:cBhvr>
                                    </p:animEffect>
                                  </p:childTnLst>
                                </p:cTn>
                              </p:par>
                              <p:par>
                                <p:cTn id="74" presetID="22" presetClass="entr" presetSubtype="2" fill="hold" grpId="0" nodeType="withEffect">
                                  <p:stCondLst>
                                    <p:cond delay="0"/>
                                  </p:stCondLst>
                                  <p:childTnLst>
                                    <p:set>
                                      <p:cBhvr>
                                        <p:cTn id="75" dur="1" fill="hold">
                                          <p:stCondLst>
                                            <p:cond delay="0"/>
                                          </p:stCondLst>
                                        </p:cTn>
                                        <p:tgtEl>
                                          <p:spTgt spid="26638"/>
                                        </p:tgtEl>
                                        <p:attrNameLst>
                                          <p:attrName>style.visibility</p:attrName>
                                        </p:attrNameLst>
                                      </p:cBhvr>
                                      <p:to>
                                        <p:strVal val="visible"/>
                                      </p:to>
                                    </p:set>
                                    <p:animEffect transition="in" filter="wipe(right)">
                                      <p:cBhvr>
                                        <p:cTn id="76" dur="500"/>
                                        <p:tgtEl>
                                          <p:spTgt spid="26638"/>
                                        </p:tgtEl>
                                      </p:cBhvr>
                                    </p:animEffect>
                                  </p:childTnLst>
                                </p:cTn>
                              </p:par>
                            </p:childTnLst>
                          </p:cTn>
                        </p:par>
                        <p:par>
                          <p:cTn id="77" fill="hold" nodeType="afterGroup">
                            <p:stCondLst>
                              <p:cond delay="2980"/>
                            </p:stCondLst>
                            <p:childTnLst>
                              <p:par>
                                <p:cTn id="78" presetID="42" presetClass="entr" presetSubtype="0" fill="hold" nodeType="afterEffect">
                                  <p:stCondLst>
                                    <p:cond delay="0"/>
                                  </p:stCondLst>
                                  <p:childTnLst>
                                    <p:set>
                                      <p:cBhvr>
                                        <p:cTn id="79" dur="1" fill="hold">
                                          <p:stCondLst>
                                            <p:cond delay="0"/>
                                          </p:stCondLst>
                                        </p:cTn>
                                        <p:tgtEl>
                                          <p:spTgt spid="26628"/>
                                        </p:tgtEl>
                                        <p:attrNameLst>
                                          <p:attrName>style.visibility</p:attrName>
                                        </p:attrNameLst>
                                      </p:cBhvr>
                                      <p:to>
                                        <p:strVal val="visible"/>
                                      </p:to>
                                    </p:set>
                                    <p:animEffect transition="in" filter="fade">
                                      <p:cBhvr>
                                        <p:cTn id="80" dur="1000"/>
                                        <p:tgtEl>
                                          <p:spTgt spid="26628"/>
                                        </p:tgtEl>
                                      </p:cBhvr>
                                    </p:animEffect>
                                    <p:anim calcmode="lin" valueType="num">
                                      <p:cBhvr>
                                        <p:cTn id="81" dur="1000" fill="hold"/>
                                        <p:tgtEl>
                                          <p:spTgt spid="26628"/>
                                        </p:tgtEl>
                                        <p:attrNameLst>
                                          <p:attrName>ppt_x</p:attrName>
                                        </p:attrNameLst>
                                      </p:cBhvr>
                                      <p:tavLst>
                                        <p:tav tm="0">
                                          <p:val>
                                            <p:strVal val="#ppt_x"/>
                                          </p:val>
                                        </p:tav>
                                        <p:tav tm="100000">
                                          <p:val>
                                            <p:strVal val="#ppt_x"/>
                                          </p:val>
                                        </p:tav>
                                      </p:tavLst>
                                    </p:anim>
                                    <p:anim calcmode="lin" valueType="num">
                                      <p:cBhvr>
                                        <p:cTn id="82" dur="1000" fill="hold"/>
                                        <p:tgtEl>
                                          <p:spTgt spid="266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utoUpdateAnimBg="0"/>
      <p:bldP spid="26632" grpId="0" animBg="1" autoUpdateAnimBg="0"/>
      <p:bldP spid="26633" grpId="0" animBg="1" autoUpdateAnimBg="0"/>
      <p:bldP spid="26634" grpId="0" animBg="1" autoUpdateAnimBg="0"/>
      <p:bldP spid="26635" grpId="0" autoUpdateAnimBg="0"/>
      <p:bldP spid="26636" grpId="0" autoUpdateAnimBg="0"/>
      <p:bldP spid="26637" grpId="0" autoUpdateAnimBg="0"/>
      <p:bldP spid="26638" grpId="0" autoUpdateAnimBg="0"/>
      <p:bldP spid="26639" grpId="0" autoUpdateAnimBg="0"/>
      <p:bldP spid="26640"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25"/>
          <p:cNvSpPr txBox="1">
            <a:spLocks noChangeArrowheads="1"/>
          </p:cNvSpPr>
          <p:nvPr/>
        </p:nvSpPr>
        <p:spPr bwMode="auto">
          <a:xfrm>
            <a:off x="423698" y="91457"/>
            <a:ext cx="1935145" cy="3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949">
                <a:solidFill>
                  <a:srgbClr val="000000"/>
                </a:solidFill>
                <a:latin typeface="微软雅黑" panose="020B0503020204020204" pitchFamily="34" charset="-122"/>
                <a:ea typeface="微软雅黑" panose="020B0503020204020204" pitchFamily="34" charset="-122"/>
              </a:rPr>
              <a:t>请输入您的标题</a:t>
            </a:r>
          </a:p>
        </p:txBody>
      </p:sp>
      <p:sp>
        <p:nvSpPr>
          <p:cNvPr id="23555" name="Freeform 5"/>
          <p:cNvSpPr>
            <a:spLocks/>
          </p:cNvSpPr>
          <p:nvPr/>
        </p:nvSpPr>
        <p:spPr bwMode="auto">
          <a:xfrm>
            <a:off x="1" y="103358"/>
            <a:ext cx="378471" cy="346337"/>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Lst>
            <a:ahLst/>
            <a:cxnLst>
              <a:cxn ang="0">
                <a:pos x="T0" y="T1"/>
              </a:cxn>
              <a:cxn ang="0">
                <a:pos x="T2" y="T3"/>
              </a:cxn>
              <a:cxn ang="0">
                <a:pos x="T4" y="T5"/>
              </a:cxn>
              <a:cxn ang="0">
                <a:pos x="T6" y="T7"/>
              </a:cxn>
              <a:cxn ang="0">
                <a:pos x="T8" y="T9"/>
              </a:cxn>
              <a:cxn ang="0">
                <a:pos x="T10" y="T11"/>
              </a:cxn>
              <a:cxn ang="0">
                <a:pos x="T12" y="T13"/>
              </a:cxn>
            </a:cxnLst>
            <a:rect l="0" t="0" r="r" b="b"/>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3556" name="Freeform 6"/>
          <p:cNvSpPr>
            <a:spLocks/>
          </p:cNvSpPr>
          <p:nvPr/>
        </p:nvSpPr>
        <p:spPr bwMode="auto">
          <a:xfrm>
            <a:off x="1292514" y="3433426"/>
            <a:ext cx="2043505" cy="953319"/>
          </a:xfrm>
          <a:custGeom>
            <a:avLst/>
            <a:gdLst>
              <a:gd name="T0" fmla="*/ 222 w 4367"/>
              <a:gd name="T1" fmla="*/ 230 h 2224"/>
              <a:gd name="T2" fmla="*/ 3400 w 4367"/>
              <a:gd name="T3" fmla="*/ 230 h 2224"/>
              <a:gd name="T4" fmla="*/ 3433 w 4367"/>
              <a:gd name="T5" fmla="*/ 174 h 2224"/>
              <a:gd name="T6" fmla="*/ 3533 w 4367"/>
              <a:gd name="T7" fmla="*/ 0 h 2224"/>
              <a:gd name="T8" fmla="*/ 3634 w 4367"/>
              <a:gd name="T9" fmla="*/ 174 h 2224"/>
              <a:gd name="T10" fmla="*/ 3667 w 4367"/>
              <a:gd name="T11" fmla="*/ 230 h 2224"/>
              <a:gd name="T12" fmla="*/ 4146 w 4367"/>
              <a:gd name="T13" fmla="*/ 230 h 2224"/>
              <a:gd name="T14" fmla="*/ 4367 w 4367"/>
              <a:gd name="T15" fmla="*/ 452 h 2224"/>
              <a:gd name="T16" fmla="*/ 4367 w 4367"/>
              <a:gd name="T17" fmla="*/ 2003 h 2224"/>
              <a:gd name="T18" fmla="*/ 4146 w 4367"/>
              <a:gd name="T19" fmla="*/ 2224 h 2224"/>
              <a:gd name="T20" fmla="*/ 222 w 4367"/>
              <a:gd name="T21" fmla="*/ 2224 h 2224"/>
              <a:gd name="T22" fmla="*/ 0 w 4367"/>
              <a:gd name="T23" fmla="*/ 2003 h 2224"/>
              <a:gd name="T24" fmla="*/ 0 w 4367"/>
              <a:gd name="T25" fmla="*/ 452 h 2224"/>
              <a:gd name="T26" fmla="*/ 222 w 4367"/>
              <a:gd name="T27" fmla="*/ 230 h 2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3557" name="Freeform 7"/>
          <p:cNvSpPr>
            <a:spLocks/>
          </p:cNvSpPr>
          <p:nvPr/>
        </p:nvSpPr>
        <p:spPr bwMode="auto">
          <a:xfrm>
            <a:off x="1292514" y="928139"/>
            <a:ext cx="2043505" cy="2579077"/>
          </a:xfrm>
          <a:custGeom>
            <a:avLst/>
            <a:gdLst>
              <a:gd name="T0" fmla="*/ 222 w 4367"/>
              <a:gd name="T1" fmla="*/ 0 h 6013"/>
              <a:gd name="T2" fmla="*/ 4146 w 4367"/>
              <a:gd name="T3" fmla="*/ 0 h 6013"/>
              <a:gd name="T4" fmla="*/ 4367 w 4367"/>
              <a:gd name="T5" fmla="*/ 222 h 6013"/>
              <a:gd name="T6" fmla="*/ 4367 w 4367"/>
              <a:gd name="T7" fmla="*/ 5791 h 6013"/>
              <a:gd name="T8" fmla="*/ 4146 w 4367"/>
              <a:gd name="T9" fmla="*/ 6013 h 6013"/>
              <a:gd name="T10" fmla="*/ 3730 w 4367"/>
              <a:gd name="T11" fmla="*/ 6013 h 6013"/>
              <a:gd name="T12" fmla="*/ 3533 w 4367"/>
              <a:gd name="T13" fmla="*/ 5672 h 6013"/>
              <a:gd name="T14" fmla="*/ 3337 w 4367"/>
              <a:gd name="T15" fmla="*/ 6013 h 6013"/>
              <a:gd name="T16" fmla="*/ 222 w 4367"/>
              <a:gd name="T17" fmla="*/ 6013 h 6013"/>
              <a:gd name="T18" fmla="*/ 0 w 4367"/>
              <a:gd name="T19" fmla="*/ 5791 h 6013"/>
              <a:gd name="T20" fmla="*/ 0 w 4367"/>
              <a:gd name="T21" fmla="*/ 222 h 6013"/>
              <a:gd name="T22" fmla="*/ 222 w 4367"/>
              <a:gd name="T23" fmla="*/ 0 h 6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3558" name="Freeform 6"/>
          <p:cNvSpPr>
            <a:spLocks/>
          </p:cNvSpPr>
          <p:nvPr/>
        </p:nvSpPr>
        <p:spPr bwMode="auto">
          <a:xfrm>
            <a:off x="3560959" y="3433426"/>
            <a:ext cx="2043505" cy="953319"/>
          </a:xfrm>
          <a:custGeom>
            <a:avLst/>
            <a:gdLst>
              <a:gd name="T0" fmla="*/ 222 w 4367"/>
              <a:gd name="T1" fmla="*/ 230 h 2224"/>
              <a:gd name="T2" fmla="*/ 3400 w 4367"/>
              <a:gd name="T3" fmla="*/ 230 h 2224"/>
              <a:gd name="T4" fmla="*/ 3433 w 4367"/>
              <a:gd name="T5" fmla="*/ 174 h 2224"/>
              <a:gd name="T6" fmla="*/ 3533 w 4367"/>
              <a:gd name="T7" fmla="*/ 0 h 2224"/>
              <a:gd name="T8" fmla="*/ 3634 w 4367"/>
              <a:gd name="T9" fmla="*/ 174 h 2224"/>
              <a:gd name="T10" fmla="*/ 3667 w 4367"/>
              <a:gd name="T11" fmla="*/ 230 h 2224"/>
              <a:gd name="T12" fmla="*/ 4146 w 4367"/>
              <a:gd name="T13" fmla="*/ 230 h 2224"/>
              <a:gd name="T14" fmla="*/ 4367 w 4367"/>
              <a:gd name="T15" fmla="*/ 452 h 2224"/>
              <a:gd name="T16" fmla="*/ 4367 w 4367"/>
              <a:gd name="T17" fmla="*/ 2003 h 2224"/>
              <a:gd name="T18" fmla="*/ 4146 w 4367"/>
              <a:gd name="T19" fmla="*/ 2224 h 2224"/>
              <a:gd name="T20" fmla="*/ 222 w 4367"/>
              <a:gd name="T21" fmla="*/ 2224 h 2224"/>
              <a:gd name="T22" fmla="*/ 0 w 4367"/>
              <a:gd name="T23" fmla="*/ 2003 h 2224"/>
              <a:gd name="T24" fmla="*/ 0 w 4367"/>
              <a:gd name="T25" fmla="*/ 452 h 2224"/>
              <a:gd name="T26" fmla="*/ 222 w 4367"/>
              <a:gd name="T27" fmla="*/ 230 h 2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3559" name="Freeform 7"/>
          <p:cNvSpPr>
            <a:spLocks/>
          </p:cNvSpPr>
          <p:nvPr/>
        </p:nvSpPr>
        <p:spPr bwMode="auto">
          <a:xfrm>
            <a:off x="3560959" y="928139"/>
            <a:ext cx="2043505" cy="2579077"/>
          </a:xfrm>
          <a:custGeom>
            <a:avLst/>
            <a:gdLst>
              <a:gd name="T0" fmla="*/ 222 w 4367"/>
              <a:gd name="T1" fmla="*/ 0 h 6013"/>
              <a:gd name="T2" fmla="*/ 4146 w 4367"/>
              <a:gd name="T3" fmla="*/ 0 h 6013"/>
              <a:gd name="T4" fmla="*/ 4367 w 4367"/>
              <a:gd name="T5" fmla="*/ 222 h 6013"/>
              <a:gd name="T6" fmla="*/ 4367 w 4367"/>
              <a:gd name="T7" fmla="*/ 5791 h 6013"/>
              <a:gd name="T8" fmla="*/ 4146 w 4367"/>
              <a:gd name="T9" fmla="*/ 6013 h 6013"/>
              <a:gd name="T10" fmla="*/ 3730 w 4367"/>
              <a:gd name="T11" fmla="*/ 6013 h 6013"/>
              <a:gd name="T12" fmla="*/ 3533 w 4367"/>
              <a:gd name="T13" fmla="*/ 5672 h 6013"/>
              <a:gd name="T14" fmla="*/ 3337 w 4367"/>
              <a:gd name="T15" fmla="*/ 6013 h 6013"/>
              <a:gd name="T16" fmla="*/ 222 w 4367"/>
              <a:gd name="T17" fmla="*/ 6013 h 6013"/>
              <a:gd name="T18" fmla="*/ 0 w 4367"/>
              <a:gd name="T19" fmla="*/ 5791 h 6013"/>
              <a:gd name="T20" fmla="*/ 0 w 4367"/>
              <a:gd name="T21" fmla="*/ 222 h 6013"/>
              <a:gd name="T22" fmla="*/ 222 w 4367"/>
              <a:gd name="T23" fmla="*/ 0 h 6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3560" name="Freeform 6"/>
          <p:cNvSpPr>
            <a:spLocks/>
          </p:cNvSpPr>
          <p:nvPr/>
        </p:nvSpPr>
        <p:spPr bwMode="auto">
          <a:xfrm>
            <a:off x="5867490" y="3433426"/>
            <a:ext cx="2043505" cy="953319"/>
          </a:xfrm>
          <a:custGeom>
            <a:avLst/>
            <a:gdLst>
              <a:gd name="T0" fmla="*/ 222 w 4367"/>
              <a:gd name="T1" fmla="*/ 230 h 2224"/>
              <a:gd name="T2" fmla="*/ 3400 w 4367"/>
              <a:gd name="T3" fmla="*/ 230 h 2224"/>
              <a:gd name="T4" fmla="*/ 3433 w 4367"/>
              <a:gd name="T5" fmla="*/ 174 h 2224"/>
              <a:gd name="T6" fmla="*/ 3533 w 4367"/>
              <a:gd name="T7" fmla="*/ 0 h 2224"/>
              <a:gd name="T8" fmla="*/ 3634 w 4367"/>
              <a:gd name="T9" fmla="*/ 174 h 2224"/>
              <a:gd name="T10" fmla="*/ 3667 w 4367"/>
              <a:gd name="T11" fmla="*/ 230 h 2224"/>
              <a:gd name="T12" fmla="*/ 4146 w 4367"/>
              <a:gd name="T13" fmla="*/ 230 h 2224"/>
              <a:gd name="T14" fmla="*/ 4367 w 4367"/>
              <a:gd name="T15" fmla="*/ 452 h 2224"/>
              <a:gd name="T16" fmla="*/ 4367 w 4367"/>
              <a:gd name="T17" fmla="*/ 2003 h 2224"/>
              <a:gd name="T18" fmla="*/ 4146 w 4367"/>
              <a:gd name="T19" fmla="*/ 2224 h 2224"/>
              <a:gd name="T20" fmla="*/ 222 w 4367"/>
              <a:gd name="T21" fmla="*/ 2224 h 2224"/>
              <a:gd name="T22" fmla="*/ 0 w 4367"/>
              <a:gd name="T23" fmla="*/ 2003 h 2224"/>
              <a:gd name="T24" fmla="*/ 0 w 4367"/>
              <a:gd name="T25" fmla="*/ 452 h 2224"/>
              <a:gd name="T26" fmla="*/ 222 w 4367"/>
              <a:gd name="T27" fmla="*/ 230 h 2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3561" name="Freeform 7"/>
          <p:cNvSpPr>
            <a:spLocks/>
          </p:cNvSpPr>
          <p:nvPr/>
        </p:nvSpPr>
        <p:spPr bwMode="auto">
          <a:xfrm>
            <a:off x="5867490" y="928139"/>
            <a:ext cx="2043505" cy="2579077"/>
          </a:xfrm>
          <a:custGeom>
            <a:avLst/>
            <a:gdLst>
              <a:gd name="T0" fmla="*/ 222 w 4367"/>
              <a:gd name="T1" fmla="*/ 0 h 6013"/>
              <a:gd name="T2" fmla="*/ 4146 w 4367"/>
              <a:gd name="T3" fmla="*/ 0 h 6013"/>
              <a:gd name="T4" fmla="*/ 4367 w 4367"/>
              <a:gd name="T5" fmla="*/ 222 h 6013"/>
              <a:gd name="T6" fmla="*/ 4367 w 4367"/>
              <a:gd name="T7" fmla="*/ 5791 h 6013"/>
              <a:gd name="T8" fmla="*/ 4146 w 4367"/>
              <a:gd name="T9" fmla="*/ 6013 h 6013"/>
              <a:gd name="T10" fmla="*/ 3730 w 4367"/>
              <a:gd name="T11" fmla="*/ 6013 h 6013"/>
              <a:gd name="T12" fmla="*/ 3533 w 4367"/>
              <a:gd name="T13" fmla="*/ 5672 h 6013"/>
              <a:gd name="T14" fmla="*/ 3337 w 4367"/>
              <a:gd name="T15" fmla="*/ 6013 h 6013"/>
              <a:gd name="T16" fmla="*/ 222 w 4367"/>
              <a:gd name="T17" fmla="*/ 6013 h 6013"/>
              <a:gd name="T18" fmla="*/ 0 w 4367"/>
              <a:gd name="T19" fmla="*/ 5791 h 6013"/>
              <a:gd name="T20" fmla="*/ 0 w 4367"/>
              <a:gd name="T21" fmla="*/ 222 h 6013"/>
              <a:gd name="T22" fmla="*/ 222 w 4367"/>
              <a:gd name="T23" fmla="*/ 0 h 6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3562" name="TextBox 9"/>
          <p:cNvSpPr txBox="1">
            <a:spLocks noChangeArrowheads="1"/>
          </p:cNvSpPr>
          <p:nvPr/>
        </p:nvSpPr>
        <p:spPr bwMode="auto">
          <a:xfrm>
            <a:off x="1340121" y="3664317"/>
            <a:ext cx="1913777"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349">
                <a:solidFill>
                  <a:srgbClr val="FFFFFF"/>
                </a:solidFill>
                <a:latin typeface="微软雅黑" panose="020B0503020204020204" pitchFamily="34" charset="-122"/>
                <a:ea typeface="微软雅黑" panose="020B0503020204020204" pitchFamily="34" charset="-122"/>
              </a:rPr>
              <a:t>请在这里输入图片的说明文字</a:t>
            </a:r>
          </a:p>
        </p:txBody>
      </p:sp>
      <p:sp>
        <p:nvSpPr>
          <p:cNvPr id="23563" name="TextBox 10"/>
          <p:cNvSpPr txBox="1">
            <a:spLocks noChangeArrowheads="1"/>
          </p:cNvSpPr>
          <p:nvPr/>
        </p:nvSpPr>
        <p:spPr bwMode="auto">
          <a:xfrm>
            <a:off x="3599045" y="3664317"/>
            <a:ext cx="1912588"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349">
                <a:solidFill>
                  <a:srgbClr val="FFFFFF"/>
                </a:solidFill>
                <a:latin typeface="微软雅黑" panose="020B0503020204020204" pitchFamily="34" charset="-122"/>
                <a:ea typeface="微软雅黑" panose="020B0503020204020204" pitchFamily="34" charset="-122"/>
              </a:rPr>
              <a:t>请在这里输入图片的说明文字</a:t>
            </a:r>
          </a:p>
        </p:txBody>
      </p:sp>
      <p:sp>
        <p:nvSpPr>
          <p:cNvPr id="23564" name="TextBox 11"/>
          <p:cNvSpPr txBox="1">
            <a:spLocks noChangeArrowheads="1"/>
          </p:cNvSpPr>
          <p:nvPr/>
        </p:nvSpPr>
        <p:spPr bwMode="auto">
          <a:xfrm>
            <a:off x="5915096" y="3664317"/>
            <a:ext cx="1913777"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349">
                <a:solidFill>
                  <a:srgbClr val="FFFFFF"/>
                </a:solidFill>
                <a:latin typeface="微软雅黑" panose="020B0503020204020204" pitchFamily="34" charset="-122"/>
                <a:ea typeface="微软雅黑" panose="020B0503020204020204" pitchFamily="34" charset="-122"/>
              </a:rPr>
              <a:t>请在这里输入图片的说明文字</a:t>
            </a:r>
          </a:p>
        </p:txBody>
      </p:sp>
    </p:spTree>
    <p:extLst>
      <p:ext uri="{BB962C8B-B14F-4D97-AF65-F5344CB8AC3E}">
        <p14:creationId xmlns:p14="http://schemas.microsoft.com/office/powerpoint/2010/main" val="1209307104"/>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additive="base">
                                        <p:cTn id="7" dur="500" fill="hold"/>
                                        <p:tgtEl>
                                          <p:spTgt spid="23555"/>
                                        </p:tgtEl>
                                        <p:attrNameLst>
                                          <p:attrName>ppt_x</p:attrName>
                                        </p:attrNameLst>
                                      </p:cBhvr>
                                      <p:tavLst>
                                        <p:tav tm="0">
                                          <p:val>
                                            <p:strVal val="0-#ppt_w/2"/>
                                          </p:val>
                                        </p:tav>
                                        <p:tav tm="100000">
                                          <p:val>
                                            <p:strVal val="#ppt_x"/>
                                          </p:val>
                                        </p:tav>
                                      </p:tavLst>
                                    </p:anim>
                                    <p:anim calcmode="lin" valueType="num">
                                      <p:cBhvr additive="base">
                                        <p:cTn id="8" dur="500" fill="hold"/>
                                        <p:tgtEl>
                                          <p:spTgt spid="2355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3554"/>
                                        </p:tgtEl>
                                        <p:attrNameLst>
                                          <p:attrName>style.visibility</p:attrName>
                                        </p:attrNameLst>
                                      </p:cBhvr>
                                      <p:to>
                                        <p:strVal val="visible"/>
                                      </p:to>
                                    </p:set>
                                    <p:anim calcmode="lin" valueType="num">
                                      <p:cBhvr>
                                        <p:cTn id="12" dur="300" fill="hold"/>
                                        <p:tgtEl>
                                          <p:spTgt spid="23554"/>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23554"/>
                                        </p:tgtEl>
                                        <p:attrNameLst>
                                          <p:attrName>ppt_y</p:attrName>
                                        </p:attrNameLst>
                                      </p:cBhvr>
                                      <p:tavLst>
                                        <p:tav tm="0">
                                          <p:val>
                                            <p:strVal val="#ppt_y"/>
                                          </p:val>
                                        </p:tav>
                                        <p:tav tm="100000">
                                          <p:val>
                                            <p:strVal val="#ppt_y"/>
                                          </p:val>
                                        </p:tav>
                                      </p:tavLst>
                                    </p:anim>
                                    <p:anim calcmode="lin" valueType="num">
                                      <p:cBhvr>
                                        <p:cTn id="14" dur="300" fill="hold"/>
                                        <p:tgtEl>
                                          <p:spTgt spid="23554"/>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2355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23554"/>
                                        </p:tgtEl>
                                      </p:cBhvr>
                                    </p:animEffect>
                                  </p:childTnLst>
                                </p:cTn>
                              </p:par>
                            </p:childTnLst>
                          </p:cTn>
                        </p:par>
                        <p:par>
                          <p:cTn id="17" fill="hold" nodeType="afterGroup">
                            <p:stCondLst>
                              <p:cond delay="980"/>
                            </p:stCondLst>
                            <p:childTnLst>
                              <p:par>
                                <p:cTn id="18" presetID="47" presetClass="entr" presetSubtype="0" fill="hold" nodeType="afterEffect">
                                  <p:stCondLst>
                                    <p:cond delay="0"/>
                                  </p:stCondLst>
                                  <p:childTnLst>
                                    <p:set>
                                      <p:cBhvr>
                                        <p:cTn id="19" dur="1" fill="hold">
                                          <p:stCondLst>
                                            <p:cond delay="0"/>
                                          </p:stCondLst>
                                        </p:cTn>
                                        <p:tgtEl>
                                          <p:spTgt spid="23557"/>
                                        </p:tgtEl>
                                        <p:attrNameLst>
                                          <p:attrName>style.visibility</p:attrName>
                                        </p:attrNameLst>
                                      </p:cBhvr>
                                      <p:to>
                                        <p:strVal val="visible"/>
                                      </p:to>
                                    </p:set>
                                    <p:animEffect transition="in" filter="fade">
                                      <p:cBhvr>
                                        <p:cTn id="20" dur="1000"/>
                                        <p:tgtEl>
                                          <p:spTgt spid="23557"/>
                                        </p:tgtEl>
                                      </p:cBhvr>
                                    </p:animEffect>
                                    <p:anim calcmode="lin" valueType="num">
                                      <p:cBhvr>
                                        <p:cTn id="21" dur="1000" fill="hold"/>
                                        <p:tgtEl>
                                          <p:spTgt spid="23557"/>
                                        </p:tgtEl>
                                        <p:attrNameLst>
                                          <p:attrName>ppt_x</p:attrName>
                                        </p:attrNameLst>
                                      </p:cBhvr>
                                      <p:tavLst>
                                        <p:tav tm="0">
                                          <p:val>
                                            <p:strVal val="#ppt_x"/>
                                          </p:val>
                                        </p:tav>
                                        <p:tav tm="100000">
                                          <p:val>
                                            <p:strVal val="#ppt_x"/>
                                          </p:val>
                                        </p:tav>
                                      </p:tavLst>
                                    </p:anim>
                                    <p:anim calcmode="lin" valueType="num">
                                      <p:cBhvr>
                                        <p:cTn id="22" dur="1000" fill="hold"/>
                                        <p:tgtEl>
                                          <p:spTgt spid="23557"/>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200"/>
                                  </p:stCondLst>
                                  <p:childTnLst>
                                    <p:set>
                                      <p:cBhvr>
                                        <p:cTn id="24" dur="1" fill="hold">
                                          <p:stCondLst>
                                            <p:cond delay="0"/>
                                          </p:stCondLst>
                                        </p:cTn>
                                        <p:tgtEl>
                                          <p:spTgt spid="23559"/>
                                        </p:tgtEl>
                                        <p:attrNameLst>
                                          <p:attrName>style.visibility</p:attrName>
                                        </p:attrNameLst>
                                      </p:cBhvr>
                                      <p:to>
                                        <p:strVal val="visible"/>
                                      </p:to>
                                    </p:set>
                                    <p:animEffect transition="in" filter="fade">
                                      <p:cBhvr>
                                        <p:cTn id="25" dur="1000"/>
                                        <p:tgtEl>
                                          <p:spTgt spid="23559"/>
                                        </p:tgtEl>
                                      </p:cBhvr>
                                    </p:animEffect>
                                    <p:anim calcmode="lin" valueType="num">
                                      <p:cBhvr>
                                        <p:cTn id="26" dur="1000" fill="hold"/>
                                        <p:tgtEl>
                                          <p:spTgt spid="23559"/>
                                        </p:tgtEl>
                                        <p:attrNameLst>
                                          <p:attrName>ppt_x</p:attrName>
                                        </p:attrNameLst>
                                      </p:cBhvr>
                                      <p:tavLst>
                                        <p:tav tm="0">
                                          <p:val>
                                            <p:strVal val="#ppt_x"/>
                                          </p:val>
                                        </p:tav>
                                        <p:tav tm="100000">
                                          <p:val>
                                            <p:strVal val="#ppt_x"/>
                                          </p:val>
                                        </p:tav>
                                      </p:tavLst>
                                    </p:anim>
                                    <p:anim calcmode="lin" valueType="num">
                                      <p:cBhvr>
                                        <p:cTn id="27" dur="1000" fill="hold"/>
                                        <p:tgtEl>
                                          <p:spTgt spid="23559"/>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400"/>
                                  </p:stCondLst>
                                  <p:childTnLst>
                                    <p:set>
                                      <p:cBhvr>
                                        <p:cTn id="29" dur="1" fill="hold">
                                          <p:stCondLst>
                                            <p:cond delay="0"/>
                                          </p:stCondLst>
                                        </p:cTn>
                                        <p:tgtEl>
                                          <p:spTgt spid="23561"/>
                                        </p:tgtEl>
                                        <p:attrNameLst>
                                          <p:attrName>style.visibility</p:attrName>
                                        </p:attrNameLst>
                                      </p:cBhvr>
                                      <p:to>
                                        <p:strVal val="visible"/>
                                      </p:to>
                                    </p:set>
                                    <p:animEffect transition="in" filter="fade">
                                      <p:cBhvr>
                                        <p:cTn id="30" dur="1000"/>
                                        <p:tgtEl>
                                          <p:spTgt spid="23561"/>
                                        </p:tgtEl>
                                      </p:cBhvr>
                                    </p:animEffect>
                                    <p:anim calcmode="lin" valueType="num">
                                      <p:cBhvr>
                                        <p:cTn id="31" dur="1000" fill="hold"/>
                                        <p:tgtEl>
                                          <p:spTgt spid="23561"/>
                                        </p:tgtEl>
                                        <p:attrNameLst>
                                          <p:attrName>ppt_x</p:attrName>
                                        </p:attrNameLst>
                                      </p:cBhvr>
                                      <p:tavLst>
                                        <p:tav tm="0">
                                          <p:val>
                                            <p:strVal val="#ppt_x"/>
                                          </p:val>
                                        </p:tav>
                                        <p:tav tm="100000">
                                          <p:val>
                                            <p:strVal val="#ppt_x"/>
                                          </p:val>
                                        </p:tav>
                                      </p:tavLst>
                                    </p:anim>
                                    <p:anim calcmode="lin" valueType="num">
                                      <p:cBhvr>
                                        <p:cTn id="32" dur="1000" fill="hold"/>
                                        <p:tgtEl>
                                          <p:spTgt spid="23561"/>
                                        </p:tgtEl>
                                        <p:attrNameLst>
                                          <p:attrName>ppt_y</p:attrName>
                                        </p:attrNameLst>
                                      </p:cBhvr>
                                      <p:tavLst>
                                        <p:tav tm="0">
                                          <p:val>
                                            <p:strVal val="#ppt_y-.1"/>
                                          </p:val>
                                        </p:tav>
                                        <p:tav tm="100000">
                                          <p:val>
                                            <p:strVal val="#ppt_y"/>
                                          </p:val>
                                        </p:tav>
                                      </p:tavLst>
                                    </p:anim>
                                  </p:childTnLst>
                                </p:cTn>
                              </p:par>
                            </p:childTnLst>
                          </p:cTn>
                        </p:par>
                        <p:par>
                          <p:cTn id="33" fill="hold" nodeType="afterGroup">
                            <p:stCondLst>
                              <p:cond delay="2380"/>
                            </p:stCondLst>
                            <p:childTnLst>
                              <p:par>
                                <p:cTn id="34" presetID="42" presetClass="entr" presetSubtype="0" fill="hold" nodeType="afterEffect">
                                  <p:stCondLst>
                                    <p:cond delay="0"/>
                                  </p:stCondLst>
                                  <p:childTnLst>
                                    <p:set>
                                      <p:cBhvr>
                                        <p:cTn id="35" dur="1" fill="hold">
                                          <p:stCondLst>
                                            <p:cond delay="0"/>
                                          </p:stCondLst>
                                        </p:cTn>
                                        <p:tgtEl>
                                          <p:spTgt spid="23556"/>
                                        </p:tgtEl>
                                        <p:attrNameLst>
                                          <p:attrName>style.visibility</p:attrName>
                                        </p:attrNameLst>
                                      </p:cBhvr>
                                      <p:to>
                                        <p:strVal val="visible"/>
                                      </p:to>
                                    </p:set>
                                    <p:animEffect transition="in" filter="fade">
                                      <p:cBhvr>
                                        <p:cTn id="36" dur="1000"/>
                                        <p:tgtEl>
                                          <p:spTgt spid="23556"/>
                                        </p:tgtEl>
                                      </p:cBhvr>
                                    </p:animEffect>
                                    <p:anim calcmode="lin" valueType="num">
                                      <p:cBhvr>
                                        <p:cTn id="37" dur="1000" fill="hold"/>
                                        <p:tgtEl>
                                          <p:spTgt spid="23556"/>
                                        </p:tgtEl>
                                        <p:attrNameLst>
                                          <p:attrName>ppt_x</p:attrName>
                                        </p:attrNameLst>
                                      </p:cBhvr>
                                      <p:tavLst>
                                        <p:tav tm="0">
                                          <p:val>
                                            <p:strVal val="#ppt_x"/>
                                          </p:val>
                                        </p:tav>
                                        <p:tav tm="100000">
                                          <p:val>
                                            <p:strVal val="#ppt_x"/>
                                          </p:val>
                                        </p:tav>
                                      </p:tavLst>
                                    </p:anim>
                                    <p:anim calcmode="lin" valueType="num">
                                      <p:cBhvr>
                                        <p:cTn id="38" dur="1000" fill="hold"/>
                                        <p:tgtEl>
                                          <p:spTgt spid="23556"/>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200"/>
                                  </p:stCondLst>
                                  <p:childTnLst>
                                    <p:set>
                                      <p:cBhvr>
                                        <p:cTn id="40" dur="1" fill="hold">
                                          <p:stCondLst>
                                            <p:cond delay="0"/>
                                          </p:stCondLst>
                                        </p:cTn>
                                        <p:tgtEl>
                                          <p:spTgt spid="23558"/>
                                        </p:tgtEl>
                                        <p:attrNameLst>
                                          <p:attrName>style.visibility</p:attrName>
                                        </p:attrNameLst>
                                      </p:cBhvr>
                                      <p:to>
                                        <p:strVal val="visible"/>
                                      </p:to>
                                    </p:set>
                                    <p:animEffect transition="in" filter="fade">
                                      <p:cBhvr>
                                        <p:cTn id="41" dur="1000"/>
                                        <p:tgtEl>
                                          <p:spTgt spid="23558"/>
                                        </p:tgtEl>
                                      </p:cBhvr>
                                    </p:animEffect>
                                    <p:anim calcmode="lin" valueType="num">
                                      <p:cBhvr>
                                        <p:cTn id="42" dur="1000" fill="hold"/>
                                        <p:tgtEl>
                                          <p:spTgt spid="23558"/>
                                        </p:tgtEl>
                                        <p:attrNameLst>
                                          <p:attrName>ppt_x</p:attrName>
                                        </p:attrNameLst>
                                      </p:cBhvr>
                                      <p:tavLst>
                                        <p:tav tm="0">
                                          <p:val>
                                            <p:strVal val="#ppt_x"/>
                                          </p:val>
                                        </p:tav>
                                        <p:tav tm="100000">
                                          <p:val>
                                            <p:strVal val="#ppt_x"/>
                                          </p:val>
                                        </p:tav>
                                      </p:tavLst>
                                    </p:anim>
                                    <p:anim calcmode="lin" valueType="num">
                                      <p:cBhvr>
                                        <p:cTn id="43" dur="1000" fill="hold"/>
                                        <p:tgtEl>
                                          <p:spTgt spid="23558"/>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400"/>
                                  </p:stCondLst>
                                  <p:childTnLst>
                                    <p:set>
                                      <p:cBhvr>
                                        <p:cTn id="45" dur="1" fill="hold">
                                          <p:stCondLst>
                                            <p:cond delay="0"/>
                                          </p:stCondLst>
                                        </p:cTn>
                                        <p:tgtEl>
                                          <p:spTgt spid="23560"/>
                                        </p:tgtEl>
                                        <p:attrNameLst>
                                          <p:attrName>style.visibility</p:attrName>
                                        </p:attrNameLst>
                                      </p:cBhvr>
                                      <p:to>
                                        <p:strVal val="visible"/>
                                      </p:to>
                                    </p:set>
                                    <p:animEffect transition="in" filter="fade">
                                      <p:cBhvr>
                                        <p:cTn id="46" dur="1000"/>
                                        <p:tgtEl>
                                          <p:spTgt spid="23560"/>
                                        </p:tgtEl>
                                      </p:cBhvr>
                                    </p:animEffect>
                                    <p:anim calcmode="lin" valueType="num">
                                      <p:cBhvr>
                                        <p:cTn id="47" dur="1000" fill="hold"/>
                                        <p:tgtEl>
                                          <p:spTgt spid="23560"/>
                                        </p:tgtEl>
                                        <p:attrNameLst>
                                          <p:attrName>ppt_x</p:attrName>
                                        </p:attrNameLst>
                                      </p:cBhvr>
                                      <p:tavLst>
                                        <p:tav tm="0">
                                          <p:val>
                                            <p:strVal val="#ppt_x"/>
                                          </p:val>
                                        </p:tav>
                                        <p:tav tm="100000">
                                          <p:val>
                                            <p:strVal val="#ppt_x"/>
                                          </p:val>
                                        </p:tav>
                                      </p:tavLst>
                                    </p:anim>
                                    <p:anim calcmode="lin" valueType="num">
                                      <p:cBhvr>
                                        <p:cTn id="48" dur="1000" fill="hold"/>
                                        <p:tgtEl>
                                          <p:spTgt spid="23560"/>
                                        </p:tgtEl>
                                        <p:attrNameLst>
                                          <p:attrName>ppt_y</p:attrName>
                                        </p:attrNameLst>
                                      </p:cBhvr>
                                      <p:tavLst>
                                        <p:tav tm="0">
                                          <p:val>
                                            <p:strVal val="#ppt_y+.1"/>
                                          </p:val>
                                        </p:tav>
                                        <p:tav tm="100000">
                                          <p:val>
                                            <p:strVal val="#ppt_y"/>
                                          </p:val>
                                        </p:tav>
                                      </p:tavLst>
                                    </p:anim>
                                  </p:childTnLst>
                                </p:cTn>
                              </p:par>
                            </p:childTnLst>
                          </p:cTn>
                        </p:par>
                        <p:par>
                          <p:cTn id="49" fill="hold" nodeType="afterGroup">
                            <p:stCondLst>
                              <p:cond delay="3780"/>
                            </p:stCondLst>
                            <p:childTnLst>
                              <p:par>
                                <p:cTn id="50" presetID="22" presetClass="entr" presetSubtype="1" fill="hold" grpId="0" nodeType="afterEffect">
                                  <p:stCondLst>
                                    <p:cond delay="0"/>
                                  </p:stCondLst>
                                  <p:childTnLst>
                                    <p:set>
                                      <p:cBhvr>
                                        <p:cTn id="51" dur="1" fill="hold">
                                          <p:stCondLst>
                                            <p:cond delay="0"/>
                                          </p:stCondLst>
                                        </p:cTn>
                                        <p:tgtEl>
                                          <p:spTgt spid="23562"/>
                                        </p:tgtEl>
                                        <p:attrNameLst>
                                          <p:attrName>style.visibility</p:attrName>
                                        </p:attrNameLst>
                                      </p:cBhvr>
                                      <p:to>
                                        <p:strVal val="visible"/>
                                      </p:to>
                                    </p:set>
                                    <p:animEffect transition="in" filter="wipe(up)">
                                      <p:cBhvr>
                                        <p:cTn id="52" dur="500"/>
                                        <p:tgtEl>
                                          <p:spTgt spid="23562"/>
                                        </p:tgtEl>
                                      </p:cBhvr>
                                    </p:animEffect>
                                  </p:childTnLst>
                                </p:cTn>
                              </p:par>
                            </p:childTnLst>
                          </p:cTn>
                        </p:par>
                        <p:par>
                          <p:cTn id="53" fill="hold" nodeType="afterGroup">
                            <p:stCondLst>
                              <p:cond delay="4280"/>
                            </p:stCondLst>
                            <p:childTnLst>
                              <p:par>
                                <p:cTn id="54" presetID="22" presetClass="entr" presetSubtype="1" fill="hold" grpId="0" nodeType="afterEffect">
                                  <p:stCondLst>
                                    <p:cond delay="0"/>
                                  </p:stCondLst>
                                  <p:childTnLst>
                                    <p:set>
                                      <p:cBhvr>
                                        <p:cTn id="55" dur="1" fill="hold">
                                          <p:stCondLst>
                                            <p:cond delay="0"/>
                                          </p:stCondLst>
                                        </p:cTn>
                                        <p:tgtEl>
                                          <p:spTgt spid="23563"/>
                                        </p:tgtEl>
                                        <p:attrNameLst>
                                          <p:attrName>style.visibility</p:attrName>
                                        </p:attrNameLst>
                                      </p:cBhvr>
                                      <p:to>
                                        <p:strVal val="visible"/>
                                      </p:to>
                                    </p:set>
                                    <p:animEffect transition="in" filter="wipe(up)">
                                      <p:cBhvr>
                                        <p:cTn id="56" dur="500"/>
                                        <p:tgtEl>
                                          <p:spTgt spid="23563"/>
                                        </p:tgtEl>
                                      </p:cBhvr>
                                    </p:animEffect>
                                  </p:childTnLst>
                                </p:cTn>
                              </p:par>
                            </p:childTnLst>
                          </p:cTn>
                        </p:par>
                        <p:par>
                          <p:cTn id="57" fill="hold" nodeType="afterGroup">
                            <p:stCondLst>
                              <p:cond delay="4780"/>
                            </p:stCondLst>
                            <p:childTnLst>
                              <p:par>
                                <p:cTn id="58" presetID="22" presetClass="entr" presetSubtype="1" fill="hold" grpId="0" nodeType="afterEffect">
                                  <p:stCondLst>
                                    <p:cond delay="0"/>
                                  </p:stCondLst>
                                  <p:childTnLst>
                                    <p:set>
                                      <p:cBhvr>
                                        <p:cTn id="59" dur="1" fill="hold">
                                          <p:stCondLst>
                                            <p:cond delay="0"/>
                                          </p:stCondLst>
                                        </p:cTn>
                                        <p:tgtEl>
                                          <p:spTgt spid="23564"/>
                                        </p:tgtEl>
                                        <p:attrNameLst>
                                          <p:attrName>style.visibility</p:attrName>
                                        </p:attrNameLst>
                                      </p:cBhvr>
                                      <p:to>
                                        <p:strVal val="visible"/>
                                      </p:to>
                                    </p:set>
                                    <p:animEffect transition="in" filter="wipe(up)">
                                      <p:cBhvr>
                                        <p:cTn id="60" dur="500"/>
                                        <p:tgtEl>
                                          <p:spTgt spid="235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23562" grpId="0" autoUpdateAnimBg="0"/>
      <p:bldP spid="23563" grpId="0" autoUpdateAnimBg="0"/>
      <p:bldP spid="23564"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25"/>
          <p:cNvSpPr txBox="1">
            <a:spLocks noChangeArrowheads="1"/>
          </p:cNvSpPr>
          <p:nvPr/>
        </p:nvSpPr>
        <p:spPr bwMode="auto">
          <a:xfrm>
            <a:off x="423698" y="91457"/>
            <a:ext cx="1935145" cy="3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949">
                <a:solidFill>
                  <a:srgbClr val="000000"/>
                </a:solidFill>
                <a:latin typeface="微软雅黑" panose="020B0503020204020204" pitchFamily="34" charset="-122"/>
                <a:ea typeface="微软雅黑" panose="020B0503020204020204" pitchFamily="34" charset="-122"/>
              </a:rPr>
              <a:t>请输入您的标题</a:t>
            </a:r>
          </a:p>
        </p:txBody>
      </p:sp>
      <p:sp>
        <p:nvSpPr>
          <p:cNvPr id="12291" name="Freeform 5"/>
          <p:cNvSpPr>
            <a:spLocks/>
          </p:cNvSpPr>
          <p:nvPr/>
        </p:nvSpPr>
        <p:spPr bwMode="auto">
          <a:xfrm>
            <a:off x="1" y="103358"/>
            <a:ext cx="378471" cy="346337"/>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Lst>
            <a:ahLst/>
            <a:cxnLst>
              <a:cxn ang="0">
                <a:pos x="T0" y="T1"/>
              </a:cxn>
              <a:cxn ang="0">
                <a:pos x="T2" y="T3"/>
              </a:cxn>
              <a:cxn ang="0">
                <a:pos x="T4" y="T5"/>
              </a:cxn>
              <a:cxn ang="0">
                <a:pos x="T6" y="T7"/>
              </a:cxn>
              <a:cxn ang="0">
                <a:pos x="T8" y="T9"/>
              </a:cxn>
              <a:cxn ang="0">
                <a:pos x="T10" y="T11"/>
              </a:cxn>
              <a:cxn ang="0">
                <a:pos x="T12" y="T13"/>
              </a:cxn>
            </a:cxnLst>
            <a:rect l="0" t="0" r="r" b="b"/>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2292" name="Freeform 6"/>
          <p:cNvSpPr>
            <a:spLocks/>
          </p:cNvSpPr>
          <p:nvPr/>
        </p:nvSpPr>
        <p:spPr bwMode="auto">
          <a:xfrm>
            <a:off x="3435993" y="1707694"/>
            <a:ext cx="1103278" cy="2302960"/>
          </a:xfrm>
          <a:custGeom>
            <a:avLst/>
            <a:gdLst>
              <a:gd name="T0" fmla="*/ 1853 w 1853"/>
              <a:gd name="T1" fmla="*/ 3865 h 3865"/>
              <a:gd name="T2" fmla="*/ 0 w 1853"/>
              <a:gd name="T3" fmla="*/ 1933 h 3865"/>
              <a:gd name="T4" fmla="*/ 1853 w 1853"/>
              <a:gd name="T5" fmla="*/ 0 h 3865"/>
              <a:gd name="T6" fmla="*/ 1853 w 1853"/>
              <a:gd name="T7" fmla="*/ 469 h 3865"/>
              <a:gd name="T8" fmla="*/ 469 w 1853"/>
              <a:gd name="T9" fmla="*/ 1933 h 3865"/>
              <a:gd name="T10" fmla="*/ 1853 w 1853"/>
              <a:gd name="T11" fmla="*/ 3396 h 3865"/>
              <a:gd name="T12" fmla="*/ 1853 w 1853"/>
              <a:gd name="T13" fmla="*/ 3865 h 3865"/>
            </a:gdLst>
            <a:ahLst/>
            <a:cxnLst>
              <a:cxn ang="0">
                <a:pos x="T0" y="T1"/>
              </a:cxn>
              <a:cxn ang="0">
                <a:pos x="T2" y="T3"/>
              </a:cxn>
              <a:cxn ang="0">
                <a:pos x="T4" y="T5"/>
              </a:cxn>
              <a:cxn ang="0">
                <a:pos x="T6" y="T7"/>
              </a:cxn>
              <a:cxn ang="0">
                <a:pos x="T8" y="T9"/>
              </a:cxn>
              <a:cxn ang="0">
                <a:pos x="T10" y="T11"/>
              </a:cxn>
              <a:cxn ang="0">
                <a:pos x="T12" y="T13"/>
              </a:cxn>
            </a:cxnLst>
            <a:rect l="0" t="0" r="r" b="b"/>
            <a:pathLst>
              <a:path w="1853" h="3865">
                <a:moveTo>
                  <a:pt x="1853" y="3865"/>
                </a:moveTo>
                <a:cubicBezTo>
                  <a:pt x="823" y="3822"/>
                  <a:pt x="0" y="2974"/>
                  <a:pt x="0" y="1933"/>
                </a:cubicBezTo>
                <a:cubicBezTo>
                  <a:pt x="0" y="892"/>
                  <a:pt x="823" y="43"/>
                  <a:pt x="1853" y="0"/>
                </a:cubicBezTo>
                <a:lnTo>
                  <a:pt x="1853" y="469"/>
                </a:lnTo>
                <a:cubicBezTo>
                  <a:pt x="1081" y="511"/>
                  <a:pt x="469" y="1151"/>
                  <a:pt x="469" y="1933"/>
                </a:cubicBezTo>
                <a:cubicBezTo>
                  <a:pt x="469" y="2715"/>
                  <a:pt x="1081" y="3354"/>
                  <a:pt x="1853" y="3396"/>
                </a:cubicBezTo>
                <a:lnTo>
                  <a:pt x="1853" y="3865"/>
                </a:lnTo>
                <a:close/>
              </a:path>
            </a:pathLst>
          </a:custGeom>
          <a:solidFill>
            <a:schemeClr val="bg1"/>
          </a:solidFill>
          <a:ln w="10" cap="flat" cmpd="sng">
            <a:solidFill>
              <a:schemeClr val="accent2"/>
            </a:solidFill>
            <a:round/>
            <a:headEnd/>
            <a:tailEnd/>
          </a:ln>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2293" name="Freeform 7"/>
          <p:cNvSpPr>
            <a:spLocks/>
          </p:cNvSpPr>
          <p:nvPr/>
        </p:nvSpPr>
        <p:spPr bwMode="auto">
          <a:xfrm>
            <a:off x="4635674" y="1707694"/>
            <a:ext cx="1104469" cy="2302960"/>
          </a:xfrm>
          <a:custGeom>
            <a:avLst/>
            <a:gdLst>
              <a:gd name="T0" fmla="*/ 0 w 1853"/>
              <a:gd name="T1" fmla="*/ 0 h 3865"/>
              <a:gd name="T2" fmla="*/ 1853 w 1853"/>
              <a:gd name="T3" fmla="*/ 1933 h 3865"/>
              <a:gd name="T4" fmla="*/ 0 w 1853"/>
              <a:gd name="T5" fmla="*/ 3865 h 3865"/>
              <a:gd name="T6" fmla="*/ 0 w 1853"/>
              <a:gd name="T7" fmla="*/ 3396 h 3865"/>
              <a:gd name="T8" fmla="*/ 1384 w 1853"/>
              <a:gd name="T9" fmla="*/ 1933 h 3865"/>
              <a:gd name="T10" fmla="*/ 0 w 1853"/>
              <a:gd name="T11" fmla="*/ 469 h 3865"/>
              <a:gd name="T12" fmla="*/ 0 w 1853"/>
              <a:gd name="T13" fmla="*/ 0 h 3865"/>
            </a:gdLst>
            <a:ahLst/>
            <a:cxnLst>
              <a:cxn ang="0">
                <a:pos x="T0" y="T1"/>
              </a:cxn>
              <a:cxn ang="0">
                <a:pos x="T2" y="T3"/>
              </a:cxn>
              <a:cxn ang="0">
                <a:pos x="T4" y="T5"/>
              </a:cxn>
              <a:cxn ang="0">
                <a:pos x="T6" y="T7"/>
              </a:cxn>
              <a:cxn ang="0">
                <a:pos x="T8" y="T9"/>
              </a:cxn>
              <a:cxn ang="0">
                <a:pos x="T10" y="T11"/>
              </a:cxn>
              <a:cxn ang="0">
                <a:pos x="T12" y="T13"/>
              </a:cxn>
            </a:cxnLst>
            <a:rect l="0" t="0" r="r" b="b"/>
            <a:pathLst>
              <a:path w="1853" h="3865">
                <a:moveTo>
                  <a:pt x="0" y="0"/>
                </a:moveTo>
                <a:cubicBezTo>
                  <a:pt x="1030" y="43"/>
                  <a:pt x="1853" y="892"/>
                  <a:pt x="1853" y="1933"/>
                </a:cubicBezTo>
                <a:cubicBezTo>
                  <a:pt x="1853" y="2974"/>
                  <a:pt x="1030" y="3822"/>
                  <a:pt x="0" y="3865"/>
                </a:cubicBezTo>
                <a:lnTo>
                  <a:pt x="0" y="3396"/>
                </a:lnTo>
                <a:cubicBezTo>
                  <a:pt x="772" y="3354"/>
                  <a:pt x="1384" y="2715"/>
                  <a:pt x="1384" y="1933"/>
                </a:cubicBezTo>
                <a:cubicBezTo>
                  <a:pt x="1384" y="1151"/>
                  <a:pt x="772" y="511"/>
                  <a:pt x="0" y="469"/>
                </a:cubicBezTo>
                <a:lnTo>
                  <a:pt x="0" y="0"/>
                </a:lnTo>
                <a:close/>
              </a:path>
            </a:pathLst>
          </a:custGeom>
          <a:solidFill>
            <a:schemeClr val="accent1"/>
          </a:solidFill>
          <a:ln w="10" cap="flat" cmpd="sng">
            <a:solidFill>
              <a:schemeClr val="accent2"/>
            </a:solidFill>
            <a:round/>
            <a:headEnd/>
            <a:tailEnd/>
          </a:ln>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grpSp>
        <p:nvGrpSpPr>
          <p:cNvPr id="12294" name="组合 27"/>
          <p:cNvGrpSpPr>
            <a:grpSpLocks/>
          </p:cNvGrpSpPr>
          <p:nvPr/>
        </p:nvGrpSpPr>
        <p:grpSpPr bwMode="auto">
          <a:xfrm>
            <a:off x="2513619" y="2283731"/>
            <a:ext cx="922374" cy="981882"/>
            <a:chOff x="0" y="0"/>
            <a:chExt cx="1230312" cy="1309688"/>
          </a:xfrm>
        </p:grpSpPr>
        <p:sp>
          <p:nvSpPr>
            <p:cNvPr id="12295" name="Line 8"/>
            <p:cNvSpPr>
              <a:spLocks noChangeShapeType="1"/>
            </p:cNvSpPr>
            <p:nvPr/>
          </p:nvSpPr>
          <p:spPr bwMode="auto">
            <a:xfrm flipH="1">
              <a:off x="0" y="654050"/>
              <a:ext cx="1230312" cy="0"/>
            </a:xfrm>
            <a:prstGeom prst="line">
              <a:avLst/>
            </a:prstGeom>
            <a:noFill/>
            <a:ln w="10" cmpd="sng">
              <a:solidFill>
                <a:schemeClr val="accent1"/>
              </a:solidFill>
              <a:prstDash val="dash"/>
              <a:round/>
              <a:headEnd/>
              <a:tailEnd type="oval" w="med" len="med"/>
            </a:ln>
            <a:extLst>
              <a:ext uri="{909E8E84-426E-40DD-AFC4-6F175D3DCCD1}">
                <a14:hiddenFill xmlns:a14="http://schemas.microsoft.com/office/drawing/2010/main">
                  <a:no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2296" name="Line 9"/>
            <p:cNvSpPr>
              <a:spLocks noChangeShapeType="1"/>
            </p:cNvSpPr>
            <p:nvPr/>
          </p:nvSpPr>
          <p:spPr bwMode="auto">
            <a:xfrm>
              <a:off x="0" y="0"/>
              <a:ext cx="0" cy="1309688"/>
            </a:xfrm>
            <a:prstGeom prst="line">
              <a:avLst/>
            </a:prstGeom>
            <a:noFill/>
            <a:ln w="12700" cmpd="sng">
              <a:solidFill>
                <a:schemeClr val="accent1"/>
              </a:solidFill>
              <a:round/>
              <a:headEnd/>
              <a:tailEnd/>
            </a:ln>
            <a:extLst>
              <a:ext uri="{909E8E84-426E-40DD-AFC4-6F175D3DCCD1}">
                <a14:hiddenFill xmlns:a14="http://schemas.microsoft.com/office/drawing/2010/main">
                  <a:no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grpSp>
      <p:grpSp>
        <p:nvGrpSpPr>
          <p:cNvPr id="12297" name="组合 30"/>
          <p:cNvGrpSpPr>
            <a:grpSpLocks/>
          </p:cNvGrpSpPr>
          <p:nvPr/>
        </p:nvGrpSpPr>
        <p:grpSpPr bwMode="auto">
          <a:xfrm>
            <a:off x="5748474" y="2283731"/>
            <a:ext cx="922374" cy="981882"/>
            <a:chOff x="0" y="0"/>
            <a:chExt cx="1230312" cy="1309688"/>
          </a:xfrm>
        </p:grpSpPr>
        <p:sp>
          <p:nvSpPr>
            <p:cNvPr id="12298" name="Line 10"/>
            <p:cNvSpPr>
              <a:spLocks noChangeShapeType="1"/>
            </p:cNvSpPr>
            <p:nvPr/>
          </p:nvSpPr>
          <p:spPr bwMode="auto">
            <a:xfrm>
              <a:off x="0" y="654050"/>
              <a:ext cx="1230312" cy="0"/>
            </a:xfrm>
            <a:prstGeom prst="line">
              <a:avLst/>
            </a:prstGeom>
            <a:noFill/>
            <a:ln w="10" cmpd="sng">
              <a:solidFill>
                <a:schemeClr val="accent1"/>
              </a:solidFill>
              <a:prstDash val="dash"/>
              <a:round/>
              <a:headEnd/>
              <a:tailEnd type="oval" w="med" len="med"/>
            </a:ln>
            <a:extLst>
              <a:ext uri="{909E8E84-426E-40DD-AFC4-6F175D3DCCD1}">
                <a14:hiddenFill xmlns:a14="http://schemas.microsoft.com/office/drawing/2010/main">
                  <a:no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2299" name="Line 11"/>
            <p:cNvSpPr>
              <a:spLocks noChangeShapeType="1"/>
            </p:cNvSpPr>
            <p:nvPr/>
          </p:nvSpPr>
          <p:spPr bwMode="auto">
            <a:xfrm>
              <a:off x="1230312" y="0"/>
              <a:ext cx="0" cy="1309688"/>
            </a:xfrm>
            <a:prstGeom prst="line">
              <a:avLst/>
            </a:prstGeom>
            <a:noFill/>
            <a:ln w="12700" cmpd="sng">
              <a:solidFill>
                <a:schemeClr val="accent1"/>
              </a:solidFill>
              <a:round/>
              <a:headEnd/>
              <a:tailEnd/>
            </a:ln>
            <a:extLst>
              <a:ext uri="{909E8E84-426E-40DD-AFC4-6F175D3DCCD1}">
                <a14:hiddenFill xmlns:a14="http://schemas.microsoft.com/office/drawing/2010/main">
                  <a:no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grpSp>
      <p:sp>
        <p:nvSpPr>
          <p:cNvPr id="12300" name="TextBox 33"/>
          <p:cNvSpPr txBox="1">
            <a:spLocks noChangeArrowheads="1"/>
          </p:cNvSpPr>
          <p:nvPr/>
        </p:nvSpPr>
        <p:spPr bwMode="auto">
          <a:xfrm>
            <a:off x="3988228" y="4158234"/>
            <a:ext cx="1253238" cy="599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649">
                <a:solidFill>
                  <a:srgbClr val="4D4948"/>
                </a:solidFill>
                <a:latin typeface="微软雅黑" panose="020B0503020204020204" pitchFamily="34" charset="-122"/>
                <a:ea typeface="微软雅黑" panose="020B0503020204020204" pitchFamily="34" charset="-122"/>
              </a:rPr>
              <a:t>这里可以输入标题文本</a:t>
            </a:r>
          </a:p>
        </p:txBody>
      </p:sp>
      <p:sp>
        <p:nvSpPr>
          <p:cNvPr id="12301" name="TextBox 34"/>
          <p:cNvSpPr txBox="1">
            <a:spLocks noChangeArrowheads="1"/>
          </p:cNvSpPr>
          <p:nvPr/>
        </p:nvSpPr>
        <p:spPr bwMode="auto">
          <a:xfrm>
            <a:off x="847394" y="2220653"/>
            <a:ext cx="1593625" cy="1338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文字内容文字内容文字内容文字内容文字内容文字内容文字内容文字内容文字内容文字内容文字内容文字内容</a:t>
            </a:r>
          </a:p>
        </p:txBody>
      </p:sp>
      <p:sp>
        <p:nvSpPr>
          <p:cNvPr id="12302" name="TextBox 35"/>
          <p:cNvSpPr txBox="1">
            <a:spLocks noChangeArrowheads="1"/>
          </p:cNvSpPr>
          <p:nvPr/>
        </p:nvSpPr>
        <p:spPr bwMode="auto">
          <a:xfrm>
            <a:off x="2170852" y="962654"/>
            <a:ext cx="4347655"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文字内容文字内容文字内容文字内容文字内容文字内容文字内容文字内容文字内容文字内容文字内容文字内容</a:t>
            </a:r>
          </a:p>
        </p:txBody>
      </p:sp>
      <p:sp>
        <p:nvSpPr>
          <p:cNvPr id="12303" name="单圆角矩形 36"/>
          <p:cNvSpPr>
            <a:spLocks/>
          </p:cNvSpPr>
          <p:nvPr/>
        </p:nvSpPr>
        <p:spPr bwMode="auto">
          <a:xfrm>
            <a:off x="1806664" y="962654"/>
            <a:ext cx="283258" cy="583178"/>
          </a:xfrm>
          <a:custGeom>
            <a:avLst/>
            <a:gdLst>
              <a:gd name="T0" fmla="*/ 0 w 378177"/>
              <a:gd name="T1" fmla="*/ 0 h 778333"/>
              <a:gd name="T2" fmla="*/ 315146 w 378177"/>
              <a:gd name="T3" fmla="*/ 0 h 778333"/>
              <a:gd name="T4" fmla="*/ 378177 w 378177"/>
              <a:gd name="T5" fmla="*/ 63031 h 778333"/>
              <a:gd name="T6" fmla="*/ 378177 w 378177"/>
              <a:gd name="T7" fmla="*/ 778333 h 778333"/>
              <a:gd name="T8" fmla="*/ 0 w 378177"/>
              <a:gd name="T9" fmla="*/ 778333 h 778333"/>
              <a:gd name="T10" fmla="*/ 0 w 378177"/>
              <a:gd name="T11" fmla="*/ 0 h 778333"/>
            </a:gdLst>
            <a:ahLst/>
            <a:cxnLst>
              <a:cxn ang="0">
                <a:pos x="T0" y="T1"/>
              </a:cxn>
              <a:cxn ang="0">
                <a:pos x="T2" y="T3"/>
              </a:cxn>
              <a:cxn ang="0">
                <a:pos x="T4" y="T5"/>
              </a:cxn>
              <a:cxn ang="0">
                <a:pos x="T6" y="T7"/>
              </a:cxn>
              <a:cxn ang="0">
                <a:pos x="T8" y="T9"/>
              </a:cxn>
              <a:cxn ang="0">
                <a:pos x="T10" y="T11"/>
              </a:cxn>
            </a:cxnLst>
            <a:rect l="0" t="0" r="r" b="b"/>
            <a:pathLst>
              <a:path w="378177" h="778333">
                <a:moveTo>
                  <a:pt x="0" y="0"/>
                </a:moveTo>
                <a:lnTo>
                  <a:pt x="315146" y="0"/>
                </a:lnTo>
                <a:cubicBezTo>
                  <a:pt x="349957" y="0"/>
                  <a:pt x="378177" y="28220"/>
                  <a:pt x="378177" y="63031"/>
                </a:cubicBezTo>
                <a:lnTo>
                  <a:pt x="378177" y="778333"/>
                </a:lnTo>
                <a:lnTo>
                  <a:pt x="0" y="778333"/>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2304" name="TextBox 37"/>
          <p:cNvSpPr txBox="1">
            <a:spLocks noChangeArrowheads="1"/>
          </p:cNvSpPr>
          <p:nvPr/>
        </p:nvSpPr>
        <p:spPr bwMode="auto">
          <a:xfrm>
            <a:off x="6732736" y="2220653"/>
            <a:ext cx="1594815" cy="1338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文字内容文字内容文字内容文字内容文字内容文字内容文字内容文字内容文字内容文字内容文字内容文字内容</a:t>
            </a:r>
          </a:p>
        </p:txBody>
      </p:sp>
      <p:sp>
        <p:nvSpPr>
          <p:cNvPr id="12305" name="椭圆 38"/>
          <p:cNvSpPr>
            <a:spLocks noChangeArrowheads="1"/>
          </p:cNvSpPr>
          <p:nvPr/>
        </p:nvSpPr>
        <p:spPr bwMode="auto">
          <a:xfrm>
            <a:off x="3765667" y="2037369"/>
            <a:ext cx="1644801" cy="1644801"/>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Tree>
    <p:extLst>
      <p:ext uri="{BB962C8B-B14F-4D97-AF65-F5344CB8AC3E}">
        <p14:creationId xmlns:p14="http://schemas.microsoft.com/office/powerpoint/2010/main" val="1718914511"/>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additive="base">
                                        <p:cTn id="7" dur="500" fill="hold"/>
                                        <p:tgtEl>
                                          <p:spTgt spid="12291"/>
                                        </p:tgtEl>
                                        <p:attrNameLst>
                                          <p:attrName>ppt_x</p:attrName>
                                        </p:attrNameLst>
                                      </p:cBhvr>
                                      <p:tavLst>
                                        <p:tav tm="0">
                                          <p:val>
                                            <p:strVal val="0-#ppt_w/2"/>
                                          </p:val>
                                        </p:tav>
                                        <p:tav tm="100000">
                                          <p:val>
                                            <p:strVal val="#ppt_x"/>
                                          </p:val>
                                        </p:tav>
                                      </p:tavLst>
                                    </p:anim>
                                    <p:anim calcmode="lin" valueType="num">
                                      <p:cBhvr additive="base">
                                        <p:cTn id="8" dur="500" fill="hold"/>
                                        <p:tgtEl>
                                          <p:spTgt spid="12291"/>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2290"/>
                                        </p:tgtEl>
                                        <p:attrNameLst>
                                          <p:attrName>style.visibility</p:attrName>
                                        </p:attrNameLst>
                                      </p:cBhvr>
                                      <p:to>
                                        <p:strVal val="visible"/>
                                      </p:to>
                                    </p:set>
                                    <p:anim calcmode="lin" valueType="num">
                                      <p:cBhvr>
                                        <p:cTn id="12" dur="300" fill="hold"/>
                                        <p:tgtEl>
                                          <p:spTgt spid="12290"/>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12290"/>
                                        </p:tgtEl>
                                        <p:attrNameLst>
                                          <p:attrName>ppt_y</p:attrName>
                                        </p:attrNameLst>
                                      </p:cBhvr>
                                      <p:tavLst>
                                        <p:tav tm="0">
                                          <p:val>
                                            <p:strVal val="#ppt_y"/>
                                          </p:val>
                                        </p:tav>
                                        <p:tav tm="100000">
                                          <p:val>
                                            <p:strVal val="#ppt_y"/>
                                          </p:val>
                                        </p:tav>
                                      </p:tavLst>
                                    </p:anim>
                                    <p:anim calcmode="lin" valueType="num">
                                      <p:cBhvr>
                                        <p:cTn id="14" dur="300" fill="hold"/>
                                        <p:tgtEl>
                                          <p:spTgt spid="12290"/>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1229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12290"/>
                                        </p:tgtEl>
                                      </p:cBhvr>
                                    </p:animEffect>
                                  </p:childTnLst>
                                </p:cTn>
                              </p:par>
                            </p:childTnLst>
                          </p:cTn>
                        </p:par>
                        <p:par>
                          <p:cTn id="17" fill="hold" nodeType="afterGroup">
                            <p:stCondLst>
                              <p:cond delay="980"/>
                            </p:stCondLst>
                            <p:childTnLst>
                              <p:par>
                                <p:cTn id="18" presetID="21" presetClass="entr" presetSubtype="1" fill="hold" grpId="0" nodeType="afterEffect">
                                  <p:stCondLst>
                                    <p:cond delay="0"/>
                                  </p:stCondLst>
                                  <p:childTnLst>
                                    <p:set>
                                      <p:cBhvr>
                                        <p:cTn id="19" dur="1" fill="hold">
                                          <p:stCondLst>
                                            <p:cond delay="0"/>
                                          </p:stCondLst>
                                        </p:cTn>
                                        <p:tgtEl>
                                          <p:spTgt spid="12305"/>
                                        </p:tgtEl>
                                        <p:attrNameLst>
                                          <p:attrName>style.visibility</p:attrName>
                                        </p:attrNameLst>
                                      </p:cBhvr>
                                      <p:to>
                                        <p:strVal val="visible"/>
                                      </p:to>
                                    </p:set>
                                    <p:animEffect transition="in" filter="wheel(1)">
                                      <p:cBhvr>
                                        <p:cTn id="20" dur="2000"/>
                                        <p:tgtEl>
                                          <p:spTgt spid="12305"/>
                                        </p:tgtEl>
                                      </p:cBhvr>
                                    </p:animEffect>
                                  </p:childTnLst>
                                </p:cTn>
                              </p:par>
                            </p:childTnLst>
                          </p:cTn>
                        </p:par>
                        <p:par>
                          <p:cTn id="21" fill="hold" nodeType="afterGroup">
                            <p:stCondLst>
                              <p:cond delay="2980"/>
                            </p:stCondLst>
                            <p:childTnLst>
                              <p:par>
                                <p:cTn id="22" presetID="2" presetClass="entr" presetSubtype="8" fill="hold" nodeType="afterEffect">
                                  <p:stCondLst>
                                    <p:cond delay="0"/>
                                  </p:stCondLst>
                                  <p:childTnLst>
                                    <p:set>
                                      <p:cBhvr>
                                        <p:cTn id="23" dur="1" fill="hold">
                                          <p:stCondLst>
                                            <p:cond delay="0"/>
                                          </p:stCondLst>
                                        </p:cTn>
                                        <p:tgtEl>
                                          <p:spTgt spid="12293"/>
                                        </p:tgtEl>
                                        <p:attrNameLst>
                                          <p:attrName>style.visibility</p:attrName>
                                        </p:attrNameLst>
                                      </p:cBhvr>
                                      <p:to>
                                        <p:strVal val="visible"/>
                                      </p:to>
                                    </p:set>
                                    <p:anim calcmode="lin" valueType="num">
                                      <p:cBhvr additive="base">
                                        <p:cTn id="24" dur="500" fill="hold"/>
                                        <p:tgtEl>
                                          <p:spTgt spid="12293"/>
                                        </p:tgtEl>
                                        <p:attrNameLst>
                                          <p:attrName>ppt_x</p:attrName>
                                        </p:attrNameLst>
                                      </p:cBhvr>
                                      <p:tavLst>
                                        <p:tav tm="0">
                                          <p:val>
                                            <p:strVal val="0-#ppt_w/2"/>
                                          </p:val>
                                        </p:tav>
                                        <p:tav tm="100000">
                                          <p:val>
                                            <p:strVal val="#ppt_x"/>
                                          </p:val>
                                        </p:tav>
                                      </p:tavLst>
                                    </p:anim>
                                    <p:anim calcmode="lin" valueType="num">
                                      <p:cBhvr additive="base">
                                        <p:cTn id="25" dur="500" fill="hold"/>
                                        <p:tgtEl>
                                          <p:spTgt spid="12293"/>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2292"/>
                                        </p:tgtEl>
                                        <p:attrNameLst>
                                          <p:attrName>style.visibility</p:attrName>
                                        </p:attrNameLst>
                                      </p:cBhvr>
                                      <p:to>
                                        <p:strVal val="visible"/>
                                      </p:to>
                                    </p:set>
                                    <p:anim calcmode="lin" valueType="num">
                                      <p:cBhvr additive="base">
                                        <p:cTn id="28" dur="500" fill="hold"/>
                                        <p:tgtEl>
                                          <p:spTgt spid="12292"/>
                                        </p:tgtEl>
                                        <p:attrNameLst>
                                          <p:attrName>ppt_x</p:attrName>
                                        </p:attrNameLst>
                                      </p:cBhvr>
                                      <p:tavLst>
                                        <p:tav tm="0">
                                          <p:val>
                                            <p:strVal val="1+#ppt_w/2"/>
                                          </p:val>
                                        </p:tav>
                                        <p:tav tm="100000">
                                          <p:val>
                                            <p:strVal val="#ppt_x"/>
                                          </p:val>
                                        </p:tav>
                                      </p:tavLst>
                                    </p:anim>
                                    <p:anim calcmode="lin" valueType="num">
                                      <p:cBhvr additive="base">
                                        <p:cTn id="29" dur="500" fill="hold"/>
                                        <p:tgtEl>
                                          <p:spTgt spid="12292"/>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348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12300"/>
                                        </p:tgtEl>
                                        <p:attrNameLst>
                                          <p:attrName>style.visibility</p:attrName>
                                        </p:attrNameLst>
                                      </p:cBhvr>
                                      <p:to>
                                        <p:strVal val="visible"/>
                                      </p:to>
                                    </p:set>
                                    <p:anim calcmode="lin" valueType="num">
                                      <p:cBhvr>
                                        <p:cTn id="33" dur="300" fill="hold"/>
                                        <p:tgtEl>
                                          <p:spTgt spid="12300"/>
                                        </p:tgtEl>
                                        <p:attrNameLst>
                                          <p:attrName>ppt_x</p:attrName>
                                        </p:attrNameLst>
                                      </p:cBhvr>
                                      <p:tavLst>
                                        <p:tav tm="0">
                                          <p:val>
                                            <p:strVal val="#ppt_x"/>
                                          </p:val>
                                        </p:tav>
                                        <p:tav tm="50000">
                                          <p:val>
                                            <p:strVal val="#ppt_x+.1"/>
                                          </p:val>
                                        </p:tav>
                                        <p:tav tm="100000">
                                          <p:val>
                                            <p:strVal val="#ppt_x"/>
                                          </p:val>
                                        </p:tav>
                                      </p:tavLst>
                                    </p:anim>
                                    <p:anim calcmode="lin" valueType="num">
                                      <p:cBhvr>
                                        <p:cTn id="34" dur="300" fill="hold"/>
                                        <p:tgtEl>
                                          <p:spTgt spid="12300"/>
                                        </p:tgtEl>
                                        <p:attrNameLst>
                                          <p:attrName>ppt_y</p:attrName>
                                        </p:attrNameLst>
                                      </p:cBhvr>
                                      <p:tavLst>
                                        <p:tav tm="0">
                                          <p:val>
                                            <p:strVal val="#ppt_y"/>
                                          </p:val>
                                        </p:tav>
                                        <p:tav tm="100000">
                                          <p:val>
                                            <p:strVal val="#ppt_y"/>
                                          </p:val>
                                        </p:tav>
                                      </p:tavLst>
                                    </p:anim>
                                    <p:anim calcmode="lin" valueType="num">
                                      <p:cBhvr>
                                        <p:cTn id="35" dur="300" fill="hold"/>
                                        <p:tgtEl>
                                          <p:spTgt spid="12300"/>
                                        </p:tgtEl>
                                        <p:attrNameLst>
                                          <p:attrName>ppt_h</p:attrName>
                                        </p:attrNameLst>
                                      </p:cBhvr>
                                      <p:tavLst>
                                        <p:tav tm="0">
                                          <p:val>
                                            <p:strVal val="#ppt_h/10"/>
                                          </p:val>
                                        </p:tav>
                                        <p:tav tm="50000">
                                          <p:val>
                                            <p:strVal val="#ppt_h+.01"/>
                                          </p:val>
                                        </p:tav>
                                        <p:tav tm="100000">
                                          <p:val>
                                            <p:strVal val="#ppt_h"/>
                                          </p:val>
                                        </p:tav>
                                      </p:tavLst>
                                    </p:anim>
                                    <p:anim calcmode="lin" valueType="num">
                                      <p:cBhvr>
                                        <p:cTn id="36" dur="300" fill="hold"/>
                                        <p:tgtEl>
                                          <p:spTgt spid="12300"/>
                                        </p:tgtEl>
                                        <p:attrNameLst>
                                          <p:attrName>ppt_w</p:attrName>
                                        </p:attrNameLst>
                                      </p:cBhvr>
                                      <p:tavLst>
                                        <p:tav tm="0">
                                          <p:val>
                                            <p:strVal val="#ppt_w/10"/>
                                          </p:val>
                                        </p:tav>
                                        <p:tav tm="50000">
                                          <p:val>
                                            <p:strVal val="#ppt_w+.01"/>
                                          </p:val>
                                        </p:tav>
                                        <p:tav tm="100000">
                                          <p:val>
                                            <p:strVal val="#ppt_w"/>
                                          </p:val>
                                        </p:tav>
                                      </p:tavLst>
                                    </p:anim>
                                    <p:animEffect transition="in" filter="fade">
                                      <p:cBhvr>
                                        <p:cTn id="37" dur="300" tmFilter="0,0; .5, 1; 1, 1"/>
                                        <p:tgtEl>
                                          <p:spTgt spid="12300"/>
                                        </p:tgtEl>
                                      </p:cBhvr>
                                    </p:animEffect>
                                  </p:childTnLst>
                                </p:cTn>
                              </p:par>
                            </p:childTnLst>
                          </p:cTn>
                        </p:par>
                        <p:par>
                          <p:cTn id="38" fill="hold" nodeType="afterGroup">
                            <p:stCondLst>
                              <p:cond delay="4050"/>
                            </p:stCondLst>
                            <p:childTnLst>
                              <p:par>
                                <p:cTn id="39" presetID="22" presetClass="entr" presetSubtype="2" fill="hold" nodeType="afterEffect">
                                  <p:stCondLst>
                                    <p:cond delay="0"/>
                                  </p:stCondLst>
                                  <p:childTnLst>
                                    <p:set>
                                      <p:cBhvr>
                                        <p:cTn id="40" dur="1" fill="hold">
                                          <p:stCondLst>
                                            <p:cond delay="0"/>
                                          </p:stCondLst>
                                        </p:cTn>
                                        <p:tgtEl>
                                          <p:spTgt spid="12294"/>
                                        </p:tgtEl>
                                        <p:attrNameLst>
                                          <p:attrName>style.visibility</p:attrName>
                                        </p:attrNameLst>
                                      </p:cBhvr>
                                      <p:to>
                                        <p:strVal val="visible"/>
                                      </p:to>
                                    </p:set>
                                    <p:animEffect transition="in" filter="wipe(right)">
                                      <p:cBhvr>
                                        <p:cTn id="41" dur="500"/>
                                        <p:tgtEl>
                                          <p:spTgt spid="12294"/>
                                        </p:tgtEl>
                                      </p:cBhvr>
                                    </p:animEffect>
                                  </p:childTnLst>
                                </p:cTn>
                              </p:par>
                              <p:par>
                                <p:cTn id="42" presetID="22" presetClass="entr" presetSubtype="8" fill="hold" nodeType="withEffect">
                                  <p:stCondLst>
                                    <p:cond delay="0"/>
                                  </p:stCondLst>
                                  <p:childTnLst>
                                    <p:set>
                                      <p:cBhvr>
                                        <p:cTn id="43" dur="1" fill="hold">
                                          <p:stCondLst>
                                            <p:cond delay="0"/>
                                          </p:stCondLst>
                                        </p:cTn>
                                        <p:tgtEl>
                                          <p:spTgt spid="12297"/>
                                        </p:tgtEl>
                                        <p:attrNameLst>
                                          <p:attrName>style.visibility</p:attrName>
                                        </p:attrNameLst>
                                      </p:cBhvr>
                                      <p:to>
                                        <p:strVal val="visible"/>
                                      </p:to>
                                    </p:set>
                                    <p:animEffect transition="in" filter="wipe(left)">
                                      <p:cBhvr>
                                        <p:cTn id="44" dur="500"/>
                                        <p:tgtEl>
                                          <p:spTgt spid="12297"/>
                                        </p:tgtEl>
                                      </p:cBhvr>
                                    </p:animEffect>
                                  </p:childTnLst>
                                </p:cTn>
                              </p:par>
                            </p:childTnLst>
                          </p:cTn>
                        </p:par>
                        <p:par>
                          <p:cTn id="45" fill="hold" nodeType="afterGroup">
                            <p:stCondLst>
                              <p:cond delay="4550"/>
                            </p:stCondLst>
                            <p:childTnLst>
                              <p:par>
                                <p:cTn id="46" presetID="22" presetClass="entr" presetSubtype="2" fill="hold" grpId="0" nodeType="afterEffect">
                                  <p:stCondLst>
                                    <p:cond delay="0"/>
                                  </p:stCondLst>
                                  <p:childTnLst>
                                    <p:set>
                                      <p:cBhvr>
                                        <p:cTn id="47" dur="1" fill="hold">
                                          <p:stCondLst>
                                            <p:cond delay="0"/>
                                          </p:stCondLst>
                                        </p:cTn>
                                        <p:tgtEl>
                                          <p:spTgt spid="12301"/>
                                        </p:tgtEl>
                                        <p:attrNameLst>
                                          <p:attrName>style.visibility</p:attrName>
                                        </p:attrNameLst>
                                      </p:cBhvr>
                                      <p:to>
                                        <p:strVal val="visible"/>
                                      </p:to>
                                    </p:set>
                                    <p:animEffect transition="in" filter="wipe(right)">
                                      <p:cBhvr>
                                        <p:cTn id="48" dur="500"/>
                                        <p:tgtEl>
                                          <p:spTgt spid="12301"/>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2304"/>
                                        </p:tgtEl>
                                        <p:attrNameLst>
                                          <p:attrName>style.visibility</p:attrName>
                                        </p:attrNameLst>
                                      </p:cBhvr>
                                      <p:to>
                                        <p:strVal val="visible"/>
                                      </p:to>
                                    </p:set>
                                    <p:animEffect transition="in" filter="wipe(left)">
                                      <p:cBhvr>
                                        <p:cTn id="51" dur="500"/>
                                        <p:tgtEl>
                                          <p:spTgt spid="12304"/>
                                        </p:tgtEl>
                                      </p:cBhvr>
                                    </p:animEffect>
                                  </p:childTnLst>
                                </p:cTn>
                              </p:par>
                            </p:childTnLst>
                          </p:cTn>
                        </p:par>
                        <p:par>
                          <p:cTn id="52" fill="hold" nodeType="afterGroup">
                            <p:stCondLst>
                              <p:cond delay="5050"/>
                            </p:stCondLst>
                            <p:childTnLst>
                              <p:par>
                                <p:cTn id="53" presetID="2" presetClass="entr" presetSubtype="9" fill="hold" nodeType="afterEffect">
                                  <p:stCondLst>
                                    <p:cond delay="0"/>
                                  </p:stCondLst>
                                  <p:childTnLst>
                                    <p:set>
                                      <p:cBhvr>
                                        <p:cTn id="54" dur="1" fill="hold">
                                          <p:stCondLst>
                                            <p:cond delay="0"/>
                                          </p:stCondLst>
                                        </p:cTn>
                                        <p:tgtEl>
                                          <p:spTgt spid="12303"/>
                                        </p:tgtEl>
                                        <p:attrNameLst>
                                          <p:attrName>style.visibility</p:attrName>
                                        </p:attrNameLst>
                                      </p:cBhvr>
                                      <p:to>
                                        <p:strVal val="visible"/>
                                      </p:to>
                                    </p:set>
                                    <p:anim calcmode="lin" valueType="num">
                                      <p:cBhvr additive="base">
                                        <p:cTn id="55" dur="500" fill="hold"/>
                                        <p:tgtEl>
                                          <p:spTgt spid="12303"/>
                                        </p:tgtEl>
                                        <p:attrNameLst>
                                          <p:attrName>ppt_x</p:attrName>
                                        </p:attrNameLst>
                                      </p:cBhvr>
                                      <p:tavLst>
                                        <p:tav tm="0">
                                          <p:val>
                                            <p:strVal val="0-#ppt_w/2"/>
                                          </p:val>
                                        </p:tav>
                                        <p:tav tm="100000">
                                          <p:val>
                                            <p:strVal val="#ppt_x"/>
                                          </p:val>
                                        </p:tav>
                                      </p:tavLst>
                                    </p:anim>
                                    <p:anim calcmode="lin" valueType="num">
                                      <p:cBhvr additive="base">
                                        <p:cTn id="56" dur="500" fill="hold"/>
                                        <p:tgtEl>
                                          <p:spTgt spid="12303"/>
                                        </p:tgtEl>
                                        <p:attrNameLst>
                                          <p:attrName>ppt_y</p:attrName>
                                        </p:attrNameLst>
                                      </p:cBhvr>
                                      <p:tavLst>
                                        <p:tav tm="0">
                                          <p:val>
                                            <p:strVal val="0-#ppt_h/2"/>
                                          </p:val>
                                        </p:tav>
                                        <p:tav tm="100000">
                                          <p:val>
                                            <p:strVal val="#ppt_y"/>
                                          </p:val>
                                        </p:tav>
                                      </p:tavLst>
                                    </p:anim>
                                  </p:childTnLst>
                                </p:cTn>
                              </p:par>
                            </p:childTnLst>
                          </p:cTn>
                        </p:par>
                        <p:par>
                          <p:cTn id="57" fill="hold" nodeType="afterGroup">
                            <p:stCondLst>
                              <p:cond delay="5550"/>
                            </p:stCondLst>
                            <p:childTnLst>
                              <p:par>
                                <p:cTn id="58" presetID="22" presetClass="entr" presetSubtype="8" fill="hold" grpId="0" nodeType="afterEffect">
                                  <p:stCondLst>
                                    <p:cond delay="0"/>
                                  </p:stCondLst>
                                  <p:childTnLst>
                                    <p:set>
                                      <p:cBhvr>
                                        <p:cTn id="59" dur="1" fill="hold">
                                          <p:stCondLst>
                                            <p:cond delay="0"/>
                                          </p:stCondLst>
                                        </p:cTn>
                                        <p:tgtEl>
                                          <p:spTgt spid="12302"/>
                                        </p:tgtEl>
                                        <p:attrNameLst>
                                          <p:attrName>style.visibility</p:attrName>
                                        </p:attrNameLst>
                                      </p:cBhvr>
                                      <p:to>
                                        <p:strVal val="visible"/>
                                      </p:to>
                                    </p:set>
                                    <p:animEffect transition="in" filter="wipe(left)">
                                      <p:cBhvr>
                                        <p:cTn id="60" dur="500"/>
                                        <p:tgtEl>
                                          <p:spTgt spid="12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300" grpId="0" autoUpdateAnimBg="0"/>
      <p:bldP spid="12301" grpId="0" autoUpdateAnimBg="0"/>
      <p:bldP spid="12302" grpId="0" autoUpdateAnimBg="0"/>
      <p:bldP spid="12304" grpId="0" autoUpdateAnimBg="0"/>
      <p:bldP spid="12305"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Freeform 5"/>
          <p:cNvSpPr>
            <a:spLocks/>
          </p:cNvSpPr>
          <p:nvPr/>
        </p:nvSpPr>
        <p:spPr bwMode="auto">
          <a:xfrm>
            <a:off x="578418" y="1316131"/>
            <a:ext cx="2201796" cy="365379"/>
          </a:xfrm>
          <a:custGeom>
            <a:avLst/>
            <a:gdLst>
              <a:gd name="T0" fmla="*/ 275 w 3851"/>
              <a:gd name="T1" fmla="*/ 0 h 633"/>
              <a:gd name="T2" fmla="*/ 3575 w 3851"/>
              <a:gd name="T3" fmla="*/ 0 h 633"/>
              <a:gd name="T4" fmla="*/ 3851 w 3851"/>
              <a:gd name="T5" fmla="*/ 633 h 633"/>
              <a:gd name="T6" fmla="*/ 0 w 3851"/>
              <a:gd name="T7" fmla="*/ 633 h 633"/>
              <a:gd name="T8" fmla="*/ 275 w 3851"/>
              <a:gd name="T9" fmla="*/ 0 h 633"/>
            </a:gdLst>
            <a:ahLst/>
            <a:cxnLst>
              <a:cxn ang="0">
                <a:pos x="T0" y="T1"/>
              </a:cxn>
              <a:cxn ang="0">
                <a:pos x="T2" y="T3"/>
              </a:cxn>
              <a:cxn ang="0">
                <a:pos x="T4" y="T5"/>
              </a:cxn>
              <a:cxn ang="0">
                <a:pos x="T6" y="T7"/>
              </a:cxn>
              <a:cxn ang="0">
                <a:pos x="T8" y="T9"/>
              </a:cxn>
            </a:cxnLst>
            <a:rect l="0" t="0" r="r" b="b"/>
            <a:pathLst>
              <a:path w="3851" h="633">
                <a:moveTo>
                  <a:pt x="275" y="0"/>
                </a:moveTo>
                <a:lnTo>
                  <a:pt x="3575" y="0"/>
                </a:lnTo>
                <a:lnTo>
                  <a:pt x="3851" y="633"/>
                </a:lnTo>
                <a:lnTo>
                  <a:pt x="0" y="633"/>
                </a:lnTo>
                <a:lnTo>
                  <a:pt x="275" y="0"/>
                </a:lnTo>
                <a:close/>
              </a:path>
            </a:pathLst>
          </a:custGeom>
          <a:solidFill>
            <a:srgbClr val="FD70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526" eaLnBrk="1" fontAlgn="base" latinLnBrk="0" hangingPunct="1">
              <a:lnSpc>
                <a:spcPct val="100000"/>
              </a:lnSpc>
              <a:spcBef>
                <a:spcPct val="0"/>
              </a:spcBef>
              <a:spcAft>
                <a:spcPct val="0"/>
              </a:spcAft>
              <a:buClrTx/>
              <a:buSzTx/>
              <a:buFontTx/>
              <a:buNone/>
              <a:tabLst/>
              <a:defRPr/>
            </a:pPr>
            <a:endParaRPr kumimoji="0" lang="zh-CN" altLang="en-US" sz="1349" b="0" i="0" u="none" strike="noStrike" kern="0" cap="none" spc="0" normalizeH="0" baseline="0" noProof="0">
              <a:ln>
                <a:noFill/>
              </a:ln>
              <a:solidFill>
                <a:srgbClr val="FD7004"/>
              </a:solidFill>
              <a:effectLst/>
              <a:uLnTx/>
              <a:uFillTx/>
              <a:latin typeface="Arial" panose="020B0604020202020204" pitchFamily="34" charset="0"/>
              <a:ea typeface="宋体" panose="02010600030101010101" pitchFamily="2" charset="-122"/>
            </a:endParaRPr>
          </a:p>
        </p:txBody>
      </p:sp>
      <p:sp>
        <p:nvSpPr>
          <p:cNvPr id="54" name="Rectangle 6"/>
          <p:cNvSpPr>
            <a:spLocks noChangeArrowheads="1"/>
          </p:cNvSpPr>
          <p:nvPr/>
        </p:nvSpPr>
        <p:spPr bwMode="auto">
          <a:xfrm>
            <a:off x="1" y="1683891"/>
            <a:ext cx="9144000" cy="1831657"/>
          </a:xfrm>
          <a:prstGeom prst="rect">
            <a:avLst/>
          </a:prstGeom>
          <a:solidFill>
            <a:srgbClr val="4D494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685526" eaLnBrk="1" fontAlgn="base" latinLnBrk="0" hangingPunct="1">
              <a:lnSpc>
                <a:spcPct val="100000"/>
              </a:lnSpc>
              <a:spcBef>
                <a:spcPct val="0"/>
              </a:spcBef>
              <a:spcAft>
                <a:spcPct val="0"/>
              </a:spcAft>
              <a:buClrTx/>
              <a:buSzTx/>
              <a:buFontTx/>
              <a:buNone/>
              <a:tabLst/>
              <a:defRPr/>
            </a:pPr>
            <a:endParaRPr kumimoji="0" lang="zh-CN" altLang="en-US" sz="1349" b="0" i="0" u="none" strike="noStrike" kern="0" cap="none" spc="0" normalizeH="0" baseline="0" noProof="0">
              <a:ln>
                <a:noFill/>
              </a:ln>
              <a:solidFill>
                <a:srgbClr val="FD7004"/>
              </a:solidFill>
              <a:effectLst/>
              <a:uLnTx/>
              <a:uFillTx/>
              <a:latin typeface="Arial" panose="020B0604020202020204" pitchFamily="34" charset="0"/>
              <a:ea typeface="宋体" panose="02010600030101010101" pitchFamily="2" charset="-122"/>
            </a:endParaRPr>
          </a:p>
        </p:txBody>
      </p:sp>
      <p:sp>
        <p:nvSpPr>
          <p:cNvPr id="55" name="Rectangle 7"/>
          <p:cNvSpPr>
            <a:spLocks noChangeArrowheads="1"/>
          </p:cNvSpPr>
          <p:nvPr/>
        </p:nvSpPr>
        <p:spPr bwMode="auto">
          <a:xfrm>
            <a:off x="735519" y="1316132"/>
            <a:ext cx="1885214" cy="2014941"/>
          </a:xfrm>
          <a:prstGeom prst="rect">
            <a:avLst/>
          </a:prstGeom>
          <a:solidFill>
            <a:srgbClr val="FDA10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685526" eaLnBrk="1" fontAlgn="base" latinLnBrk="0" hangingPunct="1">
              <a:lnSpc>
                <a:spcPct val="100000"/>
              </a:lnSpc>
              <a:spcBef>
                <a:spcPct val="0"/>
              </a:spcBef>
              <a:spcAft>
                <a:spcPct val="0"/>
              </a:spcAft>
              <a:buClrTx/>
              <a:buSzTx/>
              <a:buFontTx/>
              <a:buNone/>
              <a:tabLst/>
              <a:defRPr/>
            </a:pPr>
            <a:endParaRPr kumimoji="0" lang="zh-CN" altLang="en-US" sz="1349" b="0" i="0" u="none" strike="noStrike" kern="0" cap="none" spc="0" normalizeH="0" baseline="0" noProof="0">
              <a:ln>
                <a:noFill/>
              </a:ln>
              <a:solidFill>
                <a:srgbClr val="FD7004"/>
              </a:solidFill>
              <a:effectLst/>
              <a:uLnTx/>
              <a:uFillTx/>
              <a:latin typeface="Arial" panose="020B0604020202020204" pitchFamily="34" charset="0"/>
              <a:ea typeface="宋体" panose="02010600030101010101" pitchFamily="2" charset="-122"/>
            </a:endParaRPr>
          </a:p>
        </p:txBody>
      </p:sp>
      <p:sp>
        <p:nvSpPr>
          <p:cNvPr id="56" name="TextBox 23"/>
          <p:cNvSpPr txBox="1">
            <a:spLocks noChangeArrowheads="1"/>
          </p:cNvSpPr>
          <p:nvPr/>
        </p:nvSpPr>
        <p:spPr bwMode="auto">
          <a:xfrm>
            <a:off x="2844483" y="2298013"/>
            <a:ext cx="4210786" cy="992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lnSpc>
                <a:spcPct val="150000"/>
              </a:lnSpc>
              <a:spcBef>
                <a:spcPct val="0"/>
              </a:spcBef>
              <a:spcAft>
                <a:spcPct val="0"/>
              </a:spcAft>
            </a:pPr>
            <a:r>
              <a:rPr lang="en-US" altLang="zh-CN" sz="1949">
                <a:solidFill>
                  <a:srgbClr val="FFFFFF"/>
                </a:solidFill>
                <a:latin typeface="微软雅黑" panose="020B0503020204020204" pitchFamily="34" charset="-122"/>
                <a:ea typeface="微软雅黑" panose="020B0503020204020204" pitchFamily="34" charset="-122"/>
              </a:rPr>
              <a:t>◎</a:t>
            </a:r>
            <a:r>
              <a:rPr lang="zh-CN" altLang="en-US" sz="1949">
                <a:solidFill>
                  <a:srgbClr val="FFFFFF"/>
                </a:solidFill>
                <a:latin typeface="微软雅黑" panose="020B0503020204020204" pitchFamily="34" charset="-122"/>
                <a:ea typeface="微软雅黑" panose="020B0503020204020204" pitchFamily="34" charset="-122"/>
              </a:rPr>
              <a:t>小节标题一     </a:t>
            </a:r>
            <a:r>
              <a:rPr lang="en-US" altLang="zh-CN" sz="1949">
                <a:solidFill>
                  <a:srgbClr val="FFFFFF"/>
                </a:solidFill>
                <a:latin typeface="微软雅黑" panose="020B0503020204020204" pitchFamily="34" charset="-122"/>
                <a:ea typeface="微软雅黑" panose="020B0503020204020204" pitchFamily="34" charset="-122"/>
              </a:rPr>
              <a:t>◎</a:t>
            </a:r>
            <a:r>
              <a:rPr lang="zh-CN" altLang="en-US" sz="1949">
                <a:solidFill>
                  <a:srgbClr val="FFFFFF"/>
                </a:solidFill>
                <a:latin typeface="微软雅黑" panose="020B0503020204020204" pitchFamily="34" charset="-122"/>
                <a:ea typeface="微软雅黑" panose="020B0503020204020204" pitchFamily="34" charset="-122"/>
              </a:rPr>
              <a:t>小节标题二  </a:t>
            </a:r>
            <a:endParaRPr lang="en-US" altLang="zh-CN" sz="1949">
              <a:solidFill>
                <a:srgbClr val="FFFFFF"/>
              </a:solidFill>
              <a:latin typeface="微软雅黑" panose="020B0503020204020204" pitchFamily="34" charset="-122"/>
              <a:ea typeface="微软雅黑" panose="020B0503020204020204" pitchFamily="34" charset="-122"/>
            </a:endParaRPr>
          </a:p>
          <a:p>
            <a:pPr defTabSz="685526" eaLnBrk="1" fontAlgn="base" hangingPunct="1">
              <a:lnSpc>
                <a:spcPct val="150000"/>
              </a:lnSpc>
              <a:spcBef>
                <a:spcPct val="0"/>
              </a:spcBef>
              <a:spcAft>
                <a:spcPct val="0"/>
              </a:spcAft>
            </a:pPr>
            <a:r>
              <a:rPr lang="en-US" altLang="zh-CN" sz="1949">
                <a:solidFill>
                  <a:srgbClr val="FFFFFF"/>
                </a:solidFill>
                <a:latin typeface="微软雅黑" panose="020B0503020204020204" pitchFamily="34" charset="-122"/>
                <a:ea typeface="微软雅黑" panose="020B0503020204020204" pitchFamily="34" charset="-122"/>
              </a:rPr>
              <a:t>◎</a:t>
            </a:r>
            <a:r>
              <a:rPr lang="zh-CN" altLang="en-US" sz="1949">
                <a:solidFill>
                  <a:srgbClr val="FFFFFF"/>
                </a:solidFill>
                <a:latin typeface="微软雅黑" panose="020B0503020204020204" pitchFamily="34" charset="-122"/>
                <a:ea typeface="微软雅黑" panose="020B0503020204020204" pitchFamily="34" charset="-122"/>
              </a:rPr>
              <a:t>小节标题三     </a:t>
            </a:r>
            <a:r>
              <a:rPr lang="en-US" altLang="zh-CN" sz="1949">
                <a:solidFill>
                  <a:srgbClr val="FFFFFF"/>
                </a:solidFill>
                <a:latin typeface="微软雅黑" panose="020B0503020204020204" pitchFamily="34" charset="-122"/>
                <a:ea typeface="微软雅黑" panose="020B0503020204020204" pitchFamily="34" charset="-122"/>
              </a:rPr>
              <a:t>◎</a:t>
            </a:r>
            <a:r>
              <a:rPr lang="zh-CN" altLang="en-US" sz="1949">
                <a:solidFill>
                  <a:srgbClr val="FFFFFF"/>
                </a:solidFill>
                <a:latin typeface="微软雅黑" panose="020B0503020204020204" pitchFamily="34" charset="-122"/>
                <a:ea typeface="微软雅黑" panose="020B0503020204020204" pitchFamily="34" charset="-122"/>
              </a:rPr>
              <a:t>小节标题四</a:t>
            </a:r>
          </a:p>
        </p:txBody>
      </p:sp>
      <p:sp>
        <p:nvSpPr>
          <p:cNvPr id="57" name="TextBox 25"/>
          <p:cNvSpPr txBox="1">
            <a:spLocks noChangeArrowheads="1"/>
          </p:cNvSpPr>
          <p:nvPr/>
        </p:nvSpPr>
        <p:spPr bwMode="auto">
          <a:xfrm>
            <a:off x="2833772" y="1762441"/>
            <a:ext cx="4131045" cy="55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2999" b="1" dirty="0">
                <a:solidFill>
                  <a:srgbClr val="FDCB34"/>
                </a:solidFill>
                <a:latin typeface="微软雅黑" panose="020B0503020204020204" pitchFamily="34" charset="-122"/>
                <a:ea typeface="微软雅黑" panose="020B0503020204020204" pitchFamily="34" charset="-122"/>
              </a:rPr>
              <a:t>这里输入第三部分标题</a:t>
            </a:r>
          </a:p>
        </p:txBody>
      </p:sp>
      <p:sp>
        <p:nvSpPr>
          <p:cNvPr id="58" name="TextBox 26"/>
          <p:cNvSpPr txBox="1">
            <a:spLocks noChangeArrowheads="1"/>
          </p:cNvSpPr>
          <p:nvPr/>
        </p:nvSpPr>
        <p:spPr bwMode="auto">
          <a:xfrm>
            <a:off x="898572" y="1683891"/>
            <a:ext cx="1608133" cy="1476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en-US" altLang="zh-CN" sz="8996" b="1" dirty="0">
                <a:solidFill>
                  <a:srgbClr val="FFFFFF"/>
                </a:solidFill>
                <a:latin typeface="微软雅黑" panose="020B0503020204020204" pitchFamily="34" charset="-122"/>
                <a:ea typeface="微软雅黑" panose="020B0503020204020204" pitchFamily="34" charset="-122"/>
              </a:rPr>
              <a:t>03</a:t>
            </a:r>
            <a:endParaRPr lang="zh-CN" altLang="en-US" sz="8996" b="1" dirty="0">
              <a:solidFill>
                <a:srgbClr val="FFFF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85499069"/>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down)">
                                      <p:cBhvr>
                                        <p:cTn id="11" dur="300"/>
                                        <p:tgtEl>
                                          <p:spTgt spid="53"/>
                                        </p:tgtEl>
                                      </p:cBhvr>
                                    </p:animEffect>
                                  </p:childTnLst>
                                </p:cTn>
                              </p:par>
                            </p:childTnLst>
                          </p:cTn>
                        </p:par>
                        <p:par>
                          <p:cTn id="12" fill="hold">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wipe(up)">
                                      <p:cBhvr>
                                        <p:cTn id="15" dur="500"/>
                                        <p:tgtEl>
                                          <p:spTgt spid="55"/>
                                        </p:tgtEl>
                                      </p:cBhvr>
                                    </p:animEffect>
                                  </p:childTnLst>
                                </p:cTn>
                              </p:par>
                            </p:childTnLst>
                          </p:cTn>
                        </p:par>
                        <p:par>
                          <p:cTn id="16" fill="hold">
                            <p:stCondLst>
                              <p:cond delay="1300"/>
                            </p:stCondLst>
                            <p:childTnLst>
                              <p:par>
                                <p:cTn id="17" presetID="31" presetClass="entr" presetSubtype="0"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 calcmode="lin" valueType="num">
                                      <p:cBhvr>
                                        <p:cTn id="19" dur="400" fill="hold"/>
                                        <p:tgtEl>
                                          <p:spTgt spid="58"/>
                                        </p:tgtEl>
                                        <p:attrNameLst>
                                          <p:attrName>ppt_w</p:attrName>
                                        </p:attrNameLst>
                                      </p:cBhvr>
                                      <p:tavLst>
                                        <p:tav tm="0">
                                          <p:val>
                                            <p:fltVal val="0"/>
                                          </p:val>
                                        </p:tav>
                                        <p:tav tm="100000">
                                          <p:val>
                                            <p:strVal val="#ppt_w"/>
                                          </p:val>
                                        </p:tav>
                                      </p:tavLst>
                                    </p:anim>
                                    <p:anim calcmode="lin" valueType="num">
                                      <p:cBhvr>
                                        <p:cTn id="20" dur="400" fill="hold"/>
                                        <p:tgtEl>
                                          <p:spTgt spid="58"/>
                                        </p:tgtEl>
                                        <p:attrNameLst>
                                          <p:attrName>ppt_h</p:attrName>
                                        </p:attrNameLst>
                                      </p:cBhvr>
                                      <p:tavLst>
                                        <p:tav tm="0">
                                          <p:val>
                                            <p:fltVal val="0"/>
                                          </p:val>
                                        </p:tav>
                                        <p:tav tm="100000">
                                          <p:val>
                                            <p:strVal val="#ppt_h"/>
                                          </p:val>
                                        </p:tav>
                                      </p:tavLst>
                                    </p:anim>
                                    <p:anim calcmode="lin" valueType="num">
                                      <p:cBhvr>
                                        <p:cTn id="21" dur="400" fill="hold"/>
                                        <p:tgtEl>
                                          <p:spTgt spid="58"/>
                                        </p:tgtEl>
                                        <p:attrNameLst>
                                          <p:attrName>style.rotation</p:attrName>
                                        </p:attrNameLst>
                                      </p:cBhvr>
                                      <p:tavLst>
                                        <p:tav tm="0">
                                          <p:val>
                                            <p:fltVal val="90"/>
                                          </p:val>
                                        </p:tav>
                                        <p:tav tm="100000">
                                          <p:val>
                                            <p:fltVal val="0"/>
                                          </p:val>
                                        </p:tav>
                                      </p:tavLst>
                                    </p:anim>
                                    <p:animEffect transition="in" filter="fade">
                                      <p:cBhvr>
                                        <p:cTn id="22" dur="400"/>
                                        <p:tgtEl>
                                          <p:spTgt spid="58"/>
                                        </p:tgtEl>
                                      </p:cBhvr>
                                    </p:animEffect>
                                  </p:childTnLst>
                                </p:cTn>
                              </p:par>
                            </p:childTnLst>
                          </p:cTn>
                        </p:par>
                        <p:par>
                          <p:cTn id="23" fill="hold">
                            <p:stCondLst>
                              <p:cond delay="17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57"/>
                                        </p:tgtEl>
                                        <p:attrNameLst>
                                          <p:attrName>style.visibility</p:attrName>
                                        </p:attrNameLst>
                                      </p:cBhvr>
                                      <p:to>
                                        <p:strVal val="visible"/>
                                      </p:to>
                                    </p:set>
                                    <p:anim calcmode="lin" valueType="num">
                                      <p:cBhvr>
                                        <p:cTn id="26" dur="50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57"/>
                                        </p:tgtEl>
                                        <p:attrNameLst>
                                          <p:attrName>ppt_y</p:attrName>
                                        </p:attrNameLst>
                                      </p:cBhvr>
                                      <p:tavLst>
                                        <p:tav tm="0">
                                          <p:val>
                                            <p:strVal val="#ppt_y"/>
                                          </p:val>
                                        </p:tav>
                                        <p:tav tm="100000">
                                          <p:val>
                                            <p:strVal val="#ppt_y"/>
                                          </p:val>
                                        </p:tav>
                                      </p:tavLst>
                                    </p:anim>
                                    <p:anim calcmode="lin" valueType="num">
                                      <p:cBhvr>
                                        <p:cTn id="28" dur="50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57"/>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wipe(up)">
                                      <p:cBhvr>
                                        <p:cTn id="33"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autoUpdateAnimBg="0"/>
      <p:bldP spid="55" grpId="0" animBg="1" autoUpdateAnimBg="0"/>
      <p:bldP spid="56" grpId="0" autoUpdateAnimBg="0"/>
      <p:bldP spid="57" grpId="0" autoUpdateAnimBg="0"/>
      <p:bldP spid="58"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25"/>
          <p:cNvSpPr txBox="1">
            <a:spLocks noChangeArrowheads="1"/>
          </p:cNvSpPr>
          <p:nvPr/>
        </p:nvSpPr>
        <p:spPr bwMode="auto">
          <a:xfrm>
            <a:off x="423698" y="91457"/>
            <a:ext cx="1935145" cy="3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949">
                <a:solidFill>
                  <a:srgbClr val="000000"/>
                </a:solidFill>
                <a:latin typeface="微软雅黑" panose="020B0503020204020204" pitchFamily="34" charset="-122"/>
                <a:ea typeface="微软雅黑" panose="020B0503020204020204" pitchFamily="34" charset="-122"/>
              </a:rPr>
              <a:t>请输入您的标题</a:t>
            </a:r>
          </a:p>
        </p:txBody>
      </p:sp>
      <p:sp>
        <p:nvSpPr>
          <p:cNvPr id="13315" name="Freeform 5"/>
          <p:cNvSpPr>
            <a:spLocks/>
          </p:cNvSpPr>
          <p:nvPr/>
        </p:nvSpPr>
        <p:spPr bwMode="auto">
          <a:xfrm>
            <a:off x="1" y="103358"/>
            <a:ext cx="378471" cy="346337"/>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Lst>
            <a:ahLst/>
            <a:cxnLst>
              <a:cxn ang="0">
                <a:pos x="T0" y="T1"/>
              </a:cxn>
              <a:cxn ang="0">
                <a:pos x="T2" y="T3"/>
              </a:cxn>
              <a:cxn ang="0">
                <a:pos x="T4" y="T5"/>
              </a:cxn>
              <a:cxn ang="0">
                <a:pos x="T6" y="T7"/>
              </a:cxn>
              <a:cxn ang="0">
                <a:pos x="T8" y="T9"/>
              </a:cxn>
              <a:cxn ang="0">
                <a:pos x="T10" y="T11"/>
              </a:cxn>
              <a:cxn ang="0">
                <a:pos x="T12" y="T13"/>
              </a:cxn>
            </a:cxnLst>
            <a:rect l="0" t="0" r="r" b="b"/>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3316" name="矩形 3"/>
          <p:cNvSpPr>
            <a:spLocks noChangeArrowheads="1"/>
          </p:cNvSpPr>
          <p:nvPr/>
        </p:nvSpPr>
        <p:spPr bwMode="auto">
          <a:xfrm>
            <a:off x="2671910" y="1113805"/>
            <a:ext cx="5571139" cy="562945"/>
          </a:xfrm>
          <a:prstGeom prst="rect">
            <a:avLst/>
          </a:prstGeom>
          <a:solidFill>
            <a:schemeClr val="bg2"/>
          </a:solidFill>
          <a:ln w="9525" cmpd="sng">
            <a:solidFill>
              <a:srgbClr val="E3AB0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3317" name="右箭头 4"/>
          <p:cNvSpPr>
            <a:spLocks noChangeArrowheads="1"/>
          </p:cNvSpPr>
          <p:nvPr/>
        </p:nvSpPr>
        <p:spPr bwMode="auto">
          <a:xfrm>
            <a:off x="2618353" y="1222109"/>
            <a:ext cx="432028" cy="346337"/>
          </a:xfrm>
          <a:prstGeom prst="rightArrow">
            <a:avLst>
              <a:gd name="adj1" fmla="val 50000"/>
              <a:gd name="adj2" fmla="val 50001"/>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3318" name="矩形 5"/>
          <p:cNvSpPr>
            <a:spLocks noChangeArrowheads="1"/>
          </p:cNvSpPr>
          <p:nvPr/>
        </p:nvSpPr>
        <p:spPr bwMode="auto">
          <a:xfrm>
            <a:off x="872388" y="1113805"/>
            <a:ext cx="1835227" cy="562945"/>
          </a:xfrm>
          <a:prstGeom prst="rect">
            <a:avLst/>
          </a:prstGeom>
          <a:solidFill>
            <a:schemeClr val="bg1"/>
          </a:solidFill>
          <a:ln w="9525" cmpd="sng">
            <a:solidFill>
              <a:schemeClr val="accent2"/>
            </a:solidFill>
            <a:miter lim="800000"/>
            <a:headEnd/>
            <a:tailEnd/>
          </a:ln>
          <a:effectLst>
            <a:outerShdw dist="38100" dir="2700000" algn="ctr" rotWithShape="0">
              <a:srgbClr val="000000">
                <a:alpha val="37999"/>
              </a:srgb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3319" name="矩形 6"/>
          <p:cNvSpPr>
            <a:spLocks noChangeArrowheads="1"/>
          </p:cNvSpPr>
          <p:nvPr/>
        </p:nvSpPr>
        <p:spPr bwMode="auto">
          <a:xfrm>
            <a:off x="2671910" y="1952867"/>
            <a:ext cx="5571139" cy="562946"/>
          </a:xfrm>
          <a:prstGeom prst="rect">
            <a:avLst/>
          </a:prstGeom>
          <a:solidFill>
            <a:schemeClr val="bg2"/>
          </a:solidFill>
          <a:ln w="9525" cmpd="sng">
            <a:solidFill>
              <a:srgbClr val="E3AB0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3320" name="右箭头 7"/>
          <p:cNvSpPr>
            <a:spLocks noChangeArrowheads="1"/>
          </p:cNvSpPr>
          <p:nvPr/>
        </p:nvSpPr>
        <p:spPr bwMode="auto">
          <a:xfrm>
            <a:off x="2618353" y="2061172"/>
            <a:ext cx="432028" cy="346336"/>
          </a:xfrm>
          <a:prstGeom prst="rightArrow">
            <a:avLst>
              <a:gd name="adj1" fmla="val 50000"/>
              <a:gd name="adj2" fmla="val 50001"/>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3321" name="矩形 8"/>
          <p:cNvSpPr>
            <a:spLocks noChangeArrowheads="1"/>
          </p:cNvSpPr>
          <p:nvPr/>
        </p:nvSpPr>
        <p:spPr bwMode="auto">
          <a:xfrm>
            <a:off x="872388" y="1952867"/>
            <a:ext cx="1835227" cy="562946"/>
          </a:xfrm>
          <a:prstGeom prst="rect">
            <a:avLst/>
          </a:prstGeom>
          <a:solidFill>
            <a:schemeClr val="accent1"/>
          </a:solidFill>
          <a:ln w="9525" cmpd="sng">
            <a:solidFill>
              <a:schemeClr val="accent2"/>
            </a:solidFill>
            <a:miter lim="800000"/>
            <a:headEnd/>
            <a:tailEnd/>
          </a:ln>
          <a:effectLst>
            <a:outerShdw dist="38100" dir="2700000" algn="ctr" rotWithShape="0">
              <a:srgbClr val="000000">
                <a:alpha val="37999"/>
              </a:srgb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3322" name="矩形 9"/>
          <p:cNvSpPr>
            <a:spLocks noChangeArrowheads="1"/>
          </p:cNvSpPr>
          <p:nvPr/>
        </p:nvSpPr>
        <p:spPr bwMode="auto">
          <a:xfrm>
            <a:off x="2671910" y="2815734"/>
            <a:ext cx="5571139" cy="562945"/>
          </a:xfrm>
          <a:prstGeom prst="rect">
            <a:avLst/>
          </a:prstGeom>
          <a:solidFill>
            <a:schemeClr val="bg2"/>
          </a:solidFill>
          <a:ln w="9525" cmpd="sng">
            <a:solidFill>
              <a:srgbClr val="E3AB0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3323" name="右箭头 10"/>
          <p:cNvSpPr>
            <a:spLocks noChangeArrowheads="1"/>
          </p:cNvSpPr>
          <p:nvPr/>
        </p:nvSpPr>
        <p:spPr bwMode="auto">
          <a:xfrm>
            <a:off x="2618353" y="2924038"/>
            <a:ext cx="432028" cy="346337"/>
          </a:xfrm>
          <a:prstGeom prst="rightArrow">
            <a:avLst>
              <a:gd name="adj1" fmla="val 50000"/>
              <a:gd name="adj2" fmla="val 50001"/>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3324" name="矩形 11"/>
          <p:cNvSpPr>
            <a:spLocks noChangeArrowheads="1"/>
          </p:cNvSpPr>
          <p:nvPr/>
        </p:nvSpPr>
        <p:spPr bwMode="auto">
          <a:xfrm>
            <a:off x="872388" y="2815734"/>
            <a:ext cx="1835227" cy="562945"/>
          </a:xfrm>
          <a:prstGeom prst="rect">
            <a:avLst/>
          </a:prstGeom>
          <a:solidFill>
            <a:schemeClr val="bg1"/>
          </a:solidFill>
          <a:ln w="9525" cmpd="sng">
            <a:solidFill>
              <a:schemeClr val="accent2"/>
            </a:solidFill>
            <a:miter lim="800000"/>
            <a:headEnd/>
            <a:tailEnd/>
          </a:ln>
          <a:effectLst>
            <a:outerShdw dist="38100" dir="2700000" algn="ctr" rotWithShape="0">
              <a:srgbClr val="000000">
                <a:alpha val="37999"/>
              </a:srgb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3325" name="矩形 12"/>
          <p:cNvSpPr>
            <a:spLocks noChangeArrowheads="1"/>
          </p:cNvSpPr>
          <p:nvPr/>
        </p:nvSpPr>
        <p:spPr bwMode="auto">
          <a:xfrm>
            <a:off x="2671910" y="3714303"/>
            <a:ext cx="5571139" cy="561756"/>
          </a:xfrm>
          <a:prstGeom prst="rect">
            <a:avLst/>
          </a:prstGeom>
          <a:solidFill>
            <a:schemeClr val="bg2"/>
          </a:solidFill>
          <a:ln w="9525" cmpd="sng">
            <a:solidFill>
              <a:srgbClr val="E3AB0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3326" name="右箭头 14"/>
          <p:cNvSpPr>
            <a:spLocks noChangeArrowheads="1"/>
          </p:cNvSpPr>
          <p:nvPr/>
        </p:nvSpPr>
        <p:spPr bwMode="auto">
          <a:xfrm>
            <a:off x="2618353" y="3822609"/>
            <a:ext cx="432028" cy="346336"/>
          </a:xfrm>
          <a:prstGeom prst="rightArrow">
            <a:avLst>
              <a:gd name="adj1" fmla="val 50000"/>
              <a:gd name="adj2" fmla="val 50001"/>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3327" name="矩形 15"/>
          <p:cNvSpPr>
            <a:spLocks noChangeArrowheads="1"/>
          </p:cNvSpPr>
          <p:nvPr/>
        </p:nvSpPr>
        <p:spPr bwMode="auto">
          <a:xfrm>
            <a:off x="872388" y="3714303"/>
            <a:ext cx="1835227" cy="561756"/>
          </a:xfrm>
          <a:prstGeom prst="rect">
            <a:avLst/>
          </a:prstGeom>
          <a:solidFill>
            <a:schemeClr val="accent1"/>
          </a:solidFill>
          <a:ln w="9525" cmpd="sng">
            <a:solidFill>
              <a:schemeClr val="accent2"/>
            </a:solidFill>
            <a:miter lim="800000"/>
            <a:headEnd/>
            <a:tailEnd/>
          </a:ln>
          <a:effectLst>
            <a:outerShdw dist="38100" dir="2700000" algn="ctr" rotWithShape="0">
              <a:srgbClr val="000000">
                <a:alpha val="37999"/>
              </a:srgb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3328" name="TextBox 16"/>
          <p:cNvSpPr txBox="1">
            <a:spLocks noChangeArrowheads="1"/>
          </p:cNvSpPr>
          <p:nvPr/>
        </p:nvSpPr>
        <p:spPr bwMode="auto">
          <a:xfrm>
            <a:off x="1165168" y="1234010"/>
            <a:ext cx="1253238"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649">
                <a:solidFill>
                  <a:srgbClr val="FFFFFF"/>
                </a:solidFill>
                <a:latin typeface="微软雅黑" panose="020B0503020204020204" pitchFamily="34" charset="-122"/>
                <a:ea typeface="微软雅黑" panose="020B0503020204020204" pitchFamily="34" charset="-122"/>
              </a:rPr>
              <a:t>标题文本一</a:t>
            </a:r>
          </a:p>
        </p:txBody>
      </p:sp>
      <p:sp>
        <p:nvSpPr>
          <p:cNvPr id="13329" name="TextBox 17"/>
          <p:cNvSpPr txBox="1">
            <a:spLocks noChangeArrowheads="1"/>
          </p:cNvSpPr>
          <p:nvPr/>
        </p:nvSpPr>
        <p:spPr bwMode="auto">
          <a:xfrm>
            <a:off x="3168206" y="1168552"/>
            <a:ext cx="4804677"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文字内容文字内容文字内容文字内容文字内容文字内容文字内容文字内容文字内容文字内容文字内容文字内容</a:t>
            </a:r>
          </a:p>
        </p:txBody>
      </p:sp>
      <p:sp>
        <p:nvSpPr>
          <p:cNvPr id="13330" name="TextBox 18"/>
          <p:cNvSpPr txBox="1">
            <a:spLocks noChangeArrowheads="1"/>
          </p:cNvSpPr>
          <p:nvPr/>
        </p:nvSpPr>
        <p:spPr bwMode="auto">
          <a:xfrm>
            <a:off x="1165168" y="2061172"/>
            <a:ext cx="1253238"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649">
                <a:solidFill>
                  <a:srgbClr val="FFFFFF"/>
                </a:solidFill>
                <a:latin typeface="微软雅黑" panose="020B0503020204020204" pitchFamily="34" charset="-122"/>
                <a:ea typeface="微软雅黑" panose="020B0503020204020204" pitchFamily="34" charset="-122"/>
              </a:rPr>
              <a:t>标题文本二</a:t>
            </a:r>
          </a:p>
        </p:txBody>
      </p:sp>
      <p:sp>
        <p:nvSpPr>
          <p:cNvPr id="13331" name="TextBox 19"/>
          <p:cNvSpPr txBox="1">
            <a:spLocks noChangeArrowheads="1"/>
          </p:cNvSpPr>
          <p:nvPr/>
        </p:nvSpPr>
        <p:spPr bwMode="auto">
          <a:xfrm>
            <a:off x="3168206" y="1995713"/>
            <a:ext cx="4804677"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文字内容文字内容文字内容文字内容文字内容文字内容文字内容文字内容文字内容文字内容文字内容文字内容</a:t>
            </a:r>
          </a:p>
        </p:txBody>
      </p:sp>
      <p:sp>
        <p:nvSpPr>
          <p:cNvPr id="13332" name="TextBox 20"/>
          <p:cNvSpPr txBox="1">
            <a:spLocks noChangeArrowheads="1"/>
          </p:cNvSpPr>
          <p:nvPr/>
        </p:nvSpPr>
        <p:spPr bwMode="auto">
          <a:xfrm>
            <a:off x="1165168" y="2924037"/>
            <a:ext cx="1253238"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649">
                <a:solidFill>
                  <a:srgbClr val="FFFFFF"/>
                </a:solidFill>
                <a:latin typeface="微软雅黑" panose="020B0503020204020204" pitchFamily="34" charset="-122"/>
                <a:ea typeface="微软雅黑" panose="020B0503020204020204" pitchFamily="34" charset="-122"/>
              </a:rPr>
              <a:t>标题文本三</a:t>
            </a:r>
          </a:p>
        </p:txBody>
      </p:sp>
      <p:sp>
        <p:nvSpPr>
          <p:cNvPr id="13333" name="TextBox 21"/>
          <p:cNvSpPr txBox="1">
            <a:spLocks noChangeArrowheads="1"/>
          </p:cNvSpPr>
          <p:nvPr/>
        </p:nvSpPr>
        <p:spPr bwMode="auto">
          <a:xfrm>
            <a:off x="3168206" y="2858579"/>
            <a:ext cx="4804677"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文字内容文字内容文字内容文字内容文字内容文字内容文字内容文字内容文字内容文字内容文字内容文字内容</a:t>
            </a:r>
          </a:p>
        </p:txBody>
      </p:sp>
      <p:sp>
        <p:nvSpPr>
          <p:cNvPr id="13334" name="TextBox 22"/>
          <p:cNvSpPr txBox="1">
            <a:spLocks noChangeArrowheads="1"/>
          </p:cNvSpPr>
          <p:nvPr/>
        </p:nvSpPr>
        <p:spPr bwMode="auto">
          <a:xfrm>
            <a:off x="1165168" y="3822608"/>
            <a:ext cx="1253238"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649">
                <a:solidFill>
                  <a:srgbClr val="FFFFFF"/>
                </a:solidFill>
                <a:latin typeface="微软雅黑" panose="020B0503020204020204" pitchFamily="34" charset="-122"/>
                <a:ea typeface="微软雅黑" panose="020B0503020204020204" pitchFamily="34" charset="-122"/>
              </a:rPr>
              <a:t>标题文本四</a:t>
            </a:r>
          </a:p>
        </p:txBody>
      </p:sp>
      <p:sp>
        <p:nvSpPr>
          <p:cNvPr id="13335" name="TextBox 23"/>
          <p:cNvSpPr txBox="1">
            <a:spLocks noChangeArrowheads="1"/>
          </p:cNvSpPr>
          <p:nvPr/>
        </p:nvSpPr>
        <p:spPr bwMode="auto">
          <a:xfrm>
            <a:off x="3168206" y="3757150"/>
            <a:ext cx="4804677"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文字内容文字内容文字内容文字内容文字内容文字内容文字内容文字内容文字内容文字内容文字内容文字内容</a:t>
            </a:r>
          </a:p>
        </p:txBody>
      </p:sp>
    </p:spTree>
    <p:extLst>
      <p:ext uri="{BB962C8B-B14F-4D97-AF65-F5344CB8AC3E}">
        <p14:creationId xmlns:p14="http://schemas.microsoft.com/office/powerpoint/2010/main" val="3943646295"/>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additive="base">
                                        <p:cTn id="7" dur="500" fill="hold"/>
                                        <p:tgtEl>
                                          <p:spTgt spid="13315"/>
                                        </p:tgtEl>
                                        <p:attrNameLst>
                                          <p:attrName>ppt_x</p:attrName>
                                        </p:attrNameLst>
                                      </p:cBhvr>
                                      <p:tavLst>
                                        <p:tav tm="0">
                                          <p:val>
                                            <p:strVal val="0-#ppt_w/2"/>
                                          </p:val>
                                        </p:tav>
                                        <p:tav tm="100000">
                                          <p:val>
                                            <p:strVal val="#ppt_x"/>
                                          </p:val>
                                        </p:tav>
                                      </p:tavLst>
                                    </p:anim>
                                    <p:anim calcmode="lin" valueType="num">
                                      <p:cBhvr additive="base">
                                        <p:cTn id="8" dur="500" fill="hold"/>
                                        <p:tgtEl>
                                          <p:spTgt spid="1331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3314"/>
                                        </p:tgtEl>
                                        <p:attrNameLst>
                                          <p:attrName>style.visibility</p:attrName>
                                        </p:attrNameLst>
                                      </p:cBhvr>
                                      <p:to>
                                        <p:strVal val="visible"/>
                                      </p:to>
                                    </p:set>
                                    <p:anim calcmode="lin" valueType="num">
                                      <p:cBhvr>
                                        <p:cTn id="12" dur="300" fill="hold"/>
                                        <p:tgtEl>
                                          <p:spTgt spid="13314"/>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13314"/>
                                        </p:tgtEl>
                                        <p:attrNameLst>
                                          <p:attrName>ppt_y</p:attrName>
                                        </p:attrNameLst>
                                      </p:cBhvr>
                                      <p:tavLst>
                                        <p:tav tm="0">
                                          <p:val>
                                            <p:strVal val="#ppt_y"/>
                                          </p:val>
                                        </p:tav>
                                        <p:tav tm="100000">
                                          <p:val>
                                            <p:strVal val="#ppt_y"/>
                                          </p:val>
                                        </p:tav>
                                      </p:tavLst>
                                    </p:anim>
                                    <p:anim calcmode="lin" valueType="num">
                                      <p:cBhvr>
                                        <p:cTn id="14" dur="300" fill="hold"/>
                                        <p:tgtEl>
                                          <p:spTgt spid="13314"/>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1331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13314"/>
                                        </p:tgtEl>
                                      </p:cBhvr>
                                    </p:animEffect>
                                  </p:childTnLst>
                                </p:cTn>
                              </p:par>
                            </p:childTnLst>
                          </p:cTn>
                        </p:par>
                        <p:par>
                          <p:cTn id="17" fill="hold" nodeType="afterGroup">
                            <p:stCondLst>
                              <p:cond delay="980"/>
                            </p:stCondLst>
                            <p:childTnLst>
                              <p:par>
                                <p:cTn id="18" presetID="2" presetClass="entr" presetSubtype="8" fill="hold" grpId="0" nodeType="afterEffect">
                                  <p:stCondLst>
                                    <p:cond delay="0"/>
                                  </p:stCondLst>
                                  <p:childTnLst>
                                    <p:set>
                                      <p:cBhvr>
                                        <p:cTn id="19" dur="1" fill="hold">
                                          <p:stCondLst>
                                            <p:cond delay="0"/>
                                          </p:stCondLst>
                                        </p:cTn>
                                        <p:tgtEl>
                                          <p:spTgt spid="13317"/>
                                        </p:tgtEl>
                                        <p:attrNameLst>
                                          <p:attrName>style.visibility</p:attrName>
                                        </p:attrNameLst>
                                      </p:cBhvr>
                                      <p:to>
                                        <p:strVal val="visible"/>
                                      </p:to>
                                    </p:set>
                                    <p:anim calcmode="lin" valueType="num">
                                      <p:cBhvr additive="base">
                                        <p:cTn id="20" dur="500" fill="hold"/>
                                        <p:tgtEl>
                                          <p:spTgt spid="13317"/>
                                        </p:tgtEl>
                                        <p:attrNameLst>
                                          <p:attrName>ppt_x</p:attrName>
                                        </p:attrNameLst>
                                      </p:cBhvr>
                                      <p:tavLst>
                                        <p:tav tm="0">
                                          <p:val>
                                            <p:strVal val="0-#ppt_w/2"/>
                                          </p:val>
                                        </p:tav>
                                        <p:tav tm="100000">
                                          <p:val>
                                            <p:strVal val="#ppt_x"/>
                                          </p:val>
                                        </p:tav>
                                      </p:tavLst>
                                    </p:anim>
                                    <p:anim calcmode="lin" valueType="num">
                                      <p:cBhvr additive="base">
                                        <p:cTn id="21" dur="500" fill="hold"/>
                                        <p:tgtEl>
                                          <p:spTgt spid="13317"/>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13318"/>
                                        </p:tgtEl>
                                        <p:attrNameLst>
                                          <p:attrName>style.visibility</p:attrName>
                                        </p:attrNameLst>
                                      </p:cBhvr>
                                      <p:to>
                                        <p:strVal val="visible"/>
                                      </p:to>
                                    </p:set>
                                    <p:anim calcmode="lin" valueType="num">
                                      <p:cBhvr additive="base">
                                        <p:cTn id="24" dur="500" fill="hold"/>
                                        <p:tgtEl>
                                          <p:spTgt spid="13318"/>
                                        </p:tgtEl>
                                        <p:attrNameLst>
                                          <p:attrName>ppt_x</p:attrName>
                                        </p:attrNameLst>
                                      </p:cBhvr>
                                      <p:tavLst>
                                        <p:tav tm="0">
                                          <p:val>
                                            <p:strVal val="0-#ppt_w/2"/>
                                          </p:val>
                                        </p:tav>
                                        <p:tav tm="100000">
                                          <p:val>
                                            <p:strVal val="#ppt_x"/>
                                          </p:val>
                                        </p:tav>
                                      </p:tavLst>
                                    </p:anim>
                                    <p:anim calcmode="lin" valueType="num">
                                      <p:cBhvr additive="base">
                                        <p:cTn id="25" dur="500" fill="hold"/>
                                        <p:tgtEl>
                                          <p:spTgt spid="13318"/>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200"/>
                                  </p:stCondLst>
                                  <p:childTnLst>
                                    <p:set>
                                      <p:cBhvr>
                                        <p:cTn id="27" dur="1" fill="hold">
                                          <p:stCondLst>
                                            <p:cond delay="0"/>
                                          </p:stCondLst>
                                        </p:cTn>
                                        <p:tgtEl>
                                          <p:spTgt spid="13320"/>
                                        </p:tgtEl>
                                        <p:attrNameLst>
                                          <p:attrName>style.visibility</p:attrName>
                                        </p:attrNameLst>
                                      </p:cBhvr>
                                      <p:to>
                                        <p:strVal val="visible"/>
                                      </p:to>
                                    </p:set>
                                    <p:anim calcmode="lin" valueType="num">
                                      <p:cBhvr additive="base">
                                        <p:cTn id="28" dur="500" fill="hold"/>
                                        <p:tgtEl>
                                          <p:spTgt spid="13320"/>
                                        </p:tgtEl>
                                        <p:attrNameLst>
                                          <p:attrName>ppt_x</p:attrName>
                                        </p:attrNameLst>
                                      </p:cBhvr>
                                      <p:tavLst>
                                        <p:tav tm="0">
                                          <p:val>
                                            <p:strVal val="0-#ppt_w/2"/>
                                          </p:val>
                                        </p:tav>
                                        <p:tav tm="100000">
                                          <p:val>
                                            <p:strVal val="#ppt_x"/>
                                          </p:val>
                                        </p:tav>
                                      </p:tavLst>
                                    </p:anim>
                                    <p:anim calcmode="lin" valueType="num">
                                      <p:cBhvr additive="base">
                                        <p:cTn id="29" dur="500" fill="hold"/>
                                        <p:tgtEl>
                                          <p:spTgt spid="13320"/>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200"/>
                                  </p:stCondLst>
                                  <p:childTnLst>
                                    <p:set>
                                      <p:cBhvr>
                                        <p:cTn id="31" dur="1" fill="hold">
                                          <p:stCondLst>
                                            <p:cond delay="0"/>
                                          </p:stCondLst>
                                        </p:cTn>
                                        <p:tgtEl>
                                          <p:spTgt spid="13321"/>
                                        </p:tgtEl>
                                        <p:attrNameLst>
                                          <p:attrName>style.visibility</p:attrName>
                                        </p:attrNameLst>
                                      </p:cBhvr>
                                      <p:to>
                                        <p:strVal val="visible"/>
                                      </p:to>
                                    </p:set>
                                    <p:anim calcmode="lin" valueType="num">
                                      <p:cBhvr additive="base">
                                        <p:cTn id="32" dur="500" fill="hold"/>
                                        <p:tgtEl>
                                          <p:spTgt spid="13321"/>
                                        </p:tgtEl>
                                        <p:attrNameLst>
                                          <p:attrName>ppt_x</p:attrName>
                                        </p:attrNameLst>
                                      </p:cBhvr>
                                      <p:tavLst>
                                        <p:tav tm="0">
                                          <p:val>
                                            <p:strVal val="0-#ppt_w/2"/>
                                          </p:val>
                                        </p:tav>
                                        <p:tav tm="100000">
                                          <p:val>
                                            <p:strVal val="#ppt_x"/>
                                          </p:val>
                                        </p:tav>
                                      </p:tavLst>
                                    </p:anim>
                                    <p:anim calcmode="lin" valueType="num">
                                      <p:cBhvr additive="base">
                                        <p:cTn id="33" dur="500" fill="hold"/>
                                        <p:tgtEl>
                                          <p:spTgt spid="13321"/>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400"/>
                                  </p:stCondLst>
                                  <p:childTnLst>
                                    <p:set>
                                      <p:cBhvr>
                                        <p:cTn id="35" dur="1" fill="hold">
                                          <p:stCondLst>
                                            <p:cond delay="0"/>
                                          </p:stCondLst>
                                        </p:cTn>
                                        <p:tgtEl>
                                          <p:spTgt spid="13323"/>
                                        </p:tgtEl>
                                        <p:attrNameLst>
                                          <p:attrName>style.visibility</p:attrName>
                                        </p:attrNameLst>
                                      </p:cBhvr>
                                      <p:to>
                                        <p:strVal val="visible"/>
                                      </p:to>
                                    </p:set>
                                    <p:anim calcmode="lin" valueType="num">
                                      <p:cBhvr additive="base">
                                        <p:cTn id="36" dur="500" fill="hold"/>
                                        <p:tgtEl>
                                          <p:spTgt spid="13323"/>
                                        </p:tgtEl>
                                        <p:attrNameLst>
                                          <p:attrName>ppt_x</p:attrName>
                                        </p:attrNameLst>
                                      </p:cBhvr>
                                      <p:tavLst>
                                        <p:tav tm="0">
                                          <p:val>
                                            <p:strVal val="0-#ppt_w/2"/>
                                          </p:val>
                                        </p:tav>
                                        <p:tav tm="100000">
                                          <p:val>
                                            <p:strVal val="#ppt_x"/>
                                          </p:val>
                                        </p:tav>
                                      </p:tavLst>
                                    </p:anim>
                                    <p:anim calcmode="lin" valueType="num">
                                      <p:cBhvr additive="base">
                                        <p:cTn id="37" dur="500" fill="hold"/>
                                        <p:tgtEl>
                                          <p:spTgt spid="13323"/>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400"/>
                                  </p:stCondLst>
                                  <p:childTnLst>
                                    <p:set>
                                      <p:cBhvr>
                                        <p:cTn id="39" dur="1" fill="hold">
                                          <p:stCondLst>
                                            <p:cond delay="0"/>
                                          </p:stCondLst>
                                        </p:cTn>
                                        <p:tgtEl>
                                          <p:spTgt spid="13324"/>
                                        </p:tgtEl>
                                        <p:attrNameLst>
                                          <p:attrName>style.visibility</p:attrName>
                                        </p:attrNameLst>
                                      </p:cBhvr>
                                      <p:to>
                                        <p:strVal val="visible"/>
                                      </p:to>
                                    </p:set>
                                    <p:anim calcmode="lin" valueType="num">
                                      <p:cBhvr additive="base">
                                        <p:cTn id="40" dur="500" fill="hold"/>
                                        <p:tgtEl>
                                          <p:spTgt spid="13324"/>
                                        </p:tgtEl>
                                        <p:attrNameLst>
                                          <p:attrName>ppt_x</p:attrName>
                                        </p:attrNameLst>
                                      </p:cBhvr>
                                      <p:tavLst>
                                        <p:tav tm="0">
                                          <p:val>
                                            <p:strVal val="0-#ppt_w/2"/>
                                          </p:val>
                                        </p:tav>
                                        <p:tav tm="100000">
                                          <p:val>
                                            <p:strVal val="#ppt_x"/>
                                          </p:val>
                                        </p:tav>
                                      </p:tavLst>
                                    </p:anim>
                                    <p:anim calcmode="lin" valueType="num">
                                      <p:cBhvr additive="base">
                                        <p:cTn id="41" dur="500" fill="hold"/>
                                        <p:tgtEl>
                                          <p:spTgt spid="13324"/>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600"/>
                                  </p:stCondLst>
                                  <p:childTnLst>
                                    <p:set>
                                      <p:cBhvr>
                                        <p:cTn id="43" dur="1" fill="hold">
                                          <p:stCondLst>
                                            <p:cond delay="0"/>
                                          </p:stCondLst>
                                        </p:cTn>
                                        <p:tgtEl>
                                          <p:spTgt spid="13326"/>
                                        </p:tgtEl>
                                        <p:attrNameLst>
                                          <p:attrName>style.visibility</p:attrName>
                                        </p:attrNameLst>
                                      </p:cBhvr>
                                      <p:to>
                                        <p:strVal val="visible"/>
                                      </p:to>
                                    </p:set>
                                    <p:anim calcmode="lin" valueType="num">
                                      <p:cBhvr additive="base">
                                        <p:cTn id="44" dur="500" fill="hold"/>
                                        <p:tgtEl>
                                          <p:spTgt spid="13326"/>
                                        </p:tgtEl>
                                        <p:attrNameLst>
                                          <p:attrName>ppt_x</p:attrName>
                                        </p:attrNameLst>
                                      </p:cBhvr>
                                      <p:tavLst>
                                        <p:tav tm="0">
                                          <p:val>
                                            <p:strVal val="0-#ppt_w/2"/>
                                          </p:val>
                                        </p:tav>
                                        <p:tav tm="100000">
                                          <p:val>
                                            <p:strVal val="#ppt_x"/>
                                          </p:val>
                                        </p:tav>
                                      </p:tavLst>
                                    </p:anim>
                                    <p:anim calcmode="lin" valueType="num">
                                      <p:cBhvr additive="base">
                                        <p:cTn id="45" dur="500" fill="hold"/>
                                        <p:tgtEl>
                                          <p:spTgt spid="13326"/>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600"/>
                                  </p:stCondLst>
                                  <p:childTnLst>
                                    <p:set>
                                      <p:cBhvr>
                                        <p:cTn id="47" dur="1" fill="hold">
                                          <p:stCondLst>
                                            <p:cond delay="0"/>
                                          </p:stCondLst>
                                        </p:cTn>
                                        <p:tgtEl>
                                          <p:spTgt spid="13327"/>
                                        </p:tgtEl>
                                        <p:attrNameLst>
                                          <p:attrName>style.visibility</p:attrName>
                                        </p:attrNameLst>
                                      </p:cBhvr>
                                      <p:to>
                                        <p:strVal val="visible"/>
                                      </p:to>
                                    </p:set>
                                    <p:anim calcmode="lin" valueType="num">
                                      <p:cBhvr additive="base">
                                        <p:cTn id="48" dur="500" fill="hold"/>
                                        <p:tgtEl>
                                          <p:spTgt spid="13327"/>
                                        </p:tgtEl>
                                        <p:attrNameLst>
                                          <p:attrName>ppt_x</p:attrName>
                                        </p:attrNameLst>
                                      </p:cBhvr>
                                      <p:tavLst>
                                        <p:tav tm="0">
                                          <p:val>
                                            <p:strVal val="0-#ppt_w/2"/>
                                          </p:val>
                                        </p:tav>
                                        <p:tav tm="100000">
                                          <p:val>
                                            <p:strVal val="#ppt_x"/>
                                          </p:val>
                                        </p:tav>
                                      </p:tavLst>
                                    </p:anim>
                                    <p:anim calcmode="lin" valueType="num">
                                      <p:cBhvr additive="base">
                                        <p:cTn id="49" dur="500" fill="hold"/>
                                        <p:tgtEl>
                                          <p:spTgt spid="13327"/>
                                        </p:tgtEl>
                                        <p:attrNameLst>
                                          <p:attrName>ppt_y</p:attrName>
                                        </p:attrNameLst>
                                      </p:cBhvr>
                                      <p:tavLst>
                                        <p:tav tm="0">
                                          <p:val>
                                            <p:strVal val="#ppt_y"/>
                                          </p:val>
                                        </p:tav>
                                        <p:tav tm="100000">
                                          <p:val>
                                            <p:strVal val="#ppt_y"/>
                                          </p:val>
                                        </p:tav>
                                      </p:tavLst>
                                    </p:anim>
                                  </p:childTnLst>
                                </p:cTn>
                              </p:par>
                            </p:childTnLst>
                          </p:cTn>
                        </p:par>
                        <p:par>
                          <p:cTn id="50" fill="hold" nodeType="afterGroup">
                            <p:stCondLst>
                              <p:cond delay="2080"/>
                            </p:stCondLst>
                            <p:childTnLst>
                              <p:par>
                                <p:cTn id="51" presetID="31" presetClass="entr" presetSubtype="0" fill="hold" grpId="0" nodeType="afterEffect">
                                  <p:stCondLst>
                                    <p:cond delay="0"/>
                                  </p:stCondLst>
                                  <p:childTnLst>
                                    <p:set>
                                      <p:cBhvr>
                                        <p:cTn id="52" dur="1" fill="hold">
                                          <p:stCondLst>
                                            <p:cond delay="0"/>
                                          </p:stCondLst>
                                        </p:cTn>
                                        <p:tgtEl>
                                          <p:spTgt spid="13328"/>
                                        </p:tgtEl>
                                        <p:attrNameLst>
                                          <p:attrName>style.visibility</p:attrName>
                                        </p:attrNameLst>
                                      </p:cBhvr>
                                      <p:to>
                                        <p:strVal val="visible"/>
                                      </p:to>
                                    </p:set>
                                    <p:anim calcmode="lin" valueType="num">
                                      <p:cBhvr>
                                        <p:cTn id="53" dur="500" fill="hold"/>
                                        <p:tgtEl>
                                          <p:spTgt spid="13328"/>
                                        </p:tgtEl>
                                        <p:attrNameLst>
                                          <p:attrName>ppt_w</p:attrName>
                                        </p:attrNameLst>
                                      </p:cBhvr>
                                      <p:tavLst>
                                        <p:tav tm="0">
                                          <p:val>
                                            <p:fltVal val="0"/>
                                          </p:val>
                                        </p:tav>
                                        <p:tav tm="100000">
                                          <p:val>
                                            <p:strVal val="#ppt_w"/>
                                          </p:val>
                                        </p:tav>
                                      </p:tavLst>
                                    </p:anim>
                                    <p:anim calcmode="lin" valueType="num">
                                      <p:cBhvr>
                                        <p:cTn id="54" dur="500" fill="hold"/>
                                        <p:tgtEl>
                                          <p:spTgt spid="13328"/>
                                        </p:tgtEl>
                                        <p:attrNameLst>
                                          <p:attrName>ppt_h</p:attrName>
                                        </p:attrNameLst>
                                      </p:cBhvr>
                                      <p:tavLst>
                                        <p:tav tm="0">
                                          <p:val>
                                            <p:fltVal val="0"/>
                                          </p:val>
                                        </p:tav>
                                        <p:tav tm="100000">
                                          <p:val>
                                            <p:strVal val="#ppt_h"/>
                                          </p:val>
                                        </p:tav>
                                      </p:tavLst>
                                    </p:anim>
                                    <p:anim calcmode="lin" valueType="num">
                                      <p:cBhvr>
                                        <p:cTn id="55" dur="500" fill="hold"/>
                                        <p:tgtEl>
                                          <p:spTgt spid="13328"/>
                                        </p:tgtEl>
                                        <p:attrNameLst>
                                          <p:attrName>style.rotation</p:attrName>
                                        </p:attrNameLst>
                                      </p:cBhvr>
                                      <p:tavLst>
                                        <p:tav tm="0">
                                          <p:val>
                                            <p:fltVal val="90"/>
                                          </p:val>
                                        </p:tav>
                                        <p:tav tm="100000">
                                          <p:val>
                                            <p:fltVal val="0"/>
                                          </p:val>
                                        </p:tav>
                                      </p:tavLst>
                                    </p:anim>
                                    <p:animEffect transition="in" filter="fade">
                                      <p:cBhvr>
                                        <p:cTn id="56" dur="500"/>
                                        <p:tgtEl>
                                          <p:spTgt spid="13328"/>
                                        </p:tgtEl>
                                      </p:cBhvr>
                                    </p:animEffect>
                                  </p:childTnLst>
                                </p:cTn>
                              </p:par>
                            </p:childTnLst>
                          </p:cTn>
                        </p:par>
                        <p:par>
                          <p:cTn id="57" fill="hold" nodeType="afterGroup">
                            <p:stCondLst>
                              <p:cond delay="2580"/>
                            </p:stCondLst>
                            <p:childTnLst>
                              <p:par>
                                <p:cTn id="58" presetID="22" presetClass="entr" presetSubtype="8" fill="hold" grpId="0" nodeType="afterEffect">
                                  <p:stCondLst>
                                    <p:cond delay="0"/>
                                  </p:stCondLst>
                                  <p:childTnLst>
                                    <p:set>
                                      <p:cBhvr>
                                        <p:cTn id="59" dur="1" fill="hold">
                                          <p:stCondLst>
                                            <p:cond delay="0"/>
                                          </p:stCondLst>
                                        </p:cTn>
                                        <p:tgtEl>
                                          <p:spTgt spid="13329"/>
                                        </p:tgtEl>
                                        <p:attrNameLst>
                                          <p:attrName>style.visibility</p:attrName>
                                        </p:attrNameLst>
                                      </p:cBhvr>
                                      <p:to>
                                        <p:strVal val="visible"/>
                                      </p:to>
                                    </p:set>
                                    <p:animEffect transition="in" filter="wipe(left)">
                                      <p:cBhvr>
                                        <p:cTn id="60" dur="500"/>
                                        <p:tgtEl>
                                          <p:spTgt spid="13329"/>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3316"/>
                                        </p:tgtEl>
                                        <p:attrNameLst>
                                          <p:attrName>style.visibility</p:attrName>
                                        </p:attrNameLst>
                                      </p:cBhvr>
                                      <p:to>
                                        <p:strVal val="visible"/>
                                      </p:to>
                                    </p:set>
                                    <p:animEffect transition="in" filter="wipe(left)">
                                      <p:cBhvr>
                                        <p:cTn id="63" dur="500"/>
                                        <p:tgtEl>
                                          <p:spTgt spid="13316"/>
                                        </p:tgtEl>
                                      </p:cBhvr>
                                    </p:animEffect>
                                  </p:childTnLst>
                                </p:cTn>
                              </p:par>
                            </p:childTnLst>
                          </p:cTn>
                        </p:par>
                        <p:par>
                          <p:cTn id="64" fill="hold" nodeType="afterGroup">
                            <p:stCondLst>
                              <p:cond delay="3080"/>
                            </p:stCondLst>
                            <p:childTnLst>
                              <p:par>
                                <p:cTn id="65" presetID="31" presetClass="entr" presetSubtype="0" fill="hold" grpId="0" nodeType="afterEffect">
                                  <p:stCondLst>
                                    <p:cond delay="0"/>
                                  </p:stCondLst>
                                  <p:childTnLst>
                                    <p:set>
                                      <p:cBhvr>
                                        <p:cTn id="66" dur="1" fill="hold">
                                          <p:stCondLst>
                                            <p:cond delay="0"/>
                                          </p:stCondLst>
                                        </p:cTn>
                                        <p:tgtEl>
                                          <p:spTgt spid="13330"/>
                                        </p:tgtEl>
                                        <p:attrNameLst>
                                          <p:attrName>style.visibility</p:attrName>
                                        </p:attrNameLst>
                                      </p:cBhvr>
                                      <p:to>
                                        <p:strVal val="visible"/>
                                      </p:to>
                                    </p:set>
                                    <p:anim calcmode="lin" valueType="num">
                                      <p:cBhvr>
                                        <p:cTn id="67" dur="500" fill="hold"/>
                                        <p:tgtEl>
                                          <p:spTgt spid="13330"/>
                                        </p:tgtEl>
                                        <p:attrNameLst>
                                          <p:attrName>ppt_w</p:attrName>
                                        </p:attrNameLst>
                                      </p:cBhvr>
                                      <p:tavLst>
                                        <p:tav tm="0">
                                          <p:val>
                                            <p:fltVal val="0"/>
                                          </p:val>
                                        </p:tav>
                                        <p:tav tm="100000">
                                          <p:val>
                                            <p:strVal val="#ppt_w"/>
                                          </p:val>
                                        </p:tav>
                                      </p:tavLst>
                                    </p:anim>
                                    <p:anim calcmode="lin" valueType="num">
                                      <p:cBhvr>
                                        <p:cTn id="68" dur="500" fill="hold"/>
                                        <p:tgtEl>
                                          <p:spTgt spid="13330"/>
                                        </p:tgtEl>
                                        <p:attrNameLst>
                                          <p:attrName>ppt_h</p:attrName>
                                        </p:attrNameLst>
                                      </p:cBhvr>
                                      <p:tavLst>
                                        <p:tav tm="0">
                                          <p:val>
                                            <p:fltVal val="0"/>
                                          </p:val>
                                        </p:tav>
                                        <p:tav tm="100000">
                                          <p:val>
                                            <p:strVal val="#ppt_h"/>
                                          </p:val>
                                        </p:tav>
                                      </p:tavLst>
                                    </p:anim>
                                    <p:anim calcmode="lin" valueType="num">
                                      <p:cBhvr>
                                        <p:cTn id="69" dur="500" fill="hold"/>
                                        <p:tgtEl>
                                          <p:spTgt spid="13330"/>
                                        </p:tgtEl>
                                        <p:attrNameLst>
                                          <p:attrName>style.rotation</p:attrName>
                                        </p:attrNameLst>
                                      </p:cBhvr>
                                      <p:tavLst>
                                        <p:tav tm="0">
                                          <p:val>
                                            <p:fltVal val="90"/>
                                          </p:val>
                                        </p:tav>
                                        <p:tav tm="100000">
                                          <p:val>
                                            <p:fltVal val="0"/>
                                          </p:val>
                                        </p:tav>
                                      </p:tavLst>
                                    </p:anim>
                                    <p:animEffect transition="in" filter="fade">
                                      <p:cBhvr>
                                        <p:cTn id="70" dur="500"/>
                                        <p:tgtEl>
                                          <p:spTgt spid="13330"/>
                                        </p:tgtEl>
                                      </p:cBhvr>
                                    </p:animEffect>
                                  </p:childTnLst>
                                </p:cTn>
                              </p:par>
                            </p:childTnLst>
                          </p:cTn>
                        </p:par>
                        <p:par>
                          <p:cTn id="71" fill="hold" nodeType="afterGroup">
                            <p:stCondLst>
                              <p:cond delay="3580"/>
                            </p:stCondLst>
                            <p:childTnLst>
                              <p:par>
                                <p:cTn id="72" presetID="22" presetClass="entr" presetSubtype="8" fill="hold" grpId="0" nodeType="afterEffect">
                                  <p:stCondLst>
                                    <p:cond delay="0"/>
                                  </p:stCondLst>
                                  <p:childTnLst>
                                    <p:set>
                                      <p:cBhvr>
                                        <p:cTn id="73" dur="1" fill="hold">
                                          <p:stCondLst>
                                            <p:cond delay="0"/>
                                          </p:stCondLst>
                                        </p:cTn>
                                        <p:tgtEl>
                                          <p:spTgt spid="13331"/>
                                        </p:tgtEl>
                                        <p:attrNameLst>
                                          <p:attrName>style.visibility</p:attrName>
                                        </p:attrNameLst>
                                      </p:cBhvr>
                                      <p:to>
                                        <p:strVal val="visible"/>
                                      </p:to>
                                    </p:set>
                                    <p:animEffect transition="in" filter="wipe(left)">
                                      <p:cBhvr>
                                        <p:cTn id="74" dur="500"/>
                                        <p:tgtEl>
                                          <p:spTgt spid="1333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13319"/>
                                        </p:tgtEl>
                                        <p:attrNameLst>
                                          <p:attrName>style.visibility</p:attrName>
                                        </p:attrNameLst>
                                      </p:cBhvr>
                                      <p:to>
                                        <p:strVal val="visible"/>
                                      </p:to>
                                    </p:set>
                                    <p:animEffect transition="in" filter="wipe(left)">
                                      <p:cBhvr>
                                        <p:cTn id="77" dur="500"/>
                                        <p:tgtEl>
                                          <p:spTgt spid="13319"/>
                                        </p:tgtEl>
                                      </p:cBhvr>
                                    </p:animEffect>
                                  </p:childTnLst>
                                </p:cTn>
                              </p:par>
                            </p:childTnLst>
                          </p:cTn>
                        </p:par>
                        <p:par>
                          <p:cTn id="78" fill="hold" nodeType="afterGroup">
                            <p:stCondLst>
                              <p:cond delay="4080"/>
                            </p:stCondLst>
                            <p:childTnLst>
                              <p:par>
                                <p:cTn id="79" presetID="31" presetClass="entr" presetSubtype="0" fill="hold" grpId="0" nodeType="afterEffect">
                                  <p:stCondLst>
                                    <p:cond delay="0"/>
                                  </p:stCondLst>
                                  <p:childTnLst>
                                    <p:set>
                                      <p:cBhvr>
                                        <p:cTn id="80" dur="1" fill="hold">
                                          <p:stCondLst>
                                            <p:cond delay="0"/>
                                          </p:stCondLst>
                                        </p:cTn>
                                        <p:tgtEl>
                                          <p:spTgt spid="13332"/>
                                        </p:tgtEl>
                                        <p:attrNameLst>
                                          <p:attrName>style.visibility</p:attrName>
                                        </p:attrNameLst>
                                      </p:cBhvr>
                                      <p:to>
                                        <p:strVal val="visible"/>
                                      </p:to>
                                    </p:set>
                                    <p:anim calcmode="lin" valueType="num">
                                      <p:cBhvr>
                                        <p:cTn id="81" dur="500" fill="hold"/>
                                        <p:tgtEl>
                                          <p:spTgt spid="13332"/>
                                        </p:tgtEl>
                                        <p:attrNameLst>
                                          <p:attrName>ppt_w</p:attrName>
                                        </p:attrNameLst>
                                      </p:cBhvr>
                                      <p:tavLst>
                                        <p:tav tm="0">
                                          <p:val>
                                            <p:fltVal val="0"/>
                                          </p:val>
                                        </p:tav>
                                        <p:tav tm="100000">
                                          <p:val>
                                            <p:strVal val="#ppt_w"/>
                                          </p:val>
                                        </p:tav>
                                      </p:tavLst>
                                    </p:anim>
                                    <p:anim calcmode="lin" valueType="num">
                                      <p:cBhvr>
                                        <p:cTn id="82" dur="500" fill="hold"/>
                                        <p:tgtEl>
                                          <p:spTgt spid="13332"/>
                                        </p:tgtEl>
                                        <p:attrNameLst>
                                          <p:attrName>ppt_h</p:attrName>
                                        </p:attrNameLst>
                                      </p:cBhvr>
                                      <p:tavLst>
                                        <p:tav tm="0">
                                          <p:val>
                                            <p:fltVal val="0"/>
                                          </p:val>
                                        </p:tav>
                                        <p:tav tm="100000">
                                          <p:val>
                                            <p:strVal val="#ppt_h"/>
                                          </p:val>
                                        </p:tav>
                                      </p:tavLst>
                                    </p:anim>
                                    <p:anim calcmode="lin" valueType="num">
                                      <p:cBhvr>
                                        <p:cTn id="83" dur="500" fill="hold"/>
                                        <p:tgtEl>
                                          <p:spTgt spid="13332"/>
                                        </p:tgtEl>
                                        <p:attrNameLst>
                                          <p:attrName>style.rotation</p:attrName>
                                        </p:attrNameLst>
                                      </p:cBhvr>
                                      <p:tavLst>
                                        <p:tav tm="0">
                                          <p:val>
                                            <p:fltVal val="90"/>
                                          </p:val>
                                        </p:tav>
                                        <p:tav tm="100000">
                                          <p:val>
                                            <p:fltVal val="0"/>
                                          </p:val>
                                        </p:tav>
                                      </p:tavLst>
                                    </p:anim>
                                    <p:animEffect transition="in" filter="fade">
                                      <p:cBhvr>
                                        <p:cTn id="84" dur="500"/>
                                        <p:tgtEl>
                                          <p:spTgt spid="13332"/>
                                        </p:tgtEl>
                                      </p:cBhvr>
                                    </p:animEffect>
                                  </p:childTnLst>
                                </p:cTn>
                              </p:par>
                            </p:childTnLst>
                          </p:cTn>
                        </p:par>
                        <p:par>
                          <p:cTn id="85" fill="hold" nodeType="afterGroup">
                            <p:stCondLst>
                              <p:cond delay="4580"/>
                            </p:stCondLst>
                            <p:childTnLst>
                              <p:par>
                                <p:cTn id="86" presetID="22" presetClass="entr" presetSubtype="8" fill="hold" grpId="0" nodeType="afterEffect">
                                  <p:stCondLst>
                                    <p:cond delay="0"/>
                                  </p:stCondLst>
                                  <p:childTnLst>
                                    <p:set>
                                      <p:cBhvr>
                                        <p:cTn id="87" dur="1" fill="hold">
                                          <p:stCondLst>
                                            <p:cond delay="0"/>
                                          </p:stCondLst>
                                        </p:cTn>
                                        <p:tgtEl>
                                          <p:spTgt spid="13333"/>
                                        </p:tgtEl>
                                        <p:attrNameLst>
                                          <p:attrName>style.visibility</p:attrName>
                                        </p:attrNameLst>
                                      </p:cBhvr>
                                      <p:to>
                                        <p:strVal val="visible"/>
                                      </p:to>
                                    </p:set>
                                    <p:animEffect transition="in" filter="wipe(left)">
                                      <p:cBhvr>
                                        <p:cTn id="88" dur="500"/>
                                        <p:tgtEl>
                                          <p:spTgt spid="13333"/>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3322"/>
                                        </p:tgtEl>
                                        <p:attrNameLst>
                                          <p:attrName>style.visibility</p:attrName>
                                        </p:attrNameLst>
                                      </p:cBhvr>
                                      <p:to>
                                        <p:strVal val="visible"/>
                                      </p:to>
                                    </p:set>
                                    <p:animEffect transition="in" filter="wipe(left)">
                                      <p:cBhvr>
                                        <p:cTn id="91" dur="500"/>
                                        <p:tgtEl>
                                          <p:spTgt spid="13322"/>
                                        </p:tgtEl>
                                      </p:cBhvr>
                                    </p:animEffect>
                                  </p:childTnLst>
                                </p:cTn>
                              </p:par>
                            </p:childTnLst>
                          </p:cTn>
                        </p:par>
                        <p:par>
                          <p:cTn id="92" fill="hold" nodeType="afterGroup">
                            <p:stCondLst>
                              <p:cond delay="5080"/>
                            </p:stCondLst>
                            <p:childTnLst>
                              <p:par>
                                <p:cTn id="93" presetID="31" presetClass="entr" presetSubtype="0" fill="hold" grpId="0" nodeType="afterEffect">
                                  <p:stCondLst>
                                    <p:cond delay="0"/>
                                  </p:stCondLst>
                                  <p:childTnLst>
                                    <p:set>
                                      <p:cBhvr>
                                        <p:cTn id="94" dur="1" fill="hold">
                                          <p:stCondLst>
                                            <p:cond delay="0"/>
                                          </p:stCondLst>
                                        </p:cTn>
                                        <p:tgtEl>
                                          <p:spTgt spid="13334"/>
                                        </p:tgtEl>
                                        <p:attrNameLst>
                                          <p:attrName>style.visibility</p:attrName>
                                        </p:attrNameLst>
                                      </p:cBhvr>
                                      <p:to>
                                        <p:strVal val="visible"/>
                                      </p:to>
                                    </p:set>
                                    <p:anim calcmode="lin" valueType="num">
                                      <p:cBhvr>
                                        <p:cTn id="95" dur="500" fill="hold"/>
                                        <p:tgtEl>
                                          <p:spTgt spid="13334"/>
                                        </p:tgtEl>
                                        <p:attrNameLst>
                                          <p:attrName>ppt_w</p:attrName>
                                        </p:attrNameLst>
                                      </p:cBhvr>
                                      <p:tavLst>
                                        <p:tav tm="0">
                                          <p:val>
                                            <p:fltVal val="0"/>
                                          </p:val>
                                        </p:tav>
                                        <p:tav tm="100000">
                                          <p:val>
                                            <p:strVal val="#ppt_w"/>
                                          </p:val>
                                        </p:tav>
                                      </p:tavLst>
                                    </p:anim>
                                    <p:anim calcmode="lin" valueType="num">
                                      <p:cBhvr>
                                        <p:cTn id="96" dur="500" fill="hold"/>
                                        <p:tgtEl>
                                          <p:spTgt spid="13334"/>
                                        </p:tgtEl>
                                        <p:attrNameLst>
                                          <p:attrName>ppt_h</p:attrName>
                                        </p:attrNameLst>
                                      </p:cBhvr>
                                      <p:tavLst>
                                        <p:tav tm="0">
                                          <p:val>
                                            <p:fltVal val="0"/>
                                          </p:val>
                                        </p:tav>
                                        <p:tav tm="100000">
                                          <p:val>
                                            <p:strVal val="#ppt_h"/>
                                          </p:val>
                                        </p:tav>
                                      </p:tavLst>
                                    </p:anim>
                                    <p:anim calcmode="lin" valueType="num">
                                      <p:cBhvr>
                                        <p:cTn id="97" dur="500" fill="hold"/>
                                        <p:tgtEl>
                                          <p:spTgt spid="13334"/>
                                        </p:tgtEl>
                                        <p:attrNameLst>
                                          <p:attrName>style.rotation</p:attrName>
                                        </p:attrNameLst>
                                      </p:cBhvr>
                                      <p:tavLst>
                                        <p:tav tm="0">
                                          <p:val>
                                            <p:fltVal val="90"/>
                                          </p:val>
                                        </p:tav>
                                        <p:tav tm="100000">
                                          <p:val>
                                            <p:fltVal val="0"/>
                                          </p:val>
                                        </p:tav>
                                      </p:tavLst>
                                    </p:anim>
                                    <p:animEffect transition="in" filter="fade">
                                      <p:cBhvr>
                                        <p:cTn id="98" dur="500"/>
                                        <p:tgtEl>
                                          <p:spTgt spid="13334"/>
                                        </p:tgtEl>
                                      </p:cBhvr>
                                    </p:animEffect>
                                  </p:childTnLst>
                                </p:cTn>
                              </p:par>
                            </p:childTnLst>
                          </p:cTn>
                        </p:par>
                        <p:par>
                          <p:cTn id="99" fill="hold" nodeType="afterGroup">
                            <p:stCondLst>
                              <p:cond delay="5580"/>
                            </p:stCondLst>
                            <p:childTnLst>
                              <p:par>
                                <p:cTn id="100" presetID="22" presetClass="entr" presetSubtype="8" fill="hold" grpId="0" nodeType="afterEffect">
                                  <p:stCondLst>
                                    <p:cond delay="0"/>
                                  </p:stCondLst>
                                  <p:childTnLst>
                                    <p:set>
                                      <p:cBhvr>
                                        <p:cTn id="101" dur="1" fill="hold">
                                          <p:stCondLst>
                                            <p:cond delay="0"/>
                                          </p:stCondLst>
                                        </p:cTn>
                                        <p:tgtEl>
                                          <p:spTgt spid="13335"/>
                                        </p:tgtEl>
                                        <p:attrNameLst>
                                          <p:attrName>style.visibility</p:attrName>
                                        </p:attrNameLst>
                                      </p:cBhvr>
                                      <p:to>
                                        <p:strVal val="visible"/>
                                      </p:to>
                                    </p:set>
                                    <p:animEffect transition="in" filter="wipe(left)">
                                      <p:cBhvr>
                                        <p:cTn id="102" dur="500"/>
                                        <p:tgtEl>
                                          <p:spTgt spid="13335"/>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13325"/>
                                        </p:tgtEl>
                                        <p:attrNameLst>
                                          <p:attrName>style.visibility</p:attrName>
                                        </p:attrNameLst>
                                      </p:cBhvr>
                                      <p:to>
                                        <p:strVal val="visible"/>
                                      </p:to>
                                    </p:set>
                                    <p:animEffect transition="in" filter="wipe(left)">
                                      <p:cBhvr>
                                        <p:cTn id="105" dur="500"/>
                                        <p:tgtEl>
                                          <p:spTgt spid="133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6" grpId="0" animBg="1" autoUpdateAnimBg="0"/>
      <p:bldP spid="13317" grpId="0" animBg="1" autoUpdateAnimBg="0"/>
      <p:bldP spid="13318" grpId="0" animBg="1" autoUpdateAnimBg="0"/>
      <p:bldP spid="13319" grpId="0" animBg="1" autoUpdateAnimBg="0"/>
      <p:bldP spid="13320" grpId="0" animBg="1" autoUpdateAnimBg="0"/>
      <p:bldP spid="13321" grpId="0" animBg="1" autoUpdateAnimBg="0"/>
      <p:bldP spid="13322" grpId="0" animBg="1" autoUpdateAnimBg="0"/>
      <p:bldP spid="13323" grpId="0" animBg="1" autoUpdateAnimBg="0"/>
      <p:bldP spid="13324" grpId="0" animBg="1" autoUpdateAnimBg="0"/>
      <p:bldP spid="13325" grpId="0" animBg="1" autoUpdateAnimBg="0"/>
      <p:bldP spid="13326" grpId="0" animBg="1" autoUpdateAnimBg="0"/>
      <p:bldP spid="13327" grpId="0" animBg="1" autoUpdateAnimBg="0"/>
      <p:bldP spid="13328" grpId="0" autoUpdateAnimBg="0"/>
      <p:bldP spid="13329" grpId="0" autoUpdateAnimBg="0"/>
      <p:bldP spid="13330" grpId="0" autoUpdateAnimBg="0"/>
      <p:bldP spid="13331" grpId="0" autoUpdateAnimBg="0"/>
      <p:bldP spid="13332" grpId="0" autoUpdateAnimBg="0"/>
      <p:bldP spid="13333" grpId="0" autoUpdateAnimBg="0"/>
      <p:bldP spid="13334" grpId="0" autoUpdateAnimBg="0"/>
      <p:bldP spid="13335"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25"/>
          <p:cNvSpPr txBox="1">
            <a:spLocks noChangeArrowheads="1"/>
          </p:cNvSpPr>
          <p:nvPr/>
        </p:nvSpPr>
        <p:spPr bwMode="auto">
          <a:xfrm>
            <a:off x="423698" y="91457"/>
            <a:ext cx="1935145" cy="3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949">
                <a:solidFill>
                  <a:srgbClr val="000000"/>
                </a:solidFill>
                <a:latin typeface="微软雅黑" panose="020B0503020204020204" pitchFamily="34" charset="-122"/>
                <a:ea typeface="微软雅黑" panose="020B0503020204020204" pitchFamily="34" charset="-122"/>
              </a:rPr>
              <a:t>请输入您的标题</a:t>
            </a:r>
          </a:p>
        </p:txBody>
      </p:sp>
      <p:sp>
        <p:nvSpPr>
          <p:cNvPr id="14339" name="Freeform 5"/>
          <p:cNvSpPr>
            <a:spLocks/>
          </p:cNvSpPr>
          <p:nvPr/>
        </p:nvSpPr>
        <p:spPr bwMode="auto">
          <a:xfrm>
            <a:off x="1" y="103358"/>
            <a:ext cx="378471" cy="346337"/>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Lst>
            <a:ahLst/>
            <a:cxnLst>
              <a:cxn ang="0">
                <a:pos x="T0" y="T1"/>
              </a:cxn>
              <a:cxn ang="0">
                <a:pos x="T2" y="T3"/>
              </a:cxn>
              <a:cxn ang="0">
                <a:pos x="T4" y="T5"/>
              </a:cxn>
              <a:cxn ang="0">
                <a:pos x="T6" y="T7"/>
              </a:cxn>
              <a:cxn ang="0">
                <a:pos x="T8" y="T9"/>
              </a:cxn>
              <a:cxn ang="0">
                <a:pos x="T10" y="T11"/>
              </a:cxn>
              <a:cxn ang="0">
                <a:pos x="T12" y="T13"/>
              </a:cxn>
            </a:cxnLst>
            <a:rect l="0" t="0" r="r" b="b"/>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4340" name="Line 5"/>
          <p:cNvSpPr>
            <a:spLocks noChangeShapeType="1"/>
          </p:cNvSpPr>
          <p:nvPr/>
        </p:nvSpPr>
        <p:spPr bwMode="auto">
          <a:xfrm>
            <a:off x="1968525" y="1873127"/>
            <a:ext cx="0" cy="1010446"/>
          </a:xfrm>
          <a:prstGeom prst="line">
            <a:avLst/>
          </a:prstGeom>
          <a:noFill/>
          <a:ln w="10" cmpd="sng">
            <a:solidFill>
              <a:schemeClr val="accent1"/>
            </a:solidFill>
            <a:prstDash val="dash"/>
            <a:round/>
            <a:headEnd/>
            <a:tailEnd type="triangle" w="lg" len="lg"/>
          </a:ln>
          <a:extLst>
            <a:ext uri="{909E8E84-426E-40DD-AFC4-6F175D3DCCD1}">
              <a14:hiddenFill xmlns:a14="http://schemas.microsoft.com/office/drawing/2010/main">
                <a:no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4341" name="Line 6"/>
          <p:cNvSpPr>
            <a:spLocks noChangeShapeType="1"/>
          </p:cNvSpPr>
          <p:nvPr/>
        </p:nvSpPr>
        <p:spPr bwMode="auto">
          <a:xfrm>
            <a:off x="4576166" y="1977860"/>
            <a:ext cx="0" cy="646257"/>
          </a:xfrm>
          <a:prstGeom prst="line">
            <a:avLst/>
          </a:prstGeom>
          <a:noFill/>
          <a:ln w="10" cmpd="sng">
            <a:solidFill>
              <a:schemeClr val="accent1"/>
            </a:solidFill>
            <a:prstDash val="dash"/>
            <a:round/>
            <a:headEnd/>
            <a:tailEnd type="triangle" w="lg" len="lg"/>
          </a:ln>
          <a:extLst>
            <a:ext uri="{909E8E84-426E-40DD-AFC4-6F175D3DCCD1}">
              <a14:hiddenFill xmlns:a14="http://schemas.microsoft.com/office/drawing/2010/main">
                <a:no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4342" name="Line 7"/>
          <p:cNvSpPr>
            <a:spLocks noChangeShapeType="1"/>
          </p:cNvSpPr>
          <p:nvPr/>
        </p:nvSpPr>
        <p:spPr bwMode="auto">
          <a:xfrm>
            <a:off x="7132630" y="1873127"/>
            <a:ext cx="0" cy="1010446"/>
          </a:xfrm>
          <a:prstGeom prst="line">
            <a:avLst/>
          </a:prstGeom>
          <a:noFill/>
          <a:ln w="10" cmpd="sng">
            <a:solidFill>
              <a:schemeClr val="accent1"/>
            </a:solidFill>
            <a:prstDash val="dash"/>
            <a:round/>
            <a:headEnd/>
            <a:tailEnd type="triangle" w="lg" len="lg"/>
          </a:ln>
          <a:extLst>
            <a:ext uri="{909E8E84-426E-40DD-AFC4-6F175D3DCCD1}">
              <a14:hiddenFill xmlns:a14="http://schemas.microsoft.com/office/drawing/2010/main">
                <a:no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4343" name="Oval 8"/>
          <p:cNvSpPr>
            <a:spLocks noChangeArrowheads="1"/>
          </p:cNvSpPr>
          <p:nvPr/>
        </p:nvSpPr>
        <p:spPr bwMode="auto">
          <a:xfrm>
            <a:off x="1475799" y="979316"/>
            <a:ext cx="975931" cy="977122"/>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4344" name="Oval 9"/>
          <p:cNvSpPr>
            <a:spLocks noChangeArrowheads="1"/>
          </p:cNvSpPr>
          <p:nvPr/>
        </p:nvSpPr>
        <p:spPr bwMode="auto">
          <a:xfrm>
            <a:off x="1586485" y="1090002"/>
            <a:ext cx="754561" cy="754561"/>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4345" name="Oval 10"/>
          <p:cNvSpPr>
            <a:spLocks noChangeArrowheads="1"/>
          </p:cNvSpPr>
          <p:nvPr/>
        </p:nvSpPr>
        <p:spPr bwMode="auto">
          <a:xfrm>
            <a:off x="3907297" y="834116"/>
            <a:ext cx="1267520" cy="1266330"/>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4346" name="Oval 11"/>
          <p:cNvSpPr>
            <a:spLocks noChangeArrowheads="1"/>
          </p:cNvSpPr>
          <p:nvPr/>
        </p:nvSpPr>
        <p:spPr bwMode="auto">
          <a:xfrm>
            <a:off x="4007270" y="932900"/>
            <a:ext cx="1067573" cy="106876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4347" name="Oval 12"/>
          <p:cNvSpPr>
            <a:spLocks noChangeArrowheads="1"/>
          </p:cNvSpPr>
          <p:nvPr/>
        </p:nvSpPr>
        <p:spPr bwMode="auto">
          <a:xfrm>
            <a:off x="6630383" y="979316"/>
            <a:ext cx="975931" cy="977122"/>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4348" name="Oval 13"/>
          <p:cNvSpPr>
            <a:spLocks noChangeArrowheads="1"/>
          </p:cNvSpPr>
          <p:nvPr/>
        </p:nvSpPr>
        <p:spPr bwMode="auto">
          <a:xfrm>
            <a:off x="6741068" y="1090002"/>
            <a:ext cx="754561" cy="754561"/>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4349" name="Oval 14"/>
          <p:cNvSpPr>
            <a:spLocks noChangeArrowheads="1"/>
          </p:cNvSpPr>
          <p:nvPr/>
        </p:nvSpPr>
        <p:spPr bwMode="auto">
          <a:xfrm>
            <a:off x="3490741" y="2637209"/>
            <a:ext cx="2100632" cy="210182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4350" name="Oval 15"/>
          <p:cNvSpPr>
            <a:spLocks noChangeArrowheads="1"/>
          </p:cNvSpPr>
          <p:nvPr/>
        </p:nvSpPr>
        <p:spPr bwMode="auto">
          <a:xfrm>
            <a:off x="1171118" y="2895474"/>
            <a:ext cx="1585293" cy="158529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4351" name="Oval 16"/>
          <p:cNvSpPr>
            <a:spLocks noChangeArrowheads="1"/>
          </p:cNvSpPr>
          <p:nvPr/>
        </p:nvSpPr>
        <p:spPr bwMode="auto">
          <a:xfrm>
            <a:off x="6325702" y="2895474"/>
            <a:ext cx="1585293" cy="158529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4352" name="TextBox 16"/>
          <p:cNvSpPr txBox="1">
            <a:spLocks noChangeArrowheads="1"/>
          </p:cNvSpPr>
          <p:nvPr/>
        </p:nvSpPr>
        <p:spPr bwMode="auto">
          <a:xfrm>
            <a:off x="4194125" y="1201876"/>
            <a:ext cx="684342"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499">
                <a:solidFill>
                  <a:srgbClr val="F8F8F8"/>
                </a:solidFill>
                <a:latin typeface="微软雅黑" panose="020B0503020204020204" pitchFamily="34" charset="-122"/>
                <a:ea typeface="微软雅黑" panose="020B0503020204020204" pitchFamily="34" charset="-122"/>
              </a:rPr>
              <a:t>添加标题</a:t>
            </a:r>
          </a:p>
        </p:txBody>
      </p:sp>
      <p:sp>
        <p:nvSpPr>
          <p:cNvPr id="14353" name="TextBox 17"/>
          <p:cNvSpPr txBox="1">
            <a:spLocks noChangeArrowheads="1"/>
          </p:cNvSpPr>
          <p:nvPr/>
        </p:nvSpPr>
        <p:spPr bwMode="auto">
          <a:xfrm>
            <a:off x="1632900" y="1201876"/>
            <a:ext cx="685532"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499">
                <a:solidFill>
                  <a:srgbClr val="F8F8F8"/>
                </a:solidFill>
                <a:latin typeface="微软雅黑" panose="020B0503020204020204" pitchFamily="34" charset="-122"/>
                <a:ea typeface="微软雅黑" panose="020B0503020204020204" pitchFamily="34" charset="-122"/>
              </a:rPr>
              <a:t>添加标题</a:t>
            </a:r>
          </a:p>
        </p:txBody>
      </p:sp>
      <p:sp>
        <p:nvSpPr>
          <p:cNvPr id="14354" name="TextBox 18"/>
          <p:cNvSpPr txBox="1">
            <a:spLocks noChangeArrowheads="1"/>
          </p:cNvSpPr>
          <p:nvPr/>
        </p:nvSpPr>
        <p:spPr bwMode="auto">
          <a:xfrm>
            <a:off x="6774392" y="1201876"/>
            <a:ext cx="685532"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499">
                <a:solidFill>
                  <a:srgbClr val="F8F8F8"/>
                </a:solidFill>
                <a:latin typeface="微软雅黑" panose="020B0503020204020204" pitchFamily="34" charset="-122"/>
                <a:ea typeface="微软雅黑" panose="020B0503020204020204" pitchFamily="34" charset="-122"/>
              </a:rPr>
              <a:t>添加标题</a:t>
            </a:r>
          </a:p>
        </p:txBody>
      </p:sp>
      <p:sp>
        <p:nvSpPr>
          <p:cNvPr id="14355" name="TextBox 19"/>
          <p:cNvSpPr txBox="1">
            <a:spLocks noChangeArrowheads="1"/>
          </p:cNvSpPr>
          <p:nvPr/>
        </p:nvSpPr>
        <p:spPr bwMode="auto">
          <a:xfrm>
            <a:off x="1246098" y="3203725"/>
            <a:ext cx="1418671" cy="101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499">
                <a:solidFill>
                  <a:srgbClr val="FFFFFF"/>
                </a:solidFill>
                <a:latin typeface="微软雅黑" panose="020B0503020204020204" pitchFamily="34" charset="-122"/>
                <a:ea typeface="微软雅黑" panose="020B0503020204020204" pitchFamily="34" charset="-122"/>
              </a:rPr>
              <a:t>这里可以添加主要内容</a:t>
            </a:r>
            <a:r>
              <a:rPr lang="zh-CN" altLang="en-US" sz="1499">
                <a:solidFill>
                  <a:srgbClr val="FFFFFF"/>
                </a:solidFill>
                <a:latin typeface="微软雅黑" panose="020B0503020204020204" pitchFamily="34" charset="-122"/>
              </a:rPr>
              <a:t>这里可以添加主要内容</a:t>
            </a:r>
          </a:p>
        </p:txBody>
      </p:sp>
      <p:sp>
        <p:nvSpPr>
          <p:cNvPr id="14356" name="TextBox 20"/>
          <p:cNvSpPr txBox="1">
            <a:spLocks noChangeArrowheads="1"/>
          </p:cNvSpPr>
          <p:nvPr/>
        </p:nvSpPr>
        <p:spPr bwMode="auto">
          <a:xfrm>
            <a:off x="3834696" y="3203725"/>
            <a:ext cx="1418671" cy="101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499">
                <a:solidFill>
                  <a:srgbClr val="FFFFFF"/>
                </a:solidFill>
                <a:latin typeface="微软雅黑" panose="020B0503020204020204" pitchFamily="34" charset="-122"/>
                <a:ea typeface="微软雅黑" panose="020B0503020204020204" pitchFamily="34" charset="-122"/>
              </a:rPr>
              <a:t>这里可以添加主要内容</a:t>
            </a:r>
            <a:r>
              <a:rPr lang="zh-CN" altLang="en-US" sz="1499">
                <a:solidFill>
                  <a:srgbClr val="FFFFFF"/>
                </a:solidFill>
                <a:latin typeface="微软雅黑" panose="020B0503020204020204" pitchFamily="34" charset="-122"/>
              </a:rPr>
              <a:t>这里可以添加主要内容</a:t>
            </a:r>
          </a:p>
        </p:txBody>
      </p:sp>
      <p:sp>
        <p:nvSpPr>
          <p:cNvPr id="14357" name="TextBox 21"/>
          <p:cNvSpPr txBox="1">
            <a:spLocks noChangeArrowheads="1"/>
          </p:cNvSpPr>
          <p:nvPr/>
        </p:nvSpPr>
        <p:spPr bwMode="auto">
          <a:xfrm>
            <a:off x="6410203" y="3203725"/>
            <a:ext cx="1419861" cy="101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499">
                <a:solidFill>
                  <a:srgbClr val="FFFFFF"/>
                </a:solidFill>
                <a:latin typeface="微软雅黑" panose="020B0503020204020204" pitchFamily="34" charset="-122"/>
                <a:ea typeface="微软雅黑" panose="020B0503020204020204" pitchFamily="34" charset="-122"/>
              </a:rPr>
              <a:t>这里可以添加主要内容</a:t>
            </a:r>
            <a:r>
              <a:rPr lang="zh-CN" altLang="en-US" sz="1499">
                <a:solidFill>
                  <a:srgbClr val="FFFFFF"/>
                </a:solidFill>
                <a:latin typeface="微软雅黑" panose="020B0503020204020204" pitchFamily="34" charset="-122"/>
              </a:rPr>
              <a:t>这里可以添加主要内容</a:t>
            </a:r>
          </a:p>
        </p:txBody>
      </p:sp>
    </p:spTree>
    <p:extLst>
      <p:ext uri="{BB962C8B-B14F-4D97-AF65-F5344CB8AC3E}">
        <p14:creationId xmlns:p14="http://schemas.microsoft.com/office/powerpoint/2010/main" val="18555227"/>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additive="base">
                                        <p:cTn id="7" dur="500" fill="hold"/>
                                        <p:tgtEl>
                                          <p:spTgt spid="14339"/>
                                        </p:tgtEl>
                                        <p:attrNameLst>
                                          <p:attrName>ppt_x</p:attrName>
                                        </p:attrNameLst>
                                      </p:cBhvr>
                                      <p:tavLst>
                                        <p:tav tm="0">
                                          <p:val>
                                            <p:strVal val="0-#ppt_w/2"/>
                                          </p:val>
                                        </p:tav>
                                        <p:tav tm="100000">
                                          <p:val>
                                            <p:strVal val="#ppt_x"/>
                                          </p:val>
                                        </p:tav>
                                      </p:tavLst>
                                    </p:anim>
                                    <p:anim calcmode="lin" valueType="num">
                                      <p:cBhvr additive="base">
                                        <p:cTn id="8" dur="500" fill="hold"/>
                                        <p:tgtEl>
                                          <p:spTgt spid="1433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4338"/>
                                        </p:tgtEl>
                                        <p:attrNameLst>
                                          <p:attrName>style.visibility</p:attrName>
                                        </p:attrNameLst>
                                      </p:cBhvr>
                                      <p:to>
                                        <p:strVal val="visible"/>
                                      </p:to>
                                    </p:set>
                                    <p:anim calcmode="lin" valueType="num">
                                      <p:cBhvr>
                                        <p:cTn id="12" dur="300" fill="hold"/>
                                        <p:tgtEl>
                                          <p:spTgt spid="14338"/>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14338"/>
                                        </p:tgtEl>
                                        <p:attrNameLst>
                                          <p:attrName>ppt_y</p:attrName>
                                        </p:attrNameLst>
                                      </p:cBhvr>
                                      <p:tavLst>
                                        <p:tav tm="0">
                                          <p:val>
                                            <p:strVal val="#ppt_y"/>
                                          </p:val>
                                        </p:tav>
                                        <p:tav tm="100000">
                                          <p:val>
                                            <p:strVal val="#ppt_y"/>
                                          </p:val>
                                        </p:tav>
                                      </p:tavLst>
                                    </p:anim>
                                    <p:anim calcmode="lin" valueType="num">
                                      <p:cBhvr>
                                        <p:cTn id="14" dur="300" fill="hold"/>
                                        <p:tgtEl>
                                          <p:spTgt spid="14338"/>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1433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14338"/>
                                        </p:tgtEl>
                                      </p:cBhvr>
                                    </p:animEffect>
                                  </p:childTnLst>
                                </p:cTn>
                              </p:par>
                            </p:childTnLst>
                          </p:cTn>
                        </p:par>
                        <p:par>
                          <p:cTn id="17" fill="hold" nodeType="afterGroup">
                            <p:stCondLst>
                              <p:cond delay="980"/>
                            </p:stCondLst>
                            <p:childTnLst>
                              <p:par>
                                <p:cTn id="18" presetID="21" presetClass="entr" presetSubtype="1" fill="hold" grpId="0" nodeType="afterEffect">
                                  <p:stCondLst>
                                    <p:cond delay="0"/>
                                  </p:stCondLst>
                                  <p:childTnLst>
                                    <p:set>
                                      <p:cBhvr>
                                        <p:cTn id="19" dur="1" fill="hold">
                                          <p:stCondLst>
                                            <p:cond delay="0"/>
                                          </p:stCondLst>
                                        </p:cTn>
                                        <p:tgtEl>
                                          <p:spTgt spid="14344"/>
                                        </p:tgtEl>
                                        <p:attrNameLst>
                                          <p:attrName>style.visibility</p:attrName>
                                        </p:attrNameLst>
                                      </p:cBhvr>
                                      <p:to>
                                        <p:strVal val="visible"/>
                                      </p:to>
                                    </p:set>
                                    <p:animEffect transition="in" filter="wheel(1)">
                                      <p:cBhvr>
                                        <p:cTn id="20" dur="1000"/>
                                        <p:tgtEl>
                                          <p:spTgt spid="14344"/>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14343"/>
                                        </p:tgtEl>
                                        <p:attrNameLst>
                                          <p:attrName>style.visibility</p:attrName>
                                        </p:attrNameLst>
                                      </p:cBhvr>
                                      <p:to>
                                        <p:strVal val="visible"/>
                                      </p:to>
                                    </p:set>
                                    <p:animEffect transition="in" filter="wheel(1)">
                                      <p:cBhvr>
                                        <p:cTn id="23" dur="1000"/>
                                        <p:tgtEl>
                                          <p:spTgt spid="14343"/>
                                        </p:tgtEl>
                                      </p:cBhvr>
                                    </p:animEffect>
                                  </p:childTnLst>
                                </p:cTn>
                              </p:par>
                            </p:childTnLst>
                          </p:cTn>
                        </p:par>
                        <p:par>
                          <p:cTn id="24" fill="hold" nodeType="afterGroup">
                            <p:stCondLst>
                              <p:cond delay="1980"/>
                            </p:stCondLst>
                            <p:childTnLst>
                              <p:par>
                                <p:cTn id="25" presetID="31" presetClass="entr" presetSubtype="0" fill="hold" grpId="0" nodeType="afterEffect">
                                  <p:stCondLst>
                                    <p:cond delay="0"/>
                                  </p:stCondLst>
                                  <p:childTnLst>
                                    <p:set>
                                      <p:cBhvr>
                                        <p:cTn id="26" dur="1" fill="hold">
                                          <p:stCondLst>
                                            <p:cond delay="0"/>
                                          </p:stCondLst>
                                        </p:cTn>
                                        <p:tgtEl>
                                          <p:spTgt spid="14353"/>
                                        </p:tgtEl>
                                        <p:attrNameLst>
                                          <p:attrName>style.visibility</p:attrName>
                                        </p:attrNameLst>
                                      </p:cBhvr>
                                      <p:to>
                                        <p:strVal val="visible"/>
                                      </p:to>
                                    </p:set>
                                    <p:anim calcmode="lin" valueType="num">
                                      <p:cBhvr>
                                        <p:cTn id="27" dur="1000" fill="hold"/>
                                        <p:tgtEl>
                                          <p:spTgt spid="14353"/>
                                        </p:tgtEl>
                                        <p:attrNameLst>
                                          <p:attrName>ppt_w</p:attrName>
                                        </p:attrNameLst>
                                      </p:cBhvr>
                                      <p:tavLst>
                                        <p:tav tm="0">
                                          <p:val>
                                            <p:fltVal val="0"/>
                                          </p:val>
                                        </p:tav>
                                        <p:tav tm="100000">
                                          <p:val>
                                            <p:strVal val="#ppt_w"/>
                                          </p:val>
                                        </p:tav>
                                      </p:tavLst>
                                    </p:anim>
                                    <p:anim calcmode="lin" valueType="num">
                                      <p:cBhvr>
                                        <p:cTn id="28" dur="1000" fill="hold"/>
                                        <p:tgtEl>
                                          <p:spTgt spid="14353"/>
                                        </p:tgtEl>
                                        <p:attrNameLst>
                                          <p:attrName>ppt_h</p:attrName>
                                        </p:attrNameLst>
                                      </p:cBhvr>
                                      <p:tavLst>
                                        <p:tav tm="0">
                                          <p:val>
                                            <p:fltVal val="0"/>
                                          </p:val>
                                        </p:tav>
                                        <p:tav tm="100000">
                                          <p:val>
                                            <p:strVal val="#ppt_h"/>
                                          </p:val>
                                        </p:tav>
                                      </p:tavLst>
                                    </p:anim>
                                    <p:anim calcmode="lin" valueType="num">
                                      <p:cBhvr>
                                        <p:cTn id="29" dur="1000" fill="hold"/>
                                        <p:tgtEl>
                                          <p:spTgt spid="14353"/>
                                        </p:tgtEl>
                                        <p:attrNameLst>
                                          <p:attrName>style.rotation</p:attrName>
                                        </p:attrNameLst>
                                      </p:cBhvr>
                                      <p:tavLst>
                                        <p:tav tm="0">
                                          <p:val>
                                            <p:fltVal val="90"/>
                                          </p:val>
                                        </p:tav>
                                        <p:tav tm="100000">
                                          <p:val>
                                            <p:fltVal val="0"/>
                                          </p:val>
                                        </p:tav>
                                      </p:tavLst>
                                    </p:anim>
                                    <p:animEffect transition="in" filter="fade">
                                      <p:cBhvr>
                                        <p:cTn id="30" dur="1000"/>
                                        <p:tgtEl>
                                          <p:spTgt spid="14353"/>
                                        </p:tgtEl>
                                      </p:cBhvr>
                                    </p:animEffect>
                                  </p:childTnLst>
                                </p:cTn>
                              </p:par>
                            </p:childTnLst>
                          </p:cTn>
                        </p:par>
                        <p:par>
                          <p:cTn id="31" fill="hold" nodeType="afterGroup">
                            <p:stCondLst>
                              <p:cond delay="2980"/>
                            </p:stCondLst>
                            <p:childTnLst>
                              <p:par>
                                <p:cTn id="32" presetID="22" presetClass="entr" presetSubtype="1" fill="hold" nodeType="afterEffect">
                                  <p:stCondLst>
                                    <p:cond delay="0"/>
                                  </p:stCondLst>
                                  <p:childTnLst>
                                    <p:set>
                                      <p:cBhvr>
                                        <p:cTn id="33" dur="1" fill="hold">
                                          <p:stCondLst>
                                            <p:cond delay="0"/>
                                          </p:stCondLst>
                                        </p:cTn>
                                        <p:tgtEl>
                                          <p:spTgt spid="14340"/>
                                        </p:tgtEl>
                                        <p:attrNameLst>
                                          <p:attrName>style.visibility</p:attrName>
                                        </p:attrNameLst>
                                      </p:cBhvr>
                                      <p:to>
                                        <p:strVal val="visible"/>
                                      </p:to>
                                    </p:set>
                                    <p:animEffect transition="in" filter="wipe(up)">
                                      <p:cBhvr>
                                        <p:cTn id="34" dur="500"/>
                                        <p:tgtEl>
                                          <p:spTgt spid="14340"/>
                                        </p:tgtEl>
                                      </p:cBhvr>
                                    </p:animEffect>
                                  </p:childTnLst>
                                </p:cTn>
                              </p:par>
                            </p:childTnLst>
                          </p:cTn>
                        </p:par>
                        <p:par>
                          <p:cTn id="35" fill="hold" nodeType="afterGroup">
                            <p:stCondLst>
                              <p:cond delay="3480"/>
                            </p:stCondLst>
                            <p:childTnLst>
                              <p:par>
                                <p:cTn id="36" presetID="10" presetClass="entr" presetSubtype="0" fill="hold" grpId="0" nodeType="afterEffect">
                                  <p:stCondLst>
                                    <p:cond delay="0"/>
                                  </p:stCondLst>
                                  <p:childTnLst>
                                    <p:set>
                                      <p:cBhvr>
                                        <p:cTn id="37" dur="1" fill="hold">
                                          <p:stCondLst>
                                            <p:cond delay="0"/>
                                          </p:stCondLst>
                                        </p:cTn>
                                        <p:tgtEl>
                                          <p:spTgt spid="14355"/>
                                        </p:tgtEl>
                                        <p:attrNameLst>
                                          <p:attrName>style.visibility</p:attrName>
                                        </p:attrNameLst>
                                      </p:cBhvr>
                                      <p:to>
                                        <p:strVal val="visible"/>
                                      </p:to>
                                    </p:set>
                                    <p:anim calcmode="lin" valueType="num">
                                      <p:cBhvr>
                                        <p:cTn id="38" dur="500" fill="hold"/>
                                        <p:tgtEl>
                                          <p:spTgt spid="14355"/>
                                        </p:tgtEl>
                                        <p:attrNameLst>
                                          <p:attrName>ppt_w</p:attrName>
                                        </p:attrNameLst>
                                      </p:cBhvr>
                                      <p:tavLst>
                                        <p:tav tm="0">
                                          <p:val>
                                            <p:fltVal val="0"/>
                                          </p:val>
                                        </p:tav>
                                        <p:tav tm="100000">
                                          <p:val>
                                            <p:strVal val="#ppt_w"/>
                                          </p:val>
                                        </p:tav>
                                      </p:tavLst>
                                    </p:anim>
                                    <p:anim calcmode="lin" valueType="num">
                                      <p:cBhvr>
                                        <p:cTn id="39" dur="500" fill="hold"/>
                                        <p:tgtEl>
                                          <p:spTgt spid="14355"/>
                                        </p:tgtEl>
                                        <p:attrNameLst>
                                          <p:attrName>ppt_h</p:attrName>
                                        </p:attrNameLst>
                                      </p:cBhvr>
                                      <p:tavLst>
                                        <p:tav tm="0">
                                          <p:val>
                                            <p:fltVal val="0"/>
                                          </p:val>
                                        </p:tav>
                                        <p:tav tm="100000">
                                          <p:val>
                                            <p:strVal val="#ppt_h"/>
                                          </p:val>
                                        </p:tav>
                                      </p:tavLst>
                                    </p:anim>
                                    <p:animEffect transition="in" filter="fade">
                                      <p:cBhvr>
                                        <p:cTn id="40" dur="500"/>
                                        <p:tgtEl>
                                          <p:spTgt spid="1435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350"/>
                                        </p:tgtEl>
                                        <p:attrNameLst>
                                          <p:attrName>style.visibility</p:attrName>
                                        </p:attrNameLst>
                                      </p:cBhvr>
                                      <p:to>
                                        <p:strVal val="visible"/>
                                      </p:to>
                                    </p:set>
                                    <p:anim calcmode="lin" valueType="num">
                                      <p:cBhvr>
                                        <p:cTn id="43" dur="500" fill="hold"/>
                                        <p:tgtEl>
                                          <p:spTgt spid="14350"/>
                                        </p:tgtEl>
                                        <p:attrNameLst>
                                          <p:attrName>ppt_w</p:attrName>
                                        </p:attrNameLst>
                                      </p:cBhvr>
                                      <p:tavLst>
                                        <p:tav tm="0">
                                          <p:val>
                                            <p:fltVal val="0"/>
                                          </p:val>
                                        </p:tav>
                                        <p:tav tm="100000">
                                          <p:val>
                                            <p:strVal val="#ppt_w"/>
                                          </p:val>
                                        </p:tav>
                                      </p:tavLst>
                                    </p:anim>
                                    <p:anim calcmode="lin" valueType="num">
                                      <p:cBhvr>
                                        <p:cTn id="44" dur="500" fill="hold"/>
                                        <p:tgtEl>
                                          <p:spTgt spid="14350"/>
                                        </p:tgtEl>
                                        <p:attrNameLst>
                                          <p:attrName>ppt_h</p:attrName>
                                        </p:attrNameLst>
                                      </p:cBhvr>
                                      <p:tavLst>
                                        <p:tav tm="0">
                                          <p:val>
                                            <p:fltVal val="0"/>
                                          </p:val>
                                        </p:tav>
                                        <p:tav tm="100000">
                                          <p:val>
                                            <p:strVal val="#ppt_h"/>
                                          </p:val>
                                        </p:tav>
                                      </p:tavLst>
                                    </p:anim>
                                    <p:animEffect transition="in" filter="fade">
                                      <p:cBhvr>
                                        <p:cTn id="45" dur="500"/>
                                        <p:tgtEl>
                                          <p:spTgt spid="14350"/>
                                        </p:tgtEl>
                                      </p:cBhvr>
                                    </p:animEffect>
                                  </p:childTnLst>
                                </p:cTn>
                              </p:par>
                            </p:childTnLst>
                          </p:cTn>
                        </p:par>
                        <p:par>
                          <p:cTn id="46" fill="hold" nodeType="afterGroup">
                            <p:stCondLst>
                              <p:cond delay="3980"/>
                            </p:stCondLst>
                            <p:childTnLst>
                              <p:par>
                                <p:cTn id="47" presetID="21" presetClass="entr" presetSubtype="1" fill="hold" grpId="0" nodeType="afterEffect">
                                  <p:stCondLst>
                                    <p:cond delay="0"/>
                                  </p:stCondLst>
                                  <p:childTnLst>
                                    <p:set>
                                      <p:cBhvr>
                                        <p:cTn id="48" dur="1" fill="hold">
                                          <p:stCondLst>
                                            <p:cond delay="0"/>
                                          </p:stCondLst>
                                        </p:cTn>
                                        <p:tgtEl>
                                          <p:spTgt spid="14346"/>
                                        </p:tgtEl>
                                        <p:attrNameLst>
                                          <p:attrName>style.visibility</p:attrName>
                                        </p:attrNameLst>
                                      </p:cBhvr>
                                      <p:to>
                                        <p:strVal val="visible"/>
                                      </p:to>
                                    </p:set>
                                    <p:animEffect transition="in" filter="wheel(1)">
                                      <p:cBhvr>
                                        <p:cTn id="49" dur="1000"/>
                                        <p:tgtEl>
                                          <p:spTgt spid="14346"/>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14345"/>
                                        </p:tgtEl>
                                        <p:attrNameLst>
                                          <p:attrName>style.visibility</p:attrName>
                                        </p:attrNameLst>
                                      </p:cBhvr>
                                      <p:to>
                                        <p:strVal val="visible"/>
                                      </p:to>
                                    </p:set>
                                    <p:animEffect transition="in" filter="wheel(1)">
                                      <p:cBhvr>
                                        <p:cTn id="52" dur="1000"/>
                                        <p:tgtEl>
                                          <p:spTgt spid="14345"/>
                                        </p:tgtEl>
                                      </p:cBhvr>
                                    </p:animEffect>
                                  </p:childTnLst>
                                </p:cTn>
                              </p:par>
                            </p:childTnLst>
                          </p:cTn>
                        </p:par>
                        <p:par>
                          <p:cTn id="53" fill="hold" nodeType="afterGroup">
                            <p:stCondLst>
                              <p:cond delay="4980"/>
                            </p:stCondLst>
                            <p:childTnLst>
                              <p:par>
                                <p:cTn id="54" presetID="31" presetClass="entr" presetSubtype="0" fill="hold" grpId="0" nodeType="afterEffect">
                                  <p:stCondLst>
                                    <p:cond delay="0"/>
                                  </p:stCondLst>
                                  <p:childTnLst>
                                    <p:set>
                                      <p:cBhvr>
                                        <p:cTn id="55" dur="1" fill="hold">
                                          <p:stCondLst>
                                            <p:cond delay="0"/>
                                          </p:stCondLst>
                                        </p:cTn>
                                        <p:tgtEl>
                                          <p:spTgt spid="14352"/>
                                        </p:tgtEl>
                                        <p:attrNameLst>
                                          <p:attrName>style.visibility</p:attrName>
                                        </p:attrNameLst>
                                      </p:cBhvr>
                                      <p:to>
                                        <p:strVal val="visible"/>
                                      </p:to>
                                    </p:set>
                                    <p:anim calcmode="lin" valueType="num">
                                      <p:cBhvr>
                                        <p:cTn id="56" dur="1000" fill="hold"/>
                                        <p:tgtEl>
                                          <p:spTgt spid="14352"/>
                                        </p:tgtEl>
                                        <p:attrNameLst>
                                          <p:attrName>ppt_w</p:attrName>
                                        </p:attrNameLst>
                                      </p:cBhvr>
                                      <p:tavLst>
                                        <p:tav tm="0">
                                          <p:val>
                                            <p:fltVal val="0"/>
                                          </p:val>
                                        </p:tav>
                                        <p:tav tm="100000">
                                          <p:val>
                                            <p:strVal val="#ppt_w"/>
                                          </p:val>
                                        </p:tav>
                                      </p:tavLst>
                                    </p:anim>
                                    <p:anim calcmode="lin" valueType="num">
                                      <p:cBhvr>
                                        <p:cTn id="57" dur="1000" fill="hold"/>
                                        <p:tgtEl>
                                          <p:spTgt spid="14352"/>
                                        </p:tgtEl>
                                        <p:attrNameLst>
                                          <p:attrName>ppt_h</p:attrName>
                                        </p:attrNameLst>
                                      </p:cBhvr>
                                      <p:tavLst>
                                        <p:tav tm="0">
                                          <p:val>
                                            <p:fltVal val="0"/>
                                          </p:val>
                                        </p:tav>
                                        <p:tav tm="100000">
                                          <p:val>
                                            <p:strVal val="#ppt_h"/>
                                          </p:val>
                                        </p:tav>
                                      </p:tavLst>
                                    </p:anim>
                                    <p:anim calcmode="lin" valueType="num">
                                      <p:cBhvr>
                                        <p:cTn id="58" dur="1000" fill="hold"/>
                                        <p:tgtEl>
                                          <p:spTgt spid="14352"/>
                                        </p:tgtEl>
                                        <p:attrNameLst>
                                          <p:attrName>style.rotation</p:attrName>
                                        </p:attrNameLst>
                                      </p:cBhvr>
                                      <p:tavLst>
                                        <p:tav tm="0">
                                          <p:val>
                                            <p:fltVal val="90"/>
                                          </p:val>
                                        </p:tav>
                                        <p:tav tm="100000">
                                          <p:val>
                                            <p:fltVal val="0"/>
                                          </p:val>
                                        </p:tav>
                                      </p:tavLst>
                                    </p:anim>
                                    <p:animEffect transition="in" filter="fade">
                                      <p:cBhvr>
                                        <p:cTn id="59" dur="1000"/>
                                        <p:tgtEl>
                                          <p:spTgt spid="14352"/>
                                        </p:tgtEl>
                                      </p:cBhvr>
                                    </p:animEffect>
                                  </p:childTnLst>
                                </p:cTn>
                              </p:par>
                            </p:childTnLst>
                          </p:cTn>
                        </p:par>
                        <p:par>
                          <p:cTn id="60" fill="hold" nodeType="afterGroup">
                            <p:stCondLst>
                              <p:cond delay="5980"/>
                            </p:stCondLst>
                            <p:childTnLst>
                              <p:par>
                                <p:cTn id="61" presetID="22" presetClass="entr" presetSubtype="1" fill="hold" nodeType="afterEffect">
                                  <p:stCondLst>
                                    <p:cond delay="0"/>
                                  </p:stCondLst>
                                  <p:childTnLst>
                                    <p:set>
                                      <p:cBhvr>
                                        <p:cTn id="62" dur="1" fill="hold">
                                          <p:stCondLst>
                                            <p:cond delay="0"/>
                                          </p:stCondLst>
                                        </p:cTn>
                                        <p:tgtEl>
                                          <p:spTgt spid="14341"/>
                                        </p:tgtEl>
                                        <p:attrNameLst>
                                          <p:attrName>style.visibility</p:attrName>
                                        </p:attrNameLst>
                                      </p:cBhvr>
                                      <p:to>
                                        <p:strVal val="visible"/>
                                      </p:to>
                                    </p:set>
                                    <p:animEffect transition="in" filter="wipe(up)">
                                      <p:cBhvr>
                                        <p:cTn id="63" dur="500"/>
                                        <p:tgtEl>
                                          <p:spTgt spid="14341"/>
                                        </p:tgtEl>
                                      </p:cBhvr>
                                    </p:animEffect>
                                  </p:childTnLst>
                                </p:cTn>
                              </p:par>
                            </p:childTnLst>
                          </p:cTn>
                        </p:par>
                        <p:par>
                          <p:cTn id="64" fill="hold" nodeType="afterGroup">
                            <p:stCondLst>
                              <p:cond delay="6480"/>
                            </p:stCondLst>
                            <p:childTnLst>
                              <p:par>
                                <p:cTn id="65" presetID="10" presetClass="entr" presetSubtype="0" fill="hold" grpId="0" nodeType="afterEffect">
                                  <p:stCondLst>
                                    <p:cond delay="0"/>
                                  </p:stCondLst>
                                  <p:childTnLst>
                                    <p:set>
                                      <p:cBhvr>
                                        <p:cTn id="66" dur="1" fill="hold">
                                          <p:stCondLst>
                                            <p:cond delay="0"/>
                                          </p:stCondLst>
                                        </p:cTn>
                                        <p:tgtEl>
                                          <p:spTgt spid="14356"/>
                                        </p:tgtEl>
                                        <p:attrNameLst>
                                          <p:attrName>style.visibility</p:attrName>
                                        </p:attrNameLst>
                                      </p:cBhvr>
                                      <p:to>
                                        <p:strVal val="visible"/>
                                      </p:to>
                                    </p:set>
                                    <p:anim calcmode="lin" valueType="num">
                                      <p:cBhvr>
                                        <p:cTn id="67" dur="500" fill="hold"/>
                                        <p:tgtEl>
                                          <p:spTgt spid="14356"/>
                                        </p:tgtEl>
                                        <p:attrNameLst>
                                          <p:attrName>ppt_w</p:attrName>
                                        </p:attrNameLst>
                                      </p:cBhvr>
                                      <p:tavLst>
                                        <p:tav tm="0">
                                          <p:val>
                                            <p:fltVal val="0"/>
                                          </p:val>
                                        </p:tav>
                                        <p:tav tm="100000">
                                          <p:val>
                                            <p:strVal val="#ppt_w"/>
                                          </p:val>
                                        </p:tav>
                                      </p:tavLst>
                                    </p:anim>
                                    <p:anim calcmode="lin" valueType="num">
                                      <p:cBhvr>
                                        <p:cTn id="68" dur="500" fill="hold"/>
                                        <p:tgtEl>
                                          <p:spTgt spid="14356"/>
                                        </p:tgtEl>
                                        <p:attrNameLst>
                                          <p:attrName>ppt_h</p:attrName>
                                        </p:attrNameLst>
                                      </p:cBhvr>
                                      <p:tavLst>
                                        <p:tav tm="0">
                                          <p:val>
                                            <p:fltVal val="0"/>
                                          </p:val>
                                        </p:tav>
                                        <p:tav tm="100000">
                                          <p:val>
                                            <p:strVal val="#ppt_h"/>
                                          </p:val>
                                        </p:tav>
                                      </p:tavLst>
                                    </p:anim>
                                    <p:animEffect transition="in" filter="fade">
                                      <p:cBhvr>
                                        <p:cTn id="69" dur="500"/>
                                        <p:tgtEl>
                                          <p:spTgt spid="1435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4349"/>
                                        </p:tgtEl>
                                        <p:attrNameLst>
                                          <p:attrName>style.visibility</p:attrName>
                                        </p:attrNameLst>
                                      </p:cBhvr>
                                      <p:to>
                                        <p:strVal val="visible"/>
                                      </p:to>
                                    </p:set>
                                    <p:anim calcmode="lin" valueType="num">
                                      <p:cBhvr>
                                        <p:cTn id="72" dur="500" fill="hold"/>
                                        <p:tgtEl>
                                          <p:spTgt spid="14349"/>
                                        </p:tgtEl>
                                        <p:attrNameLst>
                                          <p:attrName>ppt_w</p:attrName>
                                        </p:attrNameLst>
                                      </p:cBhvr>
                                      <p:tavLst>
                                        <p:tav tm="0">
                                          <p:val>
                                            <p:fltVal val="0"/>
                                          </p:val>
                                        </p:tav>
                                        <p:tav tm="100000">
                                          <p:val>
                                            <p:strVal val="#ppt_w"/>
                                          </p:val>
                                        </p:tav>
                                      </p:tavLst>
                                    </p:anim>
                                    <p:anim calcmode="lin" valueType="num">
                                      <p:cBhvr>
                                        <p:cTn id="73" dur="500" fill="hold"/>
                                        <p:tgtEl>
                                          <p:spTgt spid="14349"/>
                                        </p:tgtEl>
                                        <p:attrNameLst>
                                          <p:attrName>ppt_h</p:attrName>
                                        </p:attrNameLst>
                                      </p:cBhvr>
                                      <p:tavLst>
                                        <p:tav tm="0">
                                          <p:val>
                                            <p:fltVal val="0"/>
                                          </p:val>
                                        </p:tav>
                                        <p:tav tm="100000">
                                          <p:val>
                                            <p:strVal val="#ppt_h"/>
                                          </p:val>
                                        </p:tav>
                                      </p:tavLst>
                                    </p:anim>
                                    <p:animEffect transition="in" filter="fade">
                                      <p:cBhvr>
                                        <p:cTn id="74" dur="500"/>
                                        <p:tgtEl>
                                          <p:spTgt spid="14349"/>
                                        </p:tgtEl>
                                      </p:cBhvr>
                                    </p:animEffect>
                                  </p:childTnLst>
                                </p:cTn>
                              </p:par>
                            </p:childTnLst>
                          </p:cTn>
                        </p:par>
                        <p:par>
                          <p:cTn id="75" fill="hold" nodeType="afterGroup">
                            <p:stCondLst>
                              <p:cond delay="6980"/>
                            </p:stCondLst>
                            <p:childTnLst>
                              <p:par>
                                <p:cTn id="76" presetID="21" presetClass="entr" presetSubtype="1" fill="hold" grpId="0" nodeType="afterEffect">
                                  <p:stCondLst>
                                    <p:cond delay="0"/>
                                  </p:stCondLst>
                                  <p:childTnLst>
                                    <p:set>
                                      <p:cBhvr>
                                        <p:cTn id="77" dur="1" fill="hold">
                                          <p:stCondLst>
                                            <p:cond delay="0"/>
                                          </p:stCondLst>
                                        </p:cTn>
                                        <p:tgtEl>
                                          <p:spTgt spid="14348"/>
                                        </p:tgtEl>
                                        <p:attrNameLst>
                                          <p:attrName>style.visibility</p:attrName>
                                        </p:attrNameLst>
                                      </p:cBhvr>
                                      <p:to>
                                        <p:strVal val="visible"/>
                                      </p:to>
                                    </p:set>
                                    <p:animEffect transition="in" filter="wheel(1)">
                                      <p:cBhvr>
                                        <p:cTn id="78" dur="1000"/>
                                        <p:tgtEl>
                                          <p:spTgt spid="14348"/>
                                        </p:tgtEl>
                                      </p:cBhvr>
                                    </p:animEffect>
                                  </p:childTnLst>
                                </p:cTn>
                              </p:par>
                              <p:par>
                                <p:cTn id="79" presetID="21" presetClass="entr" presetSubtype="1" fill="hold" grpId="0" nodeType="withEffect">
                                  <p:stCondLst>
                                    <p:cond delay="0"/>
                                  </p:stCondLst>
                                  <p:childTnLst>
                                    <p:set>
                                      <p:cBhvr>
                                        <p:cTn id="80" dur="1" fill="hold">
                                          <p:stCondLst>
                                            <p:cond delay="0"/>
                                          </p:stCondLst>
                                        </p:cTn>
                                        <p:tgtEl>
                                          <p:spTgt spid="14347"/>
                                        </p:tgtEl>
                                        <p:attrNameLst>
                                          <p:attrName>style.visibility</p:attrName>
                                        </p:attrNameLst>
                                      </p:cBhvr>
                                      <p:to>
                                        <p:strVal val="visible"/>
                                      </p:to>
                                    </p:set>
                                    <p:animEffect transition="in" filter="wheel(1)">
                                      <p:cBhvr>
                                        <p:cTn id="81" dur="1000"/>
                                        <p:tgtEl>
                                          <p:spTgt spid="14347"/>
                                        </p:tgtEl>
                                      </p:cBhvr>
                                    </p:animEffect>
                                  </p:childTnLst>
                                </p:cTn>
                              </p:par>
                            </p:childTnLst>
                          </p:cTn>
                        </p:par>
                        <p:par>
                          <p:cTn id="82" fill="hold" nodeType="afterGroup">
                            <p:stCondLst>
                              <p:cond delay="7980"/>
                            </p:stCondLst>
                            <p:childTnLst>
                              <p:par>
                                <p:cTn id="83" presetID="31" presetClass="entr" presetSubtype="0" fill="hold" grpId="0" nodeType="afterEffect">
                                  <p:stCondLst>
                                    <p:cond delay="0"/>
                                  </p:stCondLst>
                                  <p:childTnLst>
                                    <p:set>
                                      <p:cBhvr>
                                        <p:cTn id="84" dur="1" fill="hold">
                                          <p:stCondLst>
                                            <p:cond delay="0"/>
                                          </p:stCondLst>
                                        </p:cTn>
                                        <p:tgtEl>
                                          <p:spTgt spid="14354"/>
                                        </p:tgtEl>
                                        <p:attrNameLst>
                                          <p:attrName>style.visibility</p:attrName>
                                        </p:attrNameLst>
                                      </p:cBhvr>
                                      <p:to>
                                        <p:strVal val="visible"/>
                                      </p:to>
                                    </p:set>
                                    <p:anim calcmode="lin" valueType="num">
                                      <p:cBhvr>
                                        <p:cTn id="85" dur="1000" fill="hold"/>
                                        <p:tgtEl>
                                          <p:spTgt spid="14354"/>
                                        </p:tgtEl>
                                        <p:attrNameLst>
                                          <p:attrName>ppt_w</p:attrName>
                                        </p:attrNameLst>
                                      </p:cBhvr>
                                      <p:tavLst>
                                        <p:tav tm="0">
                                          <p:val>
                                            <p:fltVal val="0"/>
                                          </p:val>
                                        </p:tav>
                                        <p:tav tm="100000">
                                          <p:val>
                                            <p:strVal val="#ppt_w"/>
                                          </p:val>
                                        </p:tav>
                                      </p:tavLst>
                                    </p:anim>
                                    <p:anim calcmode="lin" valueType="num">
                                      <p:cBhvr>
                                        <p:cTn id="86" dur="1000" fill="hold"/>
                                        <p:tgtEl>
                                          <p:spTgt spid="14354"/>
                                        </p:tgtEl>
                                        <p:attrNameLst>
                                          <p:attrName>ppt_h</p:attrName>
                                        </p:attrNameLst>
                                      </p:cBhvr>
                                      <p:tavLst>
                                        <p:tav tm="0">
                                          <p:val>
                                            <p:fltVal val="0"/>
                                          </p:val>
                                        </p:tav>
                                        <p:tav tm="100000">
                                          <p:val>
                                            <p:strVal val="#ppt_h"/>
                                          </p:val>
                                        </p:tav>
                                      </p:tavLst>
                                    </p:anim>
                                    <p:anim calcmode="lin" valueType="num">
                                      <p:cBhvr>
                                        <p:cTn id="87" dur="1000" fill="hold"/>
                                        <p:tgtEl>
                                          <p:spTgt spid="14354"/>
                                        </p:tgtEl>
                                        <p:attrNameLst>
                                          <p:attrName>style.rotation</p:attrName>
                                        </p:attrNameLst>
                                      </p:cBhvr>
                                      <p:tavLst>
                                        <p:tav tm="0">
                                          <p:val>
                                            <p:fltVal val="90"/>
                                          </p:val>
                                        </p:tav>
                                        <p:tav tm="100000">
                                          <p:val>
                                            <p:fltVal val="0"/>
                                          </p:val>
                                        </p:tav>
                                      </p:tavLst>
                                    </p:anim>
                                    <p:animEffect transition="in" filter="fade">
                                      <p:cBhvr>
                                        <p:cTn id="88" dur="1000"/>
                                        <p:tgtEl>
                                          <p:spTgt spid="14354"/>
                                        </p:tgtEl>
                                      </p:cBhvr>
                                    </p:animEffect>
                                  </p:childTnLst>
                                </p:cTn>
                              </p:par>
                            </p:childTnLst>
                          </p:cTn>
                        </p:par>
                        <p:par>
                          <p:cTn id="89" fill="hold" nodeType="afterGroup">
                            <p:stCondLst>
                              <p:cond delay="8980"/>
                            </p:stCondLst>
                            <p:childTnLst>
                              <p:par>
                                <p:cTn id="90" presetID="22" presetClass="entr" presetSubtype="1" fill="hold" nodeType="afterEffect">
                                  <p:stCondLst>
                                    <p:cond delay="0"/>
                                  </p:stCondLst>
                                  <p:childTnLst>
                                    <p:set>
                                      <p:cBhvr>
                                        <p:cTn id="91" dur="1" fill="hold">
                                          <p:stCondLst>
                                            <p:cond delay="0"/>
                                          </p:stCondLst>
                                        </p:cTn>
                                        <p:tgtEl>
                                          <p:spTgt spid="14342"/>
                                        </p:tgtEl>
                                        <p:attrNameLst>
                                          <p:attrName>style.visibility</p:attrName>
                                        </p:attrNameLst>
                                      </p:cBhvr>
                                      <p:to>
                                        <p:strVal val="visible"/>
                                      </p:to>
                                    </p:set>
                                    <p:animEffect transition="in" filter="wipe(up)">
                                      <p:cBhvr>
                                        <p:cTn id="92" dur="500"/>
                                        <p:tgtEl>
                                          <p:spTgt spid="14342"/>
                                        </p:tgtEl>
                                      </p:cBhvr>
                                    </p:animEffect>
                                  </p:childTnLst>
                                </p:cTn>
                              </p:par>
                            </p:childTnLst>
                          </p:cTn>
                        </p:par>
                        <p:par>
                          <p:cTn id="93" fill="hold" nodeType="afterGroup">
                            <p:stCondLst>
                              <p:cond delay="9480"/>
                            </p:stCondLst>
                            <p:childTnLst>
                              <p:par>
                                <p:cTn id="94" presetID="10" presetClass="entr" presetSubtype="0" fill="hold" grpId="0" nodeType="afterEffect">
                                  <p:stCondLst>
                                    <p:cond delay="0"/>
                                  </p:stCondLst>
                                  <p:childTnLst>
                                    <p:set>
                                      <p:cBhvr>
                                        <p:cTn id="95" dur="1" fill="hold">
                                          <p:stCondLst>
                                            <p:cond delay="0"/>
                                          </p:stCondLst>
                                        </p:cTn>
                                        <p:tgtEl>
                                          <p:spTgt spid="14357"/>
                                        </p:tgtEl>
                                        <p:attrNameLst>
                                          <p:attrName>style.visibility</p:attrName>
                                        </p:attrNameLst>
                                      </p:cBhvr>
                                      <p:to>
                                        <p:strVal val="visible"/>
                                      </p:to>
                                    </p:set>
                                    <p:anim calcmode="lin" valueType="num">
                                      <p:cBhvr>
                                        <p:cTn id="96" dur="500" fill="hold"/>
                                        <p:tgtEl>
                                          <p:spTgt spid="14357"/>
                                        </p:tgtEl>
                                        <p:attrNameLst>
                                          <p:attrName>ppt_w</p:attrName>
                                        </p:attrNameLst>
                                      </p:cBhvr>
                                      <p:tavLst>
                                        <p:tav tm="0">
                                          <p:val>
                                            <p:fltVal val="0"/>
                                          </p:val>
                                        </p:tav>
                                        <p:tav tm="100000">
                                          <p:val>
                                            <p:strVal val="#ppt_w"/>
                                          </p:val>
                                        </p:tav>
                                      </p:tavLst>
                                    </p:anim>
                                    <p:anim calcmode="lin" valueType="num">
                                      <p:cBhvr>
                                        <p:cTn id="97" dur="500" fill="hold"/>
                                        <p:tgtEl>
                                          <p:spTgt spid="14357"/>
                                        </p:tgtEl>
                                        <p:attrNameLst>
                                          <p:attrName>ppt_h</p:attrName>
                                        </p:attrNameLst>
                                      </p:cBhvr>
                                      <p:tavLst>
                                        <p:tav tm="0">
                                          <p:val>
                                            <p:fltVal val="0"/>
                                          </p:val>
                                        </p:tav>
                                        <p:tav tm="100000">
                                          <p:val>
                                            <p:strVal val="#ppt_h"/>
                                          </p:val>
                                        </p:tav>
                                      </p:tavLst>
                                    </p:anim>
                                    <p:animEffect transition="in" filter="fade">
                                      <p:cBhvr>
                                        <p:cTn id="98" dur="500"/>
                                        <p:tgtEl>
                                          <p:spTgt spid="14357"/>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4351"/>
                                        </p:tgtEl>
                                        <p:attrNameLst>
                                          <p:attrName>style.visibility</p:attrName>
                                        </p:attrNameLst>
                                      </p:cBhvr>
                                      <p:to>
                                        <p:strVal val="visible"/>
                                      </p:to>
                                    </p:set>
                                    <p:anim calcmode="lin" valueType="num">
                                      <p:cBhvr>
                                        <p:cTn id="101" dur="500" fill="hold"/>
                                        <p:tgtEl>
                                          <p:spTgt spid="14351"/>
                                        </p:tgtEl>
                                        <p:attrNameLst>
                                          <p:attrName>ppt_w</p:attrName>
                                        </p:attrNameLst>
                                      </p:cBhvr>
                                      <p:tavLst>
                                        <p:tav tm="0">
                                          <p:val>
                                            <p:fltVal val="0"/>
                                          </p:val>
                                        </p:tav>
                                        <p:tav tm="100000">
                                          <p:val>
                                            <p:strVal val="#ppt_w"/>
                                          </p:val>
                                        </p:tav>
                                      </p:tavLst>
                                    </p:anim>
                                    <p:anim calcmode="lin" valueType="num">
                                      <p:cBhvr>
                                        <p:cTn id="102" dur="500" fill="hold"/>
                                        <p:tgtEl>
                                          <p:spTgt spid="14351"/>
                                        </p:tgtEl>
                                        <p:attrNameLst>
                                          <p:attrName>ppt_h</p:attrName>
                                        </p:attrNameLst>
                                      </p:cBhvr>
                                      <p:tavLst>
                                        <p:tav tm="0">
                                          <p:val>
                                            <p:fltVal val="0"/>
                                          </p:val>
                                        </p:tav>
                                        <p:tav tm="100000">
                                          <p:val>
                                            <p:strVal val="#ppt_h"/>
                                          </p:val>
                                        </p:tav>
                                      </p:tavLst>
                                    </p:anim>
                                    <p:animEffect transition="in" filter="fade">
                                      <p:cBhvr>
                                        <p:cTn id="103" dur="500"/>
                                        <p:tgtEl>
                                          <p:spTgt spid="143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43" grpId="0" animBg="1" autoUpdateAnimBg="0"/>
      <p:bldP spid="14344" grpId="0" animBg="1" autoUpdateAnimBg="0"/>
      <p:bldP spid="14345" grpId="0" animBg="1" autoUpdateAnimBg="0"/>
      <p:bldP spid="14346" grpId="0" animBg="1" autoUpdateAnimBg="0"/>
      <p:bldP spid="14347" grpId="0" animBg="1" autoUpdateAnimBg="0"/>
      <p:bldP spid="14348" grpId="0" animBg="1" autoUpdateAnimBg="0"/>
      <p:bldP spid="14349" grpId="0" animBg="1" autoUpdateAnimBg="0"/>
      <p:bldP spid="14350" grpId="0" animBg="1" autoUpdateAnimBg="0"/>
      <p:bldP spid="14351" grpId="0" animBg="1" autoUpdateAnimBg="0"/>
      <p:bldP spid="14352" grpId="0" autoUpdateAnimBg="0"/>
      <p:bldP spid="14353" grpId="0" autoUpdateAnimBg="0"/>
      <p:bldP spid="14354" grpId="0" autoUpdateAnimBg="0"/>
      <p:bldP spid="14355" grpId="0" autoUpdateAnimBg="0"/>
      <p:bldP spid="14356" grpId="0" autoUpdateAnimBg="0"/>
      <p:bldP spid="14357"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25"/>
          <p:cNvSpPr txBox="1">
            <a:spLocks noChangeArrowheads="1"/>
          </p:cNvSpPr>
          <p:nvPr/>
        </p:nvSpPr>
        <p:spPr bwMode="auto">
          <a:xfrm>
            <a:off x="423698" y="91457"/>
            <a:ext cx="1935145" cy="3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949">
                <a:solidFill>
                  <a:srgbClr val="000000"/>
                </a:solidFill>
                <a:latin typeface="微软雅黑" panose="020B0503020204020204" pitchFamily="34" charset="-122"/>
                <a:ea typeface="微软雅黑" panose="020B0503020204020204" pitchFamily="34" charset="-122"/>
              </a:rPr>
              <a:t>请输入您的标题</a:t>
            </a:r>
          </a:p>
        </p:txBody>
      </p:sp>
      <p:sp>
        <p:nvSpPr>
          <p:cNvPr id="27651" name="Freeform 5"/>
          <p:cNvSpPr>
            <a:spLocks/>
          </p:cNvSpPr>
          <p:nvPr/>
        </p:nvSpPr>
        <p:spPr bwMode="auto">
          <a:xfrm>
            <a:off x="1" y="103358"/>
            <a:ext cx="378471" cy="346337"/>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Lst>
            <a:ahLst/>
            <a:cxnLst>
              <a:cxn ang="0">
                <a:pos x="T0" y="T1"/>
              </a:cxn>
              <a:cxn ang="0">
                <a:pos x="T2" y="T3"/>
              </a:cxn>
              <a:cxn ang="0">
                <a:pos x="T4" y="T5"/>
              </a:cxn>
              <a:cxn ang="0">
                <a:pos x="T6" y="T7"/>
              </a:cxn>
              <a:cxn ang="0">
                <a:pos x="T8" y="T9"/>
              </a:cxn>
              <a:cxn ang="0">
                <a:pos x="T10" y="T11"/>
              </a:cxn>
              <a:cxn ang="0">
                <a:pos x="T12" y="T13"/>
              </a:cxn>
            </a:cxnLst>
            <a:rect l="0" t="0" r="r" b="b"/>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7652" name="Freeform 6"/>
          <p:cNvSpPr>
            <a:spLocks/>
          </p:cNvSpPr>
          <p:nvPr/>
        </p:nvSpPr>
        <p:spPr bwMode="auto">
          <a:xfrm>
            <a:off x="798598" y="3052575"/>
            <a:ext cx="1247288" cy="1422242"/>
          </a:xfrm>
          <a:custGeom>
            <a:avLst/>
            <a:gdLst>
              <a:gd name="T0" fmla="*/ 1375 w 2201"/>
              <a:gd name="T1" fmla="*/ 342 h 2508"/>
              <a:gd name="T2" fmla="*/ 2201 w 2201"/>
              <a:gd name="T3" fmla="*/ 1408 h 2508"/>
              <a:gd name="T4" fmla="*/ 1100 w 2201"/>
              <a:gd name="T5" fmla="*/ 2508 h 2508"/>
              <a:gd name="T6" fmla="*/ 0 w 2201"/>
              <a:gd name="T7" fmla="*/ 1408 h 2508"/>
              <a:gd name="T8" fmla="*/ 826 w 2201"/>
              <a:gd name="T9" fmla="*/ 342 h 2508"/>
              <a:gd name="T10" fmla="*/ 954 w 2201"/>
              <a:gd name="T11" fmla="*/ 183 h 2508"/>
              <a:gd name="T12" fmla="*/ 1100 w 2201"/>
              <a:gd name="T13" fmla="*/ 0 h 2508"/>
              <a:gd name="T14" fmla="*/ 1247 w 2201"/>
              <a:gd name="T15" fmla="*/ 183 h 2508"/>
              <a:gd name="T16" fmla="*/ 1375 w 2201"/>
              <a:gd name="T17" fmla="*/ 342 h 2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1" h="2508">
                <a:moveTo>
                  <a:pt x="1375" y="342"/>
                </a:moveTo>
                <a:cubicBezTo>
                  <a:pt x="1850" y="464"/>
                  <a:pt x="2201" y="895"/>
                  <a:pt x="2201" y="1408"/>
                </a:cubicBezTo>
                <a:cubicBezTo>
                  <a:pt x="2201" y="2015"/>
                  <a:pt x="1708" y="2508"/>
                  <a:pt x="1100" y="2508"/>
                </a:cubicBezTo>
                <a:cubicBezTo>
                  <a:pt x="493" y="2508"/>
                  <a:pt x="0" y="2015"/>
                  <a:pt x="0" y="1408"/>
                </a:cubicBezTo>
                <a:cubicBezTo>
                  <a:pt x="0" y="895"/>
                  <a:pt x="351" y="464"/>
                  <a:pt x="826" y="342"/>
                </a:cubicBezTo>
                <a:lnTo>
                  <a:pt x="954" y="183"/>
                </a:lnTo>
                <a:lnTo>
                  <a:pt x="1100" y="0"/>
                </a:lnTo>
                <a:lnTo>
                  <a:pt x="1247" y="183"/>
                </a:lnTo>
                <a:lnTo>
                  <a:pt x="1375" y="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7653" name="Freeform 8"/>
          <p:cNvSpPr>
            <a:spLocks/>
          </p:cNvSpPr>
          <p:nvPr/>
        </p:nvSpPr>
        <p:spPr bwMode="auto">
          <a:xfrm>
            <a:off x="2346996" y="1281617"/>
            <a:ext cx="1248478" cy="1422242"/>
          </a:xfrm>
          <a:custGeom>
            <a:avLst/>
            <a:gdLst>
              <a:gd name="T0" fmla="*/ 1374 w 2201"/>
              <a:gd name="T1" fmla="*/ 2167 h 2508"/>
              <a:gd name="T2" fmla="*/ 2201 w 2201"/>
              <a:gd name="T3" fmla="*/ 1100 h 2508"/>
              <a:gd name="T4" fmla="*/ 1100 w 2201"/>
              <a:gd name="T5" fmla="*/ 0 h 2508"/>
              <a:gd name="T6" fmla="*/ 0 w 2201"/>
              <a:gd name="T7" fmla="*/ 1100 h 2508"/>
              <a:gd name="T8" fmla="*/ 826 w 2201"/>
              <a:gd name="T9" fmla="*/ 2167 h 2508"/>
              <a:gd name="T10" fmla="*/ 954 w 2201"/>
              <a:gd name="T11" fmla="*/ 2325 h 2508"/>
              <a:gd name="T12" fmla="*/ 1100 w 2201"/>
              <a:gd name="T13" fmla="*/ 2508 h 2508"/>
              <a:gd name="T14" fmla="*/ 1247 w 2201"/>
              <a:gd name="T15" fmla="*/ 2325 h 2508"/>
              <a:gd name="T16" fmla="*/ 1374 w 2201"/>
              <a:gd name="T17" fmla="*/ 2167 h 2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1" h="2508">
                <a:moveTo>
                  <a:pt x="1374" y="2167"/>
                </a:moveTo>
                <a:cubicBezTo>
                  <a:pt x="1849" y="2045"/>
                  <a:pt x="2201" y="1614"/>
                  <a:pt x="2201" y="1100"/>
                </a:cubicBezTo>
                <a:cubicBezTo>
                  <a:pt x="2201" y="493"/>
                  <a:pt x="1708" y="0"/>
                  <a:pt x="1100" y="0"/>
                </a:cubicBezTo>
                <a:cubicBezTo>
                  <a:pt x="493" y="0"/>
                  <a:pt x="0" y="493"/>
                  <a:pt x="0" y="1100"/>
                </a:cubicBezTo>
                <a:cubicBezTo>
                  <a:pt x="0" y="1614"/>
                  <a:pt x="351" y="2045"/>
                  <a:pt x="826" y="2167"/>
                </a:cubicBezTo>
                <a:lnTo>
                  <a:pt x="954" y="2325"/>
                </a:lnTo>
                <a:lnTo>
                  <a:pt x="1100" y="2508"/>
                </a:lnTo>
                <a:lnTo>
                  <a:pt x="1247" y="2325"/>
                </a:lnTo>
                <a:lnTo>
                  <a:pt x="1374" y="2167"/>
                </a:lnTo>
                <a:close/>
              </a:path>
            </a:pathLst>
          </a:custGeom>
          <a:solidFill>
            <a:schemeClr val="accent2"/>
          </a:solidFill>
          <a:ln w="10" cap="flat" cmpd="sng">
            <a:solidFill>
              <a:schemeClr val="bg2"/>
            </a:solidFill>
            <a:round/>
            <a:headEnd/>
            <a:tailEnd/>
          </a:ln>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7654" name="Oval 9"/>
          <p:cNvSpPr>
            <a:spLocks noChangeArrowheads="1"/>
          </p:cNvSpPr>
          <p:nvPr/>
        </p:nvSpPr>
        <p:spPr bwMode="auto">
          <a:xfrm>
            <a:off x="2420786" y="1355406"/>
            <a:ext cx="1100898" cy="109970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7655" name="Freeform 10"/>
          <p:cNvSpPr>
            <a:spLocks/>
          </p:cNvSpPr>
          <p:nvPr/>
        </p:nvSpPr>
        <p:spPr bwMode="auto">
          <a:xfrm>
            <a:off x="3895394" y="3052575"/>
            <a:ext cx="1247288" cy="1422242"/>
          </a:xfrm>
          <a:custGeom>
            <a:avLst/>
            <a:gdLst>
              <a:gd name="T0" fmla="*/ 1375 w 2201"/>
              <a:gd name="T1" fmla="*/ 342 h 2508"/>
              <a:gd name="T2" fmla="*/ 2201 w 2201"/>
              <a:gd name="T3" fmla="*/ 1408 h 2508"/>
              <a:gd name="T4" fmla="*/ 1101 w 2201"/>
              <a:gd name="T5" fmla="*/ 2508 h 2508"/>
              <a:gd name="T6" fmla="*/ 0 w 2201"/>
              <a:gd name="T7" fmla="*/ 1408 h 2508"/>
              <a:gd name="T8" fmla="*/ 827 w 2201"/>
              <a:gd name="T9" fmla="*/ 342 h 2508"/>
              <a:gd name="T10" fmla="*/ 954 w 2201"/>
              <a:gd name="T11" fmla="*/ 183 h 2508"/>
              <a:gd name="T12" fmla="*/ 1101 w 2201"/>
              <a:gd name="T13" fmla="*/ 0 h 2508"/>
              <a:gd name="T14" fmla="*/ 1248 w 2201"/>
              <a:gd name="T15" fmla="*/ 183 h 2508"/>
              <a:gd name="T16" fmla="*/ 1375 w 2201"/>
              <a:gd name="T17" fmla="*/ 342 h 2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chemeClr val="accent2"/>
          </a:solidFill>
          <a:ln w="10" cap="flat" cmpd="sng">
            <a:solidFill>
              <a:schemeClr val="bg2"/>
            </a:solidFill>
            <a:round/>
            <a:headEnd/>
            <a:tailEnd/>
          </a:ln>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7656" name="Oval 11"/>
          <p:cNvSpPr>
            <a:spLocks noChangeArrowheads="1"/>
          </p:cNvSpPr>
          <p:nvPr/>
        </p:nvSpPr>
        <p:spPr bwMode="auto">
          <a:xfrm>
            <a:off x="3969184" y="3301318"/>
            <a:ext cx="1099708" cy="109970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7657" name="Freeform 12"/>
          <p:cNvSpPr>
            <a:spLocks/>
          </p:cNvSpPr>
          <p:nvPr/>
        </p:nvSpPr>
        <p:spPr bwMode="auto">
          <a:xfrm>
            <a:off x="6973149" y="3052575"/>
            <a:ext cx="1248478" cy="1422242"/>
          </a:xfrm>
          <a:custGeom>
            <a:avLst/>
            <a:gdLst>
              <a:gd name="T0" fmla="*/ 1375 w 2201"/>
              <a:gd name="T1" fmla="*/ 342 h 2508"/>
              <a:gd name="T2" fmla="*/ 2201 w 2201"/>
              <a:gd name="T3" fmla="*/ 1408 h 2508"/>
              <a:gd name="T4" fmla="*/ 1101 w 2201"/>
              <a:gd name="T5" fmla="*/ 2508 h 2508"/>
              <a:gd name="T6" fmla="*/ 0 w 2201"/>
              <a:gd name="T7" fmla="*/ 1408 h 2508"/>
              <a:gd name="T8" fmla="*/ 827 w 2201"/>
              <a:gd name="T9" fmla="*/ 342 h 2508"/>
              <a:gd name="T10" fmla="*/ 954 w 2201"/>
              <a:gd name="T11" fmla="*/ 183 h 2508"/>
              <a:gd name="T12" fmla="*/ 1101 w 2201"/>
              <a:gd name="T13" fmla="*/ 0 h 2508"/>
              <a:gd name="T14" fmla="*/ 1248 w 2201"/>
              <a:gd name="T15" fmla="*/ 183 h 2508"/>
              <a:gd name="T16" fmla="*/ 1375 w 2201"/>
              <a:gd name="T17" fmla="*/ 342 h 2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chemeClr val="accent2"/>
          </a:solidFill>
          <a:ln w="10" cap="flat" cmpd="sng">
            <a:solidFill>
              <a:schemeClr val="bg2"/>
            </a:solidFill>
            <a:round/>
            <a:headEnd/>
            <a:tailEnd/>
          </a:ln>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7658" name="Oval 13"/>
          <p:cNvSpPr>
            <a:spLocks noChangeArrowheads="1"/>
          </p:cNvSpPr>
          <p:nvPr/>
        </p:nvSpPr>
        <p:spPr bwMode="auto">
          <a:xfrm>
            <a:off x="7048128" y="3301318"/>
            <a:ext cx="1099708" cy="109970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7659" name="Line 14"/>
          <p:cNvSpPr>
            <a:spLocks noChangeShapeType="1"/>
          </p:cNvSpPr>
          <p:nvPr/>
        </p:nvSpPr>
        <p:spPr bwMode="auto">
          <a:xfrm>
            <a:off x="1510314" y="2844297"/>
            <a:ext cx="1379395" cy="0"/>
          </a:xfrm>
          <a:prstGeom prst="line">
            <a:avLst/>
          </a:prstGeom>
          <a:noFill/>
          <a:ln w="10" cmpd="sng">
            <a:solidFill>
              <a:srgbClr val="2E2C2C"/>
            </a:solidFill>
            <a:round/>
            <a:headEnd/>
            <a:tailEnd/>
          </a:ln>
          <a:extLst>
            <a:ext uri="{909E8E84-426E-40DD-AFC4-6F175D3DCCD1}">
              <a14:hiddenFill xmlns:a14="http://schemas.microsoft.com/office/drawing/2010/main">
                <a:no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7660" name="Oval 15"/>
          <p:cNvSpPr>
            <a:spLocks noChangeArrowheads="1"/>
          </p:cNvSpPr>
          <p:nvPr/>
        </p:nvSpPr>
        <p:spPr bwMode="auto">
          <a:xfrm>
            <a:off x="1350832" y="2770507"/>
            <a:ext cx="157101" cy="157101"/>
          </a:xfrm>
          <a:prstGeom prst="ellipse">
            <a:avLst/>
          </a:prstGeom>
          <a:noFill/>
          <a:ln w="10" cmpd="sng">
            <a:solidFill>
              <a:srgbClr val="808487"/>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7661" name="Oval 16"/>
          <p:cNvSpPr>
            <a:spLocks noChangeArrowheads="1"/>
          </p:cNvSpPr>
          <p:nvPr/>
        </p:nvSpPr>
        <p:spPr bwMode="auto">
          <a:xfrm>
            <a:off x="1385347" y="2805022"/>
            <a:ext cx="88072" cy="8807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7662" name="Oval 17"/>
          <p:cNvSpPr>
            <a:spLocks noChangeArrowheads="1"/>
          </p:cNvSpPr>
          <p:nvPr/>
        </p:nvSpPr>
        <p:spPr bwMode="auto">
          <a:xfrm>
            <a:off x="2895660" y="2770507"/>
            <a:ext cx="155911" cy="157101"/>
          </a:xfrm>
          <a:prstGeom prst="ellipse">
            <a:avLst/>
          </a:prstGeom>
          <a:noFill/>
          <a:ln w="10" cmpd="sng">
            <a:solidFill>
              <a:srgbClr val="808487"/>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7663" name="Oval 18"/>
          <p:cNvSpPr>
            <a:spLocks noChangeArrowheads="1"/>
          </p:cNvSpPr>
          <p:nvPr/>
        </p:nvSpPr>
        <p:spPr bwMode="auto">
          <a:xfrm>
            <a:off x="2930175" y="2805022"/>
            <a:ext cx="88072" cy="8807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7664" name="Line 19"/>
          <p:cNvSpPr>
            <a:spLocks noChangeShapeType="1"/>
          </p:cNvSpPr>
          <p:nvPr/>
        </p:nvSpPr>
        <p:spPr bwMode="auto">
          <a:xfrm>
            <a:off x="3049191" y="2844297"/>
            <a:ext cx="1379396" cy="0"/>
          </a:xfrm>
          <a:prstGeom prst="line">
            <a:avLst/>
          </a:prstGeom>
          <a:noFill/>
          <a:ln w="10" cmpd="sng">
            <a:solidFill>
              <a:srgbClr val="2E2C2C"/>
            </a:solidFill>
            <a:round/>
            <a:headEnd/>
            <a:tailEnd/>
          </a:ln>
          <a:extLst>
            <a:ext uri="{909E8E84-426E-40DD-AFC4-6F175D3DCCD1}">
              <a14:hiddenFill xmlns:a14="http://schemas.microsoft.com/office/drawing/2010/main">
                <a:no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7665" name="Oval 20"/>
          <p:cNvSpPr>
            <a:spLocks noChangeArrowheads="1"/>
          </p:cNvSpPr>
          <p:nvPr/>
        </p:nvSpPr>
        <p:spPr bwMode="auto">
          <a:xfrm>
            <a:off x="4428586" y="2770507"/>
            <a:ext cx="155911" cy="157101"/>
          </a:xfrm>
          <a:prstGeom prst="ellipse">
            <a:avLst/>
          </a:prstGeom>
          <a:noFill/>
          <a:ln w="10" cmpd="sng">
            <a:solidFill>
              <a:srgbClr val="808487"/>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7666" name="Oval 21"/>
          <p:cNvSpPr>
            <a:spLocks noChangeArrowheads="1"/>
          </p:cNvSpPr>
          <p:nvPr/>
        </p:nvSpPr>
        <p:spPr bwMode="auto">
          <a:xfrm>
            <a:off x="4463101" y="2805022"/>
            <a:ext cx="86882" cy="8807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7667" name="Line 22"/>
          <p:cNvSpPr>
            <a:spLocks noChangeShapeType="1"/>
          </p:cNvSpPr>
          <p:nvPr/>
        </p:nvSpPr>
        <p:spPr bwMode="auto">
          <a:xfrm>
            <a:off x="4583307" y="2844297"/>
            <a:ext cx="1379395" cy="0"/>
          </a:xfrm>
          <a:prstGeom prst="line">
            <a:avLst/>
          </a:prstGeom>
          <a:noFill/>
          <a:ln w="10" cmpd="sng">
            <a:solidFill>
              <a:srgbClr val="2E2C2C"/>
            </a:solidFill>
            <a:round/>
            <a:headEnd/>
            <a:tailEnd/>
          </a:ln>
          <a:extLst>
            <a:ext uri="{909E8E84-426E-40DD-AFC4-6F175D3DCCD1}">
              <a14:hiddenFill xmlns:a14="http://schemas.microsoft.com/office/drawing/2010/main">
                <a:no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7668" name="Oval 23"/>
          <p:cNvSpPr>
            <a:spLocks noChangeArrowheads="1"/>
          </p:cNvSpPr>
          <p:nvPr/>
        </p:nvSpPr>
        <p:spPr bwMode="auto">
          <a:xfrm>
            <a:off x="5962703" y="2770507"/>
            <a:ext cx="155911" cy="157101"/>
          </a:xfrm>
          <a:prstGeom prst="ellipse">
            <a:avLst/>
          </a:prstGeom>
          <a:noFill/>
          <a:ln w="10" cmpd="sng">
            <a:solidFill>
              <a:srgbClr val="808487"/>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7669" name="Oval 24"/>
          <p:cNvSpPr>
            <a:spLocks noChangeArrowheads="1"/>
          </p:cNvSpPr>
          <p:nvPr/>
        </p:nvSpPr>
        <p:spPr bwMode="auto">
          <a:xfrm>
            <a:off x="5997218" y="2805022"/>
            <a:ext cx="86881" cy="8807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7670" name="Line 25"/>
          <p:cNvSpPr>
            <a:spLocks noChangeShapeType="1"/>
          </p:cNvSpPr>
          <p:nvPr/>
        </p:nvSpPr>
        <p:spPr bwMode="auto">
          <a:xfrm>
            <a:off x="6123374" y="2844297"/>
            <a:ext cx="1379395" cy="0"/>
          </a:xfrm>
          <a:prstGeom prst="line">
            <a:avLst/>
          </a:prstGeom>
          <a:noFill/>
          <a:ln w="10" cmpd="sng">
            <a:solidFill>
              <a:srgbClr val="2E2C2C"/>
            </a:solidFill>
            <a:round/>
            <a:headEnd/>
            <a:tailEnd/>
          </a:ln>
          <a:extLst>
            <a:ext uri="{909E8E84-426E-40DD-AFC4-6F175D3DCCD1}">
              <a14:hiddenFill xmlns:a14="http://schemas.microsoft.com/office/drawing/2010/main">
                <a:no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7671" name="Oval 26"/>
          <p:cNvSpPr>
            <a:spLocks noChangeArrowheads="1"/>
          </p:cNvSpPr>
          <p:nvPr/>
        </p:nvSpPr>
        <p:spPr bwMode="auto">
          <a:xfrm>
            <a:off x="7502770" y="2770507"/>
            <a:ext cx="155911" cy="157101"/>
          </a:xfrm>
          <a:prstGeom prst="ellipse">
            <a:avLst/>
          </a:prstGeom>
          <a:noFill/>
          <a:ln w="10" cmpd="sng">
            <a:solidFill>
              <a:srgbClr val="808487"/>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7672" name="Oval 27"/>
          <p:cNvSpPr>
            <a:spLocks noChangeArrowheads="1"/>
          </p:cNvSpPr>
          <p:nvPr/>
        </p:nvSpPr>
        <p:spPr bwMode="auto">
          <a:xfrm>
            <a:off x="7537285" y="2805022"/>
            <a:ext cx="86881" cy="8807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7673" name="Freeform 28"/>
          <p:cNvSpPr>
            <a:spLocks/>
          </p:cNvSpPr>
          <p:nvPr/>
        </p:nvSpPr>
        <p:spPr bwMode="auto">
          <a:xfrm>
            <a:off x="5405707" y="1281617"/>
            <a:ext cx="1247288" cy="1422242"/>
          </a:xfrm>
          <a:custGeom>
            <a:avLst/>
            <a:gdLst>
              <a:gd name="T0" fmla="*/ 1375 w 2201"/>
              <a:gd name="T1" fmla="*/ 2167 h 2508"/>
              <a:gd name="T2" fmla="*/ 2201 w 2201"/>
              <a:gd name="T3" fmla="*/ 1100 h 2508"/>
              <a:gd name="T4" fmla="*/ 1101 w 2201"/>
              <a:gd name="T5" fmla="*/ 0 h 2508"/>
              <a:gd name="T6" fmla="*/ 0 w 2201"/>
              <a:gd name="T7" fmla="*/ 1100 h 2508"/>
              <a:gd name="T8" fmla="*/ 827 w 2201"/>
              <a:gd name="T9" fmla="*/ 2167 h 2508"/>
              <a:gd name="T10" fmla="*/ 954 w 2201"/>
              <a:gd name="T11" fmla="*/ 2325 h 2508"/>
              <a:gd name="T12" fmla="*/ 1101 w 2201"/>
              <a:gd name="T13" fmla="*/ 2508 h 2508"/>
              <a:gd name="T14" fmla="*/ 1247 w 2201"/>
              <a:gd name="T15" fmla="*/ 2325 h 2508"/>
              <a:gd name="T16" fmla="*/ 1375 w 2201"/>
              <a:gd name="T17" fmla="*/ 2167 h 2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1" h="2508">
                <a:moveTo>
                  <a:pt x="1375" y="2167"/>
                </a:moveTo>
                <a:cubicBezTo>
                  <a:pt x="1850" y="2045"/>
                  <a:pt x="2201" y="1614"/>
                  <a:pt x="2201" y="1100"/>
                </a:cubicBezTo>
                <a:cubicBezTo>
                  <a:pt x="2201" y="493"/>
                  <a:pt x="1708" y="0"/>
                  <a:pt x="1101" y="0"/>
                </a:cubicBezTo>
                <a:cubicBezTo>
                  <a:pt x="493" y="0"/>
                  <a:pt x="0" y="493"/>
                  <a:pt x="0" y="1100"/>
                </a:cubicBezTo>
                <a:cubicBezTo>
                  <a:pt x="0" y="1614"/>
                  <a:pt x="352" y="2045"/>
                  <a:pt x="827" y="2167"/>
                </a:cubicBezTo>
                <a:lnTo>
                  <a:pt x="954" y="2325"/>
                </a:lnTo>
                <a:lnTo>
                  <a:pt x="1101" y="2508"/>
                </a:lnTo>
                <a:lnTo>
                  <a:pt x="1247" y="2325"/>
                </a:lnTo>
                <a:lnTo>
                  <a:pt x="1375" y="2167"/>
                </a:lnTo>
                <a:close/>
              </a:path>
            </a:pathLst>
          </a:custGeom>
          <a:solidFill>
            <a:schemeClr val="accent2"/>
          </a:solidFill>
          <a:ln w="10" cap="flat" cmpd="sng">
            <a:solidFill>
              <a:schemeClr val="bg2"/>
            </a:solidFill>
            <a:round/>
            <a:headEnd/>
            <a:tailEnd/>
          </a:ln>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7674" name="Oval 29"/>
          <p:cNvSpPr>
            <a:spLocks noChangeArrowheads="1"/>
          </p:cNvSpPr>
          <p:nvPr/>
        </p:nvSpPr>
        <p:spPr bwMode="auto">
          <a:xfrm>
            <a:off x="5479497" y="1355406"/>
            <a:ext cx="1099708" cy="109970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7675" name="Line 14"/>
          <p:cNvSpPr>
            <a:spLocks noChangeShapeType="1"/>
          </p:cNvSpPr>
          <p:nvPr/>
        </p:nvSpPr>
        <p:spPr bwMode="auto">
          <a:xfrm>
            <a:off x="460592" y="2844297"/>
            <a:ext cx="879528" cy="0"/>
          </a:xfrm>
          <a:prstGeom prst="line">
            <a:avLst/>
          </a:prstGeom>
          <a:noFill/>
          <a:ln w="10" cmpd="sng">
            <a:solidFill>
              <a:srgbClr val="2E2C2C"/>
            </a:solidFill>
            <a:round/>
            <a:headEnd/>
            <a:tailEnd/>
          </a:ln>
          <a:extLst>
            <a:ext uri="{909E8E84-426E-40DD-AFC4-6F175D3DCCD1}">
              <a14:hiddenFill xmlns:a14="http://schemas.microsoft.com/office/drawing/2010/main">
                <a:no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7676" name="Line 14"/>
          <p:cNvSpPr>
            <a:spLocks noChangeShapeType="1"/>
          </p:cNvSpPr>
          <p:nvPr/>
        </p:nvSpPr>
        <p:spPr bwMode="auto">
          <a:xfrm>
            <a:off x="7658681" y="2844297"/>
            <a:ext cx="880718" cy="0"/>
          </a:xfrm>
          <a:prstGeom prst="line">
            <a:avLst/>
          </a:prstGeom>
          <a:noFill/>
          <a:ln w="10" cmpd="sng">
            <a:solidFill>
              <a:srgbClr val="2E2C2C"/>
            </a:solidFill>
            <a:round/>
            <a:headEnd/>
            <a:tailEnd/>
          </a:ln>
          <a:extLst>
            <a:ext uri="{909E8E84-426E-40DD-AFC4-6F175D3DCCD1}">
              <a14:hiddenFill xmlns:a14="http://schemas.microsoft.com/office/drawing/2010/main">
                <a:no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7677" name="TextBox 30"/>
          <p:cNvSpPr txBox="1">
            <a:spLocks noChangeArrowheads="1"/>
          </p:cNvSpPr>
          <p:nvPr/>
        </p:nvSpPr>
        <p:spPr bwMode="auto">
          <a:xfrm>
            <a:off x="872388" y="3689311"/>
            <a:ext cx="111399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499">
                <a:solidFill>
                  <a:srgbClr val="F8F8F8"/>
                </a:solidFill>
                <a:latin typeface="微软雅黑" panose="020B0503020204020204" pitchFamily="34" charset="-122"/>
                <a:ea typeface="微软雅黑" panose="020B0503020204020204" pitchFamily="34" charset="-122"/>
              </a:rPr>
              <a:t>添加文本</a:t>
            </a:r>
          </a:p>
        </p:txBody>
      </p:sp>
      <p:sp>
        <p:nvSpPr>
          <p:cNvPr id="27678" name="TextBox 31"/>
          <p:cNvSpPr txBox="1">
            <a:spLocks noChangeArrowheads="1"/>
          </p:cNvSpPr>
          <p:nvPr/>
        </p:nvSpPr>
        <p:spPr bwMode="auto">
          <a:xfrm>
            <a:off x="3963234" y="3689311"/>
            <a:ext cx="111280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499">
                <a:solidFill>
                  <a:srgbClr val="F8F8F8"/>
                </a:solidFill>
                <a:latin typeface="微软雅黑" panose="020B0503020204020204" pitchFamily="34" charset="-122"/>
                <a:ea typeface="微软雅黑" panose="020B0503020204020204" pitchFamily="34" charset="-122"/>
              </a:rPr>
              <a:t>添加文本</a:t>
            </a:r>
          </a:p>
        </p:txBody>
      </p:sp>
      <p:sp>
        <p:nvSpPr>
          <p:cNvPr id="27679" name="TextBox 32"/>
          <p:cNvSpPr txBox="1">
            <a:spLocks noChangeArrowheads="1"/>
          </p:cNvSpPr>
          <p:nvPr/>
        </p:nvSpPr>
        <p:spPr bwMode="auto">
          <a:xfrm>
            <a:off x="7052889" y="3689311"/>
            <a:ext cx="111280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499">
                <a:solidFill>
                  <a:srgbClr val="F8F8F8"/>
                </a:solidFill>
                <a:latin typeface="微软雅黑" panose="020B0503020204020204" pitchFamily="34" charset="-122"/>
                <a:ea typeface="微软雅黑" panose="020B0503020204020204" pitchFamily="34" charset="-122"/>
              </a:rPr>
              <a:t>添加文本</a:t>
            </a:r>
          </a:p>
        </p:txBody>
      </p:sp>
      <p:sp>
        <p:nvSpPr>
          <p:cNvPr id="27680" name="TextBox 33"/>
          <p:cNvSpPr txBox="1">
            <a:spLocks noChangeArrowheads="1"/>
          </p:cNvSpPr>
          <p:nvPr/>
        </p:nvSpPr>
        <p:spPr bwMode="auto">
          <a:xfrm>
            <a:off x="5477117" y="1755301"/>
            <a:ext cx="111280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499">
                <a:solidFill>
                  <a:srgbClr val="F8F8F8"/>
                </a:solidFill>
                <a:latin typeface="微软雅黑" panose="020B0503020204020204" pitchFamily="34" charset="-122"/>
                <a:ea typeface="微软雅黑" panose="020B0503020204020204" pitchFamily="34" charset="-122"/>
              </a:rPr>
              <a:t>添加文本</a:t>
            </a:r>
          </a:p>
        </p:txBody>
      </p:sp>
      <p:sp>
        <p:nvSpPr>
          <p:cNvPr id="27681" name="TextBox 34"/>
          <p:cNvSpPr txBox="1">
            <a:spLocks noChangeArrowheads="1"/>
          </p:cNvSpPr>
          <p:nvPr/>
        </p:nvSpPr>
        <p:spPr bwMode="auto">
          <a:xfrm>
            <a:off x="2418406" y="1755301"/>
            <a:ext cx="111280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499">
                <a:solidFill>
                  <a:srgbClr val="F8F8F8"/>
                </a:solidFill>
                <a:latin typeface="微软雅黑" panose="020B0503020204020204" pitchFamily="34" charset="-122"/>
                <a:ea typeface="微软雅黑" panose="020B0503020204020204" pitchFamily="34" charset="-122"/>
              </a:rPr>
              <a:t>添加文本</a:t>
            </a:r>
          </a:p>
        </p:txBody>
      </p:sp>
      <p:sp>
        <p:nvSpPr>
          <p:cNvPr id="27682" name="TextBox 35"/>
          <p:cNvSpPr txBox="1">
            <a:spLocks noChangeArrowheads="1"/>
          </p:cNvSpPr>
          <p:nvPr/>
        </p:nvSpPr>
        <p:spPr bwMode="auto">
          <a:xfrm>
            <a:off x="872388" y="2431312"/>
            <a:ext cx="111399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en-US" altLang="zh-CN" sz="1499" dirty="0">
                <a:solidFill>
                  <a:srgbClr val="4D4948"/>
                </a:solidFill>
                <a:latin typeface="微软雅黑" panose="020B0503020204020204" pitchFamily="34" charset="-122"/>
                <a:ea typeface="微软雅黑" panose="020B0503020204020204" pitchFamily="34" charset="-122"/>
              </a:rPr>
              <a:t>2010</a:t>
            </a:r>
            <a:r>
              <a:rPr lang="zh-CN" altLang="en-US" sz="1499" dirty="0">
                <a:solidFill>
                  <a:srgbClr val="4D4948"/>
                </a:solidFill>
                <a:latin typeface="微软雅黑" panose="020B0503020204020204" pitchFamily="34" charset="-122"/>
                <a:ea typeface="微软雅黑" panose="020B0503020204020204" pitchFamily="34" charset="-122"/>
              </a:rPr>
              <a:t>年</a:t>
            </a:r>
          </a:p>
        </p:txBody>
      </p:sp>
      <p:sp>
        <p:nvSpPr>
          <p:cNvPr id="27683" name="TextBox 36"/>
          <p:cNvSpPr txBox="1">
            <a:spLocks noChangeArrowheads="1"/>
          </p:cNvSpPr>
          <p:nvPr/>
        </p:nvSpPr>
        <p:spPr bwMode="auto">
          <a:xfrm>
            <a:off x="2407695" y="3003779"/>
            <a:ext cx="1112799"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en-US" altLang="zh-CN" sz="1499" dirty="0">
                <a:solidFill>
                  <a:srgbClr val="4D4948"/>
                </a:solidFill>
                <a:latin typeface="微软雅黑" panose="020B0503020204020204" pitchFamily="34" charset="-122"/>
                <a:ea typeface="微软雅黑" panose="020B0503020204020204" pitchFamily="34" charset="-122"/>
              </a:rPr>
              <a:t>2011</a:t>
            </a:r>
            <a:r>
              <a:rPr lang="zh-CN" altLang="en-US" sz="1499" dirty="0">
                <a:solidFill>
                  <a:srgbClr val="4D4948"/>
                </a:solidFill>
                <a:latin typeface="微软雅黑" panose="020B0503020204020204" pitchFamily="34" charset="-122"/>
                <a:ea typeface="微软雅黑" panose="020B0503020204020204" pitchFamily="34" charset="-122"/>
              </a:rPr>
              <a:t>年</a:t>
            </a:r>
          </a:p>
        </p:txBody>
      </p:sp>
      <p:sp>
        <p:nvSpPr>
          <p:cNvPr id="27684" name="TextBox 37"/>
          <p:cNvSpPr txBox="1">
            <a:spLocks noChangeArrowheads="1"/>
          </p:cNvSpPr>
          <p:nvPr/>
        </p:nvSpPr>
        <p:spPr bwMode="auto">
          <a:xfrm>
            <a:off x="3952522" y="2431312"/>
            <a:ext cx="1112799"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en-US" altLang="zh-CN" sz="1499" dirty="0" smtClean="0">
                <a:solidFill>
                  <a:srgbClr val="4D4948"/>
                </a:solidFill>
                <a:latin typeface="微软雅黑" panose="020B0503020204020204" pitchFamily="34" charset="-122"/>
                <a:ea typeface="微软雅黑" panose="020B0503020204020204" pitchFamily="34" charset="-122"/>
              </a:rPr>
              <a:t>2016</a:t>
            </a:r>
            <a:r>
              <a:rPr lang="zh-CN" altLang="en-US" sz="1499" dirty="0" smtClean="0">
                <a:solidFill>
                  <a:srgbClr val="4D4948"/>
                </a:solidFill>
                <a:latin typeface="微软雅黑" panose="020B0503020204020204" pitchFamily="34" charset="-122"/>
                <a:ea typeface="微软雅黑" panose="020B0503020204020204" pitchFamily="34" charset="-122"/>
              </a:rPr>
              <a:t>年</a:t>
            </a:r>
            <a:endParaRPr lang="zh-CN" altLang="en-US" sz="1499" dirty="0">
              <a:solidFill>
                <a:srgbClr val="4D4948"/>
              </a:solidFill>
              <a:latin typeface="微软雅黑" panose="020B0503020204020204" pitchFamily="34" charset="-122"/>
              <a:ea typeface="微软雅黑" panose="020B0503020204020204" pitchFamily="34" charset="-122"/>
            </a:endParaRPr>
          </a:p>
        </p:txBody>
      </p:sp>
      <p:sp>
        <p:nvSpPr>
          <p:cNvPr id="27685" name="TextBox 38"/>
          <p:cNvSpPr txBox="1">
            <a:spLocks noChangeArrowheads="1"/>
          </p:cNvSpPr>
          <p:nvPr/>
        </p:nvSpPr>
        <p:spPr bwMode="auto">
          <a:xfrm>
            <a:off x="5548527" y="3003779"/>
            <a:ext cx="111280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en-US" altLang="zh-CN" sz="1499" dirty="0" smtClean="0">
                <a:solidFill>
                  <a:srgbClr val="4D4948"/>
                </a:solidFill>
                <a:latin typeface="微软雅黑" panose="020B0503020204020204" pitchFamily="34" charset="-122"/>
                <a:ea typeface="微软雅黑" panose="020B0503020204020204" pitchFamily="34" charset="-122"/>
              </a:rPr>
              <a:t>2019</a:t>
            </a:r>
            <a:r>
              <a:rPr lang="zh-CN" altLang="en-US" sz="1499" dirty="0" smtClean="0">
                <a:solidFill>
                  <a:srgbClr val="4D4948"/>
                </a:solidFill>
                <a:latin typeface="微软雅黑" panose="020B0503020204020204" pitchFamily="34" charset="-122"/>
                <a:ea typeface="微软雅黑" panose="020B0503020204020204" pitchFamily="34" charset="-122"/>
              </a:rPr>
              <a:t>年</a:t>
            </a:r>
            <a:endParaRPr lang="zh-CN" altLang="en-US" sz="1499" dirty="0">
              <a:solidFill>
                <a:srgbClr val="4D4948"/>
              </a:solidFill>
              <a:latin typeface="微软雅黑" panose="020B0503020204020204" pitchFamily="34" charset="-122"/>
              <a:ea typeface="微软雅黑" panose="020B0503020204020204" pitchFamily="34" charset="-122"/>
            </a:endParaRPr>
          </a:p>
        </p:txBody>
      </p:sp>
      <p:sp>
        <p:nvSpPr>
          <p:cNvPr id="27686" name="TextBox 39"/>
          <p:cNvSpPr txBox="1">
            <a:spLocks noChangeArrowheads="1"/>
          </p:cNvSpPr>
          <p:nvPr/>
        </p:nvSpPr>
        <p:spPr bwMode="auto">
          <a:xfrm>
            <a:off x="7001713" y="2431312"/>
            <a:ext cx="1112799"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en-US" altLang="zh-CN" sz="1499" dirty="0" smtClean="0">
                <a:solidFill>
                  <a:srgbClr val="4D4948"/>
                </a:solidFill>
                <a:latin typeface="微软雅黑" panose="020B0503020204020204" pitchFamily="34" charset="-122"/>
                <a:ea typeface="微软雅黑" panose="020B0503020204020204" pitchFamily="34" charset="-122"/>
              </a:rPr>
              <a:t>20XX</a:t>
            </a:r>
            <a:r>
              <a:rPr lang="zh-CN" altLang="en-US" sz="1499" dirty="0" smtClean="0">
                <a:solidFill>
                  <a:srgbClr val="4D4948"/>
                </a:solidFill>
                <a:latin typeface="微软雅黑" panose="020B0503020204020204" pitchFamily="34" charset="-122"/>
                <a:ea typeface="微软雅黑" panose="020B0503020204020204" pitchFamily="34" charset="-122"/>
              </a:rPr>
              <a:t>年</a:t>
            </a:r>
            <a:endParaRPr lang="zh-CN" altLang="en-US" sz="1499" dirty="0">
              <a:solidFill>
                <a:srgbClr val="4D494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35036362"/>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27651"/>
                                        </p:tgtEl>
                                        <p:attrNameLst>
                                          <p:attrName>style.visibility</p:attrName>
                                        </p:attrNameLst>
                                      </p:cBhvr>
                                      <p:to>
                                        <p:strVal val="visible"/>
                                      </p:to>
                                    </p:set>
                                    <p:anim calcmode="lin" valueType="num">
                                      <p:cBhvr additive="base">
                                        <p:cTn id="7" dur="500" fill="hold"/>
                                        <p:tgtEl>
                                          <p:spTgt spid="27651"/>
                                        </p:tgtEl>
                                        <p:attrNameLst>
                                          <p:attrName>ppt_x</p:attrName>
                                        </p:attrNameLst>
                                      </p:cBhvr>
                                      <p:tavLst>
                                        <p:tav tm="0">
                                          <p:val>
                                            <p:strVal val="0-#ppt_w/2"/>
                                          </p:val>
                                        </p:tav>
                                        <p:tav tm="100000">
                                          <p:val>
                                            <p:strVal val="#ppt_x"/>
                                          </p:val>
                                        </p:tav>
                                      </p:tavLst>
                                    </p:anim>
                                    <p:anim calcmode="lin" valueType="num">
                                      <p:cBhvr additive="base">
                                        <p:cTn id="8" dur="500" fill="hold"/>
                                        <p:tgtEl>
                                          <p:spTgt spid="27651"/>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7650"/>
                                        </p:tgtEl>
                                        <p:attrNameLst>
                                          <p:attrName>style.visibility</p:attrName>
                                        </p:attrNameLst>
                                      </p:cBhvr>
                                      <p:to>
                                        <p:strVal val="visible"/>
                                      </p:to>
                                    </p:set>
                                    <p:anim calcmode="lin" valueType="num">
                                      <p:cBhvr>
                                        <p:cTn id="12" dur="300" fill="hold"/>
                                        <p:tgtEl>
                                          <p:spTgt spid="27650"/>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27650"/>
                                        </p:tgtEl>
                                        <p:attrNameLst>
                                          <p:attrName>ppt_y</p:attrName>
                                        </p:attrNameLst>
                                      </p:cBhvr>
                                      <p:tavLst>
                                        <p:tav tm="0">
                                          <p:val>
                                            <p:strVal val="#ppt_y"/>
                                          </p:val>
                                        </p:tav>
                                        <p:tav tm="100000">
                                          <p:val>
                                            <p:strVal val="#ppt_y"/>
                                          </p:val>
                                        </p:tav>
                                      </p:tavLst>
                                    </p:anim>
                                    <p:anim calcmode="lin" valueType="num">
                                      <p:cBhvr>
                                        <p:cTn id="14" dur="300" fill="hold"/>
                                        <p:tgtEl>
                                          <p:spTgt spid="27650"/>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2765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27650"/>
                                        </p:tgtEl>
                                      </p:cBhvr>
                                    </p:animEffect>
                                  </p:childTnLst>
                                </p:cTn>
                              </p:par>
                            </p:childTnLst>
                          </p:cTn>
                        </p:par>
                        <p:par>
                          <p:cTn id="17" fill="hold" nodeType="afterGroup">
                            <p:stCondLst>
                              <p:cond delay="980"/>
                            </p:stCondLst>
                            <p:childTnLst>
                              <p:par>
                                <p:cTn id="18" presetID="22" presetClass="entr" presetSubtype="8" fill="hold" nodeType="afterEffect">
                                  <p:stCondLst>
                                    <p:cond delay="0"/>
                                  </p:stCondLst>
                                  <p:childTnLst>
                                    <p:set>
                                      <p:cBhvr>
                                        <p:cTn id="19" dur="1" fill="hold">
                                          <p:stCondLst>
                                            <p:cond delay="0"/>
                                          </p:stCondLst>
                                        </p:cTn>
                                        <p:tgtEl>
                                          <p:spTgt spid="27675"/>
                                        </p:tgtEl>
                                        <p:attrNameLst>
                                          <p:attrName>style.visibility</p:attrName>
                                        </p:attrNameLst>
                                      </p:cBhvr>
                                      <p:to>
                                        <p:strVal val="visible"/>
                                      </p:to>
                                    </p:set>
                                    <p:animEffect transition="in" filter="wipe(left)">
                                      <p:cBhvr>
                                        <p:cTn id="20" dur="500"/>
                                        <p:tgtEl>
                                          <p:spTgt spid="27675"/>
                                        </p:tgtEl>
                                      </p:cBhvr>
                                    </p:animEffect>
                                  </p:childTnLst>
                                </p:cTn>
                              </p:par>
                            </p:childTnLst>
                          </p:cTn>
                        </p:par>
                        <p:par>
                          <p:cTn id="21" fill="hold" nodeType="afterGroup">
                            <p:stCondLst>
                              <p:cond delay="1480"/>
                            </p:stCondLst>
                            <p:childTnLst>
                              <p:par>
                                <p:cTn id="22" presetID="10" presetClass="entr" presetSubtype="0" fill="hold" grpId="0" nodeType="afterEffect">
                                  <p:stCondLst>
                                    <p:cond delay="0"/>
                                  </p:stCondLst>
                                  <p:childTnLst>
                                    <p:set>
                                      <p:cBhvr>
                                        <p:cTn id="23" dur="1" fill="hold">
                                          <p:stCondLst>
                                            <p:cond delay="0"/>
                                          </p:stCondLst>
                                        </p:cTn>
                                        <p:tgtEl>
                                          <p:spTgt spid="27660"/>
                                        </p:tgtEl>
                                        <p:attrNameLst>
                                          <p:attrName>style.visibility</p:attrName>
                                        </p:attrNameLst>
                                      </p:cBhvr>
                                      <p:to>
                                        <p:strVal val="visible"/>
                                      </p:to>
                                    </p:set>
                                    <p:anim calcmode="lin" valueType="num">
                                      <p:cBhvr>
                                        <p:cTn id="24" dur="500" fill="hold"/>
                                        <p:tgtEl>
                                          <p:spTgt spid="27660"/>
                                        </p:tgtEl>
                                        <p:attrNameLst>
                                          <p:attrName>ppt_w</p:attrName>
                                        </p:attrNameLst>
                                      </p:cBhvr>
                                      <p:tavLst>
                                        <p:tav tm="0">
                                          <p:val>
                                            <p:fltVal val="0"/>
                                          </p:val>
                                        </p:tav>
                                        <p:tav tm="100000">
                                          <p:val>
                                            <p:strVal val="#ppt_w"/>
                                          </p:val>
                                        </p:tav>
                                      </p:tavLst>
                                    </p:anim>
                                    <p:anim calcmode="lin" valueType="num">
                                      <p:cBhvr>
                                        <p:cTn id="25" dur="500" fill="hold"/>
                                        <p:tgtEl>
                                          <p:spTgt spid="27660"/>
                                        </p:tgtEl>
                                        <p:attrNameLst>
                                          <p:attrName>ppt_h</p:attrName>
                                        </p:attrNameLst>
                                      </p:cBhvr>
                                      <p:tavLst>
                                        <p:tav tm="0">
                                          <p:val>
                                            <p:fltVal val="0"/>
                                          </p:val>
                                        </p:tav>
                                        <p:tav tm="100000">
                                          <p:val>
                                            <p:strVal val="#ppt_h"/>
                                          </p:val>
                                        </p:tav>
                                      </p:tavLst>
                                    </p:anim>
                                    <p:animEffect transition="in" filter="fade">
                                      <p:cBhvr>
                                        <p:cTn id="26" dur="500"/>
                                        <p:tgtEl>
                                          <p:spTgt spid="2766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7661"/>
                                        </p:tgtEl>
                                        <p:attrNameLst>
                                          <p:attrName>style.visibility</p:attrName>
                                        </p:attrNameLst>
                                      </p:cBhvr>
                                      <p:to>
                                        <p:strVal val="visible"/>
                                      </p:to>
                                    </p:set>
                                    <p:anim calcmode="lin" valueType="num">
                                      <p:cBhvr>
                                        <p:cTn id="29" dur="500" fill="hold"/>
                                        <p:tgtEl>
                                          <p:spTgt spid="27661"/>
                                        </p:tgtEl>
                                        <p:attrNameLst>
                                          <p:attrName>ppt_w</p:attrName>
                                        </p:attrNameLst>
                                      </p:cBhvr>
                                      <p:tavLst>
                                        <p:tav tm="0">
                                          <p:val>
                                            <p:fltVal val="0"/>
                                          </p:val>
                                        </p:tav>
                                        <p:tav tm="100000">
                                          <p:val>
                                            <p:strVal val="#ppt_w"/>
                                          </p:val>
                                        </p:tav>
                                      </p:tavLst>
                                    </p:anim>
                                    <p:anim calcmode="lin" valueType="num">
                                      <p:cBhvr>
                                        <p:cTn id="30" dur="500" fill="hold"/>
                                        <p:tgtEl>
                                          <p:spTgt spid="27661"/>
                                        </p:tgtEl>
                                        <p:attrNameLst>
                                          <p:attrName>ppt_h</p:attrName>
                                        </p:attrNameLst>
                                      </p:cBhvr>
                                      <p:tavLst>
                                        <p:tav tm="0">
                                          <p:val>
                                            <p:fltVal val="0"/>
                                          </p:val>
                                        </p:tav>
                                        <p:tav tm="100000">
                                          <p:val>
                                            <p:strVal val="#ppt_h"/>
                                          </p:val>
                                        </p:tav>
                                      </p:tavLst>
                                    </p:anim>
                                    <p:animEffect transition="in" filter="fade">
                                      <p:cBhvr>
                                        <p:cTn id="31" dur="500"/>
                                        <p:tgtEl>
                                          <p:spTgt spid="27661"/>
                                        </p:tgtEl>
                                      </p:cBhvr>
                                    </p:animEffect>
                                  </p:childTnLst>
                                </p:cTn>
                              </p:par>
                            </p:childTnLst>
                          </p:cTn>
                        </p:par>
                        <p:par>
                          <p:cTn id="32" fill="hold" nodeType="afterGroup">
                            <p:stCondLst>
                              <p:cond delay="1980"/>
                            </p:stCondLst>
                            <p:childTnLst>
                              <p:par>
                                <p:cTn id="33" presetID="47" presetClass="entr" presetSubtype="0" fill="hold" grpId="0" nodeType="afterEffect">
                                  <p:stCondLst>
                                    <p:cond delay="0"/>
                                  </p:stCondLst>
                                  <p:childTnLst>
                                    <p:set>
                                      <p:cBhvr>
                                        <p:cTn id="34" dur="1" fill="hold">
                                          <p:stCondLst>
                                            <p:cond delay="0"/>
                                          </p:stCondLst>
                                        </p:cTn>
                                        <p:tgtEl>
                                          <p:spTgt spid="27682"/>
                                        </p:tgtEl>
                                        <p:attrNameLst>
                                          <p:attrName>style.visibility</p:attrName>
                                        </p:attrNameLst>
                                      </p:cBhvr>
                                      <p:to>
                                        <p:strVal val="visible"/>
                                      </p:to>
                                    </p:set>
                                    <p:animEffect transition="in" filter="fade">
                                      <p:cBhvr>
                                        <p:cTn id="35" dur="500"/>
                                        <p:tgtEl>
                                          <p:spTgt spid="27682"/>
                                        </p:tgtEl>
                                      </p:cBhvr>
                                    </p:animEffect>
                                    <p:anim calcmode="lin" valueType="num">
                                      <p:cBhvr>
                                        <p:cTn id="36" dur="500" fill="hold"/>
                                        <p:tgtEl>
                                          <p:spTgt spid="27682"/>
                                        </p:tgtEl>
                                        <p:attrNameLst>
                                          <p:attrName>ppt_x</p:attrName>
                                        </p:attrNameLst>
                                      </p:cBhvr>
                                      <p:tavLst>
                                        <p:tav tm="0">
                                          <p:val>
                                            <p:strVal val="#ppt_x"/>
                                          </p:val>
                                        </p:tav>
                                        <p:tav tm="100000">
                                          <p:val>
                                            <p:strVal val="#ppt_x"/>
                                          </p:val>
                                        </p:tav>
                                      </p:tavLst>
                                    </p:anim>
                                    <p:anim calcmode="lin" valueType="num">
                                      <p:cBhvr>
                                        <p:cTn id="37" dur="500" fill="hold"/>
                                        <p:tgtEl>
                                          <p:spTgt spid="27682"/>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27652"/>
                                        </p:tgtEl>
                                        <p:attrNameLst>
                                          <p:attrName>style.visibility</p:attrName>
                                        </p:attrNameLst>
                                      </p:cBhvr>
                                      <p:to>
                                        <p:strVal val="visible"/>
                                      </p:to>
                                    </p:set>
                                    <p:animEffect transition="in" filter="fade">
                                      <p:cBhvr>
                                        <p:cTn id="40" dur="500"/>
                                        <p:tgtEl>
                                          <p:spTgt spid="27652"/>
                                        </p:tgtEl>
                                      </p:cBhvr>
                                    </p:animEffect>
                                    <p:anim calcmode="lin" valueType="num">
                                      <p:cBhvr>
                                        <p:cTn id="41" dur="500" fill="hold"/>
                                        <p:tgtEl>
                                          <p:spTgt spid="27652"/>
                                        </p:tgtEl>
                                        <p:attrNameLst>
                                          <p:attrName>ppt_x</p:attrName>
                                        </p:attrNameLst>
                                      </p:cBhvr>
                                      <p:tavLst>
                                        <p:tav tm="0">
                                          <p:val>
                                            <p:strVal val="#ppt_x"/>
                                          </p:val>
                                        </p:tav>
                                        <p:tav tm="100000">
                                          <p:val>
                                            <p:strVal val="#ppt_x"/>
                                          </p:val>
                                        </p:tav>
                                      </p:tavLst>
                                    </p:anim>
                                    <p:anim calcmode="lin" valueType="num">
                                      <p:cBhvr>
                                        <p:cTn id="42" dur="500" fill="hold"/>
                                        <p:tgtEl>
                                          <p:spTgt spid="27652"/>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7677"/>
                                        </p:tgtEl>
                                        <p:attrNameLst>
                                          <p:attrName>style.visibility</p:attrName>
                                        </p:attrNameLst>
                                      </p:cBhvr>
                                      <p:to>
                                        <p:strVal val="visible"/>
                                      </p:to>
                                    </p:set>
                                    <p:animEffect transition="in" filter="fade">
                                      <p:cBhvr>
                                        <p:cTn id="45" dur="500"/>
                                        <p:tgtEl>
                                          <p:spTgt spid="27677"/>
                                        </p:tgtEl>
                                      </p:cBhvr>
                                    </p:animEffect>
                                    <p:anim calcmode="lin" valueType="num">
                                      <p:cBhvr>
                                        <p:cTn id="46" dur="500" fill="hold"/>
                                        <p:tgtEl>
                                          <p:spTgt spid="27677"/>
                                        </p:tgtEl>
                                        <p:attrNameLst>
                                          <p:attrName>ppt_x</p:attrName>
                                        </p:attrNameLst>
                                      </p:cBhvr>
                                      <p:tavLst>
                                        <p:tav tm="0">
                                          <p:val>
                                            <p:strVal val="#ppt_x"/>
                                          </p:val>
                                        </p:tav>
                                        <p:tav tm="100000">
                                          <p:val>
                                            <p:strVal val="#ppt_x"/>
                                          </p:val>
                                        </p:tav>
                                      </p:tavLst>
                                    </p:anim>
                                    <p:anim calcmode="lin" valueType="num">
                                      <p:cBhvr>
                                        <p:cTn id="47" dur="500" fill="hold"/>
                                        <p:tgtEl>
                                          <p:spTgt spid="27677"/>
                                        </p:tgtEl>
                                        <p:attrNameLst>
                                          <p:attrName>ppt_y</p:attrName>
                                        </p:attrNameLst>
                                      </p:cBhvr>
                                      <p:tavLst>
                                        <p:tav tm="0">
                                          <p:val>
                                            <p:strVal val="#ppt_y+.1"/>
                                          </p:val>
                                        </p:tav>
                                        <p:tav tm="100000">
                                          <p:val>
                                            <p:strVal val="#ppt_y"/>
                                          </p:val>
                                        </p:tav>
                                      </p:tavLst>
                                    </p:anim>
                                  </p:childTnLst>
                                </p:cTn>
                              </p:par>
                            </p:childTnLst>
                          </p:cTn>
                        </p:par>
                        <p:par>
                          <p:cTn id="48" fill="hold" nodeType="afterGroup">
                            <p:stCondLst>
                              <p:cond delay="2480"/>
                            </p:stCondLst>
                            <p:childTnLst>
                              <p:par>
                                <p:cTn id="49" presetID="22" presetClass="entr" presetSubtype="8" fill="hold" nodeType="afterEffect">
                                  <p:stCondLst>
                                    <p:cond delay="0"/>
                                  </p:stCondLst>
                                  <p:childTnLst>
                                    <p:set>
                                      <p:cBhvr>
                                        <p:cTn id="50" dur="1" fill="hold">
                                          <p:stCondLst>
                                            <p:cond delay="0"/>
                                          </p:stCondLst>
                                        </p:cTn>
                                        <p:tgtEl>
                                          <p:spTgt spid="27659"/>
                                        </p:tgtEl>
                                        <p:attrNameLst>
                                          <p:attrName>style.visibility</p:attrName>
                                        </p:attrNameLst>
                                      </p:cBhvr>
                                      <p:to>
                                        <p:strVal val="visible"/>
                                      </p:to>
                                    </p:set>
                                    <p:animEffect transition="in" filter="wipe(left)">
                                      <p:cBhvr>
                                        <p:cTn id="51" dur="500"/>
                                        <p:tgtEl>
                                          <p:spTgt spid="27659"/>
                                        </p:tgtEl>
                                      </p:cBhvr>
                                    </p:animEffect>
                                  </p:childTnLst>
                                </p:cTn>
                              </p:par>
                            </p:childTnLst>
                          </p:cTn>
                        </p:par>
                        <p:par>
                          <p:cTn id="52" fill="hold" nodeType="afterGroup">
                            <p:stCondLst>
                              <p:cond delay="2980"/>
                            </p:stCondLst>
                            <p:childTnLst>
                              <p:par>
                                <p:cTn id="53" presetID="10" presetClass="entr" presetSubtype="0" fill="hold" grpId="0" nodeType="afterEffect">
                                  <p:stCondLst>
                                    <p:cond delay="0"/>
                                  </p:stCondLst>
                                  <p:childTnLst>
                                    <p:set>
                                      <p:cBhvr>
                                        <p:cTn id="54" dur="1" fill="hold">
                                          <p:stCondLst>
                                            <p:cond delay="0"/>
                                          </p:stCondLst>
                                        </p:cTn>
                                        <p:tgtEl>
                                          <p:spTgt spid="27662"/>
                                        </p:tgtEl>
                                        <p:attrNameLst>
                                          <p:attrName>style.visibility</p:attrName>
                                        </p:attrNameLst>
                                      </p:cBhvr>
                                      <p:to>
                                        <p:strVal val="visible"/>
                                      </p:to>
                                    </p:set>
                                    <p:anim calcmode="lin" valueType="num">
                                      <p:cBhvr>
                                        <p:cTn id="55" dur="500" fill="hold"/>
                                        <p:tgtEl>
                                          <p:spTgt spid="27662"/>
                                        </p:tgtEl>
                                        <p:attrNameLst>
                                          <p:attrName>ppt_w</p:attrName>
                                        </p:attrNameLst>
                                      </p:cBhvr>
                                      <p:tavLst>
                                        <p:tav tm="0">
                                          <p:val>
                                            <p:fltVal val="0"/>
                                          </p:val>
                                        </p:tav>
                                        <p:tav tm="100000">
                                          <p:val>
                                            <p:strVal val="#ppt_w"/>
                                          </p:val>
                                        </p:tav>
                                      </p:tavLst>
                                    </p:anim>
                                    <p:anim calcmode="lin" valueType="num">
                                      <p:cBhvr>
                                        <p:cTn id="56" dur="500" fill="hold"/>
                                        <p:tgtEl>
                                          <p:spTgt spid="27662"/>
                                        </p:tgtEl>
                                        <p:attrNameLst>
                                          <p:attrName>ppt_h</p:attrName>
                                        </p:attrNameLst>
                                      </p:cBhvr>
                                      <p:tavLst>
                                        <p:tav tm="0">
                                          <p:val>
                                            <p:fltVal val="0"/>
                                          </p:val>
                                        </p:tav>
                                        <p:tav tm="100000">
                                          <p:val>
                                            <p:strVal val="#ppt_h"/>
                                          </p:val>
                                        </p:tav>
                                      </p:tavLst>
                                    </p:anim>
                                    <p:animEffect transition="in" filter="fade">
                                      <p:cBhvr>
                                        <p:cTn id="57" dur="500"/>
                                        <p:tgtEl>
                                          <p:spTgt spid="2766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7663"/>
                                        </p:tgtEl>
                                        <p:attrNameLst>
                                          <p:attrName>style.visibility</p:attrName>
                                        </p:attrNameLst>
                                      </p:cBhvr>
                                      <p:to>
                                        <p:strVal val="visible"/>
                                      </p:to>
                                    </p:set>
                                    <p:anim calcmode="lin" valueType="num">
                                      <p:cBhvr>
                                        <p:cTn id="60" dur="500" fill="hold"/>
                                        <p:tgtEl>
                                          <p:spTgt spid="27663"/>
                                        </p:tgtEl>
                                        <p:attrNameLst>
                                          <p:attrName>ppt_w</p:attrName>
                                        </p:attrNameLst>
                                      </p:cBhvr>
                                      <p:tavLst>
                                        <p:tav tm="0">
                                          <p:val>
                                            <p:fltVal val="0"/>
                                          </p:val>
                                        </p:tav>
                                        <p:tav tm="100000">
                                          <p:val>
                                            <p:strVal val="#ppt_w"/>
                                          </p:val>
                                        </p:tav>
                                      </p:tavLst>
                                    </p:anim>
                                    <p:anim calcmode="lin" valueType="num">
                                      <p:cBhvr>
                                        <p:cTn id="61" dur="500" fill="hold"/>
                                        <p:tgtEl>
                                          <p:spTgt spid="27663"/>
                                        </p:tgtEl>
                                        <p:attrNameLst>
                                          <p:attrName>ppt_h</p:attrName>
                                        </p:attrNameLst>
                                      </p:cBhvr>
                                      <p:tavLst>
                                        <p:tav tm="0">
                                          <p:val>
                                            <p:fltVal val="0"/>
                                          </p:val>
                                        </p:tav>
                                        <p:tav tm="100000">
                                          <p:val>
                                            <p:strVal val="#ppt_h"/>
                                          </p:val>
                                        </p:tav>
                                      </p:tavLst>
                                    </p:anim>
                                    <p:animEffect transition="in" filter="fade">
                                      <p:cBhvr>
                                        <p:cTn id="62" dur="500"/>
                                        <p:tgtEl>
                                          <p:spTgt spid="27663"/>
                                        </p:tgtEl>
                                      </p:cBhvr>
                                    </p:animEffect>
                                  </p:childTnLst>
                                </p:cTn>
                              </p:par>
                            </p:childTnLst>
                          </p:cTn>
                        </p:par>
                        <p:par>
                          <p:cTn id="63" fill="hold" nodeType="afterGroup">
                            <p:stCondLst>
                              <p:cond delay="3480"/>
                            </p:stCondLst>
                            <p:childTnLst>
                              <p:par>
                                <p:cTn id="64" presetID="47" presetClass="entr" presetSubtype="0" fill="hold" nodeType="afterEffect">
                                  <p:stCondLst>
                                    <p:cond delay="0"/>
                                  </p:stCondLst>
                                  <p:childTnLst>
                                    <p:set>
                                      <p:cBhvr>
                                        <p:cTn id="65" dur="1" fill="hold">
                                          <p:stCondLst>
                                            <p:cond delay="0"/>
                                          </p:stCondLst>
                                        </p:cTn>
                                        <p:tgtEl>
                                          <p:spTgt spid="27653"/>
                                        </p:tgtEl>
                                        <p:attrNameLst>
                                          <p:attrName>style.visibility</p:attrName>
                                        </p:attrNameLst>
                                      </p:cBhvr>
                                      <p:to>
                                        <p:strVal val="visible"/>
                                      </p:to>
                                    </p:set>
                                    <p:animEffect transition="in" filter="fade">
                                      <p:cBhvr>
                                        <p:cTn id="66" dur="500"/>
                                        <p:tgtEl>
                                          <p:spTgt spid="27653"/>
                                        </p:tgtEl>
                                      </p:cBhvr>
                                    </p:animEffect>
                                    <p:anim calcmode="lin" valueType="num">
                                      <p:cBhvr>
                                        <p:cTn id="67" dur="500" fill="hold"/>
                                        <p:tgtEl>
                                          <p:spTgt spid="27653"/>
                                        </p:tgtEl>
                                        <p:attrNameLst>
                                          <p:attrName>ppt_x</p:attrName>
                                        </p:attrNameLst>
                                      </p:cBhvr>
                                      <p:tavLst>
                                        <p:tav tm="0">
                                          <p:val>
                                            <p:strVal val="#ppt_x"/>
                                          </p:val>
                                        </p:tav>
                                        <p:tav tm="100000">
                                          <p:val>
                                            <p:strVal val="#ppt_x"/>
                                          </p:val>
                                        </p:tav>
                                      </p:tavLst>
                                    </p:anim>
                                    <p:anim calcmode="lin" valueType="num">
                                      <p:cBhvr>
                                        <p:cTn id="68" dur="500" fill="hold"/>
                                        <p:tgtEl>
                                          <p:spTgt spid="27653"/>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0"/>
                                  </p:stCondLst>
                                  <p:childTnLst>
                                    <p:set>
                                      <p:cBhvr>
                                        <p:cTn id="70" dur="1" fill="hold">
                                          <p:stCondLst>
                                            <p:cond delay="0"/>
                                          </p:stCondLst>
                                        </p:cTn>
                                        <p:tgtEl>
                                          <p:spTgt spid="27654"/>
                                        </p:tgtEl>
                                        <p:attrNameLst>
                                          <p:attrName>style.visibility</p:attrName>
                                        </p:attrNameLst>
                                      </p:cBhvr>
                                      <p:to>
                                        <p:strVal val="visible"/>
                                      </p:to>
                                    </p:set>
                                    <p:animEffect transition="in" filter="fade">
                                      <p:cBhvr>
                                        <p:cTn id="71" dur="500"/>
                                        <p:tgtEl>
                                          <p:spTgt spid="27654"/>
                                        </p:tgtEl>
                                      </p:cBhvr>
                                    </p:animEffect>
                                    <p:anim calcmode="lin" valueType="num">
                                      <p:cBhvr>
                                        <p:cTn id="72" dur="500" fill="hold"/>
                                        <p:tgtEl>
                                          <p:spTgt spid="27654"/>
                                        </p:tgtEl>
                                        <p:attrNameLst>
                                          <p:attrName>ppt_x</p:attrName>
                                        </p:attrNameLst>
                                      </p:cBhvr>
                                      <p:tavLst>
                                        <p:tav tm="0">
                                          <p:val>
                                            <p:strVal val="#ppt_x"/>
                                          </p:val>
                                        </p:tav>
                                        <p:tav tm="100000">
                                          <p:val>
                                            <p:strVal val="#ppt_x"/>
                                          </p:val>
                                        </p:tav>
                                      </p:tavLst>
                                    </p:anim>
                                    <p:anim calcmode="lin" valueType="num">
                                      <p:cBhvr>
                                        <p:cTn id="73" dur="500" fill="hold"/>
                                        <p:tgtEl>
                                          <p:spTgt spid="27654"/>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27681"/>
                                        </p:tgtEl>
                                        <p:attrNameLst>
                                          <p:attrName>style.visibility</p:attrName>
                                        </p:attrNameLst>
                                      </p:cBhvr>
                                      <p:to>
                                        <p:strVal val="visible"/>
                                      </p:to>
                                    </p:set>
                                    <p:animEffect transition="in" filter="fade">
                                      <p:cBhvr>
                                        <p:cTn id="76" dur="500"/>
                                        <p:tgtEl>
                                          <p:spTgt spid="27681"/>
                                        </p:tgtEl>
                                      </p:cBhvr>
                                    </p:animEffect>
                                    <p:anim calcmode="lin" valueType="num">
                                      <p:cBhvr>
                                        <p:cTn id="77" dur="500" fill="hold"/>
                                        <p:tgtEl>
                                          <p:spTgt spid="27681"/>
                                        </p:tgtEl>
                                        <p:attrNameLst>
                                          <p:attrName>ppt_x</p:attrName>
                                        </p:attrNameLst>
                                      </p:cBhvr>
                                      <p:tavLst>
                                        <p:tav tm="0">
                                          <p:val>
                                            <p:strVal val="#ppt_x"/>
                                          </p:val>
                                        </p:tav>
                                        <p:tav tm="100000">
                                          <p:val>
                                            <p:strVal val="#ppt_x"/>
                                          </p:val>
                                        </p:tav>
                                      </p:tavLst>
                                    </p:anim>
                                    <p:anim calcmode="lin" valueType="num">
                                      <p:cBhvr>
                                        <p:cTn id="78" dur="500" fill="hold"/>
                                        <p:tgtEl>
                                          <p:spTgt spid="27681"/>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7683"/>
                                        </p:tgtEl>
                                        <p:attrNameLst>
                                          <p:attrName>style.visibility</p:attrName>
                                        </p:attrNameLst>
                                      </p:cBhvr>
                                      <p:to>
                                        <p:strVal val="visible"/>
                                      </p:to>
                                    </p:set>
                                    <p:animEffect transition="in" filter="fade">
                                      <p:cBhvr>
                                        <p:cTn id="81" dur="500"/>
                                        <p:tgtEl>
                                          <p:spTgt spid="27683"/>
                                        </p:tgtEl>
                                      </p:cBhvr>
                                    </p:animEffect>
                                    <p:anim calcmode="lin" valueType="num">
                                      <p:cBhvr>
                                        <p:cTn id="82" dur="500" fill="hold"/>
                                        <p:tgtEl>
                                          <p:spTgt spid="27683"/>
                                        </p:tgtEl>
                                        <p:attrNameLst>
                                          <p:attrName>ppt_x</p:attrName>
                                        </p:attrNameLst>
                                      </p:cBhvr>
                                      <p:tavLst>
                                        <p:tav tm="0">
                                          <p:val>
                                            <p:strVal val="#ppt_x"/>
                                          </p:val>
                                        </p:tav>
                                        <p:tav tm="100000">
                                          <p:val>
                                            <p:strVal val="#ppt_x"/>
                                          </p:val>
                                        </p:tav>
                                      </p:tavLst>
                                    </p:anim>
                                    <p:anim calcmode="lin" valueType="num">
                                      <p:cBhvr>
                                        <p:cTn id="83" dur="500" fill="hold"/>
                                        <p:tgtEl>
                                          <p:spTgt spid="27683"/>
                                        </p:tgtEl>
                                        <p:attrNameLst>
                                          <p:attrName>ppt_y</p:attrName>
                                        </p:attrNameLst>
                                      </p:cBhvr>
                                      <p:tavLst>
                                        <p:tav tm="0">
                                          <p:val>
                                            <p:strVal val="#ppt_y+.1"/>
                                          </p:val>
                                        </p:tav>
                                        <p:tav tm="100000">
                                          <p:val>
                                            <p:strVal val="#ppt_y"/>
                                          </p:val>
                                        </p:tav>
                                      </p:tavLst>
                                    </p:anim>
                                  </p:childTnLst>
                                </p:cTn>
                              </p:par>
                            </p:childTnLst>
                          </p:cTn>
                        </p:par>
                        <p:par>
                          <p:cTn id="84" fill="hold" nodeType="afterGroup">
                            <p:stCondLst>
                              <p:cond delay="3980"/>
                            </p:stCondLst>
                            <p:childTnLst>
                              <p:par>
                                <p:cTn id="85" presetID="22" presetClass="entr" presetSubtype="8" fill="hold" nodeType="afterEffect">
                                  <p:stCondLst>
                                    <p:cond delay="0"/>
                                  </p:stCondLst>
                                  <p:childTnLst>
                                    <p:set>
                                      <p:cBhvr>
                                        <p:cTn id="86" dur="1" fill="hold">
                                          <p:stCondLst>
                                            <p:cond delay="0"/>
                                          </p:stCondLst>
                                        </p:cTn>
                                        <p:tgtEl>
                                          <p:spTgt spid="27664"/>
                                        </p:tgtEl>
                                        <p:attrNameLst>
                                          <p:attrName>style.visibility</p:attrName>
                                        </p:attrNameLst>
                                      </p:cBhvr>
                                      <p:to>
                                        <p:strVal val="visible"/>
                                      </p:to>
                                    </p:set>
                                    <p:animEffect transition="in" filter="wipe(left)">
                                      <p:cBhvr>
                                        <p:cTn id="87" dur="500"/>
                                        <p:tgtEl>
                                          <p:spTgt spid="27664"/>
                                        </p:tgtEl>
                                      </p:cBhvr>
                                    </p:animEffect>
                                  </p:childTnLst>
                                </p:cTn>
                              </p:par>
                            </p:childTnLst>
                          </p:cTn>
                        </p:par>
                        <p:par>
                          <p:cTn id="88" fill="hold" nodeType="afterGroup">
                            <p:stCondLst>
                              <p:cond delay="4480"/>
                            </p:stCondLst>
                            <p:childTnLst>
                              <p:par>
                                <p:cTn id="89" presetID="10" presetClass="entr" presetSubtype="0" fill="hold" grpId="0" nodeType="afterEffect">
                                  <p:stCondLst>
                                    <p:cond delay="0"/>
                                  </p:stCondLst>
                                  <p:childTnLst>
                                    <p:set>
                                      <p:cBhvr>
                                        <p:cTn id="90" dur="1" fill="hold">
                                          <p:stCondLst>
                                            <p:cond delay="0"/>
                                          </p:stCondLst>
                                        </p:cTn>
                                        <p:tgtEl>
                                          <p:spTgt spid="27665"/>
                                        </p:tgtEl>
                                        <p:attrNameLst>
                                          <p:attrName>style.visibility</p:attrName>
                                        </p:attrNameLst>
                                      </p:cBhvr>
                                      <p:to>
                                        <p:strVal val="visible"/>
                                      </p:to>
                                    </p:set>
                                    <p:anim calcmode="lin" valueType="num">
                                      <p:cBhvr>
                                        <p:cTn id="91" dur="500" fill="hold"/>
                                        <p:tgtEl>
                                          <p:spTgt spid="27665"/>
                                        </p:tgtEl>
                                        <p:attrNameLst>
                                          <p:attrName>ppt_w</p:attrName>
                                        </p:attrNameLst>
                                      </p:cBhvr>
                                      <p:tavLst>
                                        <p:tav tm="0">
                                          <p:val>
                                            <p:fltVal val="0"/>
                                          </p:val>
                                        </p:tav>
                                        <p:tav tm="100000">
                                          <p:val>
                                            <p:strVal val="#ppt_w"/>
                                          </p:val>
                                        </p:tav>
                                      </p:tavLst>
                                    </p:anim>
                                    <p:anim calcmode="lin" valueType="num">
                                      <p:cBhvr>
                                        <p:cTn id="92" dur="500" fill="hold"/>
                                        <p:tgtEl>
                                          <p:spTgt spid="27665"/>
                                        </p:tgtEl>
                                        <p:attrNameLst>
                                          <p:attrName>ppt_h</p:attrName>
                                        </p:attrNameLst>
                                      </p:cBhvr>
                                      <p:tavLst>
                                        <p:tav tm="0">
                                          <p:val>
                                            <p:fltVal val="0"/>
                                          </p:val>
                                        </p:tav>
                                        <p:tav tm="100000">
                                          <p:val>
                                            <p:strVal val="#ppt_h"/>
                                          </p:val>
                                        </p:tav>
                                      </p:tavLst>
                                    </p:anim>
                                    <p:animEffect transition="in" filter="fade">
                                      <p:cBhvr>
                                        <p:cTn id="93" dur="500"/>
                                        <p:tgtEl>
                                          <p:spTgt spid="27665"/>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27666"/>
                                        </p:tgtEl>
                                        <p:attrNameLst>
                                          <p:attrName>style.visibility</p:attrName>
                                        </p:attrNameLst>
                                      </p:cBhvr>
                                      <p:to>
                                        <p:strVal val="visible"/>
                                      </p:to>
                                    </p:set>
                                    <p:anim calcmode="lin" valueType="num">
                                      <p:cBhvr>
                                        <p:cTn id="96" dur="500" fill="hold"/>
                                        <p:tgtEl>
                                          <p:spTgt spid="27666"/>
                                        </p:tgtEl>
                                        <p:attrNameLst>
                                          <p:attrName>ppt_w</p:attrName>
                                        </p:attrNameLst>
                                      </p:cBhvr>
                                      <p:tavLst>
                                        <p:tav tm="0">
                                          <p:val>
                                            <p:fltVal val="0"/>
                                          </p:val>
                                        </p:tav>
                                        <p:tav tm="100000">
                                          <p:val>
                                            <p:strVal val="#ppt_w"/>
                                          </p:val>
                                        </p:tav>
                                      </p:tavLst>
                                    </p:anim>
                                    <p:anim calcmode="lin" valueType="num">
                                      <p:cBhvr>
                                        <p:cTn id="97" dur="500" fill="hold"/>
                                        <p:tgtEl>
                                          <p:spTgt spid="27666"/>
                                        </p:tgtEl>
                                        <p:attrNameLst>
                                          <p:attrName>ppt_h</p:attrName>
                                        </p:attrNameLst>
                                      </p:cBhvr>
                                      <p:tavLst>
                                        <p:tav tm="0">
                                          <p:val>
                                            <p:fltVal val="0"/>
                                          </p:val>
                                        </p:tav>
                                        <p:tav tm="100000">
                                          <p:val>
                                            <p:strVal val="#ppt_h"/>
                                          </p:val>
                                        </p:tav>
                                      </p:tavLst>
                                    </p:anim>
                                    <p:animEffect transition="in" filter="fade">
                                      <p:cBhvr>
                                        <p:cTn id="98" dur="500"/>
                                        <p:tgtEl>
                                          <p:spTgt spid="27666"/>
                                        </p:tgtEl>
                                      </p:cBhvr>
                                    </p:animEffect>
                                  </p:childTnLst>
                                </p:cTn>
                              </p:par>
                            </p:childTnLst>
                          </p:cTn>
                        </p:par>
                        <p:par>
                          <p:cTn id="99" fill="hold" nodeType="afterGroup">
                            <p:stCondLst>
                              <p:cond delay="4980"/>
                            </p:stCondLst>
                            <p:childTnLst>
                              <p:par>
                                <p:cTn id="100" presetID="47" presetClass="entr" presetSubtype="0" fill="hold" grpId="0" nodeType="afterEffect">
                                  <p:stCondLst>
                                    <p:cond delay="0"/>
                                  </p:stCondLst>
                                  <p:childTnLst>
                                    <p:set>
                                      <p:cBhvr>
                                        <p:cTn id="101" dur="1" fill="hold">
                                          <p:stCondLst>
                                            <p:cond delay="0"/>
                                          </p:stCondLst>
                                        </p:cTn>
                                        <p:tgtEl>
                                          <p:spTgt spid="27684"/>
                                        </p:tgtEl>
                                        <p:attrNameLst>
                                          <p:attrName>style.visibility</p:attrName>
                                        </p:attrNameLst>
                                      </p:cBhvr>
                                      <p:to>
                                        <p:strVal val="visible"/>
                                      </p:to>
                                    </p:set>
                                    <p:animEffect transition="in" filter="fade">
                                      <p:cBhvr>
                                        <p:cTn id="102" dur="500"/>
                                        <p:tgtEl>
                                          <p:spTgt spid="27684"/>
                                        </p:tgtEl>
                                      </p:cBhvr>
                                    </p:animEffect>
                                    <p:anim calcmode="lin" valueType="num">
                                      <p:cBhvr>
                                        <p:cTn id="103" dur="500" fill="hold"/>
                                        <p:tgtEl>
                                          <p:spTgt spid="27684"/>
                                        </p:tgtEl>
                                        <p:attrNameLst>
                                          <p:attrName>ppt_x</p:attrName>
                                        </p:attrNameLst>
                                      </p:cBhvr>
                                      <p:tavLst>
                                        <p:tav tm="0">
                                          <p:val>
                                            <p:strVal val="#ppt_x"/>
                                          </p:val>
                                        </p:tav>
                                        <p:tav tm="100000">
                                          <p:val>
                                            <p:strVal val="#ppt_x"/>
                                          </p:val>
                                        </p:tav>
                                      </p:tavLst>
                                    </p:anim>
                                    <p:anim calcmode="lin" valueType="num">
                                      <p:cBhvr>
                                        <p:cTn id="104" dur="500" fill="hold"/>
                                        <p:tgtEl>
                                          <p:spTgt spid="27684"/>
                                        </p:tgtEl>
                                        <p:attrNameLst>
                                          <p:attrName>ppt_y</p:attrName>
                                        </p:attrNameLst>
                                      </p:cBhvr>
                                      <p:tavLst>
                                        <p:tav tm="0">
                                          <p:val>
                                            <p:strVal val="#ppt_y-.1"/>
                                          </p:val>
                                        </p:tav>
                                        <p:tav tm="100000">
                                          <p:val>
                                            <p:strVal val="#ppt_y"/>
                                          </p:val>
                                        </p:tav>
                                      </p:tavLst>
                                    </p:anim>
                                  </p:childTnLst>
                                </p:cTn>
                              </p:par>
                              <p:par>
                                <p:cTn id="105" presetID="42" presetClass="entr" presetSubtype="0" fill="hold" nodeType="withEffect">
                                  <p:stCondLst>
                                    <p:cond delay="0"/>
                                  </p:stCondLst>
                                  <p:childTnLst>
                                    <p:set>
                                      <p:cBhvr>
                                        <p:cTn id="106" dur="1" fill="hold">
                                          <p:stCondLst>
                                            <p:cond delay="0"/>
                                          </p:stCondLst>
                                        </p:cTn>
                                        <p:tgtEl>
                                          <p:spTgt spid="27655"/>
                                        </p:tgtEl>
                                        <p:attrNameLst>
                                          <p:attrName>style.visibility</p:attrName>
                                        </p:attrNameLst>
                                      </p:cBhvr>
                                      <p:to>
                                        <p:strVal val="visible"/>
                                      </p:to>
                                    </p:set>
                                    <p:animEffect transition="in" filter="fade">
                                      <p:cBhvr>
                                        <p:cTn id="107" dur="500"/>
                                        <p:tgtEl>
                                          <p:spTgt spid="27655"/>
                                        </p:tgtEl>
                                      </p:cBhvr>
                                    </p:animEffect>
                                    <p:anim calcmode="lin" valueType="num">
                                      <p:cBhvr>
                                        <p:cTn id="108" dur="500" fill="hold"/>
                                        <p:tgtEl>
                                          <p:spTgt spid="27655"/>
                                        </p:tgtEl>
                                        <p:attrNameLst>
                                          <p:attrName>ppt_x</p:attrName>
                                        </p:attrNameLst>
                                      </p:cBhvr>
                                      <p:tavLst>
                                        <p:tav tm="0">
                                          <p:val>
                                            <p:strVal val="#ppt_x"/>
                                          </p:val>
                                        </p:tav>
                                        <p:tav tm="100000">
                                          <p:val>
                                            <p:strVal val="#ppt_x"/>
                                          </p:val>
                                        </p:tav>
                                      </p:tavLst>
                                    </p:anim>
                                    <p:anim calcmode="lin" valueType="num">
                                      <p:cBhvr>
                                        <p:cTn id="109" dur="500" fill="hold"/>
                                        <p:tgtEl>
                                          <p:spTgt spid="27655"/>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27656"/>
                                        </p:tgtEl>
                                        <p:attrNameLst>
                                          <p:attrName>style.visibility</p:attrName>
                                        </p:attrNameLst>
                                      </p:cBhvr>
                                      <p:to>
                                        <p:strVal val="visible"/>
                                      </p:to>
                                    </p:set>
                                    <p:animEffect transition="in" filter="fade">
                                      <p:cBhvr>
                                        <p:cTn id="112" dur="500"/>
                                        <p:tgtEl>
                                          <p:spTgt spid="27656"/>
                                        </p:tgtEl>
                                      </p:cBhvr>
                                    </p:animEffect>
                                    <p:anim calcmode="lin" valueType="num">
                                      <p:cBhvr>
                                        <p:cTn id="113" dur="500" fill="hold"/>
                                        <p:tgtEl>
                                          <p:spTgt spid="27656"/>
                                        </p:tgtEl>
                                        <p:attrNameLst>
                                          <p:attrName>ppt_x</p:attrName>
                                        </p:attrNameLst>
                                      </p:cBhvr>
                                      <p:tavLst>
                                        <p:tav tm="0">
                                          <p:val>
                                            <p:strVal val="#ppt_x"/>
                                          </p:val>
                                        </p:tav>
                                        <p:tav tm="100000">
                                          <p:val>
                                            <p:strVal val="#ppt_x"/>
                                          </p:val>
                                        </p:tav>
                                      </p:tavLst>
                                    </p:anim>
                                    <p:anim calcmode="lin" valueType="num">
                                      <p:cBhvr>
                                        <p:cTn id="114" dur="500" fill="hold"/>
                                        <p:tgtEl>
                                          <p:spTgt spid="27656"/>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27678"/>
                                        </p:tgtEl>
                                        <p:attrNameLst>
                                          <p:attrName>style.visibility</p:attrName>
                                        </p:attrNameLst>
                                      </p:cBhvr>
                                      <p:to>
                                        <p:strVal val="visible"/>
                                      </p:to>
                                    </p:set>
                                    <p:animEffect transition="in" filter="fade">
                                      <p:cBhvr>
                                        <p:cTn id="117" dur="500"/>
                                        <p:tgtEl>
                                          <p:spTgt spid="27678"/>
                                        </p:tgtEl>
                                      </p:cBhvr>
                                    </p:animEffect>
                                    <p:anim calcmode="lin" valueType="num">
                                      <p:cBhvr>
                                        <p:cTn id="118" dur="500" fill="hold"/>
                                        <p:tgtEl>
                                          <p:spTgt spid="27678"/>
                                        </p:tgtEl>
                                        <p:attrNameLst>
                                          <p:attrName>ppt_x</p:attrName>
                                        </p:attrNameLst>
                                      </p:cBhvr>
                                      <p:tavLst>
                                        <p:tav tm="0">
                                          <p:val>
                                            <p:strVal val="#ppt_x"/>
                                          </p:val>
                                        </p:tav>
                                        <p:tav tm="100000">
                                          <p:val>
                                            <p:strVal val="#ppt_x"/>
                                          </p:val>
                                        </p:tav>
                                      </p:tavLst>
                                    </p:anim>
                                    <p:anim calcmode="lin" valueType="num">
                                      <p:cBhvr>
                                        <p:cTn id="119" dur="500" fill="hold"/>
                                        <p:tgtEl>
                                          <p:spTgt spid="27678"/>
                                        </p:tgtEl>
                                        <p:attrNameLst>
                                          <p:attrName>ppt_y</p:attrName>
                                        </p:attrNameLst>
                                      </p:cBhvr>
                                      <p:tavLst>
                                        <p:tav tm="0">
                                          <p:val>
                                            <p:strVal val="#ppt_y+.1"/>
                                          </p:val>
                                        </p:tav>
                                        <p:tav tm="100000">
                                          <p:val>
                                            <p:strVal val="#ppt_y"/>
                                          </p:val>
                                        </p:tav>
                                      </p:tavLst>
                                    </p:anim>
                                  </p:childTnLst>
                                </p:cTn>
                              </p:par>
                            </p:childTnLst>
                          </p:cTn>
                        </p:par>
                        <p:par>
                          <p:cTn id="120" fill="hold" nodeType="afterGroup">
                            <p:stCondLst>
                              <p:cond delay="5480"/>
                            </p:stCondLst>
                            <p:childTnLst>
                              <p:par>
                                <p:cTn id="121" presetID="22" presetClass="entr" presetSubtype="8" fill="hold" nodeType="afterEffect">
                                  <p:stCondLst>
                                    <p:cond delay="0"/>
                                  </p:stCondLst>
                                  <p:childTnLst>
                                    <p:set>
                                      <p:cBhvr>
                                        <p:cTn id="122" dur="1" fill="hold">
                                          <p:stCondLst>
                                            <p:cond delay="0"/>
                                          </p:stCondLst>
                                        </p:cTn>
                                        <p:tgtEl>
                                          <p:spTgt spid="27667"/>
                                        </p:tgtEl>
                                        <p:attrNameLst>
                                          <p:attrName>style.visibility</p:attrName>
                                        </p:attrNameLst>
                                      </p:cBhvr>
                                      <p:to>
                                        <p:strVal val="visible"/>
                                      </p:to>
                                    </p:set>
                                    <p:animEffect transition="in" filter="wipe(left)">
                                      <p:cBhvr>
                                        <p:cTn id="123" dur="500"/>
                                        <p:tgtEl>
                                          <p:spTgt spid="27667"/>
                                        </p:tgtEl>
                                      </p:cBhvr>
                                    </p:animEffect>
                                  </p:childTnLst>
                                </p:cTn>
                              </p:par>
                            </p:childTnLst>
                          </p:cTn>
                        </p:par>
                        <p:par>
                          <p:cTn id="124" fill="hold" nodeType="afterGroup">
                            <p:stCondLst>
                              <p:cond delay="5980"/>
                            </p:stCondLst>
                            <p:childTnLst>
                              <p:par>
                                <p:cTn id="125" presetID="10" presetClass="entr" presetSubtype="0" fill="hold" grpId="0" nodeType="afterEffect">
                                  <p:stCondLst>
                                    <p:cond delay="0"/>
                                  </p:stCondLst>
                                  <p:childTnLst>
                                    <p:set>
                                      <p:cBhvr>
                                        <p:cTn id="126" dur="1" fill="hold">
                                          <p:stCondLst>
                                            <p:cond delay="0"/>
                                          </p:stCondLst>
                                        </p:cTn>
                                        <p:tgtEl>
                                          <p:spTgt spid="27668"/>
                                        </p:tgtEl>
                                        <p:attrNameLst>
                                          <p:attrName>style.visibility</p:attrName>
                                        </p:attrNameLst>
                                      </p:cBhvr>
                                      <p:to>
                                        <p:strVal val="visible"/>
                                      </p:to>
                                    </p:set>
                                    <p:anim calcmode="lin" valueType="num">
                                      <p:cBhvr>
                                        <p:cTn id="127" dur="500" fill="hold"/>
                                        <p:tgtEl>
                                          <p:spTgt spid="27668"/>
                                        </p:tgtEl>
                                        <p:attrNameLst>
                                          <p:attrName>ppt_w</p:attrName>
                                        </p:attrNameLst>
                                      </p:cBhvr>
                                      <p:tavLst>
                                        <p:tav tm="0">
                                          <p:val>
                                            <p:fltVal val="0"/>
                                          </p:val>
                                        </p:tav>
                                        <p:tav tm="100000">
                                          <p:val>
                                            <p:strVal val="#ppt_w"/>
                                          </p:val>
                                        </p:tav>
                                      </p:tavLst>
                                    </p:anim>
                                    <p:anim calcmode="lin" valueType="num">
                                      <p:cBhvr>
                                        <p:cTn id="128" dur="500" fill="hold"/>
                                        <p:tgtEl>
                                          <p:spTgt spid="27668"/>
                                        </p:tgtEl>
                                        <p:attrNameLst>
                                          <p:attrName>ppt_h</p:attrName>
                                        </p:attrNameLst>
                                      </p:cBhvr>
                                      <p:tavLst>
                                        <p:tav tm="0">
                                          <p:val>
                                            <p:fltVal val="0"/>
                                          </p:val>
                                        </p:tav>
                                        <p:tav tm="100000">
                                          <p:val>
                                            <p:strVal val="#ppt_h"/>
                                          </p:val>
                                        </p:tav>
                                      </p:tavLst>
                                    </p:anim>
                                    <p:animEffect transition="in" filter="fade">
                                      <p:cBhvr>
                                        <p:cTn id="129" dur="500"/>
                                        <p:tgtEl>
                                          <p:spTgt spid="27668"/>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27669"/>
                                        </p:tgtEl>
                                        <p:attrNameLst>
                                          <p:attrName>style.visibility</p:attrName>
                                        </p:attrNameLst>
                                      </p:cBhvr>
                                      <p:to>
                                        <p:strVal val="visible"/>
                                      </p:to>
                                    </p:set>
                                    <p:anim calcmode="lin" valueType="num">
                                      <p:cBhvr>
                                        <p:cTn id="132" dur="500" fill="hold"/>
                                        <p:tgtEl>
                                          <p:spTgt spid="27669"/>
                                        </p:tgtEl>
                                        <p:attrNameLst>
                                          <p:attrName>ppt_w</p:attrName>
                                        </p:attrNameLst>
                                      </p:cBhvr>
                                      <p:tavLst>
                                        <p:tav tm="0">
                                          <p:val>
                                            <p:fltVal val="0"/>
                                          </p:val>
                                        </p:tav>
                                        <p:tav tm="100000">
                                          <p:val>
                                            <p:strVal val="#ppt_w"/>
                                          </p:val>
                                        </p:tav>
                                      </p:tavLst>
                                    </p:anim>
                                    <p:anim calcmode="lin" valueType="num">
                                      <p:cBhvr>
                                        <p:cTn id="133" dur="500" fill="hold"/>
                                        <p:tgtEl>
                                          <p:spTgt spid="27669"/>
                                        </p:tgtEl>
                                        <p:attrNameLst>
                                          <p:attrName>ppt_h</p:attrName>
                                        </p:attrNameLst>
                                      </p:cBhvr>
                                      <p:tavLst>
                                        <p:tav tm="0">
                                          <p:val>
                                            <p:fltVal val="0"/>
                                          </p:val>
                                        </p:tav>
                                        <p:tav tm="100000">
                                          <p:val>
                                            <p:strVal val="#ppt_h"/>
                                          </p:val>
                                        </p:tav>
                                      </p:tavLst>
                                    </p:anim>
                                    <p:animEffect transition="in" filter="fade">
                                      <p:cBhvr>
                                        <p:cTn id="134" dur="500"/>
                                        <p:tgtEl>
                                          <p:spTgt spid="27669"/>
                                        </p:tgtEl>
                                      </p:cBhvr>
                                    </p:animEffect>
                                  </p:childTnLst>
                                </p:cTn>
                              </p:par>
                            </p:childTnLst>
                          </p:cTn>
                        </p:par>
                        <p:par>
                          <p:cTn id="135" fill="hold" nodeType="afterGroup">
                            <p:stCondLst>
                              <p:cond delay="6480"/>
                            </p:stCondLst>
                            <p:childTnLst>
                              <p:par>
                                <p:cTn id="136" presetID="47" presetClass="entr" presetSubtype="0" fill="hold" nodeType="afterEffect">
                                  <p:stCondLst>
                                    <p:cond delay="0"/>
                                  </p:stCondLst>
                                  <p:childTnLst>
                                    <p:set>
                                      <p:cBhvr>
                                        <p:cTn id="137" dur="1" fill="hold">
                                          <p:stCondLst>
                                            <p:cond delay="0"/>
                                          </p:stCondLst>
                                        </p:cTn>
                                        <p:tgtEl>
                                          <p:spTgt spid="27673"/>
                                        </p:tgtEl>
                                        <p:attrNameLst>
                                          <p:attrName>style.visibility</p:attrName>
                                        </p:attrNameLst>
                                      </p:cBhvr>
                                      <p:to>
                                        <p:strVal val="visible"/>
                                      </p:to>
                                    </p:set>
                                    <p:animEffect transition="in" filter="fade">
                                      <p:cBhvr>
                                        <p:cTn id="138" dur="500"/>
                                        <p:tgtEl>
                                          <p:spTgt spid="27673"/>
                                        </p:tgtEl>
                                      </p:cBhvr>
                                    </p:animEffect>
                                    <p:anim calcmode="lin" valueType="num">
                                      <p:cBhvr>
                                        <p:cTn id="139" dur="500" fill="hold"/>
                                        <p:tgtEl>
                                          <p:spTgt spid="27673"/>
                                        </p:tgtEl>
                                        <p:attrNameLst>
                                          <p:attrName>ppt_x</p:attrName>
                                        </p:attrNameLst>
                                      </p:cBhvr>
                                      <p:tavLst>
                                        <p:tav tm="0">
                                          <p:val>
                                            <p:strVal val="#ppt_x"/>
                                          </p:val>
                                        </p:tav>
                                        <p:tav tm="100000">
                                          <p:val>
                                            <p:strVal val="#ppt_x"/>
                                          </p:val>
                                        </p:tav>
                                      </p:tavLst>
                                    </p:anim>
                                    <p:anim calcmode="lin" valueType="num">
                                      <p:cBhvr>
                                        <p:cTn id="140" dur="500" fill="hold"/>
                                        <p:tgtEl>
                                          <p:spTgt spid="27673"/>
                                        </p:tgtEl>
                                        <p:attrNameLst>
                                          <p:attrName>ppt_y</p:attrName>
                                        </p:attrNameLst>
                                      </p:cBhvr>
                                      <p:tavLst>
                                        <p:tav tm="0">
                                          <p:val>
                                            <p:strVal val="#ppt_y-.1"/>
                                          </p:val>
                                        </p:tav>
                                        <p:tav tm="100000">
                                          <p:val>
                                            <p:strVal val="#ppt_y"/>
                                          </p:val>
                                        </p:tav>
                                      </p:tavLst>
                                    </p:anim>
                                  </p:childTnLst>
                                </p:cTn>
                              </p:par>
                              <p:par>
                                <p:cTn id="141" presetID="47" presetClass="entr" presetSubtype="0" fill="hold" grpId="0" nodeType="withEffect">
                                  <p:stCondLst>
                                    <p:cond delay="0"/>
                                  </p:stCondLst>
                                  <p:childTnLst>
                                    <p:set>
                                      <p:cBhvr>
                                        <p:cTn id="142" dur="1" fill="hold">
                                          <p:stCondLst>
                                            <p:cond delay="0"/>
                                          </p:stCondLst>
                                        </p:cTn>
                                        <p:tgtEl>
                                          <p:spTgt spid="27674"/>
                                        </p:tgtEl>
                                        <p:attrNameLst>
                                          <p:attrName>style.visibility</p:attrName>
                                        </p:attrNameLst>
                                      </p:cBhvr>
                                      <p:to>
                                        <p:strVal val="visible"/>
                                      </p:to>
                                    </p:set>
                                    <p:animEffect transition="in" filter="fade">
                                      <p:cBhvr>
                                        <p:cTn id="143" dur="500"/>
                                        <p:tgtEl>
                                          <p:spTgt spid="27674"/>
                                        </p:tgtEl>
                                      </p:cBhvr>
                                    </p:animEffect>
                                    <p:anim calcmode="lin" valueType="num">
                                      <p:cBhvr>
                                        <p:cTn id="144" dur="500" fill="hold"/>
                                        <p:tgtEl>
                                          <p:spTgt spid="27674"/>
                                        </p:tgtEl>
                                        <p:attrNameLst>
                                          <p:attrName>ppt_x</p:attrName>
                                        </p:attrNameLst>
                                      </p:cBhvr>
                                      <p:tavLst>
                                        <p:tav tm="0">
                                          <p:val>
                                            <p:strVal val="#ppt_x"/>
                                          </p:val>
                                        </p:tav>
                                        <p:tav tm="100000">
                                          <p:val>
                                            <p:strVal val="#ppt_x"/>
                                          </p:val>
                                        </p:tav>
                                      </p:tavLst>
                                    </p:anim>
                                    <p:anim calcmode="lin" valueType="num">
                                      <p:cBhvr>
                                        <p:cTn id="145" dur="500" fill="hold"/>
                                        <p:tgtEl>
                                          <p:spTgt spid="27674"/>
                                        </p:tgtEl>
                                        <p:attrNameLst>
                                          <p:attrName>ppt_y</p:attrName>
                                        </p:attrNameLst>
                                      </p:cBhvr>
                                      <p:tavLst>
                                        <p:tav tm="0">
                                          <p:val>
                                            <p:strVal val="#ppt_y-.1"/>
                                          </p:val>
                                        </p:tav>
                                        <p:tav tm="100000">
                                          <p:val>
                                            <p:strVal val="#ppt_y"/>
                                          </p:val>
                                        </p:tav>
                                      </p:tavLst>
                                    </p:anim>
                                  </p:childTnLst>
                                </p:cTn>
                              </p:par>
                              <p:par>
                                <p:cTn id="146" presetID="47" presetClass="entr" presetSubtype="0" fill="hold" grpId="0" nodeType="withEffect">
                                  <p:stCondLst>
                                    <p:cond delay="0"/>
                                  </p:stCondLst>
                                  <p:childTnLst>
                                    <p:set>
                                      <p:cBhvr>
                                        <p:cTn id="147" dur="1" fill="hold">
                                          <p:stCondLst>
                                            <p:cond delay="0"/>
                                          </p:stCondLst>
                                        </p:cTn>
                                        <p:tgtEl>
                                          <p:spTgt spid="27680"/>
                                        </p:tgtEl>
                                        <p:attrNameLst>
                                          <p:attrName>style.visibility</p:attrName>
                                        </p:attrNameLst>
                                      </p:cBhvr>
                                      <p:to>
                                        <p:strVal val="visible"/>
                                      </p:to>
                                    </p:set>
                                    <p:animEffect transition="in" filter="fade">
                                      <p:cBhvr>
                                        <p:cTn id="148" dur="500"/>
                                        <p:tgtEl>
                                          <p:spTgt spid="27680"/>
                                        </p:tgtEl>
                                      </p:cBhvr>
                                    </p:animEffect>
                                    <p:anim calcmode="lin" valueType="num">
                                      <p:cBhvr>
                                        <p:cTn id="149" dur="500" fill="hold"/>
                                        <p:tgtEl>
                                          <p:spTgt spid="27680"/>
                                        </p:tgtEl>
                                        <p:attrNameLst>
                                          <p:attrName>ppt_x</p:attrName>
                                        </p:attrNameLst>
                                      </p:cBhvr>
                                      <p:tavLst>
                                        <p:tav tm="0">
                                          <p:val>
                                            <p:strVal val="#ppt_x"/>
                                          </p:val>
                                        </p:tav>
                                        <p:tav tm="100000">
                                          <p:val>
                                            <p:strVal val="#ppt_x"/>
                                          </p:val>
                                        </p:tav>
                                      </p:tavLst>
                                    </p:anim>
                                    <p:anim calcmode="lin" valueType="num">
                                      <p:cBhvr>
                                        <p:cTn id="150" dur="500" fill="hold"/>
                                        <p:tgtEl>
                                          <p:spTgt spid="27680"/>
                                        </p:tgtEl>
                                        <p:attrNameLst>
                                          <p:attrName>ppt_y</p:attrName>
                                        </p:attrNameLst>
                                      </p:cBhvr>
                                      <p:tavLst>
                                        <p:tav tm="0">
                                          <p:val>
                                            <p:strVal val="#ppt_y-.1"/>
                                          </p:val>
                                        </p:tav>
                                        <p:tav tm="100000">
                                          <p:val>
                                            <p:strVal val="#ppt_y"/>
                                          </p:val>
                                        </p:tav>
                                      </p:tavLst>
                                    </p:anim>
                                  </p:childTnLst>
                                </p:cTn>
                              </p:par>
                              <p:par>
                                <p:cTn id="151" presetID="42" presetClass="entr" presetSubtype="0" fill="hold" grpId="0" nodeType="withEffect">
                                  <p:stCondLst>
                                    <p:cond delay="0"/>
                                  </p:stCondLst>
                                  <p:childTnLst>
                                    <p:set>
                                      <p:cBhvr>
                                        <p:cTn id="152" dur="1" fill="hold">
                                          <p:stCondLst>
                                            <p:cond delay="0"/>
                                          </p:stCondLst>
                                        </p:cTn>
                                        <p:tgtEl>
                                          <p:spTgt spid="27685"/>
                                        </p:tgtEl>
                                        <p:attrNameLst>
                                          <p:attrName>style.visibility</p:attrName>
                                        </p:attrNameLst>
                                      </p:cBhvr>
                                      <p:to>
                                        <p:strVal val="visible"/>
                                      </p:to>
                                    </p:set>
                                    <p:animEffect transition="in" filter="fade">
                                      <p:cBhvr>
                                        <p:cTn id="153" dur="500"/>
                                        <p:tgtEl>
                                          <p:spTgt spid="27685"/>
                                        </p:tgtEl>
                                      </p:cBhvr>
                                    </p:animEffect>
                                    <p:anim calcmode="lin" valueType="num">
                                      <p:cBhvr>
                                        <p:cTn id="154" dur="500" fill="hold"/>
                                        <p:tgtEl>
                                          <p:spTgt spid="27685"/>
                                        </p:tgtEl>
                                        <p:attrNameLst>
                                          <p:attrName>ppt_x</p:attrName>
                                        </p:attrNameLst>
                                      </p:cBhvr>
                                      <p:tavLst>
                                        <p:tav tm="0">
                                          <p:val>
                                            <p:strVal val="#ppt_x"/>
                                          </p:val>
                                        </p:tav>
                                        <p:tav tm="100000">
                                          <p:val>
                                            <p:strVal val="#ppt_x"/>
                                          </p:val>
                                        </p:tav>
                                      </p:tavLst>
                                    </p:anim>
                                    <p:anim calcmode="lin" valueType="num">
                                      <p:cBhvr>
                                        <p:cTn id="155" dur="500" fill="hold"/>
                                        <p:tgtEl>
                                          <p:spTgt spid="27685"/>
                                        </p:tgtEl>
                                        <p:attrNameLst>
                                          <p:attrName>ppt_y</p:attrName>
                                        </p:attrNameLst>
                                      </p:cBhvr>
                                      <p:tavLst>
                                        <p:tav tm="0">
                                          <p:val>
                                            <p:strVal val="#ppt_y+.1"/>
                                          </p:val>
                                        </p:tav>
                                        <p:tav tm="100000">
                                          <p:val>
                                            <p:strVal val="#ppt_y"/>
                                          </p:val>
                                        </p:tav>
                                      </p:tavLst>
                                    </p:anim>
                                  </p:childTnLst>
                                </p:cTn>
                              </p:par>
                            </p:childTnLst>
                          </p:cTn>
                        </p:par>
                        <p:par>
                          <p:cTn id="156" fill="hold" nodeType="afterGroup">
                            <p:stCondLst>
                              <p:cond delay="6980"/>
                            </p:stCondLst>
                            <p:childTnLst>
                              <p:par>
                                <p:cTn id="157" presetID="22" presetClass="entr" presetSubtype="8" fill="hold" nodeType="afterEffect">
                                  <p:stCondLst>
                                    <p:cond delay="0"/>
                                  </p:stCondLst>
                                  <p:childTnLst>
                                    <p:set>
                                      <p:cBhvr>
                                        <p:cTn id="158" dur="1" fill="hold">
                                          <p:stCondLst>
                                            <p:cond delay="0"/>
                                          </p:stCondLst>
                                        </p:cTn>
                                        <p:tgtEl>
                                          <p:spTgt spid="27670"/>
                                        </p:tgtEl>
                                        <p:attrNameLst>
                                          <p:attrName>style.visibility</p:attrName>
                                        </p:attrNameLst>
                                      </p:cBhvr>
                                      <p:to>
                                        <p:strVal val="visible"/>
                                      </p:to>
                                    </p:set>
                                    <p:animEffect transition="in" filter="wipe(left)">
                                      <p:cBhvr>
                                        <p:cTn id="159" dur="500"/>
                                        <p:tgtEl>
                                          <p:spTgt spid="27670"/>
                                        </p:tgtEl>
                                      </p:cBhvr>
                                    </p:animEffect>
                                  </p:childTnLst>
                                </p:cTn>
                              </p:par>
                            </p:childTnLst>
                          </p:cTn>
                        </p:par>
                        <p:par>
                          <p:cTn id="160" fill="hold" nodeType="afterGroup">
                            <p:stCondLst>
                              <p:cond delay="7480"/>
                            </p:stCondLst>
                            <p:childTnLst>
                              <p:par>
                                <p:cTn id="161" presetID="10" presetClass="entr" presetSubtype="0" fill="hold" grpId="0" nodeType="afterEffect">
                                  <p:stCondLst>
                                    <p:cond delay="0"/>
                                  </p:stCondLst>
                                  <p:childTnLst>
                                    <p:set>
                                      <p:cBhvr>
                                        <p:cTn id="162" dur="1" fill="hold">
                                          <p:stCondLst>
                                            <p:cond delay="0"/>
                                          </p:stCondLst>
                                        </p:cTn>
                                        <p:tgtEl>
                                          <p:spTgt spid="27671"/>
                                        </p:tgtEl>
                                        <p:attrNameLst>
                                          <p:attrName>style.visibility</p:attrName>
                                        </p:attrNameLst>
                                      </p:cBhvr>
                                      <p:to>
                                        <p:strVal val="visible"/>
                                      </p:to>
                                    </p:set>
                                    <p:anim calcmode="lin" valueType="num">
                                      <p:cBhvr>
                                        <p:cTn id="163" dur="500" fill="hold"/>
                                        <p:tgtEl>
                                          <p:spTgt spid="27671"/>
                                        </p:tgtEl>
                                        <p:attrNameLst>
                                          <p:attrName>ppt_w</p:attrName>
                                        </p:attrNameLst>
                                      </p:cBhvr>
                                      <p:tavLst>
                                        <p:tav tm="0">
                                          <p:val>
                                            <p:fltVal val="0"/>
                                          </p:val>
                                        </p:tav>
                                        <p:tav tm="100000">
                                          <p:val>
                                            <p:strVal val="#ppt_w"/>
                                          </p:val>
                                        </p:tav>
                                      </p:tavLst>
                                    </p:anim>
                                    <p:anim calcmode="lin" valueType="num">
                                      <p:cBhvr>
                                        <p:cTn id="164" dur="500" fill="hold"/>
                                        <p:tgtEl>
                                          <p:spTgt spid="27671"/>
                                        </p:tgtEl>
                                        <p:attrNameLst>
                                          <p:attrName>ppt_h</p:attrName>
                                        </p:attrNameLst>
                                      </p:cBhvr>
                                      <p:tavLst>
                                        <p:tav tm="0">
                                          <p:val>
                                            <p:fltVal val="0"/>
                                          </p:val>
                                        </p:tav>
                                        <p:tav tm="100000">
                                          <p:val>
                                            <p:strVal val="#ppt_h"/>
                                          </p:val>
                                        </p:tav>
                                      </p:tavLst>
                                    </p:anim>
                                    <p:animEffect transition="in" filter="fade">
                                      <p:cBhvr>
                                        <p:cTn id="165" dur="500"/>
                                        <p:tgtEl>
                                          <p:spTgt spid="27671"/>
                                        </p:tgtEl>
                                      </p:cBhvr>
                                    </p:animEffect>
                                  </p:childTnLst>
                                </p:cTn>
                              </p:par>
                              <p:par>
                                <p:cTn id="166" presetID="10" presetClass="entr" presetSubtype="0" fill="hold" grpId="0" nodeType="withEffect">
                                  <p:stCondLst>
                                    <p:cond delay="0"/>
                                  </p:stCondLst>
                                  <p:childTnLst>
                                    <p:set>
                                      <p:cBhvr>
                                        <p:cTn id="167" dur="1" fill="hold">
                                          <p:stCondLst>
                                            <p:cond delay="0"/>
                                          </p:stCondLst>
                                        </p:cTn>
                                        <p:tgtEl>
                                          <p:spTgt spid="27672"/>
                                        </p:tgtEl>
                                        <p:attrNameLst>
                                          <p:attrName>style.visibility</p:attrName>
                                        </p:attrNameLst>
                                      </p:cBhvr>
                                      <p:to>
                                        <p:strVal val="visible"/>
                                      </p:to>
                                    </p:set>
                                    <p:anim calcmode="lin" valueType="num">
                                      <p:cBhvr>
                                        <p:cTn id="168" dur="500" fill="hold"/>
                                        <p:tgtEl>
                                          <p:spTgt spid="27672"/>
                                        </p:tgtEl>
                                        <p:attrNameLst>
                                          <p:attrName>ppt_w</p:attrName>
                                        </p:attrNameLst>
                                      </p:cBhvr>
                                      <p:tavLst>
                                        <p:tav tm="0">
                                          <p:val>
                                            <p:fltVal val="0"/>
                                          </p:val>
                                        </p:tav>
                                        <p:tav tm="100000">
                                          <p:val>
                                            <p:strVal val="#ppt_w"/>
                                          </p:val>
                                        </p:tav>
                                      </p:tavLst>
                                    </p:anim>
                                    <p:anim calcmode="lin" valueType="num">
                                      <p:cBhvr>
                                        <p:cTn id="169" dur="500" fill="hold"/>
                                        <p:tgtEl>
                                          <p:spTgt spid="27672"/>
                                        </p:tgtEl>
                                        <p:attrNameLst>
                                          <p:attrName>ppt_h</p:attrName>
                                        </p:attrNameLst>
                                      </p:cBhvr>
                                      <p:tavLst>
                                        <p:tav tm="0">
                                          <p:val>
                                            <p:fltVal val="0"/>
                                          </p:val>
                                        </p:tav>
                                        <p:tav tm="100000">
                                          <p:val>
                                            <p:strVal val="#ppt_h"/>
                                          </p:val>
                                        </p:tav>
                                      </p:tavLst>
                                    </p:anim>
                                    <p:animEffect transition="in" filter="fade">
                                      <p:cBhvr>
                                        <p:cTn id="170" dur="500"/>
                                        <p:tgtEl>
                                          <p:spTgt spid="27672"/>
                                        </p:tgtEl>
                                      </p:cBhvr>
                                    </p:animEffect>
                                  </p:childTnLst>
                                </p:cTn>
                              </p:par>
                            </p:childTnLst>
                          </p:cTn>
                        </p:par>
                        <p:par>
                          <p:cTn id="171" fill="hold" nodeType="afterGroup">
                            <p:stCondLst>
                              <p:cond delay="7980"/>
                            </p:stCondLst>
                            <p:childTnLst>
                              <p:par>
                                <p:cTn id="172" presetID="47" presetClass="entr" presetSubtype="0" fill="hold" grpId="0" nodeType="afterEffect">
                                  <p:stCondLst>
                                    <p:cond delay="0"/>
                                  </p:stCondLst>
                                  <p:childTnLst>
                                    <p:set>
                                      <p:cBhvr>
                                        <p:cTn id="173" dur="1" fill="hold">
                                          <p:stCondLst>
                                            <p:cond delay="0"/>
                                          </p:stCondLst>
                                        </p:cTn>
                                        <p:tgtEl>
                                          <p:spTgt spid="27686"/>
                                        </p:tgtEl>
                                        <p:attrNameLst>
                                          <p:attrName>style.visibility</p:attrName>
                                        </p:attrNameLst>
                                      </p:cBhvr>
                                      <p:to>
                                        <p:strVal val="visible"/>
                                      </p:to>
                                    </p:set>
                                    <p:animEffect transition="in" filter="fade">
                                      <p:cBhvr>
                                        <p:cTn id="174" dur="500"/>
                                        <p:tgtEl>
                                          <p:spTgt spid="27686"/>
                                        </p:tgtEl>
                                      </p:cBhvr>
                                    </p:animEffect>
                                    <p:anim calcmode="lin" valueType="num">
                                      <p:cBhvr>
                                        <p:cTn id="175" dur="500" fill="hold"/>
                                        <p:tgtEl>
                                          <p:spTgt spid="27686"/>
                                        </p:tgtEl>
                                        <p:attrNameLst>
                                          <p:attrName>ppt_x</p:attrName>
                                        </p:attrNameLst>
                                      </p:cBhvr>
                                      <p:tavLst>
                                        <p:tav tm="0">
                                          <p:val>
                                            <p:strVal val="#ppt_x"/>
                                          </p:val>
                                        </p:tav>
                                        <p:tav tm="100000">
                                          <p:val>
                                            <p:strVal val="#ppt_x"/>
                                          </p:val>
                                        </p:tav>
                                      </p:tavLst>
                                    </p:anim>
                                    <p:anim calcmode="lin" valueType="num">
                                      <p:cBhvr>
                                        <p:cTn id="176" dur="500" fill="hold"/>
                                        <p:tgtEl>
                                          <p:spTgt spid="27686"/>
                                        </p:tgtEl>
                                        <p:attrNameLst>
                                          <p:attrName>ppt_y</p:attrName>
                                        </p:attrNameLst>
                                      </p:cBhvr>
                                      <p:tavLst>
                                        <p:tav tm="0">
                                          <p:val>
                                            <p:strVal val="#ppt_y-.1"/>
                                          </p:val>
                                        </p:tav>
                                        <p:tav tm="100000">
                                          <p:val>
                                            <p:strVal val="#ppt_y"/>
                                          </p:val>
                                        </p:tav>
                                      </p:tavLst>
                                    </p:anim>
                                  </p:childTnLst>
                                </p:cTn>
                              </p:par>
                              <p:par>
                                <p:cTn id="177" presetID="42" presetClass="entr" presetSubtype="0" fill="hold" nodeType="withEffect">
                                  <p:stCondLst>
                                    <p:cond delay="0"/>
                                  </p:stCondLst>
                                  <p:childTnLst>
                                    <p:set>
                                      <p:cBhvr>
                                        <p:cTn id="178" dur="1" fill="hold">
                                          <p:stCondLst>
                                            <p:cond delay="0"/>
                                          </p:stCondLst>
                                        </p:cTn>
                                        <p:tgtEl>
                                          <p:spTgt spid="27657"/>
                                        </p:tgtEl>
                                        <p:attrNameLst>
                                          <p:attrName>style.visibility</p:attrName>
                                        </p:attrNameLst>
                                      </p:cBhvr>
                                      <p:to>
                                        <p:strVal val="visible"/>
                                      </p:to>
                                    </p:set>
                                    <p:animEffect transition="in" filter="fade">
                                      <p:cBhvr>
                                        <p:cTn id="179" dur="500"/>
                                        <p:tgtEl>
                                          <p:spTgt spid="27657"/>
                                        </p:tgtEl>
                                      </p:cBhvr>
                                    </p:animEffect>
                                    <p:anim calcmode="lin" valueType="num">
                                      <p:cBhvr>
                                        <p:cTn id="180" dur="500" fill="hold"/>
                                        <p:tgtEl>
                                          <p:spTgt spid="27657"/>
                                        </p:tgtEl>
                                        <p:attrNameLst>
                                          <p:attrName>ppt_x</p:attrName>
                                        </p:attrNameLst>
                                      </p:cBhvr>
                                      <p:tavLst>
                                        <p:tav tm="0">
                                          <p:val>
                                            <p:strVal val="#ppt_x"/>
                                          </p:val>
                                        </p:tav>
                                        <p:tav tm="100000">
                                          <p:val>
                                            <p:strVal val="#ppt_x"/>
                                          </p:val>
                                        </p:tav>
                                      </p:tavLst>
                                    </p:anim>
                                    <p:anim calcmode="lin" valueType="num">
                                      <p:cBhvr>
                                        <p:cTn id="181" dur="500" fill="hold"/>
                                        <p:tgtEl>
                                          <p:spTgt spid="27657"/>
                                        </p:tgtEl>
                                        <p:attrNameLst>
                                          <p:attrName>ppt_y</p:attrName>
                                        </p:attrNameLst>
                                      </p:cBhvr>
                                      <p:tavLst>
                                        <p:tav tm="0">
                                          <p:val>
                                            <p:strVal val="#ppt_y+.1"/>
                                          </p:val>
                                        </p:tav>
                                        <p:tav tm="100000">
                                          <p:val>
                                            <p:strVal val="#ppt_y"/>
                                          </p:val>
                                        </p:tav>
                                      </p:tavLst>
                                    </p:anim>
                                  </p:childTnLst>
                                </p:cTn>
                              </p:par>
                              <p:par>
                                <p:cTn id="182" presetID="42" presetClass="entr" presetSubtype="0" fill="hold" grpId="0" nodeType="withEffect">
                                  <p:stCondLst>
                                    <p:cond delay="0"/>
                                  </p:stCondLst>
                                  <p:childTnLst>
                                    <p:set>
                                      <p:cBhvr>
                                        <p:cTn id="183" dur="1" fill="hold">
                                          <p:stCondLst>
                                            <p:cond delay="0"/>
                                          </p:stCondLst>
                                        </p:cTn>
                                        <p:tgtEl>
                                          <p:spTgt spid="27658"/>
                                        </p:tgtEl>
                                        <p:attrNameLst>
                                          <p:attrName>style.visibility</p:attrName>
                                        </p:attrNameLst>
                                      </p:cBhvr>
                                      <p:to>
                                        <p:strVal val="visible"/>
                                      </p:to>
                                    </p:set>
                                    <p:animEffect transition="in" filter="fade">
                                      <p:cBhvr>
                                        <p:cTn id="184" dur="500"/>
                                        <p:tgtEl>
                                          <p:spTgt spid="27658"/>
                                        </p:tgtEl>
                                      </p:cBhvr>
                                    </p:animEffect>
                                    <p:anim calcmode="lin" valueType="num">
                                      <p:cBhvr>
                                        <p:cTn id="185" dur="500" fill="hold"/>
                                        <p:tgtEl>
                                          <p:spTgt spid="27658"/>
                                        </p:tgtEl>
                                        <p:attrNameLst>
                                          <p:attrName>ppt_x</p:attrName>
                                        </p:attrNameLst>
                                      </p:cBhvr>
                                      <p:tavLst>
                                        <p:tav tm="0">
                                          <p:val>
                                            <p:strVal val="#ppt_x"/>
                                          </p:val>
                                        </p:tav>
                                        <p:tav tm="100000">
                                          <p:val>
                                            <p:strVal val="#ppt_x"/>
                                          </p:val>
                                        </p:tav>
                                      </p:tavLst>
                                    </p:anim>
                                    <p:anim calcmode="lin" valueType="num">
                                      <p:cBhvr>
                                        <p:cTn id="186" dur="500" fill="hold"/>
                                        <p:tgtEl>
                                          <p:spTgt spid="27658"/>
                                        </p:tgtEl>
                                        <p:attrNameLst>
                                          <p:attrName>ppt_y</p:attrName>
                                        </p:attrNameLst>
                                      </p:cBhvr>
                                      <p:tavLst>
                                        <p:tav tm="0">
                                          <p:val>
                                            <p:strVal val="#ppt_y+.1"/>
                                          </p:val>
                                        </p:tav>
                                        <p:tav tm="100000">
                                          <p:val>
                                            <p:strVal val="#ppt_y"/>
                                          </p:val>
                                        </p:tav>
                                      </p:tavLst>
                                    </p:anim>
                                  </p:childTnLst>
                                </p:cTn>
                              </p:par>
                              <p:par>
                                <p:cTn id="187" presetID="42" presetClass="entr" presetSubtype="0" fill="hold" grpId="0" nodeType="withEffect">
                                  <p:stCondLst>
                                    <p:cond delay="0"/>
                                  </p:stCondLst>
                                  <p:childTnLst>
                                    <p:set>
                                      <p:cBhvr>
                                        <p:cTn id="188" dur="1" fill="hold">
                                          <p:stCondLst>
                                            <p:cond delay="0"/>
                                          </p:stCondLst>
                                        </p:cTn>
                                        <p:tgtEl>
                                          <p:spTgt spid="27679"/>
                                        </p:tgtEl>
                                        <p:attrNameLst>
                                          <p:attrName>style.visibility</p:attrName>
                                        </p:attrNameLst>
                                      </p:cBhvr>
                                      <p:to>
                                        <p:strVal val="visible"/>
                                      </p:to>
                                    </p:set>
                                    <p:animEffect transition="in" filter="fade">
                                      <p:cBhvr>
                                        <p:cTn id="189" dur="500"/>
                                        <p:tgtEl>
                                          <p:spTgt spid="27679"/>
                                        </p:tgtEl>
                                      </p:cBhvr>
                                    </p:animEffect>
                                    <p:anim calcmode="lin" valueType="num">
                                      <p:cBhvr>
                                        <p:cTn id="190" dur="500" fill="hold"/>
                                        <p:tgtEl>
                                          <p:spTgt spid="27679"/>
                                        </p:tgtEl>
                                        <p:attrNameLst>
                                          <p:attrName>ppt_x</p:attrName>
                                        </p:attrNameLst>
                                      </p:cBhvr>
                                      <p:tavLst>
                                        <p:tav tm="0">
                                          <p:val>
                                            <p:strVal val="#ppt_x"/>
                                          </p:val>
                                        </p:tav>
                                        <p:tav tm="100000">
                                          <p:val>
                                            <p:strVal val="#ppt_x"/>
                                          </p:val>
                                        </p:tav>
                                      </p:tavLst>
                                    </p:anim>
                                    <p:anim calcmode="lin" valueType="num">
                                      <p:cBhvr>
                                        <p:cTn id="191" dur="500" fill="hold"/>
                                        <p:tgtEl>
                                          <p:spTgt spid="27679"/>
                                        </p:tgtEl>
                                        <p:attrNameLst>
                                          <p:attrName>ppt_y</p:attrName>
                                        </p:attrNameLst>
                                      </p:cBhvr>
                                      <p:tavLst>
                                        <p:tav tm="0">
                                          <p:val>
                                            <p:strVal val="#ppt_y+.1"/>
                                          </p:val>
                                        </p:tav>
                                        <p:tav tm="100000">
                                          <p:val>
                                            <p:strVal val="#ppt_y"/>
                                          </p:val>
                                        </p:tav>
                                      </p:tavLst>
                                    </p:anim>
                                  </p:childTnLst>
                                </p:cTn>
                              </p:par>
                            </p:childTnLst>
                          </p:cTn>
                        </p:par>
                        <p:par>
                          <p:cTn id="192" fill="hold" nodeType="afterGroup">
                            <p:stCondLst>
                              <p:cond delay="8480"/>
                            </p:stCondLst>
                            <p:childTnLst>
                              <p:par>
                                <p:cTn id="193" presetID="22" presetClass="entr" presetSubtype="8" fill="hold" nodeType="afterEffect">
                                  <p:stCondLst>
                                    <p:cond delay="0"/>
                                  </p:stCondLst>
                                  <p:childTnLst>
                                    <p:set>
                                      <p:cBhvr>
                                        <p:cTn id="194" dur="1" fill="hold">
                                          <p:stCondLst>
                                            <p:cond delay="0"/>
                                          </p:stCondLst>
                                        </p:cTn>
                                        <p:tgtEl>
                                          <p:spTgt spid="27676"/>
                                        </p:tgtEl>
                                        <p:attrNameLst>
                                          <p:attrName>style.visibility</p:attrName>
                                        </p:attrNameLst>
                                      </p:cBhvr>
                                      <p:to>
                                        <p:strVal val="visible"/>
                                      </p:to>
                                    </p:set>
                                    <p:animEffect transition="in" filter="wipe(left)">
                                      <p:cBhvr>
                                        <p:cTn id="195" dur="500"/>
                                        <p:tgtEl>
                                          <p:spTgt spid="27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P spid="27654" grpId="0" animBg="1" autoUpdateAnimBg="0"/>
      <p:bldP spid="27656" grpId="0" animBg="1" autoUpdateAnimBg="0"/>
      <p:bldP spid="27658" grpId="0" animBg="1" autoUpdateAnimBg="0"/>
      <p:bldP spid="27660" grpId="0" animBg="1" autoUpdateAnimBg="0"/>
      <p:bldP spid="27661" grpId="0" animBg="1" autoUpdateAnimBg="0"/>
      <p:bldP spid="27662" grpId="0" animBg="1" autoUpdateAnimBg="0"/>
      <p:bldP spid="27663" grpId="0" animBg="1" autoUpdateAnimBg="0"/>
      <p:bldP spid="27665" grpId="0" animBg="1" autoUpdateAnimBg="0"/>
      <p:bldP spid="27666" grpId="0" animBg="1" autoUpdateAnimBg="0"/>
      <p:bldP spid="27668" grpId="0" animBg="1" autoUpdateAnimBg="0"/>
      <p:bldP spid="27669" grpId="0" animBg="1" autoUpdateAnimBg="0"/>
      <p:bldP spid="27671" grpId="0" animBg="1" autoUpdateAnimBg="0"/>
      <p:bldP spid="27672" grpId="0" animBg="1" autoUpdateAnimBg="0"/>
      <p:bldP spid="27674" grpId="0" animBg="1" autoUpdateAnimBg="0"/>
      <p:bldP spid="27677" grpId="0" autoUpdateAnimBg="0"/>
      <p:bldP spid="27678" grpId="0" autoUpdateAnimBg="0"/>
      <p:bldP spid="27679" grpId="0" autoUpdateAnimBg="0"/>
      <p:bldP spid="27680" grpId="0" autoUpdateAnimBg="0"/>
      <p:bldP spid="27681" grpId="0" autoUpdateAnimBg="0"/>
      <p:bldP spid="27682" grpId="0" autoUpdateAnimBg="0"/>
      <p:bldP spid="27683" grpId="0" autoUpdateAnimBg="0"/>
      <p:bldP spid="27684" grpId="0" autoUpdateAnimBg="0"/>
      <p:bldP spid="27685" grpId="0" autoUpdateAnimBg="0"/>
      <p:bldP spid="27686"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25"/>
          <p:cNvSpPr txBox="1">
            <a:spLocks noChangeArrowheads="1"/>
          </p:cNvSpPr>
          <p:nvPr/>
        </p:nvSpPr>
        <p:spPr bwMode="auto">
          <a:xfrm>
            <a:off x="423698" y="91457"/>
            <a:ext cx="1935145" cy="3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949">
                <a:solidFill>
                  <a:srgbClr val="000000"/>
                </a:solidFill>
                <a:latin typeface="微软雅黑" panose="020B0503020204020204" pitchFamily="34" charset="-122"/>
                <a:ea typeface="微软雅黑" panose="020B0503020204020204" pitchFamily="34" charset="-122"/>
              </a:rPr>
              <a:t>请输入您的标题</a:t>
            </a:r>
          </a:p>
        </p:txBody>
      </p:sp>
      <p:sp>
        <p:nvSpPr>
          <p:cNvPr id="28675" name="Freeform 5"/>
          <p:cNvSpPr>
            <a:spLocks/>
          </p:cNvSpPr>
          <p:nvPr/>
        </p:nvSpPr>
        <p:spPr bwMode="auto">
          <a:xfrm>
            <a:off x="1" y="103358"/>
            <a:ext cx="378471" cy="346337"/>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Lst>
            <a:ahLst/>
            <a:cxnLst>
              <a:cxn ang="0">
                <a:pos x="T0" y="T1"/>
              </a:cxn>
              <a:cxn ang="0">
                <a:pos x="T2" y="T3"/>
              </a:cxn>
              <a:cxn ang="0">
                <a:pos x="T4" y="T5"/>
              </a:cxn>
              <a:cxn ang="0">
                <a:pos x="T6" y="T7"/>
              </a:cxn>
              <a:cxn ang="0">
                <a:pos x="T8" y="T9"/>
              </a:cxn>
              <a:cxn ang="0">
                <a:pos x="T10" y="T11"/>
              </a:cxn>
              <a:cxn ang="0">
                <a:pos x="T12" y="T13"/>
              </a:cxn>
            </a:cxnLst>
            <a:rect l="0" t="0" r="r" b="b"/>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8676" name="Oval 6"/>
          <p:cNvSpPr>
            <a:spLocks noChangeArrowheads="1"/>
          </p:cNvSpPr>
          <p:nvPr/>
        </p:nvSpPr>
        <p:spPr bwMode="auto">
          <a:xfrm>
            <a:off x="536763" y="796031"/>
            <a:ext cx="1686456" cy="1686457"/>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8677" name="Line 7"/>
          <p:cNvSpPr>
            <a:spLocks noChangeShapeType="1"/>
          </p:cNvSpPr>
          <p:nvPr/>
        </p:nvSpPr>
        <p:spPr bwMode="auto">
          <a:xfrm>
            <a:off x="2223220" y="1639855"/>
            <a:ext cx="1974476" cy="0"/>
          </a:xfrm>
          <a:prstGeom prst="line">
            <a:avLst/>
          </a:prstGeom>
          <a:noFill/>
          <a:ln w="11" cmpd="sng">
            <a:solidFill>
              <a:schemeClr val="accent1"/>
            </a:solidFill>
            <a:prstDash val="dash"/>
            <a:round/>
            <a:headEnd/>
            <a:tailEnd/>
          </a:ln>
          <a:extLst>
            <a:ext uri="{909E8E84-426E-40DD-AFC4-6F175D3DCCD1}">
              <a14:hiddenFill xmlns:a14="http://schemas.microsoft.com/office/drawing/2010/main">
                <a:no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8678" name="Line 8"/>
          <p:cNvSpPr>
            <a:spLocks noChangeShapeType="1"/>
          </p:cNvSpPr>
          <p:nvPr/>
        </p:nvSpPr>
        <p:spPr bwMode="auto">
          <a:xfrm>
            <a:off x="2019703" y="2188518"/>
            <a:ext cx="1311556" cy="918804"/>
          </a:xfrm>
          <a:prstGeom prst="line">
            <a:avLst/>
          </a:prstGeom>
          <a:noFill/>
          <a:ln w="11" cmpd="sng">
            <a:solidFill>
              <a:schemeClr val="accent1"/>
            </a:solidFill>
            <a:prstDash val="dash"/>
            <a:round/>
            <a:headEnd/>
            <a:tailEnd/>
          </a:ln>
          <a:extLst>
            <a:ext uri="{909E8E84-426E-40DD-AFC4-6F175D3DCCD1}">
              <a14:hiddenFill xmlns:a14="http://schemas.microsoft.com/office/drawing/2010/main">
                <a:no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8679" name="Line 9"/>
          <p:cNvSpPr>
            <a:spLocks noChangeShapeType="1"/>
          </p:cNvSpPr>
          <p:nvPr/>
        </p:nvSpPr>
        <p:spPr bwMode="auto">
          <a:xfrm>
            <a:off x="1380586" y="2482489"/>
            <a:ext cx="0" cy="1199681"/>
          </a:xfrm>
          <a:prstGeom prst="line">
            <a:avLst/>
          </a:prstGeom>
          <a:noFill/>
          <a:ln w="11" cmpd="sng">
            <a:solidFill>
              <a:schemeClr val="accent1"/>
            </a:solidFill>
            <a:prstDash val="dash"/>
            <a:round/>
            <a:headEnd/>
            <a:tailEnd/>
          </a:ln>
          <a:extLst>
            <a:ext uri="{909E8E84-426E-40DD-AFC4-6F175D3DCCD1}">
              <a14:hiddenFill xmlns:a14="http://schemas.microsoft.com/office/drawing/2010/main">
                <a:no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8680" name="Oval 10"/>
          <p:cNvSpPr>
            <a:spLocks noChangeArrowheads="1"/>
          </p:cNvSpPr>
          <p:nvPr/>
        </p:nvSpPr>
        <p:spPr bwMode="auto">
          <a:xfrm>
            <a:off x="4241731" y="1186404"/>
            <a:ext cx="927135" cy="92713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8681" name="Oval 11"/>
          <p:cNvSpPr>
            <a:spLocks noChangeArrowheads="1"/>
          </p:cNvSpPr>
          <p:nvPr/>
        </p:nvSpPr>
        <p:spPr bwMode="auto">
          <a:xfrm>
            <a:off x="4315521" y="1260194"/>
            <a:ext cx="758132" cy="75813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8682" name="Oval 12"/>
          <p:cNvSpPr>
            <a:spLocks noChangeArrowheads="1"/>
          </p:cNvSpPr>
          <p:nvPr/>
        </p:nvSpPr>
        <p:spPr bwMode="auto">
          <a:xfrm>
            <a:off x="3290793" y="2841917"/>
            <a:ext cx="927134" cy="92832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8683" name="Oval 13"/>
          <p:cNvSpPr>
            <a:spLocks noChangeArrowheads="1"/>
          </p:cNvSpPr>
          <p:nvPr/>
        </p:nvSpPr>
        <p:spPr bwMode="auto">
          <a:xfrm>
            <a:off x="3375294" y="2927608"/>
            <a:ext cx="758132" cy="75813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8684" name="Oval 14"/>
          <p:cNvSpPr>
            <a:spLocks noChangeArrowheads="1"/>
          </p:cNvSpPr>
          <p:nvPr/>
        </p:nvSpPr>
        <p:spPr bwMode="auto">
          <a:xfrm>
            <a:off x="916424" y="3678599"/>
            <a:ext cx="927135" cy="92832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8685" name="Oval 15"/>
          <p:cNvSpPr>
            <a:spLocks noChangeArrowheads="1"/>
          </p:cNvSpPr>
          <p:nvPr/>
        </p:nvSpPr>
        <p:spPr bwMode="auto">
          <a:xfrm>
            <a:off x="1000925" y="3763101"/>
            <a:ext cx="758132" cy="75813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8686" name="Oval 16"/>
          <p:cNvSpPr>
            <a:spLocks noChangeArrowheads="1"/>
          </p:cNvSpPr>
          <p:nvPr/>
        </p:nvSpPr>
        <p:spPr bwMode="auto">
          <a:xfrm>
            <a:off x="631976" y="891245"/>
            <a:ext cx="1496031" cy="1497221"/>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8687" name="TextBox 15"/>
          <p:cNvSpPr txBox="1">
            <a:spLocks noChangeArrowheads="1"/>
          </p:cNvSpPr>
          <p:nvPr/>
        </p:nvSpPr>
        <p:spPr bwMode="auto">
          <a:xfrm>
            <a:off x="823591" y="1488705"/>
            <a:ext cx="111280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499">
                <a:solidFill>
                  <a:srgbClr val="FFFFFF"/>
                </a:solidFill>
                <a:latin typeface="微软雅黑" panose="020B0503020204020204" pitchFamily="34" charset="-122"/>
                <a:ea typeface="微软雅黑" panose="020B0503020204020204" pitchFamily="34" charset="-122"/>
              </a:rPr>
              <a:t>添加文本</a:t>
            </a:r>
          </a:p>
        </p:txBody>
      </p:sp>
      <p:sp>
        <p:nvSpPr>
          <p:cNvPr id="28688" name="TextBox 16"/>
          <p:cNvSpPr txBox="1">
            <a:spLocks noChangeArrowheads="1"/>
          </p:cNvSpPr>
          <p:nvPr/>
        </p:nvSpPr>
        <p:spPr bwMode="auto">
          <a:xfrm>
            <a:off x="1050912" y="3899969"/>
            <a:ext cx="651017"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349">
                <a:solidFill>
                  <a:srgbClr val="FFFFFF"/>
                </a:solidFill>
                <a:latin typeface="微软雅黑" panose="020B0503020204020204" pitchFamily="34" charset="-122"/>
                <a:ea typeface="微软雅黑" panose="020B0503020204020204" pitchFamily="34" charset="-122"/>
              </a:rPr>
              <a:t>添加文本</a:t>
            </a:r>
          </a:p>
        </p:txBody>
      </p:sp>
      <p:sp>
        <p:nvSpPr>
          <p:cNvPr id="28689" name="TextBox 17"/>
          <p:cNvSpPr txBox="1">
            <a:spLocks noChangeArrowheads="1"/>
          </p:cNvSpPr>
          <p:nvPr/>
        </p:nvSpPr>
        <p:spPr bwMode="auto">
          <a:xfrm>
            <a:off x="3414570" y="3081139"/>
            <a:ext cx="651017"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349">
                <a:solidFill>
                  <a:srgbClr val="FFFFFF"/>
                </a:solidFill>
                <a:latin typeface="微软雅黑" panose="020B0503020204020204" pitchFamily="34" charset="-122"/>
                <a:ea typeface="微软雅黑" panose="020B0503020204020204" pitchFamily="34" charset="-122"/>
              </a:rPr>
              <a:t>添加文本</a:t>
            </a:r>
          </a:p>
        </p:txBody>
      </p:sp>
      <p:sp>
        <p:nvSpPr>
          <p:cNvPr id="28690" name="TextBox 18"/>
          <p:cNvSpPr txBox="1">
            <a:spLocks noChangeArrowheads="1"/>
          </p:cNvSpPr>
          <p:nvPr/>
        </p:nvSpPr>
        <p:spPr bwMode="auto">
          <a:xfrm>
            <a:off x="4365508" y="1413725"/>
            <a:ext cx="651018"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349">
                <a:solidFill>
                  <a:srgbClr val="FFFFFF"/>
                </a:solidFill>
                <a:latin typeface="微软雅黑" panose="020B0503020204020204" pitchFamily="34" charset="-122"/>
                <a:ea typeface="微软雅黑" panose="020B0503020204020204" pitchFamily="34" charset="-122"/>
              </a:rPr>
              <a:t>添加文本</a:t>
            </a:r>
          </a:p>
        </p:txBody>
      </p:sp>
      <p:sp>
        <p:nvSpPr>
          <p:cNvPr id="28691" name="TextBox 19"/>
          <p:cNvSpPr txBox="1">
            <a:spLocks noChangeArrowheads="1"/>
          </p:cNvSpPr>
          <p:nvPr/>
        </p:nvSpPr>
        <p:spPr bwMode="auto">
          <a:xfrm>
            <a:off x="5372383" y="1293518"/>
            <a:ext cx="2969450"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这里可以输入你的文字内容这里可以输入你的文字内容这里可以输入你的文字内容</a:t>
            </a:r>
          </a:p>
        </p:txBody>
      </p:sp>
      <p:sp>
        <p:nvSpPr>
          <p:cNvPr id="28692" name="TextBox 20"/>
          <p:cNvSpPr txBox="1">
            <a:spLocks noChangeArrowheads="1"/>
          </p:cNvSpPr>
          <p:nvPr/>
        </p:nvSpPr>
        <p:spPr bwMode="auto">
          <a:xfrm>
            <a:off x="4369078" y="2950221"/>
            <a:ext cx="3064662"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这里可以输入你的文字内容这里可以输入你的文字内容这里可以输入你的文字内容这里可以</a:t>
            </a:r>
          </a:p>
        </p:txBody>
      </p:sp>
      <p:sp>
        <p:nvSpPr>
          <p:cNvPr id="28693" name="TextBox 21"/>
          <p:cNvSpPr txBox="1">
            <a:spLocks noChangeArrowheads="1"/>
          </p:cNvSpPr>
          <p:nvPr/>
        </p:nvSpPr>
        <p:spPr bwMode="auto">
          <a:xfrm>
            <a:off x="1924490" y="4036838"/>
            <a:ext cx="4590447"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这里可以输入你的文字内容这里可以输入你的文字内容这里可以输入你的文字内容这里可以输入你的文字内容</a:t>
            </a:r>
          </a:p>
        </p:txBody>
      </p:sp>
    </p:spTree>
    <p:extLst>
      <p:ext uri="{BB962C8B-B14F-4D97-AF65-F5344CB8AC3E}">
        <p14:creationId xmlns:p14="http://schemas.microsoft.com/office/powerpoint/2010/main" val="858752422"/>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28675"/>
                                        </p:tgtEl>
                                        <p:attrNameLst>
                                          <p:attrName>style.visibility</p:attrName>
                                        </p:attrNameLst>
                                      </p:cBhvr>
                                      <p:to>
                                        <p:strVal val="visible"/>
                                      </p:to>
                                    </p:set>
                                    <p:anim calcmode="lin" valueType="num">
                                      <p:cBhvr additive="base">
                                        <p:cTn id="7" dur="500" fill="hold"/>
                                        <p:tgtEl>
                                          <p:spTgt spid="28675"/>
                                        </p:tgtEl>
                                        <p:attrNameLst>
                                          <p:attrName>ppt_x</p:attrName>
                                        </p:attrNameLst>
                                      </p:cBhvr>
                                      <p:tavLst>
                                        <p:tav tm="0">
                                          <p:val>
                                            <p:strVal val="0-#ppt_w/2"/>
                                          </p:val>
                                        </p:tav>
                                        <p:tav tm="100000">
                                          <p:val>
                                            <p:strVal val="#ppt_x"/>
                                          </p:val>
                                        </p:tav>
                                      </p:tavLst>
                                    </p:anim>
                                    <p:anim calcmode="lin" valueType="num">
                                      <p:cBhvr additive="base">
                                        <p:cTn id="8" dur="500" fill="hold"/>
                                        <p:tgtEl>
                                          <p:spTgt spid="2867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8674"/>
                                        </p:tgtEl>
                                        <p:attrNameLst>
                                          <p:attrName>style.visibility</p:attrName>
                                        </p:attrNameLst>
                                      </p:cBhvr>
                                      <p:to>
                                        <p:strVal val="visible"/>
                                      </p:to>
                                    </p:set>
                                    <p:anim calcmode="lin" valueType="num">
                                      <p:cBhvr>
                                        <p:cTn id="12" dur="300" fill="hold"/>
                                        <p:tgtEl>
                                          <p:spTgt spid="28674"/>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28674"/>
                                        </p:tgtEl>
                                        <p:attrNameLst>
                                          <p:attrName>ppt_y</p:attrName>
                                        </p:attrNameLst>
                                      </p:cBhvr>
                                      <p:tavLst>
                                        <p:tav tm="0">
                                          <p:val>
                                            <p:strVal val="#ppt_y"/>
                                          </p:val>
                                        </p:tav>
                                        <p:tav tm="100000">
                                          <p:val>
                                            <p:strVal val="#ppt_y"/>
                                          </p:val>
                                        </p:tav>
                                      </p:tavLst>
                                    </p:anim>
                                    <p:anim calcmode="lin" valueType="num">
                                      <p:cBhvr>
                                        <p:cTn id="14" dur="300" fill="hold"/>
                                        <p:tgtEl>
                                          <p:spTgt spid="28674"/>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2867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28674"/>
                                        </p:tgtEl>
                                      </p:cBhvr>
                                    </p:animEffect>
                                  </p:childTnLst>
                                </p:cTn>
                              </p:par>
                            </p:childTnLst>
                          </p:cTn>
                        </p:par>
                        <p:par>
                          <p:cTn id="17" fill="hold" nodeType="afterGroup">
                            <p:stCondLst>
                              <p:cond delay="980"/>
                            </p:stCondLst>
                            <p:childTnLst>
                              <p:par>
                                <p:cTn id="18" presetID="21" presetClass="entr" presetSubtype="1" fill="hold" grpId="0" nodeType="afterEffect">
                                  <p:stCondLst>
                                    <p:cond delay="0"/>
                                  </p:stCondLst>
                                  <p:childTnLst>
                                    <p:set>
                                      <p:cBhvr>
                                        <p:cTn id="19" dur="1" fill="hold">
                                          <p:stCondLst>
                                            <p:cond delay="0"/>
                                          </p:stCondLst>
                                        </p:cTn>
                                        <p:tgtEl>
                                          <p:spTgt spid="28686"/>
                                        </p:tgtEl>
                                        <p:attrNameLst>
                                          <p:attrName>style.visibility</p:attrName>
                                        </p:attrNameLst>
                                      </p:cBhvr>
                                      <p:to>
                                        <p:strVal val="visible"/>
                                      </p:to>
                                    </p:set>
                                    <p:animEffect transition="in" filter="wheel(1)">
                                      <p:cBhvr>
                                        <p:cTn id="20" dur="2000"/>
                                        <p:tgtEl>
                                          <p:spTgt spid="28686"/>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28676"/>
                                        </p:tgtEl>
                                        <p:attrNameLst>
                                          <p:attrName>style.visibility</p:attrName>
                                        </p:attrNameLst>
                                      </p:cBhvr>
                                      <p:to>
                                        <p:strVal val="visible"/>
                                      </p:to>
                                    </p:set>
                                    <p:animEffect transition="in" filter="wheel(1)">
                                      <p:cBhvr>
                                        <p:cTn id="23" dur="2000"/>
                                        <p:tgtEl>
                                          <p:spTgt spid="28676"/>
                                        </p:tgtEl>
                                      </p:cBhvr>
                                    </p:animEffect>
                                  </p:childTnLst>
                                </p:cTn>
                              </p:par>
                            </p:childTnLst>
                          </p:cTn>
                        </p:par>
                        <p:par>
                          <p:cTn id="24" fill="hold" nodeType="afterGroup">
                            <p:stCondLst>
                              <p:cond delay="2980"/>
                            </p:stCondLst>
                            <p:childTnLst>
                              <p:par>
                                <p:cTn id="25" presetID="31" presetClass="entr" presetSubtype="0" fill="hold" grpId="0" nodeType="afterEffect">
                                  <p:stCondLst>
                                    <p:cond delay="0"/>
                                  </p:stCondLst>
                                  <p:childTnLst>
                                    <p:set>
                                      <p:cBhvr>
                                        <p:cTn id="26" dur="1" fill="hold">
                                          <p:stCondLst>
                                            <p:cond delay="0"/>
                                          </p:stCondLst>
                                        </p:cTn>
                                        <p:tgtEl>
                                          <p:spTgt spid="28687"/>
                                        </p:tgtEl>
                                        <p:attrNameLst>
                                          <p:attrName>style.visibility</p:attrName>
                                        </p:attrNameLst>
                                      </p:cBhvr>
                                      <p:to>
                                        <p:strVal val="visible"/>
                                      </p:to>
                                    </p:set>
                                    <p:anim calcmode="lin" valueType="num">
                                      <p:cBhvr>
                                        <p:cTn id="27" dur="500" fill="hold"/>
                                        <p:tgtEl>
                                          <p:spTgt spid="28687"/>
                                        </p:tgtEl>
                                        <p:attrNameLst>
                                          <p:attrName>ppt_w</p:attrName>
                                        </p:attrNameLst>
                                      </p:cBhvr>
                                      <p:tavLst>
                                        <p:tav tm="0">
                                          <p:val>
                                            <p:fltVal val="0"/>
                                          </p:val>
                                        </p:tav>
                                        <p:tav tm="100000">
                                          <p:val>
                                            <p:strVal val="#ppt_w"/>
                                          </p:val>
                                        </p:tav>
                                      </p:tavLst>
                                    </p:anim>
                                    <p:anim calcmode="lin" valueType="num">
                                      <p:cBhvr>
                                        <p:cTn id="28" dur="500" fill="hold"/>
                                        <p:tgtEl>
                                          <p:spTgt spid="28687"/>
                                        </p:tgtEl>
                                        <p:attrNameLst>
                                          <p:attrName>ppt_h</p:attrName>
                                        </p:attrNameLst>
                                      </p:cBhvr>
                                      <p:tavLst>
                                        <p:tav tm="0">
                                          <p:val>
                                            <p:fltVal val="0"/>
                                          </p:val>
                                        </p:tav>
                                        <p:tav tm="100000">
                                          <p:val>
                                            <p:strVal val="#ppt_h"/>
                                          </p:val>
                                        </p:tav>
                                      </p:tavLst>
                                    </p:anim>
                                    <p:anim calcmode="lin" valueType="num">
                                      <p:cBhvr>
                                        <p:cTn id="29" dur="500" fill="hold"/>
                                        <p:tgtEl>
                                          <p:spTgt spid="28687"/>
                                        </p:tgtEl>
                                        <p:attrNameLst>
                                          <p:attrName>style.rotation</p:attrName>
                                        </p:attrNameLst>
                                      </p:cBhvr>
                                      <p:tavLst>
                                        <p:tav tm="0">
                                          <p:val>
                                            <p:fltVal val="90"/>
                                          </p:val>
                                        </p:tav>
                                        <p:tav tm="100000">
                                          <p:val>
                                            <p:fltVal val="0"/>
                                          </p:val>
                                        </p:tav>
                                      </p:tavLst>
                                    </p:anim>
                                    <p:animEffect transition="in" filter="fade">
                                      <p:cBhvr>
                                        <p:cTn id="30" dur="500"/>
                                        <p:tgtEl>
                                          <p:spTgt spid="28687"/>
                                        </p:tgtEl>
                                      </p:cBhvr>
                                    </p:animEffect>
                                  </p:childTnLst>
                                </p:cTn>
                              </p:par>
                            </p:childTnLst>
                          </p:cTn>
                        </p:par>
                        <p:par>
                          <p:cTn id="31" fill="hold" nodeType="afterGroup">
                            <p:stCondLst>
                              <p:cond delay="3480"/>
                            </p:stCondLst>
                            <p:childTnLst>
                              <p:par>
                                <p:cTn id="32" presetID="22" presetClass="entr" presetSubtype="8" fill="hold" nodeType="afterEffect">
                                  <p:stCondLst>
                                    <p:cond delay="0"/>
                                  </p:stCondLst>
                                  <p:childTnLst>
                                    <p:set>
                                      <p:cBhvr>
                                        <p:cTn id="33" dur="1" fill="hold">
                                          <p:stCondLst>
                                            <p:cond delay="0"/>
                                          </p:stCondLst>
                                        </p:cTn>
                                        <p:tgtEl>
                                          <p:spTgt spid="28677"/>
                                        </p:tgtEl>
                                        <p:attrNameLst>
                                          <p:attrName>style.visibility</p:attrName>
                                        </p:attrNameLst>
                                      </p:cBhvr>
                                      <p:to>
                                        <p:strVal val="visible"/>
                                      </p:to>
                                    </p:set>
                                    <p:animEffect transition="in" filter="wipe(left)">
                                      <p:cBhvr>
                                        <p:cTn id="34" dur="500"/>
                                        <p:tgtEl>
                                          <p:spTgt spid="28677"/>
                                        </p:tgtEl>
                                      </p:cBhvr>
                                    </p:animEffect>
                                  </p:childTnLst>
                                </p:cTn>
                              </p:par>
                              <p:par>
                                <p:cTn id="35" presetID="22" presetClass="entr" presetSubtype="8" fill="hold" nodeType="withEffect">
                                  <p:stCondLst>
                                    <p:cond delay="0"/>
                                  </p:stCondLst>
                                  <p:childTnLst>
                                    <p:set>
                                      <p:cBhvr>
                                        <p:cTn id="36" dur="1" fill="hold">
                                          <p:stCondLst>
                                            <p:cond delay="0"/>
                                          </p:stCondLst>
                                        </p:cTn>
                                        <p:tgtEl>
                                          <p:spTgt spid="28678"/>
                                        </p:tgtEl>
                                        <p:attrNameLst>
                                          <p:attrName>style.visibility</p:attrName>
                                        </p:attrNameLst>
                                      </p:cBhvr>
                                      <p:to>
                                        <p:strVal val="visible"/>
                                      </p:to>
                                    </p:set>
                                    <p:animEffect transition="in" filter="wipe(left)">
                                      <p:cBhvr>
                                        <p:cTn id="37" dur="500"/>
                                        <p:tgtEl>
                                          <p:spTgt spid="28678"/>
                                        </p:tgtEl>
                                      </p:cBhvr>
                                    </p:animEffect>
                                  </p:childTnLst>
                                </p:cTn>
                              </p:par>
                              <p:par>
                                <p:cTn id="38" presetID="22" presetClass="entr" presetSubtype="1" fill="hold" nodeType="withEffect">
                                  <p:stCondLst>
                                    <p:cond delay="0"/>
                                  </p:stCondLst>
                                  <p:childTnLst>
                                    <p:set>
                                      <p:cBhvr>
                                        <p:cTn id="39" dur="1" fill="hold">
                                          <p:stCondLst>
                                            <p:cond delay="0"/>
                                          </p:stCondLst>
                                        </p:cTn>
                                        <p:tgtEl>
                                          <p:spTgt spid="28679"/>
                                        </p:tgtEl>
                                        <p:attrNameLst>
                                          <p:attrName>style.visibility</p:attrName>
                                        </p:attrNameLst>
                                      </p:cBhvr>
                                      <p:to>
                                        <p:strVal val="visible"/>
                                      </p:to>
                                    </p:set>
                                    <p:animEffect transition="in" filter="wipe(up)">
                                      <p:cBhvr>
                                        <p:cTn id="40" dur="500"/>
                                        <p:tgtEl>
                                          <p:spTgt spid="28679"/>
                                        </p:tgtEl>
                                      </p:cBhvr>
                                    </p:animEffect>
                                  </p:childTnLst>
                                </p:cTn>
                              </p:par>
                            </p:childTnLst>
                          </p:cTn>
                        </p:par>
                        <p:par>
                          <p:cTn id="41" fill="hold" nodeType="afterGroup">
                            <p:stCondLst>
                              <p:cond delay="3980"/>
                            </p:stCondLst>
                            <p:childTnLst>
                              <p:par>
                                <p:cTn id="42" presetID="10" presetClass="entr" presetSubtype="0" fill="hold" grpId="0" nodeType="afterEffect">
                                  <p:stCondLst>
                                    <p:cond delay="0"/>
                                  </p:stCondLst>
                                  <p:childTnLst>
                                    <p:set>
                                      <p:cBhvr>
                                        <p:cTn id="43" dur="1" fill="hold">
                                          <p:stCondLst>
                                            <p:cond delay="0"/>
                                          </p:stCondLst>
                                        </p:cTn>
                                        <p:tgtEl>
                                          <p:spTgt spid="28681"/>
                                        </p:tgtEl>
                                        <p:attrNameLst>
                                          <p:attrName>style.visibility</p:attrName>
                                        </p:attrNameLst>
                                      </p:cBhvr>
                                      <p:to>
                                        <p:strVal val="visible"/>
                                      </p:to>
                                    </p:set>
                                    <p:anim calcmode="lin" valueType="num">
                                      <p:cBhvr>
                                        <p:cTn id="44" dur="500" fill="hold"/>
                                        <p:tgtEl>
                                          <p:spTgt spid="28681"/>
                                        </p:tgtEl>
                                        <p:attrNameLst>
                                          <p:attrName>ppt_w</p:attrName>
                                        </p:attrNameLst>
                                      </p:cBhvr>
                                      <p:tavLst>
                                        <p:tav tm="0">
                                          <p:val>
                                            <p:fltVal val="0"/>
                                          </p:val>
                                        </p:tav>
                                        <p:tav tm="100000">
                                          <p:val>
                                            <p:strVal val="#ppt_w"/>
                                          </p:val>
                                        </p:tav>
                                      </p:tavLst>
                                    </p:anim>
                                    <p:anim calcmode="lin" valueType="num">
                                      <p:cBhvr>
                                        <p:cTn id="45" dur="500" fill="hold"/>
                                        <p:tgtEl>
                                          <p:spTgt spid="28681"/>
                                        </p:tgtEl>
                                        <p:attrNameLst>
                                          <p:attrName>ppt_h</p:attrName>
                                        </p:attrNameLst>
                                      </p:cBhvr>
                                      <p:tavLst>
                                        <p:tav tm="0">
                                          <p:val>
                                            <p:fltVal val="0"/>
                                          </p:val>
                                        </p:tav>
                                        <p:tav tm="100000">
                                          <p:val>
                                            <p:strVal val="#ppt_h"/>
                                          </p:val>
                                        </p:tav>
                                      </p:tavLst>
                                    </p:anim>
                                    <p:animEffect transition="in" filter="fade">
                                      <p:cBhvr>
                                        <p:cTn id="46" dur="500"/>
                                        <p:tgtEl>
                                          <p:spTgt spid="2868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8680"/>
                                        </p:tgtEl>
                                        <p:attrNameLst>
                                          <p:attrName>style.visibility</p:attrName>
                                        </p:attrNameLst>
                                      </p:cBhvr>
                                      <p:to>
                                        <p:strVal val="visible"/>
                                      </p:to>
                                    </p:set>
                                    <p:anim calcmode="lin" valueType="num">
                                      <p:cBhvr>
                                        <p:cTn id="49" dur="500" fill="hold"/>
                                        <p:tgtEl>
                                          <p:spTgt spid="28680"/>
                                        </p:tgtEl>
                                        <p:attrNameLst>
                                          <p:attrName>ppt_w</p:attrName>
                                        </p:attrNameLst>
                                      </p:cBhvr>
                                      <p:tavLst>
                                        <p:tav tm="0">
                                          <p:val>
                                            <p:fltVal val="0"/>
                                          </p:val>
                                        </p:tav>
                                        <p:tav tm="100000">
                                          <p:val>
                                            <p:strVal val="#ppt_w"/>
                                          </p:val>
                                        </p:tav>
                                      </p:tavLst>
                                    </p:anim>
                                    <p:anim calcmode="lin" valueType="num">
                                      <p:cBhvr>
                                        <p:cTn id="50" dur="500" fill="hold"/>
                                        <p:tgtEl>
                                          <p:spTgt spid="28680"/>
                                        </p:tgtEl>
                                        <p:attrNameLst>
                                          <p:attrName>ppt_h</p:attrName>
                                        </p:attrNameLst>
                                      </p:cBhvr>
                                      <p:tavLst>
                                        <p:tav tm="0">
                                          <p:val>
                                            <p:fltVal val="0"/>
                                          </p:val>
                                        </p:tav>
                                        <p:tav tm="100000">
                                          <p:val>
                                            <p:strVal val="#ppt_h"/>
                                          </p:val>
                                        </p:tav>
                                      </p:tavLst>
                                    </p:anim>
                                    <p:animEffect transition="in" filter="fade">
                                      <p:cBhvr>
                                        <p:cTn id="51" dur="500"/>
                                        <p:tgtEl>
                                          <p:spTgt spid="2868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8683"/>
                                        </p:tgtEl>
                                        <p:attrNameLst>
                                          <p:attrName>style.visibility</p:attrName>
                                        </p:attrNameLst>
                                      </p:cBhvr>
                                      <p:to>
                                        <p:strVal val="visible"/>
                                      </p:to>
                                    </p:set>
                                    <p:anim calcmode="lin" valueType="num">
                                      <p:cBhvr>
                                        <p:cTn id="54" dur="500" fill="hold"/>
                                        <p:tgtEl>
                                          <p:spTgt spid="28683"/>
                                        </p:tgtEl>
                                        <p:attrNameLst>
                                          <p:attrName>ppt_w</p:attrName>
                                        </p:attrNameLst>
                                      </p:cBhvr>
                                      <p:tavLst>
                                        <p:tav tm="0">
                                          <p:val>
                                            <p:fltVal val="0"/>
                                          </p:val>
                                        </p:tav>
                                        <p:tav tm="100000">
                                          <p:val>
                                            <p:strVal val="#ppt_w"/>
                                          </p:val>
                                        </p:tav>
                                      </p:tavLst>
                                    </p:anim>
                                    <p:anim calcmode="lin" valueType="num">
                                      <p:cBhvr>
                                        <p:cTn id="55" dur="500" fill="hold"/>
                                        <p:tgtEl>
                                          <p:spTgt spid="28683"/>
                                        </p:tgtEl>
                                        <p:attrNameLst>
                                          <p:attrName>ppt_h</p:attrName>
                                        </p:attrNameLst>
                                      </p:cBhvr>
                                      <p:tavLst>
                                        <p:tav tm="0">
                                          <p:val>
                                            <p:fltVal val="0"/>
                                          </p:val>
                                        </p:tav>
                                        <p:tav tm="100000">
                                          <p:val>
                                            <p:strVal val="#ppt_h"/>
                                          </p:val>
                                        </p:tav>
                                      </p:tavLst>
                                    </p:anim>
                                    <p:animEffect transition="in" filter="fade">
                                      <p:cBhvr>
                                        <p:cTn id="56" dur="500"/>
                                        <p:tgtEl>
                                          <p:spTgt spid="2868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682"/>
                                        </p:tgtEl>
                                        <p:attrNameLst>
                                          <p:attrName>style.visibility</p:attrName>
                                        </p:attrNameLst>
                                      </p:cBhvr>
                                      <p:to>
                                        <p:strVal val="visible"/>
                                      </p:to>
                                    </p:set>
                                    <p:anim calcmode="lin" valueType="num">
                                      <p:cBhvr>
                                        <p:cTn id="59" dur="500" fill="hold"/>
                                        <p:tgtEl>
                                          <p:spTgt spid="28682"/>
                                        </p:tgtEl>
                                        <p:attrNameLst>
                                          <p:attrName>ppt_w</p:attrName>
                                        </p:attrNameLst>
                                      </p:cBhvr>
                                      <p:tavLst>
                                        <p:tav tm="0">
                                          <p:val>
                                            <p:fltVal val="0"/>
                                          </p:val>
                                        </p:tav>
                                        <p:tav tm="100000">
                                          <p:val>
                                            <p:strVal val="#ppt_w"/>
                                          </p:val>
                                        </p:tav>
                                      </p:tavLst>
                                    </p:anim>
                                    <p:anim calcmode="lin" valueType="num">
                                      <p:cBhvr>
                                        <p:cTn id="60" dur="500" fill="hold"/>
                                        <p:tgtEl>
                                          <p:spTgt spid="28682"/>
                                        </p:tgtEl>
                                        <p:attrNameLst>
                                          <p:attrName>ppt_h</p:attrName>
                                        </p:attrNameLst>
                                      </p:cBhvr>
                                      <p:tavLst>
                                        <p:tav tm="0">
                                          <p:val>
                                            <p:fltVal val="0"/>
                                          </p:val>
                                        </p:tav>
                                        <p:tav tm="100000">
                                          <p:val>
                                            <p:strVal val="#ppt_h"/>
                                          </p:val>
                                        </p:tav>
                                      </p:tavLst>
                                    </p:anim>
                                    <p:animEffect transition="in" filter="fade">
                                      <p:cBhvr>
                                        <p:cTn id="61" dur="500"/>
                                        <p:tgtEl>
                                          <p:spTgt spid="2868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8685"/>
                                        </p:tgtEl>
                                        <p:attrNameLst>
                                          <p:attrName>style.visibility</p:attrName>
                                        </p:attrNameLst>
                                      </p:cBhvr>
                                      <p:to>
                                        <p:strVal val="visible"/>
                                      </p:to>
                                    </p:set>
                                    <p:anim calcmode="lin" valueType="num">
                                      <p:cBhvr>
                                        <p:cTn id="64" dur="500" fill="hold"/>
                                        <p:tgtEl>
                                          <p:spTgt spid="28685"/>
                                        </p:tgtEl>
                                        <p:attrNameLst>
                                          <p:attrName>ppt_w</p:attrName>
                                        </p:attrNameLst>
                                      </p:cBhvr>
                                      <p:tavLst>
                                        <p:tav tm="0">
                                          <p:val>
                                            <p:fltVal val="0"/>
                                          </p:val>
                                        </p:tav>
                                        <p:tav tm="100000">
                                          <p:val>
                                            <p:strVal val="#ppt_w"/>
                                          </p:val>
                                        </p:tav>
                                      </p:tavLst>
                                    </p:anim>
                                    <p:anim calcmode="lin" valueType="num">
                                      <p:cBhvr>
                                        <p:cTn id="65" dur="500" fill="hold"/>
                                        <p:tgtEl>
                                          <p:spTgt spid="28685"/>
                                        </p:tgtEl>
                                        <p:attrNameLst>
                                          <p:attrName>ppt_h</p:attrName>
                                        </p:attrNameLst>
                                      </p:cBhvr>
                                      <p:tavLst>
                                        <p:tav tm="0">
                                          <p:val>
                                            <p:fltVal val="0"/>
                                          </p:val>
                                        </p:tav>
                                        <p:tav tm="100000">
                                          <p:val>
                                            <p:strVal val="#ppt_h"/>
                                          </p:val>
                                        </p:tav>
                                      </p:tavLst>
                                    </p:anim>
                                    <p:animEffect transition="in" filter="fade">
                                      <p:cBhvr>
                                        <p:cTn id="66" dur="500"/>
                                        <p:tgtEl>
                                          <p:spTgt spid="28685"/>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8684"/>
                                        </p:tgtEl>
                                        <p:attrNameLst>
                                          <p:attrName>style.visibility</p:attrName>
                                        </p:attrNameLst>
                                      </p:cBhvr>
                                      <p:to>
                                        <p:strVal val="visible"/>
                                      </p:to>
                                    </p:set>
                                    <p:anim calcmode="lin" valueType="num">
                                      <p:cBhvr>
                                        <p:cTn id="69" dur="500" fill="hold"/>
                                        <p:tgtEl>
                                          <p:spTgt spid="28684"/>
                                        </p:tgtEl>
                                        <p:attrNameLst>
                                          <p:attrName>ppt_w</p:attrName>
                                        </p:attrNameLst>
                                      </p:cBhvr>
                                      <p:tavLst>
                                        <p:tav tm="0">
                                          <p:val>
                                            <p:fltVal val="0"/>
                                          </p:val>
                                        </p:tav>
                                        <p:tav tm="100000">
                                          <p:val>
                                            <p:strVal val="#ppt_w"/>
                                          </p:val>
                                        </p:tav>
                                      </p:tavLst>
                                    </p:anim>
                                    <p:anim calcmode="lin" valueType="num">
                                      <p:cBhvr>
                                        <p:cTn id="70" dur="500" fill="hold"/>
                                        <p:tgtEl>
                                          <p:spTgt spid="28684"/>
                                        </p:tgtEl>
                                        <p:attrNameLst>
                                          <p:attrName>ppt_h</p:attrName>
                                        </p:attrNameLst>
                                      </p:cBhvr>
                                      <p:tavLst>
                                        <p:tav tm="0">
                                          <p:val>
                                            <p:fltVal val="0"/>
                                          </p:val>
                                        </p:tav>
                                        <p:tav tm="100000">
                                          <p:val>
                                            <p:strVal val="#ppt_h"/>
                                          </p:val>
                                        </p:tav>
                                      </p:tavLst>
                                    </p:anim>
                                    <p:animEffect transition="in" filter="fade">
                                      <p:cBhvr>
                                        <p:cTn id="71" dur="500"/>
                                        <p:tgtEl>
                                          <p:spTgt spid="28684"/>
                                        </p:tgtEl>
                                      </p:cBhvr>
                                    </p:animEffect>
                                  </p:childTnLst>
                                </p:cTn>
                              </p:par>
                            </p:childTnLst>
                          </p:cTn>
                        </p:par>
                        <p:par>
                          <p:cTn id="72" fill="hold" nodeType="afterGroup">
                            <p:stCondLst>
                              <p:cond delay="4480"/>
                            </p:stCondLst>
                            <p:childTnLst>
                              <p:par>
                                <p:cTn id="73" presetID="31" presetClass="entr" presetSubtype="0" fill="hold" grpId="0" nodeType="afterEffect">
                                  <p:stCondLst>
                                    <p:cond delay="0"/>
                                  </p:stCondLst>
                                  <p:childTnLst>
                                    <p:set>
                                      <p:cBhvr>
                                        <p:cTn id="74" dur="1" fill="hold">
                                          <p:stCondLst>
                                            <p:cond delay="0"/>
                                          </p:stCondLst>
                                        </p:cTn>
                                        <p:tgtEl>
                                          <p:spTgt spid="28690"/>
                                        </p:tgtEl>
                                        <p:attrNameLst>
                                          <p:attrName>style.visibility</p:attrName>
                                        </p:attrNameLst>
                                      </p:cBhvr>
                                      <p:to>
                                        <p:strVal val="visible"/>
                                      </p:to>
                                    </p:set>
                                    <p:anim calcmode="lin" valueType="num">
                                      <p:cBhvr>
                                        <p:cTn id="75" dur="500" fill="hold"/>
                                        <p:tgtEl>
                                          <p:spTgt spid="28690"/>
                                        </p:tgtEl>
                                        <p:attrNameLst>
                                          <p:attrName>ppt_w</p:attrName>
                                        </p:attrNameLst>
                                      </p:cBhvr>
                                      <p:tavLst>
                                        <p:tav tm="0">
                                          <p:val>
                                            <p:fltVal val="0"/>
                                          </p:val>
                                        </p:tav>
                                        <p:tav tm="100000">
                                          <p:val>
                                            <p:strVal val="#ppt_w"/>
                                          </p:val>
                                        </p:tav>
                                      </p:tavLst>
                                    </p:anim>
                                    <p:anim calcmode="lin" valueType="num">
                                      <p:cBhvr>
                                        <p:cTn id="76" dur="500" fill="hold"/>
                                        <p:tgtEl>
                                          <p:spTgt spid="28690"/>
                                        </p:tgtEl>
                                        <p:attrNameLst>
                                          <p:attrName>ppt_h</p:attrName>
                                        </p:attrNameLst>
                                      </p:cBhvr>
                                      <p:tavLst>
                                        <p:tav tm="0">
                                          <p:val>
                                            <p:fltVal val="0"/>
                                          </p:val>
                                        </p:tav>
                                        <p:tav tm="100000">
                                          <p:val>
                                            <p:strVal val="#ppt_h"/>
                                          </p:val>
                                        </p:tav>
                                      </p:tavLst>
                                    </p:anim>
                                    <p:anim calcmode="lin" valueType="num">
                                      <p:cBhvr>
                                        <p:cTn id="77" dur="500" fill="hold"/>
                                        <p:tgtEl>
                                          <p:spTgt spid="28690"/>
                                        </p:tgtEl>
                                        <p:attrNameLst>
                                          <p:attrName>style.rotation</p:attrName>
                                        </p:attrNameLst>
                                      </p:cBhvr>
                                      <p:tavLst>
                                        <p:tav tm="0">
                                          <p:val>
                                            <p:fltVal val="90"/>
                                          </p:val>
                                        </p:tav>
                                        <p:tav tm="100000">
                                          <p:val>
                                            <p:fltVal val="0"/>
                                          </p:val>
                                        </p:tav>
                                      </p:tavLst>
                                    </p:anim>
                                    <p:animEffect transition="in" filter="fade">
                                      <p:cBhvr>
                                        <p:cTn id="78" dur="500"/>
                                        <p:tgtEl>
                                          <p:spTgt spid="28690"/>
                                        </p:tgtEl>
                                      </p:cBhvr>
                                    </p:animEffect>
                                  </p:childTnLst>
                                </p:cTn>
                              </p:par>
                            </p:childTnLst>
                          </p:cTn>
                        </p:par>
                        <p:par>
                          <p:cTn id="79" fill="hold" nodeType="afterGroup">
                            <p:stCondLst>
                              <p:cond delay="4980"/>
                            </p:stCondLst>
                            <p:childTnLst>
                              <p:par>
                                <p:cTn id="80" presetID="22" presetClass="entr" presetSubtype="8" fill="hold" grpId="0" nodeType="afterEffect">
                                  <p:stCondLst>
                                    <p:cond delay="0"/>
                                  </p:stCondLst>
                                  <p:childTnLst>
                                    <p:set>
                                      <p:cBhvr>
                                        <p:cTn id="81" dur="1" fill="hold">
                                          <p:stCondLst>
                                            <p:cond delay="0"/>
                                          </p:stCondLst>
                                        </p:cTn>
                                        <p:tgtEl>
                                          <p:spTgt spid="28691"/>
                                        </p:tgtEl>
                                        <p:attrNameLst>
                                          <p:attrName>style.visibility</p:attrName>
                                        </p:attrNameLst>
                                      </p:cBhvr>
                                      <p:to>
                                        <p:strVal val="visible"/>
                                      </p:to>
                                    </p:set>
                                    <p:animEffect transition="in" filter="wipe(left)">
                                      <p:cBhvr>
                                        <p:cTn id="82" dur="500"/>
                                        <p:tgtEl>
                                          <p:spTgt spid="28691"/>
                                        </p:tgtEl>
                                      </p:cBhvr>
                                    </p:animEffect>
                                  </p:childTnLst>
                                </p:cTn>
                              </p:par>
                            </p:childTnLst>
                          </p:cTn>
                        </p:par>
                        <p:par>
                          <p:cTn id="83" fill="hold" nodeType="afterGroup">
                            <p:stCondLst>
                              <p:cond delay="5480"/>
                            </p:stCondLst>
                            <p:childTnLst>
                              <p:par>
                                <p:cTn id="84" presetID="31" presetClass="entr" presetSubtype="0" fill="hold" grpId="0" nodeType="afterEffect">
                                  <p:stCondLst>
                                    <p:cond delay="0"/>
                                  </p:stCondLst>
                                  <p:childTnLst>
                                    <p:set>
                                      <p:cBhvr>
                                        <p:cTn id="85" dur="1" fill="hold">
                                          <p:stCondLst>
                                            <p:cond delay="0"/>
                                          </p:stCondLst>
                                        </p:cTn>
                                        <p:tgtEl>
                                          <p:spTgt spid="28689"/>
                                        </p:tgtEl>
                                        <p:attrNameLst>
                                          <p:attrName>style.visibility</p:attrName>
                                        </p:attrNameLst>
                                      </p:cBhvr>
                                      <p:to>
                                        <p:strVal val="visible"/>
                                      </p:to>
                                    </p:set>
                                    <p:anim calcmode="lin" valueType="num">
                                      <p:cBhvr>
                                        <p:cTn id="86" dur="500" fill="hold"/>
                                        <p:tgtEl>
                                          <p:spTgt spid="28689"/>
                                        </p:tgtEl>
                                        <p:attrNameLst>
                                          <p:attrName>ppt_w</p:attrName>
                                        </p:attrNameLst>
                                      </p:cBhvr>
                                      <p:tavLst>
                                        <p:tav tm="0">
                                          <p:val>
                                            <p:fltVal val="0"/>
                                          </p:val>
                                        </p:tav>
                                        <p:tav tm="100000">
                                          <p:val>
                                            <p:strVal val="#ppt_w"/>
                                          </p:val>
                                        </p:tav>
                                      </p:tavLst>
                                    </p:anim>
                                    <p:anim calcmode="lin" valueType="num">
                                      <p:cBhvr>
                                        <p:cTn id="87" dur="500" fill="hold"/>
                                        <p:tgtEl>
                                          <p:spTgt spid="28689"/>
                                        </p:tgtEl>
                                        <p:attrNameLst>
                                          <p:attrName>ppt_h</p:attrName>
                                        </p:attrNameLst>
                                      </p:cBhvr>
                                      <p:tavLst>
                                        <p:tav tm="0">
                                          <p:val>
                                            <p:fltVal val="0"/>
                                          </p:val>
                                        </p:tav>
                                        <p:tav tm="100000">
                                          <p:val>
                                            <p:strVal val="#ppt_h"/>
                                          </p:val>
                                        </p:tav>
                                      </p:tavLst>
                                    </p:anim>
                                    <p:anim calcmode="lin" valueType="num">
                                      <p:cBhvr>
                                        <p:cTn id="88" dur="500" fill="hold"/>
                                        <p:tgtEl>
                                          <p:spTgt spid="28689"/>
                                        </p:tgtEl>
                                        <p:attrNameLst>
                                          <p:attrName>style.rotation</p:attrName>
                                        </p:attrNameLst>
                                      </p:cBhvr>
                                      <p:tavLst>
                                        <p:tav tm="0">
                                          <p:val>
                                            <p:fltVal val="90"/>
                                          </p:val>
                                        </p:tav>
                                        <p:tav tm="100000">
                                          <p:val>
                                            <p:fltVal val="0"/>
                                          </p:val>
                                        </p:tav>
                                      </p:tavLst>
                                    </p:anim>
                                    <p:animEffect transition="in" filter="fade">
                                      <p:cBhvr>
                                        <p:cTn id="89" dur="500"/>
                                        <p:tgtEl>
                                          <p:spTgt spid="28689"/>
                                        </p:tgtEl>
                                      </p:cBhvr>
                                    </p:animEffect>
                                  </p:childTnLst>
                                </p:cTn>
                              </p:par>
                            </p:childTnLst>
                          </p:cTn>
                        </p:par>
                        <p:par>
                          <p:cTn id="90" fill="hold" nodeType="afterGroup">
                            <p:stCondLst>
                              <p:cond delay="5980"/>
                            </p:stCondLst>
                            <p:childTnLst>
                              <p:par>
                                <p:cTn id="91" presetID="22" presetClass="entr" presetSubtype="8" fill="hold" grpId="0" nodeType="afterEffect">
                                  <p:stCondLst>
                                    <p:cond delay="0"/>
                                  </p:stCondLst>
                                  <p:childTnLst>
                                    <p:set>
                                      <p:cBhvr>
                                        <p:cTn id="92" dur="1" fill="hold">
                                          <p:stCondLst>
                                            <p:cond delay="0"/>
                                          </p:stCondLst>
                                        </p:cTn>
                                        <p:tgtEl>
                                          <p:spTgt spid="28692"/>
                                        </p:tgtEl>
                                        <p:attrNameLst>
                                          <p:attrName>style.visibility</p:attrName>
                                        </p:attrNameLst>
                                      </p:cBhvr>
                                      <p:to>
                                        <p:strVal val="visible"/>
                                      </p:to>
                                    </p:set>
                                    <p:animEffect transition="in" filter="wipe(left)">
                                      <p:cBhvr>
                                        <p:cTn id="93" dur="500"/>
                                        <p:tgtEl>
                                          <p:spTgt spid="28692"/>
                                        </p:tgtEl>
                                      </p:cBhvr>
                                    </p:animEffect>
                                  </p:childTnLst>
                                </p:cTn>
                              </p:par>
                            </p:childTnLst>
                          </p:cTn>
                        </p:par>
                        <p:par>
                          <p:cTn id="94" fill="hold" nodeType="afterGroup">
                            <p:stCondLst>
                              <p:cond delay="6480"/>
                            </p:stCondLst>
                            <p:childTnLst>
                              <p:par>
                                <p:cTn id="95" presetID="31" presetClass="entr" presetSubtype="0" fill="hold" grpId="0" nodeType="afterEffect">
                                  <p:stCondLst>
                                    <p:cond delay="0"/>
                                  </p:stCondLst>
                                  <p:childTnLst>
                                    <p:set>
                                      <p:cBhvr>
                                        <p:cTn id="96" dur="1" fill="hold">
                                          <p:stCondLst>
                                            <p:cond delay="0"/>
                                          </p:stCondLst>
                                        </p:cTn>
                                        <p:tgtEl>
                                          <p:spTgt spid="28688"/>
                                        </p:tgtEl>
                                        <p:attrNameLst>
                                          <p:attrName>style.visibility</p:attrName>
                                        </p:attrNameLst>
                                      </p:cBhvr>
                                      <p:to>
                                        <p:strVal val="visible"/>
                                      </p:to>
                                    </p:set>
                                    <p:anim calcmode="lin" valueType="num">
                                      <p:cBhvr>
                                        <p:cTn id="97" dur="500" fill="hold"/>
                                        <p:tgtEl>
                                          <p:spTgt spid="28688"/>
                                        </p:tgtEl>
                                        <p:attrNameLst>
                                          <p:attrName>ppt_w</p:attrName>
                                        </p:attrNameLst>
                                      </p:cBhvr>
                                      <p:tavLst>
                                        <p:tav tm="0">
                                          <p:val>
                                            <p:fltVal val="0"/>
                                          </p:val>
                                        </p:tav>
                                        <p:tav tm="100000">
                                          <p:val>
                                            <p:strVal val="#ppt_w"/>
                                          </p:val>
                                        </p:tav>
                                      </p:tavLst>
                                    </p:anim>
                                    <p:anim calcmode="lin" valueType="num">
                                      <p:cBhvr>
                                        <p:cTn id="98" dur="500" fill="hold"/>
                                        <p:tgtEl>
                                          <p:spTgt spid="28688"/>
                                        </p:tgtEl>
                                        <p:attrNameLst>
                                          <p:attrName>ppt_h</p:attrName>
                                        </p:attrNameLst>
                                      </p:cBhvr>
                                      <p:tavLst>
                                        <p:tav tm="0">
                                          <p:val>
                                            <p:fltVal val="0"/>
                                          </p:val>
                                        </p:tav>
                                        <p:tav tm="100000">
                                          <p:val>
                                            <p:strVal val="#ppt_h"/>
                                          </p:val>
                                        </p:tav>
                                      </p:tavLst>
                                    </p:anim>
                                    <p:anim calcmode="lin" valueType="num">
                                      <p:cBhvr>
                                        <p:cTn id="99" dur="500" fill="hold"/>
                                        <p:tgtEl>
                                          <p:spTgt spid="28688"/>
                                        </p:tgtEl>
                                        <p:attrNameLst>
                                          <p:attrName>style.rotation</p:attrName>
                                        </p:attrNameLst>
                                      </p:cBhvr>
                                      <p:tavLst>
                                        <p:tav tm="0">
                                          <p:val>
                                            <p:fltVal val="90"/>
                                          </p:val>
                                        </p:tav>
                                        <p:tav tm="100000">
                                          <p:val>
                                            <p:fltVal val="0"/>
                                          </p:val>
                                        </p:tav>
                                      </p:tavLst>
                                    </p:anim>
                                    <p:animEffect transition="in" filter="fade">
                                      <p:cBhvr>
                                        <p:cTn id="100" dur="500"/>
                                        <p:tgtEl>
                                          <p:spTgt spid="28688"/>
                                        </p:tgtEl>
                                      </p:cBhvr>
                                    </p:animEffect>
                                  </p:childTnLst>
                                </p:cTn>
                              </p:par>
                            </p:childTnLst>
                          </p:cTn>
                        </p:par>
                        <p:par>
                          <p:cTn id="101" fill="hold" nodeType="afterGroup">
                            <p:stCondLst>
                              <p:cond delay="6980"/>
                            </p:stCondLst>
                            <p:childTnLst>
                              <p:par>
                                <p:cTn id="102" presetID="22" presetClass="entr" presetSubtype="8" fill="hold" grpId="0" nodeType="afterEffect">
                                  <p:stCondLst>
                                    <p:cond delay="0"/>
                                  </p:stCondLst>
                                  <p:childTnLst>
                                    <p:set>
                                      <p:cBhvr>
                                        <p:cTn id="103" dur="1" fill="hold">
                                          <p:stCondLst>
                                            <p:cond delay="0"/>
                                          </p:stCondLst>
                                        </p:cTn>
                                        <p:tgtEl>
                                          <p:spTgt spid="28693"/>
                                        </p:tgtEl>
                                        <p:attrNameLst>
                                          <p:attrName>style.visibility</p:attrName>
                                        </p:attrNameLst>
                                      </p:cBhvr>
                                      <p:to>
                                        <p:strVal val="visible"/>
                                      </p:to>
                                    </p:set>
                                    <p:animEffect transition="in" filter="wipe(left)">
                                      <p:cBhvr>
                                        <p:cTn id="104" dur="500"/>
                                        <p:tgtEl>
                                          <p:spTgt spid="286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P spid="28676" grpId="0" animBg="1" autoUpdateAnimBg="0"/>
      <p:bldP spid="28680" grpId="0" animBg="1" autoUpdateAnimBg="0"/>
      <p:bldP spid="28681" grpId="0" animBg="1" autoUpdateAnimBg="0"/>
      <p:bldP spid="28682" grpId="0" animBg="1" autoUpdateAnimBg="0"/>
      <p:bldP spid="28683" grpId="0" animBg="1" autoUpdateAnimBg="0"/>
      <p:bldP spid="28684" grpId="0" animBg="1" autoUpdateAnimBg="0"/>
      <p:bldP spid="28685" grpId="0" animBg="1" autoUpdateAnimBg="0"/>
      <p:bldP spid="28686" grpId="0" animBg="1" autoUpdateAnimBg="0"/>
      <p:bldP spid="28687" grpId="0" autoUpdateAnimBg="0"/>
      <p:bldP spid="28688" grpId="0" autoUpdateAnimBg="0"/>
      <p:bldP spid="28689" grpId="0" autoUpdateAnimBg="0"/>
      <p:bldP spid="28690" grpId="0" autoUpdateAnimBg="0"/>
      <p:bldP spid="28691" grpId="0" autoUpdateAnimBg="0"/>
      <p:bldP spid="28692" grpId="0" autoUpdateAnimBg="0"/>
      <p:bldP spid="28693"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14"/>
          <p:cNvSpPr>
            <a:spLocks/>
          </p:cNvSpPr>
          <p:nvPr/>
        </p:nvSpPr>
        <p:spPr bwMode="auto">
          <a:xfrm>
            <a:off x="2281940" y="1136112"/>
            <a:ext cx="5818188" cy="606425"/>
          </a:xfrm>
          <a:custGeom>
            <a:avLst/>
            <a:gdLst>
              <a:gd name="T0" fmla="*/ 87 w 6963"/>
              <a:gd name="T1" fmla="*/ 0 h 794"/>
              <a:gd name="T2" fmla="*/ 6876 w 6963"/>
              <a:gd name="T3" fmla="*/ 0 h 794"/>
              <a:gd name="T4" fmla="*/ 6963 w 6963"/>
              <a:gd name="T5" fmla="*/ 87 h 794"/>
              <a:gd name="T6" fmla="*/ 6963 w 6963"/>
              <a:gd name="T7" fmla="*/ 707 h 794"/>
              <a:gd name="T8" fmla="*/ 6876 w 6963"/>
              <a:gd name="T9" fmla="*/ 794 h 794"/>
              <a:gd name="T10" fmla="*/ 87 w 6963"/>
              <a:gd name="T11" fmla="*/ 794 h 794"/>
              <a:gd name="T12" fmla="*/ 0 w 6963"/>
              <a:gd name="T13" fmla="*/ 707 h 794"/>
              <a:gd name="T14" fmla="*/ 0 w 6963"/>
              <a:gd name="T15" fmla="*/ 87 h 794"/>
              <a:gd name="T16" fmla="*/ 87 w 6963"/>
              <a:gd name="T17" fmla="*/ 0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63" h="794">
                <a:moveTo>
                  <a:pt x="87" y="0"/>
                </a:moveTo>
                <a:lnTo>
                  <a:pt x="6876" y="0"/>
                </a:lnTo>
                <a:cubicBezTo>
                  <a:pt x="6924" y="0"/>
                  <a:pt x="6963" y="39"/>
                  <a:pt x="6963" y="87"/>
                </a:cubicBezTo>
                <a:lnTo>
                  <a:pt x="6963" y="707"/>
                </a:lnTo>
                <a:cubicBezTo>
                  <a:pt x="6963" y="755"/>
                  <a:pt x="6924" y="794"/>
                  <a:pt x="6876" y="794"/>
                </a:cubicBezTo>
                <a:lnTo>
                  <a:pt x="87" y="794"/>
                </a:lnTo>
                <a:cubicBezTo>
                  <a:pt x="39" y="794"/>
                  <a:pt x="0" y="755"/>
                  <a:pt x="0" y="707"/>
                </a:cubicBezTo>
                <a:lnTo>
                  <a:pt x="0" y="87"/>
                </a:lnTo>
                <a:cubicBezTo>
                  <a:pt x="0" y="39"/>
                  <a:pt x="39" y="0"/>
                  <a:pt x="87" y="0"/>
                </a:cubicBezTo>
                <a:close/>
              </a:path>
            </a:pathLst>
          </a:custGeom>
          <a:gradFill rotWithShape="0">
            <a:gsLst>
              <a:gs pos="0">
                <a:srgbClr val="F8F8F8"/>
              </a:gs>
              <a:gs pos="100000">
                <a:srgbClr val="EAEAEA"/>
              </a:gs>
            </a:gsLst>
            <a:lin ang="5400000"/>
          </a:gradFill>
          <a:ln w="10" cap="flat" cmpd="sng">
            <a:solidFill>
              <a:srgbClr val="DFDFE1"/>
            </a:solidFill>
            <a:round/>
            <a:headEnd/>
            <a:tailEnd/>
          </a:ln>
        </p:spPr>
        <p:txBody>
          <a:bodyPr/>
          <a:lstStyle/>
          <a:p>
            <a:pPr defTabSz="914400" fontAlgn="base">
              <a:spcBef>
                <a:spcPct val="0"/>
              </a:spcBef>
              <a:spcAft>
                <a:spcPct val="0"/>
              </a:spcAft>
              <a:buFont typeface="Arial" panose="020B0604020202020204" pitchFamily="34" charset="0"/>
              <a:buNone/>
            </a:pPr>
            <a:endParaRPr lang="zh-CN" altLang="en-US" sz="1800">
              <a:solidFill>
                <a:srgbClr val="FD7004"/>
              </a:solidFill>
              <a:latin typeface="Arial" panose="020B0604020202020204" pitchFamily="34" charset="0"/>
              <a:ea typeface="宋体" panose="02010600030101010101" pitchFamily="2" charset="-122"/>
            </a:endParaRPr>
          </a:p>
        </p:txBody>
      </p:sp>
      <p:sp>
        <p:nvSpPr>
          <p:cNvPr id="25" name="Freeform 15"/>
          <p:cNvSpPr>
            <a:spLocks/>
          </p:cNvSpPr>
          <p:nvPr/>
        </p:nvSpPr>
        <p:spPr bwMode="auto">
          <a:xfrm>
            <a:off x="2426403" y="1029749"/>
            <a:ext cx="792162" cy="98425"/>
          </a:xfrm>
          <a:custGeom>
            <a:avLst/>
            <a:gdLst>
              <a:gd name="T0" fmla="*/ 100 w 1038"/>
              <a:gd name="T1" fmla="*/ 0 h 127"/>
              <a:gd name="T2" fmla="*/ 938 w 1038"/>
              <a:gd name="T3" fmla="*/ 0 h 127"/>
              <a:gd name="T4" fmla="*/ 1038 w 1038"/>
              <a:gd name="T5" fmla="*/ 127 h 127"/>
              <a:gd name="T6" fmla="*/ 0 w 1038"/>
              <a:gd name="T7" fmla="*/ 127 h 127"/>
              <a:gd name="T8" fmla="*/ 100 w 1038"/>
              <a:gd name="T9" fmla="*/ 0 h 127"/>
            </a:gdLst>
            <a:ahLst/>
            <a:cxnLst>
              <a:cxn ang="0">
                <a:pos x="T0" y="T1"/>
              </a:cxn>
              <a:cxn ang="0">
                <a:pos x="T2" y="T3"/>
              </a:cxn>
              <a:cxn ang="0">
                <a:pos x="T4" y="T5"/>
              </a:cxn>
              <a:cxn ang="0">
                <a:pos x="T6" y="T7"/>
              </a:cxn>
              <a:cxn ang="0">
                <a:pos x="T8" y="T9"/>
              </a:cxn>
            </a:cxnLst>
            <a:rect l="0" t="0" r="r" b="b"/>
            <a:pathLst>
              <a:path w="1038" h="127">
                <a:moveTo>
                  <a:pt x="100" y="0"/>
                </a:moveTo>
                <a:lnTo>
                  <a:pt x="938" y="0"/>
                </a:lnTo>
                <a:lnTo>
                  <a:pt x="1038" y="127"/>
                </a:lnTo>
                <a:lnTo>
                  <a:pt x="0" y="127"/>
                </a:lnTo>
                <a:lnTo>
                  <a:pt x="100" y="0"/>
                </a:lnTo>
                <a:close/>
              </a:path>
            </a:pathLst>
          </a:custGeom>
          <a:solidFill>
            <a:srgbClr val="4D494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D7004"/>
              </a:solidFill>
              <a:effectLst/>
              <a:uLnTx/>
              <a:uFillTx/>
              <a:latin typeface="Arial" panose="020B0604020202020204" pitchFamily="34" charset="0"/>
              <a:ea typeface="宋体" panose="02010600030101010101" pitchFamily="2" charset="-122"/>
            </a:endParaRPr>
          </a:p>
        </p:txBody>
      </p:sp>
      <p:sp>
        <p:nvSpPr>
          <p:cNvPr id="26" name="Rectangle 16"/>
          <p:cNvSpPr>
            <a:spLocks noChangeArrowheads="1"/>
          </p:cNvSpPr>
          <p:nvPr/>
        </p:nvSpPr>
        <p:spPr bwMode="auto">
          <a:xfrm>
            <a:off x="2502603" y="1029749"/>
            <a:ext cx="638175" cy="636588"/>
          </a:xfrm>
          <a:prstGeom prst="rect">
            <a:avLst/>
          </a:prstGeom>
          <a:solidFill>
            <a:srgbClr val="F2BA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D7004"/>
              </a:solidFill>
              <a:effectLst/>
              <a:uLnTx/>
              <a:uFillTx/>
              <a:latin typeface="Arial" panose="020B0604020202020204" pitchFamily="34" charset="0"/>
              <a:ea typeface="宋体" panose="02010600030101010101" pitchFamily="2" charset="-122"/>
            </a:endParaRPr>
          </a:p>
        </p:txBody>
      </p:sp>
      <p:sp>
        <p:nvSpPr>
          <p:cNvPr id="27" name="Freeform 17"/>
          <p:cNvSpPr>
            <a:spLocks/>
          </p:cNvSpPr>
          <p:nvPr/>
        </p:nvSpPr>
        <p:spPr bwMode="auto">
          <a:xfrm>
            <a:off x="2281940" y="2047337"/>
            <a:ext cx="5818188" cy="606425"/>
          </a:xfrm>
          <a:custGeom>
            <a:avLst/>
            <a:gdLst>
              <a:gd name="T0" fmla="*/ 87 w 6963"/>
              <a:gd name="T1" fmla="*/ 0 h 794"/>
              <a:gd name="T2" fmla="*/ 6876 w 6963"/>
              <a:gd name="T3" fmla="*/ 0 h 794"/>
              <a:gd name="T4" fmla="*/ 6963 w 6963"/>
              <a:gd name="T5" fmla="*/ 87 h 794"/>
              <a:gd name="T6" fmla="*/ 6963 w 6963"/>
              <a:gd name="T7" fmla="*/ 707 h 794"/>
              <a:gd name="T8" fmla="*/ 6876 w 6963"/>
              <a:gd name="T9" fmla="*/ 794 h 794"/>
              <a:gd name="T10" fmla="*/ 87 w 6963"/>
              <a:gd name="T11" fmla="*/ 794 h 794"/>
              <a:gd name="T12" fmla="*/ 0 w 6963"/>
              <a:gd name="T13" fmla="*/ 707 h 794"/>
              <a:gd name="T14" fmla="*/ 0 w 6963"/>
              <a:gd name="T15" fmla="*/ 87 h 794"/>
              <a:gd name="T16" fmla="*/ 87 w 6963"/>
              <a:gd name="T17" fmla="*/ 0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63" h="794">
                <a:moveTo>
                  <a:pt x="87" y="0"/>
                </a:moveTo>
                <a:lnTo>
                  <a:pt x="6876" y="0"/>
                </a:lnTo>
                <a:cubicBezTo>
                  <a:pt x="6924" y="0"/>
                  <a:pt x="6963" y="39"/>
                  <a:pt x="6963" y="87"/>
                </a:cubicBezTo>
                <a:lnTo>
                  <a:pt x="6963" y="707"/>
                </a:lnTo>
                <a:cubicBezTo>
                  <a:pt x="6963" y="755"/>
                  <a:pt x="6924" y="794"/>
                  <a:pt x="6876" y="794"/>
                </a:cubicBezTo>
                <a:lnTo>
                  <a:pt x="87" y="794"/>
                </a:lnTo>
                <a:cubicBezTo>
                  <a:pt x="39" y="794"/>
                  <a:pt x="0" y="755"/>
                  <a:pt x="0" y="707"/>
                </a:cubicBezTo>
                <a:lnTo>
                  <a:pt x="0" y="87"/>
                </a:lnTo>
                <a:cubicBezTo>
                  <a:pt x="0" y="39"/>
                  <a:pt x="39" y="0"/>
                  <a:pt x="87" y="0"/>
                </a:cubicBezTo>
                <a:close/>
              </a:path>
            </a:pathLst>
          </a:custGeom>
          <a:gradFill rotWithShape="0">
            <a:gsLst>
              <a:gs pos="0">
                <a:srgbClr val="F8F8F8"/>
              </a:gs>
              <a:gs pos="100000">
                <a:srgbClr val="EAEAEA"/>
              </a:gs>
            </a:gsLst>
            <a:lin ang="5400000"/>
          </a:gradFill>
          <a:ln w="10" cap="flat" cmpd="sng">
            <a:solidFill>
              <a:srgbClr val="DFDFE1"/>
            </a:solidFill>
            <a:round/>
            <a:headEnd/>
            <a:tailEnd/>
          </a:ln>
        </p:spPr>
        <p:txBody>
          <a:bodyPr/>
          <a:lstStyle/>
          <a:p>
            <a:pPr defTabSz="914400" fontAlgn="base">
              <a:spcBef>
                <a:spcPct val="0"/>
              </a:spcBef>
              <a:spcAft>
                <a:spcPct val="0"/>
              </a:spcAft>
              <a:buFont typeface="Arial" panose="020B0604020202020204" pitchFamily="34" charset="0"/>
              <a:buNone/>
            </a:pPr>
            <a:endParaRPr lang="zh-CN" altLang="en-US" sz="1800">
              <a:solidFill>
                <a:srgbClr val="FD7004"/>
              </a:solidFill>
              <a:latin typeface="Arial" panose="020B0604020202020204" pitchFamily="34" charset="0"/>
              <a:ea typeface="宋体" panose="02010600030101010101" pitchFamily="2" charset="-122"/>
            </a:endParaRPr>
          </a:p>
        </p:txBody>
      </p:sp>
      <p:sp>
        <p:nvSpPr>
          <p:cNvPr id="28" name="Freeform 18"/>
          <p:cNvSpPr>
            <a:spLocks/>
          </p:cNvSpPr>
          <p:nvPr/>
        </p:nvSpPr>
        <p:spPr bwMode="auto">
          <a:xfrm>
            <a:off x="2426403" y="1940974"/>
            <a:ext cx="792162" cy="98425"/>
          </a:xfrm>
          <a:custGeom>
            <a:avLst/>
            <a:gdLst>
              <a:gd name="T0" fmla="*/ 100 w 1038"/>
              <a:gd name="T1" fmla="*/ 0 h 127"/>
              <a:gd name="T2" fmla="*/ 938 w 1038"/>
              <a:gd name="T3" fmla="*/ 0 h 127"/>
              <a:gd name="T4" fmla="*/ 1038 w 1038"/>
              <a:gd name="T5" fmla="*/ 127 h 127"/>
              <a:gd name="T6" fmla="*/ 0 w 1038"/>
              <a:gd name="T7" fmla="*/ 127 h 127"/>
              <a:gd name="T8" fmla="*/ 100 w 1038"/>
              <a:gd name="T9" fmla="*/ 0 h 127"/>
            </a:gdLst>
            <a:ahLst/>
            <a:cxnLst>
              <a:cxn ang="0">
                <a:pos x="T0" y="T1"/>
              </a:cxn>
              <a:cxn ang="0">
                <a:pos x="T2" y="T3"/>
              </a:cxn>
              <a:cxn ang="0">
                <a:pos x="T4" y="T5"/>
              </a:cxn>
              <a:cxn ang="0">
                <a:pos x="T6" y="T7"/>
              </a:cxn>
              <a:cxn ang="0">
                <a:pos x="T8" y="T9"/>
              </a:cxn>
            </a:cxnLst>
            <a:rect l="0" t="0" r="r" b="b"/>
            <a:pathLst>
              <a:path w="1038" h="127">
                <a:moveTo>
                  <a:pt x="100" y="0"/>
                </a:moveTo>
                <a:lnTo>
                  <a:pt x="938" y="0"/>
                </a:lnTo>
                <a:lnTo>
                  <a:pt x="1038" y="127"/>
                </a:lnTo>
                <a:lnTo>
                  <a:pt x="0" y="127"/>
                </a:lnTo>
                <a:lnTo>
                  <a:pt x="100" y="0"/>
                </a:lnTo>
                <a:close/>
              </a:path>
            </a:pathLst>
          </a:custGeom>
          <a:solidFill>
            <a:srgbClr val="4D494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D7004"/>
              </a:solidFill>
              <a:effectLst/>
              <a:uLnTx/>
              <a:uFillTx/>
              <a:latin typeface="Arial" panose="020B0604020202020204" pitchFamily="34" charset="0"/>
              <a:ea typeface="宋体" panose="02010600030101010101" pitchFamily="2" charset="-122"/>
            </a:endParaRPr>
          </a:p>
        </p:txBody>
      </p:sp>
      <p:sp>
        <p:nvSpPr>
          <p:cNvPr id="29" name="Rectangle 19"/>
          <p:cNvSpPr>
            <a:spLocks noChangeArrowheads="1"/>
          </p:cNvSpPr>
          <p:nvPr/>
        </p:nvSpPr>
        <p:spPr bwMode="auto">
          <a:xfrm>
            <a:off x="2502603" y="1940974"/>
            <a:ext cx="638175" cy="636588"/>
          </a:xfrm>
          <a:prstGeom prst="rect">
            <a:avLst/>
          </a:prstGeom>
          <a:solidFill>
            <a:srgbClr val="F2BA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D7004"/>
              </a:solidFill>
              <a:effectLst/>
              <a:uLnTx/>
              <a:uFillTx/>
              <a:latin typeface="Arial" panose="020B0604020202020204" pitchFamily="34" charset="0"/>
              <a:ea typeface="宋体" panose="02010600030101010101" pitchFamily="2" charset="-122"/>
            </a:endParaRPr>
          </a:p>
        </p:txBody>
      </p:sp>
      <p:sp>
        <p:nvSpPr>
          <p:cNvPr id="30" name="Freeform 20"/>
          <p:cNvSpPr>
            <a:spLocks/>
          </p:cNvSpPr>
          <p:nvPr/>
        </p:nvSpPr>
        <p:spPr bwMode="auto">
          <a:xfrm>
            <a:off x="2281940" y="2888712"/>
            <a:ext cx="5818188" cy="606425"/>
          </a:xfrm>
          <a:custGeom>
            <a:avLst/>
            <a:gdLst>
              <a:gd name="T0" fmla="*/ 87 w 6963"/>
              <a:gd name="T1" fmla="*/ 0 h 794"/>
              <a:gd name="T2" fmla="*/ 6876 w 6963"/>
              <a:gd name="T3" fmla="*/ 0 h 794"/>
              <a:gd name="T4" fmla="*/ 6963 w 6963"/>
              <a:gd name="T5" fmla="*/ 87 h 794"/>
              <a:gd name="T6" fmla="*/ 6963 w 6963"/>
              <a:gd name="T7" fmla="*/ 707 h 794"/>
              <a:gd name="T8" fmla="*/ 6876 w 6963"/>
              <a:gd name="T9" fmla="*/ 794 h 794"/>
              <a:gd name="T10" fmla="*/ 87 w 6963"/>
              <a:gd name="T11" fmla="*/ 794 h 794"/>
              <a:gd name="T12" fmla="*/ 0 w 6963"/>
              <a:gd name="T13" fmla="*/ 707 h 794"/>
              <a:gd name="T14" fmla="*/ 0 w 6963"/>
              <a:gd name="T15" fmla="*/ 87 h 794"/>
              <a:gd name="T16" fmla="*/ 87 w 6963"/>
              <a:gd name="T17" fmla="*/ 0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63" h="794">
                <a:moveTo>
                  <a:pt x="87" y="0"/>
                </a:moveTo>
                <a:lnTo>
                  <a:pt x="6876" y="0"/>
                </a:lnTo>
                <a:cubicBezTo>
                  <a:pt x="6924" y="0"/>
                  <a:pt x="6963" y="39"/>
                  <a:pt x="6963" y="87"/>
                </a:cubicBezTo>
                <a:lnTo>
                  <a:pt x="6963" y="707"/>
                </a:lnTo>
                <a:cubicBezTo>
                  <a:pt x="6963" y="755"/>
                  <a:pt x="6924" y="794"/>
                  <a:pt x="6876" y="794"/>
                </a:cubicBezTo>
                <a:lnTo>
                  <a:pt x="87" y="794"/>
                </a:lnTo>
                <a:cubicBezTo>
                  <a:pt x="39" y="794"/>
                  <a:pt x="0" y="755"/>
                  <a:pt x="0" y="707"/>
                </a:cubicBezTo>
                <a:lnTo>
                  <a:pt x="0" y="87"/>
                </a:lnTo>
                <a:cubicBezTo>
                  <a:pt x="0" y="39"/>
                  <a:pt x="39" y="0"/>
                  <a:pt x="87" y="0"/>
                </a:cubicBezTo>
                <a:close/>
              </a:path>
            </a:pathLst>
          </a:custGeom>
          <a:gradFill rotWithShape="0">
            <a:gsLst>
              <a:gs pos="0">
                <a:srgbClr val="F8F8F8"/>
              </a:gs>
              <a:gs pos="100000">
                <a:srgbClr val="EAEAEA"/>
              </a:gs>
            </a:gsLst>
            <a:lin ang="5400000"/>
          </a:gradFill>
          <a:ln w="10" cap="flat" cmpd="sng">
            <a:solidFill>
              <a:srgbClr val="DFDFE1"/>
            </a:solidFill>
            <a:round/>
            <a:headEnd/>
            <a:tailEnd/>
          </a:ln>
        </p:spPr>
        <p:txBody>
          <a:bodyPr/>
          <a:lstStyle/>
          <a:p>
            <a:pPr defTabSz="914400" fontAlgn="base">
              <a:spcBef>
                <a:spcPct val="0"/>
              </a:spcBef>
              <a:spcAft>
                <a:spcPct val="0"/>
              </a:spcAft>
              <a:buFont typeface="Arial" panose="020B0604020202020204" pitchFamily="34" charset="0"/>
              <a:buNone/>
            </a:pPr>
            <a:endParaRPr lang="zh-CN" altLang="en-US" sz="1800">
              <a:solidFill>
                <a:srgbClr val="FD7004"/>
              </a:solidFill>
              <a:latin typeface="Arial" panose="020B0604020202020204" pitchFamily="34" charset="0"/>
              <a:ea typeface="宋体" panose="02010600030101010101" pitchFamily="2" charset="-122"/>
            </a:endParaRPr>
          </a:p>
        </p:txBody>
      </p:sp>
      <p:sp>
        <p:nvSpPr>
          <p:cNvPr id="31" name="Freeform 21"/>
          <p:cNvSpPr>
            <a:spLocks/>
          </p:cNvSpPr>
          <p:nvPr/>
        </p:nvSpPr>
        <p:spPr bwMode="auto">
          <a:xfrm>
            <a:off x="2426403" y="2780762"/>
            <a:ext cx="792162" cy="100012"/>
          </a:xfrm>
          <a:custGeom>
            <a:avLst/>
            <a:gdLst>
              <a:gd name="T0" fmla="*/ 100 w 1038"/>
              <a:gd name="T1" fmla="*/ 0 h 128"/>
              <a:gd name="T2" fmla="*/ 938 w 1038"/>
              <a:gd name="T3" fmla="*/ 0 h 128"/>
              <a:gd name="T4" fmla="*/ 1038 w 1038"/>
              <a:gd name="T5" fmla="*/ 128 h 128"/>
              <a:gd name="T6" fmla="*/ 0 w 1038"/>
              <a:gd name="T7" fmla="*/ 128 h 128"/>
              <a:gd name="T8" fmla="*/ 100 w 1038"/>
              <a:gd name="T9" fmla="*/ 0 h 128"/>
            </a:gdLst>
            <a:ahLst/>
            <a:cxnLst>
              <a:cxn ang="0">
                <a:pos x="T0" y="T1"/>
              </a:cxn>
              <a:cxn ang="0">
                <a:pos x="T2" y="T3"/>
              </a:cxn>
              <a:cxn ang="0">
                <a:pos x="T4" y="T5"/>
              </a:cxn>
              <a:cxn ang="0">
                <a:pos x="T6" y="T7"/>
              </a:cxn>
              <a:cxn ang="0">
                <a:pos x="T8" y="T9"/>
              </a:cxn>
            </a:cxnLst>
            <a:rect l="0" t="0" r="r" b="b"/>
            <a:pathLst>
              <a:path w="1038" h="128">
                <a:moveTo>
                  <a:pt x="100" y="0"/>
                </a:moveTo>
                <a:lnTo>
                  <a:pt x="938" y="0"/>
                </a:lnTo>
                <a:lnTo>
                  <a:pt x="1038" y="128"/>
                </a:lnTo>
                <a:lnTo>
                  <a:pt x="0" y="128"/>
                </a:lnTo>
                <a:lnTo>
                  <a:pt x="100" y="0"/>
                </a:lnTo>
                <a:close/>
              </a:path>
            </a:pathLst>
          </a:custGeom>
          <a:solidFill>
            <a:srgbClr val="4D494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D7004"/>
              </a:solidFill>
              <a:effectLst/>
              <a:uLnTx/>
              <a:uFillTx/>
              <a:latin typeface="Arial" panose="020B0604020202020204" pitchFamily="34" charset="0"/>
              <a:ea typeface="宋体" panose="02010600030101010101" pitchFamily="2" charset="-122"/>
            </a:endParaRPr>
          </a:p>
        </p:txBody>
      </p:sp>
      <p:sp>
        <p:nvSpPr>
          <p:cNvPr id="32" name="Rectangle 22"/>
          <p:cNvSpPr>
            <a:spLocks noChangeArrowheads="1"/>
          </p:cNvSpPr>
          <p:nvPr/>
        </p:nvSpPr>
        <p:spPr bwMode="auto">
          <a:xfrm>
            <a:off x="2502603" y="2780762"/>
            <a:ext cx="638175" cy="638175"/>
          </a:xfrm>
          <a:prstGeom prst="rect">
            <a:avLst/>
          </a:prstGeom>
          <a:solidFill>
            <a:srgbClr val="F2BA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D7004"/>
              </a:solidFill>
              <a:effectLst/>
              <a:uLnTx/>
              <a:uFillTx/>
              <a:latin typeface="Arial" panose="020B0604020202020204" pitchFamily="34" charset="0"/>
              <a:ea typeface="宋体" panose="02010600030101010101" pitchFamily="2" charset="-122"/>
            </a:endParaRPr>
          </a:p>
        </p:txBody>
      </p:sp>
      <p:sp>
        <p:nvSpPr>
          <p:cNvPr id="33" name="Freeform 23"/>
          <p:cNvSpPr>
            <a:spLocks/>
          </p:cNvSpPr>
          <p:nvPr/>
        </p:nvSpPr>
        <p:spPr bwMode="auto">
          <a:xfrm>
            <a:off x="2281940" y="3799937"/>
            <a:ext cx="5818188" cy="606425"/>
          </a:xfrm>
          <a:custGeom>
            <a:avLst/>
            <a:gdLst>
              <a:gd name="T0" fmla="*/ 87 w 6963"/>
              <a:gd name="T1" fmla="*/ 0 h 794"/>
              <a:gd name="T2" fmla="*/ 6876 w 6963"/>
              <a:gd name="T3" fmla="*/ 0 h 794"/>
              <a:gd name="T4" fmla="*/ 6963 w 6963"/>
              <a:gd name="T5" fmla="*/ 87 h 794"/>
              <a:gd name="T6" fmla="*/ 6963 w 6963"/>
              <a:gd name="T7" fmla="*/ 707 h 794"/>
              <a:gd name="T8" fmla="*/ 6876 w 6963"/>
              <a:gd name="T9" fmla="*/ 794 h 794"/>
              <a:gd name="T10" fmla="*/ 87 w 6963"/>
              <a:gd name="T11" fmla="*/ 794 h 794"/>
              <a:gd name="T12" fmla="*/ 0 w 6963"/>
              <a:gd name="T13" fmla="*/ 707 h 794"/>
              <a:gd name="T14" fmla="*/ 0 w 6963"/>
              <a:gd name="T15" fmla="*/ 87 h 794"/>
              <a:gd name="T16" fmla="*/ 87 w 6963"/>
              <a:gd name="T17" fmla="*/ 0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63" h="794">
                <a:moveTo>
                  <a:pt x="87" y="0"/>
                </a:moveTo>
                <a:lnTo>
                  <a:pt x="6876" y="0"/>
                </a:lnTo>
                <a:cubicBezTo>
                  <a:pt x="6924" y="0"/>
                  <a:pt x="6963" y="39"/>
                  <a:pt x="6963" y="87"/>
                </a:cubicBezTo>
                <a:lnTo>
                  <a:pt x="6963" y="707"/>
                </a:lnTo>
                <a:cubicBezTo>
                  <a:pt x="6963" y="755"/>
                  <a:pt x="6924" y="794"/>
                  <a:pt x="6876" y="794"/>
                </a:cubicBezTo>
                <a:lnTo>
                  <a:pt x="87" y="794"/>
                </a:lnTo>
                <a:cubicBezTo>
                  <a:pt x="39" y="794"/>
                  <a:pt x="0" y="755"/>
                  <a:pt x="0" y="707"/>
                </a:cubicBezTo>
                <a:lnTo>
                  <a:pt x="0" y="87"/>
                </a:lnTo>
                <a:cubicBezTo>
                  <a:pt x="0" y="39"/>
                  <a:pt x="39" y="0"/>
                  <a:pt x="87" y="0"/>
                </a:cubicBezTo>
                <a:close/>
              </a:path>
            </a:pathLst>
          </a:custGeom>
          <a:gradFill rotWithShape="0">
            <a:gsLst>
              <a:gs pos="0">
                <a:srgbClr val="F8F8F8"/>
              </a:gs>
              <a:gs pos="100000">
                <a:srgbClr val="EAEAEA"/>
              </a:gs>
            </a:gsLst>
            <a:lin ang="5400000"/>
          </a:gradFill>
          <a:ln w="10" cap="flat" cmpd="sng">
            <a:solidFill>
              <a:srgbClr val="DFDFE1"/>
            </a:solidFill>
            <a:round/>
            <a:headEnd/>
            <a:tailEnd/>
          </a:ln>
        </p:spPr>
        <p:txBody>
          <a:bodyPr/>
          <a:lstStyle/>
          <a:p>
            <a:pPr defTabSz="914400" fontAlgn="base">
              <a:spcBef>
                <a:spcPct val="0"/>
              </a:spcBef>
              <a:spcAft>
                <a:spcPct val="0"/>
              </a:spcAft>
              <a:buFont typeface="Arial" panose="020B0604020202020204" pitchFamily="34" charset="0"/>
              <a:buNone/>
            </a:pPr>
            <a:endParaRPr lang="zh-CN" altLang="en-US" sz="1800">
              <a:solidFill>
                <a:srgbClr val="FD7004"/>
              </a:solidFill>
              <a:latin typeface="Arial" panose="020B0604020202020204" pitchFamily="34" charset="0"/>
              <a:ea typeface="宋体" panose="02010600030101010101" pitchFamily="2" charset="-122"/>
            </a:endParaRPr>
          </a:p>
        </p:txBody>
      </p:sp>
      <p:sp>
        <p:nvSpPr>
          <p:cNvPr id="34" name="Freeform 24"/>
          <p:cNvSpPr>
            <a:spLocks/>
          </p:cNvSpPr>
          <p:nvPr/>
        </p:nvSpPr>
        <p:spPr bwMode="auto">
          <a:xfrm>
            <a:off x="2426403" y="3691987"/>
            <a:ext cx="792162" cy="100012"/>
          </a:xfrm>
          <a:custGeom>
            <a:avLst/>
            <a:gdLst>
              <a:gd name="T0" fmla="*/ 100 w 1038"/>
              <a:gd name="T1" fmla="*/ 0 h 128"/>
              <a:gd name="T2" fmla="*/ 938 w 1038"/>
              <a:gd name="T3" fmla="*/ 0 h 128"/>
              <a:gd name="T4" fmla="*/ 1038 w 1038"/>
              <a:gd name="T5" fmla="*/ 128 h 128"/>
              <a:gd name="T6" fmla="*/ 0 w 1038"/>
              <a:gd name="T7" fmla="*/ 128 h 128"/>
              <a:gd name="T8" fmla="*/ 100 w 1038"/>
              <a:gd name="T9" fmla="*/ 0 h 128"/>
            </a:gdLst>
            <a:ahLst/>
            <a:cxnLst>
              <a:cxn ang="0">
                <a:pos x="T0" y="T1"/>
              </a:cxn>
              <a:cxn ang="0">
                <a:pos x="T2" y="T3"/>
              </a:cxn>
              <a:cxn ang="0">
                <a:pos x="T4" y="T5"/>
              </a:cxn>
              <a:cxn ang="0">
                <a:pos x="T6" y="T7"/>
              </a:cxn>
              <a:cxn ang="0">
                <a:pos x="T8" y="T9"/>
              </a:cxn>
            </a:cxnLst>
            <a:rect l="0" t="0" r="r" b="b"/>
            <a:pathLst>
              <a:path w="1038" h="128">
                <a:moveTo>
                  <a:pt x="100" y="0"/>
                </a:moveTo>
                <a:lnTo>
                  <a:pt x="938" y="0"/>
                </a:lnTo>
                <a:lnTo>
                  <a:pt x="1038" y="128"/>
                </a:lnTo>
                <a:lnTo>
                  <a:pt x="0" y="128"/>
                </a:lnTo>
                <a:lnTo>
                  <a:pt x="100" y="0"/>
                </a:lnTo>
                <a:close/>
              </a:path>
            </a:pathLst>
          </a:custGeom>
          <a:solidFill>
            <a:srgbClr val="4D494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D7004"/>
              </a:solidFill>
              <a:effectLst/>
              <a:uLnTx/>
              <a:uFillTx/>
              <a:latin typeface="Arial" panose="020B0604020202020204" pitchFamily="34" charset="0"/>
              <a:ea typeface="宋体" panose="02010600030101010101" pitchFamily="2" charset="-122"/>
            </a:endParaRPr>
          </a:p>
        </p:txBody>
      </p:sp>
      <p:sp>
        <p:nvSpPr>
          <p:cNvPr id="35" name="Rectangle 25"/>
          <p:cNvSpPr>
            <a:spLocks noChangeArrowheads="1"/>
          </p:cNvSpPr>
          <p:nvPr/>
        </p:nvSpPr>
        <p:spPr bwMode="auto">
          <a:xfrm>
            <a:off x="2502603" y="3691987"/>
            <a:ext cx="638175" cy="638175"/>
          </a:xfrm>
          <a:prstGeom prst="rect">
            <a:avLst/>
          </a:prstGeom>
          <a:solidFill>
            <a:srgbClr val="F2BA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D7004"/>
              </a:solidFill>
              <a:effectLst/>
              <a:uLnTx/>
              <a:uFillTx/>
              <a:latin typeface="Arial" panose="020B0604020202020204" pitchFamily="34" charset="0"/>
              <a:ea typeface="宋体" panose="02010600030101010101" pitchFamily="2" charset="-122"/>
            </a:endParaRPr>
          </a:p>
        </p:txBody>
      </p:sp>
      <p:sp>
        <p:nvSpPr>
          <p:cNvPr id="36" name="TextBox 63"/>
          <p:cNvSpPr txBox="1">
            <a:spLocks noChangeArrowheads="1"/>
          </p:cNvSpPr>
          <p:nvPr/>
        </p:nvSpPr>
        <p:spPr bwMode="auto">
          <a:xfrm>
            <a:off x="3245553" y="1167862"/>
            <a:ext cx="385286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914400" eaLnBrk="1" fontAlgn="base" hangingPunct="1">
              <a:spcBef>
                <a:spcPct val="0"/>
              </a:spcBef>
              <a:spcAft>
                <a:spcPct val="0"/>
              </a:spcAft>
              <a:buFont typeface="Arial" panose="020B0604020202020204" pitchFamily="34" charset="0"/>
              <a:buNone/>
            </a:pPr>
            <a:r>
              <a:rPr lang="zh-CN" altLang="en-US" sz="2600">
                <a:solidFill>
                  <a:srgbClr val="4D4948"/>
                </a:solidFill>
                <a:latin typeface="微软雅黑" panose="020B0503020204020204" pitchFamily="34" charset="-122"/>
                <a:ea typeface="微软雅黑" panose="020B0503020204020204" pitchFamily="34" charset="-122"/>
              </a:rPr>
              <a:t>请在此输入第一部分标题</a:t>
            </a:r>
          </a:p>
        </p:txBody>
      </p:sp>
      <p:sp>
        <p:nvSpPr>
          <p:cNvPr id="37" name="TextBox 81"/>
          <p:cNvSpPr txBox="1">
            <a:spLocks noChangeArrowheads="1"/>
          </p:cNvSpPr>
          <p:nvPr/>
        </p:nvSpPr>
        <p:spPr bwMode="auto">
          <a:xfrm>
            <a:off x="2588328" y="1017049"/>
            <a:ext cx="4699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914400" eaLnBrk="1" fontAlgn="base" hangingPunct="1">
              <a:spcBef>
                <a:spcPct val="0"/>
              </a:spcBef>
              <a:spcAft>
                <a:spcPct val="0"/>
              </a:spcAft>
              <a:buFont typeface="Arial" panose="020B0604020202020204" pitchFamily="34" charset="0"/>
              <a:buNone/>
            </a:pPr>
            <a:r>
              <a:rPr lang="en-US" altLang="zh-CN" sz="3600" b="1">
                <a:solidFill>
                  <a:srgbClr val="4D4948"/>
                </a:solidFill>
                <a:latin typeface="微软雅黑" panose="020B0503020204020204" pitchFamily="34" charset="-122"/>
                <a:ea typeface="微软雅黑" panose="020B0503020204020204" pitchFamily="34" charset="-122"/>
              </a:rPr>
              <a:t>1</a:t>
            </a:r>
            <a:endParaRPr lang="zh-CN" altLang="en-US" sz="3600" b="1">
              <a:solidFill>
                <a:srgbClr val="4D4948"/>
              </a:solidFill>
              <a:latin typeface="微软雅黑" panose="020B0503020204020204" pitchFamily="34" charset="-122"/>
              <a:ea typeface="微软雅黑" panose="020B0503020204020204" pitchFamily="34" charset="-122"/>
            </a:endParaRPr>
          </a:p>
        </p:txBody>
      </p:sp>
      <p:sp>
        <p:nvSpPr>
          <p:cNvPr id="38" name="TextBox 82"/>
          <p:cNvSpPr txBox="1">
            <a:spLocks noChangeArrowheads="1"/>
          </p:cNvSpPr>
          <p:nvPr/>
        </p:nvSpPr>
        <p:spPr bwMode="auto">
          <a:xfrm>
            <a:off x="3245553" y="2109249"/>
            <a:ext cx="3852862"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914400" eaLnBrk="1" fontAlgn="base" hangingPunct="1">
              <a:spcBef>
                <a:spcPct val="0"/>
              </a:spcBef>
              <a:spcAft>
                <a:spcPct val="0"/>
              </a:spcAft>
              <a:buFont typeface="Arial" panose="020B0604020202020204" pitchFamily="34" charset="0"/>
              <a:buNone/>
            </a:pPr>
            <a:r>
              <a:rPr lang="zh-CN" altLang="en-US" sz="2600">
                <a:solidFill>
                  <a:srgbClr val="4D4948"/>
                </a:solidFill>
                <a:latin typeface="微软雅黑" panose="020B0503020204020204" pitchFamily="34" charset="-122"/>
                <a:ea typeface="微软雅黑" panose="020B0503020204020204" pitchFamily="34" charset="-122"/>
              </a:rPr>
              <a:t>请在此输入第二部分标题</a:t>
            </a:r>
          </a:p>
        </p:txBody>
      </p:sp>
      <p:sp>
        <p:nvSpPr>
          <p:cNvPr id="39" name="TextBox 83"/>
          <p:cNvSpPr txBox="1">
            <a:spLocks noChangeArrowheads="1"/>
          </p:cNvSpPr>
          <p:nvPr/>
        </p:nvSpPr>
        <p:spPr bwMode="auto">
          <a:xfrm>
            <a:off x="2588328" y="1958437"/>
            <a:ext cx="4699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914400" eaLnBrk="1" fontAlgn="base" hangingPunct="1">
              <a:spcBef>
                <a:spcPct val="0"/>
              </a:spcBef>
              <a:spcAft>
                <a:spcPct val="0"/>
              </a:spcAft>
              <a:buFont typeface="Arial" panose="020B0604020202020204" pitchFamily="34" charset="0"/>
              <a:buNone/>
            </a:pPr>
            <a:r>
              <a:rPr lang="en-US" altLang="zh-CN" sz="3600" b="1">
                <a:solidFill>
                  <a:srgbClr val="4D4948"/>
                </a:solidFill>
                <a:latin typeface="微软雅黑" panose="020B0503020204020204" pitchFamily="34" charset="-122"/>
                <a:ea typeface="微软雅黑" panose="020B0503020204020204" pitchFamily="34" charset="-122"/>
              </a:rPr>
              <a:t>2</a:t>
            </a:r>
            <a:endParaRPr lang="zh-CN" altLang="en-US" sz="3600" b="1">
              <a:solidFill>
                <a:srgbClr val="4D4948"/>
              </a:solidFill>
              <a:latin typeface="微软雅黑" panose="020B0503020204020204" pitchFamily="34" charset="-122"/>
              <a:ea typeface="微软雅黑" panose="020B0503020204020204" pitchFamily="34" charset="-122"/>
            </a:endParaRPr>
          </a:p>
        </p:txBody>
      </p:sp>
      <p:sp>
        <p:nvSpPr>
          <p:cNvPr id="40" name="TextBox 84"/>
          <p:cNvSpPr txBox="1">
            <a:spLocks noChangeArrowheads="1"/>
          </p:cNvSpPr>
          <p:nvPr/>
        </p:nvSpPr>
        <p:spPr bwMode="auto">
          <a:xfrm>
            <a:off x="3245553" y="2928399"/>
            <a:ext cx="385286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914400" eaLnBrk="1" fontAlgn="base" hangingPunct="1">
              <a:spcBef>
                <a:spcPct val="0"/>
              </a:spcBef>
              <a:spcAft>
                <a:spcPct val="0"/>
              </a:spcAft>
              <a:buFont typeface="Arial" panose="020B0604020202020204" pitchFamily="34" charset="0"/>
              <a:buNone/>
            </a:pPr>
            <a:r>
              <a:rPr lang="zh-CN" altLang="en-US" sz="2600">
                <a:solidFill>
                  <a:srgbClr val="4D4948"/>
                </a:solidFill>
                <a:latin typeface="微软雅黑" panose="020B0503020204020204" pitchFamily="34" charset="-122"/>
                <a:ea typeface="微软雅黑" panose="020B0503020204020204" pitchFamily="34" charset="-122"/>
              </a:rPr>
              <a:t>请在此输入第三部分标题</a:t>
            </a:r>
          </a:p>
        </p:txBody>
      </p:sp>
      <p:sp>
        <p:nvSpPr>
          <p:cNvPr id="41" name="TextBox 85"/>
          <p:cNvSpPr txBox="1">
            <a:spLocks noChangeArrowheads="1"/>
          </p:cNvSpPr>
          <p:nvPr/>
        </p:nvSpPr>
        <p:spPr bwMode="auto">
          <a:xfrm>
            <a:off x="2588328" y="2777587"/>
            <a:ext cx="4699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914400" eaLnBrk="1" fontAlgn="base" hangingPunct="1">
              <a:spcBef>
                <a:spcPct val="0"/>
              </a:spcBef>
              <a:spcAft>
                <a:spcPct val="0"/>
              </a:spcAft>
              <a:buFont typeface="Arial" panose="020B0604020202020204" pitchFamily="34" charset="0"/>
              <a:buNone/>
            </a:pPr>
            <a:r>
              <a:rPr lang="en-US" altLang="zh-CN" sz="3600" b="1">
                <a:solidFill>
                  <a:srgbClr val="4D4948"/>
                </a:solidFill>
                <a:latin typeface="微软雅黑" panose="020B0503020204020204" pitchFamily="34" charset="-122"/>
                <a:ea typeface="微软雅黑" panose="020B0503020204020204" pitchFamily="34" charset="-122"/>
              </a:rPr>
              <a:t>3</a:t>
            </a:r>
            <a:endParaRPr lang="zh-CN" altLang="en-US" sz="3600" b="1">
              <a:solidFill>
                <a:srgbClr val="4D4948"/>
              </a:solidFill>
              <a:latin typeface="微软雅黑" panose="020B0503020204020204" pitchFamily="34" charset="-122"/>
              <a:ea typeface="微软雅黑" panose="020B0503020204020204" pitchFamily="34" charset="-122"/>
            </a:endParaRPr>
          </a:p>
        </p:txBody>
      </p:sp>
      <p:sp>
        <p:nvSpPr>
          <p:cNvPr id="42" name="TextBox 86"/>
          <p:cNvSpPr txBox="1">
            <a:spLocks noChangeArrowheads="1"/>
          </p:cNvSpPr>
          <p:nvPr/>
        </p:nvSpPr>
        <p:spPr bwMode="auto">
          <a:xfrm>
            <a:off x="3245553" y="3869787"/>
            <a:ext cx="385286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914400" eaLnBrk="1" fontAlgn="base" hangingPunct="1">
              <a:spcBef>
                <a:spcPct val="0"/>
              </a:spcBef>
              <a:spcAft>
                <a:spcPct val="0"/>
              </a:spcAft>
              <a:buFont typeface="Arial" panose="020B0604020202020204" pitchFamily="34" charset="0"/>
              <a:buNone/>
            </a:pPr>
            <a:r>
              <a:rPr lang="zh-CN" altLang="en-US" sz="2600">
                <a:solidFill>
                  <a:srgbClr val="4D4948"/>
                </a:solidFill>
                <a:latin typeface="微软雅黑" panose="020B0503020204020204" pitchFamily="34" charset="-122"/>
                <a:ea typeface="微软雅黑" panose="020B0503020204020204" pitchFamily="34" charset="-122"/>
              </a:rPr>
              <a:t>请在此输入第四部分标题</a:t>
            </a:r>
          </a:p>
        </p:txBody>
      </p:sp>
      <p:sp>
        <p:nvSpPr>
          <p:cNvPr id="43" name="TextBox 87"/>
          <p:cNvSpPr txBox="1">
            <a:spLocks noChangeArrowheads="1"/>
          </p:cNvSpPr>
          <p:nvPr/>
        </p:nvSpPr>
        <p:spPr bwMode="auto">
          <a:xfrm>
            <a:off x="2588328" y="3718974"/>
            <a:ext cx="4699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914400" eaLnBrk="1" fontAlgn="base" hangingPunct="1">
              <a:spcBef>
                <a:spcPct val="0"/>
              </a:spcBef>
              <a:spcAft>
                <a:spcPct val="0"/>
              </a:spcAft>
              <a:buFont typeface="Arial" panose="020B0604020202020204" pitchFamily="34" charset="0"/>
              <a:buNone/>
            </a:pPr>
            <a:r>
              <a:rPr lang="en-US" altLang="zh-CN" sz="3600" b="1">
                <a:solidFill>
                  <a:srgbClr val="4D4948"/>
                </a:solidFill>
                <a:latin typeface="微软雅黑" panose="020B0503020204020204" pitchFamily="34" charset="-122"/>
                <a:ea typeface="微软雅黑" panose="020B0503020204020204" pitchFamily="34" charset="-122"/>
              </a:rPr>
              <a:t>4</a:t>
            </a:r>
            <a:endParaRPr lang="zh-CN" altLang="en-US" sz="3600" b="1">
              <a:solidFill>
                <a:srgbClr val="4D4948"/>
              </a:solidFill>
              <a:latin typeface="微软雅黑" panose="020B0503020204020204" pitchFamily="34" charset="-122"/>
              <a:ea typeface="微软雅黑" panose="020B0503020204020204" pitchFamily="34" charset="-122"/>
            </a:endParaRPr>
          </a:p>
        </p:txBody>
      </p:sp>
      <p:grpSp>
        <p:nvGrpSpPr>
          <p:cNvPr id="44" name="组合 43"/>
          <p:cNvGrpSpPr/>
          <p:nvPr/>
        </p:nvGrpSpPr>
        <p:grpSpPr>
          <a:xfrm>
            <a:off x="275771" y="-1"/>
            <a:ext cx="2675473" cy="1146629"/>
            <a:chOff x="275772" y="0"/>
            <a:chExt cx="1828800" cy="783770"/>
          </a:xfrm>
        </p:grpSpPr>
        <p:sp>
          <p:nvSpPr>
            <p:cNvPr id="45" name="等腰三角形 44"/>
            <p:cNvSpPr/>
            <p:nvPr/>
          </p:nvSpPr>
          <p:spPr>
            <a:xfrm rot="10800000">
              <a:off x="275772" y="0"/>
              <a:ext cx="1828800" cy="783770"/>
            </a:xfrm>
            <a:prstGeom prst="triangle">
              <a:avLst>
                <a:gd name="adj" fmla="val 50794"/>
              </a:avLst>
            </a:prstGeom>
            <a:solidFill>
              <a:srgbClr val="F7C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46" name="文本框 45"/>
            <p:cNvSpPr txBox="1"/>
            <p:nvPr/>
          </p:nvSpPr>
          <p:spPr>
            <a:xfrm>
              <a:off x="727545" y="14513"/>
              <a:ext cx="919529" cy="525946"/>
            </a:xfrm>
            <a:prstGeom prst="rect">
              <a:avLst/>
            </a:prstGeom>
            <a:noFill/>
          </p:spPr>
          <p:txBody>
            <a:bodyPr wrap="none" rtlCol="0">
              <a:spAutoFit/>
            </a:bodyPr>
            <a:lstStyle/>
            <a:p>
              <a:r>
                <a:rPr lang="en-US" altLang="zh-CN" sz="4400" b="1" dirty="0"/>
                <a:t>logo</a:t>
              </a:r>
              <a:endParaRPr lang="zh-CN" altLang="en-US" sz="4400" b="1" dirty="0"/>
            </a:p>
          </p:txBody>
        </p:sp>
      </p:grpSp>
    </p:spTree>
    <p:extLst>
      <p:ext uri="{BB962C8B-B14F-4D97-AF65-F5344CB8AC3E}">
        <p14:creationId xmlns:p14="http://schemas.microsoft.com/office/powerpoint/2010/main" val="669963092"/>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par>
                                <p:cTn id="9" presetID="2" presetClass="entr" presetSubtype="6" fill="hold" nodeType="withEffect">
                                  <p:stCondLst>
                                    <p:cond delay="1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1+#ppt_w/2"/>
                                          </p:val>
                                        </p:tav>
                                        <p:tav tm="100000">
                                          <p:val>
                                            <p:strVal val="#ppt_x"/>
                                          </p:val>
                                        </p:tav>
                                      </p:tavLst>
                                    </p:anim>
                                    <p:anim calcmode="lin" valueType="num">
                                      <p:cBhvr additive="base">
                                        <p:cTn id="12" dur="500" fill="hold"/>
                                        <p:tgtEl>
                                          <p:spTgt spid="27"/>
                                        </p:tgtEl>
                                        <p:attrNameLst>
                                          <p:attrName>ppt_y</p:attrName>
                                        </p:attrNameLst>
                                      </p:cBhvr>
                                      <p:tavLst>
                                        <p:tav tm="0">
                                          <p:val>
                                            <p:strVal val="1+#ppt_h/2"/>
                                          </p:val>
                                        </p:tav>
                                        <p:tav tm="100000">
                                          <p:val>
                                            <p:strVal val="#ppt_y"/>
                                          </p:val>
                                        </p:tav>
                                      </p:tavLst>
                                    </p:anim>
                                  </p:childTnLst>
                                </p:cTn>
                              </p:par>
                              <p:par>
                                <p:cTn id="13" presetID="2" presetClass="entr" presetSubtype="6" fill="hold" nodeType="withEffect">
                                  <p:stCondLst>
                                    <p:cond delay="2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1+#ppt_w/2"/>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30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1+#ppt_w/2"/>
                                          </p:val>
                                        </p:tav>
                                        <p:tav tm="100000">
                                          <p:val>
                                            <p:strVal val="#ppt_x"/>
                                          </p:val>
                                        </p:tav>
                                      </p:tavLst>
                                    </p:anim>
                                    <p:anim calcmode="lin" valueType="num">
                                      <p:cBhvr additive="base">
                                        <p:cTn id="20" dur="500" fill="hold"/>
                                        <p:tgtEl>
                                          <p:spTgt spid="33"/>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down)">
                                      <p:cBhvr>
                                        <p:cTn id="24" dur="300"/>
                                        <p:tgtEl>
                                          <p:spTgt spid="25"/>
                                        </p:tgtEl>
                                      </p:cBhvr>
                                    </p:animEffect>
                                  </p:childTnLst>
                                </p:cTn>
                              </p:par>
                            </p:childTnLst>
                          </p:cTn>
                        </p:par>
                        <p:par>
                          <p:cTn id="25" fill="hold">
                            <p:stCondLst>
                              <p:cond delay="1100"/>
                            </p:stCondLst>
                            <p:childTnLst>
                              <p:par>
                                <p:cTn id="26" presetID="22" presetClass="entr" presetSubtype="1"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up)">
                                      <p:cBhvr>
                                        <p:cTn id="28" dur="500"/>
                                        <p:tgtEl>
                                          <p:spTgt spid="26"/>
                                        </p:tgtEl>
                                      </p:cBhvr>
                                    </p:animEffect>
                                  </p:childTnLst>
                                </p:cTn>
                              </p:par>
                            </p:childTnLst>
                          </p:cTn>
                        </p:par>
                        <p:par>
                          <p:cTn id="29" fill="hold">
                            <p:stCondLst>
                              <p:cond delay="1600"/>
                            </p:stCondLst>
                            <p:childTnLst>
                              <p:par>
                                <p:cTn id="30" presetID="31" presetClass="entr" presetSubtype="0" fill="hold" grpId="0" nodeType="after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p:cTn id="32" dur="400" fill="hold"/>
                                        <p:tgtEl>
                                          <p:spTgt spid="37"/>
                                        </p:tgtEl>
                                        <p:attrNameLst>
                                          <p:attrName>ppt_w</p:attrName>
                                        </p:attrNameLst>
                                      </p:cBhvr>
                                      <p:tavLst>
                                        <p:tav tm="0">
                                          <p:val>
                                            <p:fltVal val="0"/>
                                          </p:val>
                                        </p:tav>
                                        <p:tav tm="100000">
                                          <p:val>
                                            <p:strVal val="#ppt_w"/>
                                          </p:val>
                                        </p:tav>
                                      </p:tavLst>
                                    </p:anim>
                                    <p:anim calcmode="lin" valueType="num">
                                      <p:cBhvr>
                                        <p:cTn id="33" dur="400" fill="hold"/>
                                        <p:tgtEl>
                                          <p:spTgt spid="37"/>
                                        </p:tgtEl>
                                        <p:attrNameLst>
                                          <p:attrName>ppt_h</p:attrName>
                                        </p:attrNameLst>
                                      </p:cBhvr>
                                      <p:tavLst>
                                        <p:tav tm="0">
                                          <p:val>
                                            <p:fltVal val="0"/>
                                          </p:val>
                                        </p:tav>
                                        <p:tav tm="100000">
                                          <p:val>
                                            <p:strVal val="#ppt_h"/>
                                          </p:val>
                                        </p:tav>
                                      </p:tavLst>
                                    </p:anim>
                                    <p:anim calcmode="lin" valueType="num">
                                      <p:cBhvr>
                                        <p:cTn id="34" dur="400" fill="hold"/>
                                        <p:tgtEl>
                                          <p:spTgt spid="37"/>
                                        </p:tgtEl>
                                        <p:attrNameLst>
                                          <p:attrName>style.rotation</p:attrName>
                                        </p:attrNameLst>
                                      </p:cBhvr>
                                      <p:tavLst>
                                        <p:tav tm="0">
                                          <p:val>
                                            <p:fltVal val="90"/>
                                          </p:val>
                                        </p:tav>
                                        <p:tav tm="100000">
                                          <p:val>
                                            <p:fltVal val="0"/>
                                          </p:val>
                                        </p:tav>
                                      </p:tavLst>
                                    </p:anim>
                                    <p:animEffect transition="in" filter="fade">
                                      <p:cBhvr>
                                        <p:cTn id="35" dur="400"/>
                                        <p:tgtEl>
                                          <p:spTgt spid="37"/>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300"/>
                                        <p:tgtEl>
                                          <p:spTgt spid="28"/>
                                        </p:tgtEl>
                                      </p:cBhvr>
                                    </p:animEffect>
                                  </p:childTnLst>
                                </p:cTn>
                              </p:par>
                            </p:childTnLst>
                          </p:cTn>
                        </p:par>
                        <p:par>
                          <p:cTn id="44" fill="hold">
                            <p:stCondLst>
                              <p:cond delay="2800"/>
                            </p:stCondLst>
                            <p:childTnLst>
                              <p:par>
                                <p:cTn id="45" presetID="22" presetClass="entr" presetSubtype="1"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up)">
                                      <p:cBhvr>
                                        <p:cTn id="47" dur="500"/>
                                        <p:tgtEl>
                                          <p:spTgt spid="29"/>
                                        </p:tgtEl>
                                      </p:cBhvr>
                                    </p:animEffect>
                                  </p:childTnLst>
                                </p:cTn>
                              </p:par>
                            </p:childTnLst>
                          </p:cTn>
                        </p:par>
                        <p:par>
                          <p:cTn id="48" fill="hold">
                            <p:stCondLst>
                              <p:cond delay="3300"/>
                            </p:stCondLst>
                            <p:childTnLst>
                              <p:par>
                                <p:cTn id="49" presetID="31" presetClass="entr" presetSubtype="0"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p:cTn id="51" dur="400" fill="hold"/>
                                        <p:tgtEl>
                                          <p:spTgt spid="39"/>
                                        </p:tgtEl>
                                        <p:attrNameLst>
                                          <p:attrName>ppt_w</p:attrName>
                                        </p:attrNameLst>
                                      </p:cBhvr>
                                      <p:tavLst>
                                        <p:tav tm="0">
                                          <p:val>
                                            <p:fltVal val="0"/>
                                          </p:val>
                                        </p:tav>
                                        <p:tav tm="100000">
                                          <p:val>
                                            <p:strVal val="#ppt_w"/>
                                          </p:val>
                                        </p:tav>
                                      </p:tavLst>
                                    </p:anim>
                                    <p:anim calcmode="lin" valueType="num">
                                      <p:cBhvr>
                                        <p:cTn id="52" dur="400" fill="hold"/>
                                        <p:tgtEl>
                                          <p:spTgt spid="39"/>
                                        </p:tgtEl>
                                        <p:attrNameLst>
                                          <p:attrName>ppt_h</p:attrName>
                                        </p:attrNameLst>
                                      </p:cBhvr>
                                      <p:tavLst>
                                        <p:tav tm="0">
                                          <p:val>
                                            <p:fltVal val="0"/>
                                          </p:val>
                                        </p:tav>
                                        <p:tav tm="100000">
                                          <p:val>
                                            <p:strVal val="#ppt_h"/>
                                          </p:val>
                                        </p:tav>
                                      </p:tavLst>
                                    </p:anim>
                                    <p:anim calcmode="lin" valueType="num">
                                      <p:cBhvr>
                                        <p:cTn id="53" dur="400" fill="hold"/>
                                        <p:tgtEl>
                                          <p:spTgt spid="39"/>
                                        </p:tgtEl>
                                        <p:attrNameLst>
                                          <p:attrName>style.rotation</p:attrName>
                                        </p:attrNameLst>
                                      </p:cBhvr>
                                      <p:tavLst>
                                        <p:tav tm="0">
                                          <p:val>
                                            <p:fltVal val="90"/>
                                          </p:val>
                                        </p:tav>
                                        <p:tav tm="100000">
                                          <p:val>
                                            <p:fltVal val="0"/>
                                          </p:val>
                                        </p:tav>
                                      </p:tavLst>
                                    </p:anim>
                                    <p:animEffect transition="in" filter="fade">
                                      <p:cBhvr>
                                        <p:cTn id="54" dur="400"/>
                                        <p:tgtEl>
                                          <p:spTgt spid="39"/>
                                        </p:tgtEl>
                                      </p:cBhvr>
                                    </p:animEffect>
                                  </p:childTnLst>
                                </p:cTn>
                              </p:par>
                            </p:childTnLst>
                          </p:cTn>
                        </p:par>
                        <p:par>
                          <p:cTn id="55" fill="hold">
                            <p:stCondLst>
                              <p:cond delay="3700"/>
                            </p:stCondLst>
                            <p:childTnLst>
                              <p:par>
                                <p:cTn id="56" presetID="22" presetClass="entr" presetSubtype="8"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wipe(left)">
                                      <p:cBhvr>
                                        <p:cTn id="58" dur="500"/>
                                        <p:tgtEl>
                                          <p:spTgt spid="38"/>
                                        </p:tgtEl>
                                      </p:cBhvr>
                                    </p:animEffect>
                                  </p:childTnLst>
                                </p:cTn>
                              </p:par>
                            </p:childTnLst>
                          </p:cTn>
                        </p:par>
                        <p:par>
                          <p:cTn id="59" fill="hold">
                            <p:stCondLst>
                              <p:cond delay="4200"/>
                            </p:stCondLst>
                            <p:childTnLst>
                              <p:par>
                                <p:cTn id="60" presetID="22" presetClass="entr" presetSubtype="4" fill="hold"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down)">
                                      <p:cBhvr>
                                        <p:cTn id="62" dur="300"/>
                                        <p:tgtEl>
                                          <p:spTgt spid="31"/>
                                        </p:tgtEl>
                                      </p:cBhvr>
                                    </p:animEffect>
                                  </p:childTnLst>
                                </p:cTn>
                              </p:par>
                            </p:childTnLst>
                          </p:cTn>
                        </p:par>
                        <p:par>
                          <p:cTn id="63" fill="hold">
                            <p:stCondLst>
                              <p:cond delay="4500"/>
                            </p:stCondLst>
                            <p:childTnLst>
                              <p:par>
                                <p:cTn id="64" presetID="22" presetClass="entr" presetSubtype="1" fill="hold" grpId="0" nodeType="after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wipe(up)">
                                      <p:cBhvr>
                                        <p:cTn id="66" dur="500"/>
                                        <p:tgtEl>
                                          <p:spTgt spid="32"/>
                                        </p:tgtEl>
                                      </p:cBhvr>
                                    </p:animEffect>
                                  </p:childTnLst>
                                </p:cTn>
                              </p:par>
                            </p:childTnLst>
                          </p:cTn>
                        </p:par>
                        <p:par>
                          <p:cTn id="67" fill="hold">
                            <p:stCondLst>
                              <p:cond delay="5000"/>
                            </p:stCondLst>
                            <p:childTnLst>
                              <p:par>
                                <p:cTn id="68" presetID="31" presetClass="entr" presetSubtype="0" fill="hold" grpId="0" nodeType="afterEffect">
                                  <p:stCondLst>
                                    <p:cond delay="0"/>
                                  </p:stCondLst>
                                  <p:childTnLst>
                                    <p:set>
                                      <p:cBhvr>
                                        <p:cTn id="69" dur="1" fill="hold">
                                          <p:stCondLst>
                                            <p:cond delay="0"/>
                                          </p:stCondLst>
                                        </p:cTn>
                                        <p:tgtEl>
                                          <p:spTgt spid="41"/>
                                        </p:tgtEl>
                                        <p:attrNameLst>
                                          <p:attrName>style.visibility</p:attrName>
                                        </p:attrNameLst>
                                      </p:cBhvr>
                                      <p:to>
                                        <p:strVal val="visible"/>
                                      </p:to>
                                    </p:set>
                                    <p:anim calcmode="lin" valueType="num">
                                      <p:cBhvr>
                                        <p:cTn id="70" dur="400" fill="hold"/>
                                        <p:tgtEl>
                                          <p:spTgt spid="41"/>
                                        </p:tgtEl>
                                        <p:attrNameLst>
                                          <p:attrName>ppt_w</p:attrName>
                                        </p:attrNameLst>
                                      </p:cBhvr>
                                      <p:tavLst>
                                        <p:tav tm="0">
                                          <p:val>
                                            <p:fltVal val="0"/>
                                          </p:val>
                                        </p:tav>
                                        <p:tav tm="100000">
                                          <p:val>
                                            <p:strVal val="#ppt_w"/>
                                          </p:val>
                                        </p:tav>
                                      </p:tavLst>
                                    </p:anim>
                                    <p:anim calcmode="lin" valueType="num">
                                      <p:cBhvr>
                                        <p:cTn id="71" dur="400" fill="hold"/>
                                        <p:tgtEl>
                                          <p:spTgt spid="41"/>
                                        </p:tgtEl>
                                        <p:attrNameLst>
                                          <p:attrName>ppt_h</p:attrName>
                                        </p:attrNameLst>
                                      </p:cBhvr>
                                      <p:tavLst>
                                        <p:tav tm="0">
                                          <p:val>
                                            <p:fltVal val="0"/>
                                          </p:val>
                                        </p:tav>
                                        <p:tav tm="100000">
                                          <p:val>
                                            <p:strVal val="#ppt_h"/>
                                          </p:val>
                                        </p:tav>
                                      </p:tavLst>
                                    </p:anim>
                                    <p:anim calcmode="lin" valueType="num">
                                      <p:cBhvr>
                                        <p:cTn id="72" dur="400" fill="hold"/>
                                        <p:tgtEl>
                                          <p:spTgt spid="41"/>
                                        </p:tgtEl>
                                        <p:attrNameLst>
                                          <p:attrName>style.rotation</p:attrName>
                                        </p:attrNameLst>
                                      </p:cBhvr>
                                      <p:tavLst>
                                        <p:tav tm="0">
                                          <p:val>
                                            <p:fltVal val="90"/>
                                          </p:val>
                                        </p:tav>
                                        <p:tav tm="100000">
                                          <p:val>
                                            <p:fltVal val="0"/>
                                          </p:val>
                                        </p:tav>
                                      </p:tavLst>
                                    </p:anim>
                                    <p:animEffect transition="in" filter="fade">
                                      <p:cBhvr>
                                        <p:cTn id="73" dur="400"/>
                                        <p:tgtEl>
                                          <p:spTgt spid="41"/>
                                        </p:tgtEl>
                                      </p:cBhvr>
                                    </p:animEffect>
                                  </p:childTnLst>
                                </p:cTn>
                              </p:par>
                            </p:childTnLst>
                          </p:cTn>
                        </p:par>
                        <p:par>
                          <p:cTn id="74" fill="hold">
                            <p:stCondLst>
                              <p:cond delay="5400"/>
                            </p:stCondLst>
                            <p:childTnLst>
                              <p:par>
                                <p:cTn id="75" presetID="22" presetClass="entr" presetSubtype="8" fill="hold" grpId="0" nodeType="after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wipe(left)">
                                      <p:cBhvr>
                                        <p:cTn id="77" dur="500"/>
                                        <p:tgtEl>
                                          <p:spTgt spid="40"/>
                                        </p:tgtEl>
                                      </p:cBhvr>
                                    </p:animEffect>
                                  </p:childTnLst>
                                </p:cTn>
                              </p:par>
                            </p:childTnLst>
                          </p:cTn>
                        </p:par>
                        <p:par>
                          <p:cTn id="78" fill="hold">
                            <p:stCondLst>
                              <p:cond delay="5900"/>
                            </p:stCondLst>
                            <p:childTnLst>
                              <p:par>
                                <p:cTn id="79" presetID="22" presetClass="entr" presetSubtype="4" fill="hold" nodeType="afterEffect">
                                  <p:stCondLst>
                                    <p:cond delay="0"/>
                                  </p:stCondLst>
                                  <p:childTnLst>
                                    <p:set>
                                      <p:cBhvr>
                                        <p:cTn id="80" dur="1" fill="hold">
                                          <p:stCondLst>
                                            <p:cond delay="0"/>
                                          </p:stCondLst>
                                        </p:cTn>
                                        <p:tgtEl>
                                          <p:spTgt spid="34"/>
                                        </p:tgtEl>
                                        <p:attrNameLst>
                                          <p:attrName>style.visibility</p:attrName>
                                        </p:attrNameLst>
                                      </p:cBhvr>
                                      <p:to>
                                        <p:strVal val="visible"/>
                                      </p:to>
                                    </p:set>
                                    <p:animEffect transition="in" filter="wipe(down)">
                                      <p:cBhvr>
                                        <p:cTn id="81" dur="300"/>
                                        <p:tgtEl>
                                          <p:spTgt spid="34"/>
                                        </p:tgtEl>
                                      </p:cBhvr>
                                    </p:animEffect>
                                  </p:childTnLst>
                                </p:cTn>
                              </p:par>
                            </p:childTnLst>
                          </p:cTn>
                        </p:par>
                        <p:par>
                          <p:cTn id="82" fill="hold">
                            <p:stCondLst>
                              <p:cond delay="6200"/>
                            </p:stCondLst>
                            <p:childTnLst>
                              <p:par>
                                <p:cTn id="83" presetID="22" presetClass="entr" presetSubtype="1" fill="hold" grpId="0" nodeType="after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wipe(up)">
                                      <p:cBhvr>
                                        <p:cTn id="85" dur="500"/>
                                        <p:tgtEl>
                                          <p:spTgt spid="35"/>
                                        </p:tgtEl>
                                      </p:cBhvr>
                                    </p:animEffect>
                                  </p:childTnLst>
                                </p:cTn>
                              </p:par>
                            </p:childTnLst>
                          </p:cTn>
                        </p:par>
                        <p:par>
                          <p:cTn id="86" fill="hold">
                            <p:stCondLst>
                              <p:cond delay="6700"/>
                            </p:stCondLst>
                            <p:childTnLst>
                              <p:par>
                                <p:cTn id="87" presetID="31" presetClass="entr" presetSubtype="0" fill="hold" grpId="0" nodeType="afterEffect">
                                  <p:stCondLst>
                                    <p:cond delay="0"/>
                                  </p:stCondLst>
                                  <p:childTnLst>
                                    <p:set>
                                      <p:cBhvr>
                                        <p:cTn id="88" dur="1" fill="hold">
                                          <p:stCondLst>
                                            <p:cond delay="0"/>
                                          </p:stCondLst>
                                        </p:cTn>
                                        <p:tgtEl>
                                          <p:spTgt spid="43"/>
                                        </p:tgtEl>
                                        <p:attrNameLst>
                                          <p:attrName>style.visibility</p:attrName>
                                        </p:attrNameLst>
                                      </p:cBhvr>
                                      <p:to>
                                        <p:strVal val="visible"/>
                                      </p:to>
                                    </p:set>
                                    <p:anim calcmode="lin" valueType="num">
                                      <p:cBhvr>
                                        <p:cTn id="89" dur="400" fill="hold"/>
                                        <p:tgtEl>
                                          <p:spTgt spid="43"/>
                                        </p:tgtEl>
                                        <p:attrNameLst>
                                          <p:attrName>ppt_w</p:attrName>
                                        </p:attrNameLst>
                                      </p:cBhvr>
                                      <p:tavLst>
                                        <p:tav tm="0">
                                          <p:val>
                                            <p:fltVal val="0"/>
                                          </p:val>
                                        </p:tav>
                                        <p:tav tm="100000">
                                          <p:val>
                                            <p:strVal val="#ppt_w"/>
                                          </p:val>
                                        </p:tav>
                                      </p:tavLst>
                                    </p:anim>
                                    <p:anim calcmode="lin" valueType="num">
                                      <p:cBhvr>
                                        <p:cTn id="90" dur="400" fill="hold"/>
                                        <p:tgtEl>
                                          <p:spTgt spid="43"/>
                                        </p:tgtEl>
                                        <p:attrNameLst>
                                          <p:attrName>ppt_h</p:attrName>
                                        </p:attrNameLst>
                                      </p:cBhvr>
                                      <p:tavLst>
                                        <p:tav tm="0">
                                          <p:val>
                                            <p:fltVal val="0"/>
                                          </p:val>
                                        </p:tav>
                                        <p:tav tm="100000">
                                          <p:val>
                                            <p:strVal val="#ppt_h"/>
                                          </p:val>
                                        </p:tav>
                                      </p:tavLst>
                                    </p:anim>
                                    <p:anim calcmode="lin" valueType="num">
                                      <p:cBhvr>
                                        <p:cTn id="91" dur="400" fill="hold"/>
                                        <p:tgtEl>
                                          <p:spTgt spid="43"/>
                                        </p:tgtEl>
                                        <p:attrNameLst>
                                          <p:attrName>style.rotation</p:attrName>
                                        </p:attrNameLst>
                                      </p:cBhvr>
                                      <p:tavLst>
                                        <p:tav tm="0">
                                          <p:val>
                                            <p:fltVal val="90"/>
                                          </p:val>
                                        </p:tav>
                                        <p:tav tm="100000">
                                          <p:val>
                                            <p:fltVal val="0"/>
                                          </p:val>
                                        </p:tav>
                                      </p:tavLst>
                                    </p:anim>
                                    <p:animEffect transition="in" filter="fade">
                                      <p:cBhvr>
                                        <p:cTn id="92" dur="400"/>
                                        <p:tgtEl>
                                          <p:spTgt spid="43"/>
                                        </p:tgtEl>
                                      </p:cBhvr>
                                    </p:animEffect>
                                  </p:childTnLst>
                                </p:cTn>
                              </p:par>
                            </p:childTnLst>
                          </p:cTn>
                        </p:par>
                        <p:par>
                          <p:cTn id="93" fill="hold">
                            <p:stCondLst>
                              <p:cond delay="7100"/>
                            </p:stCondLst>
                            <p:childTnLst>
                              <p:par>
                                <p:cTn id="94" presetID="22" presetClass="entr" presetSubtype="8" fill="hold" grpId="0" nodeType="afterEffect">
                                  <p:stCondLst>
                                    <p:cond delay="0"/>
                                  </p:stCondLst>
                                  <p:childTnLst>
                                    <p:set>
                                      <p:cBhvr>
                                        <p:cTn id="95" dur="1" fill="hold">
                                          <p:stCondLst>
                                            <p:cond delay="0"/>
                                          </p:stCondLst>
                                        </p:cTn>
                                        <p:tgtEl>
                                          <p:spTgt spid="42"/>
                                        </p:tgtEl>
                                        <p:attrNameLst>
                                          <p:attrName>style.visibility</p:attrName>
                                        </p:attrNameLst>
                                      </p:cBhvr>
                                      <p:to>
                                        <p:strVal val="visible"/>
                                      </p:to>
                                    </p:set>
                                    <p:animEffect transition="in" filter="wipe(left)">
                                      <p:cBhvr>
                                        <p:cTn id="9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autoUpdateAnimBg="0"/>
      <p:bldP spid="29" grpId="0" animBg="1" autoUpdateAnimBg="0"/>
      <p:bldP spid="32" grpId="0" animBg="1" autoUpdateAnimBg="0"/>
      <p:bldP spid="35" grpId="0" animBg="1" autoUpdateAnimBg="0"/>
      <p:bldP spid="36" grpId="0" autoUpdateAnimBg="0"/>
      <p:bldP spid="37" grpId="0" autoUpdateAnimBg="0"/>
      <p:bldP spid="38" grpId="0" autoUpdateAnimBg="0"/>
      <p:bldP spid="39" grpId="0" autoUpdateAnimBg="0"/>
      <p:bldP spid="40" grpId="0" autoUpdateAnimBg="0"/>
      <p:bldP spid="41" grpId="0" autoUpdateAnimBg="0"/>
      <p:bldP spid="42" grpId="0" autoUpdateAnimBg="0"/>
      <p:bldP spid="43"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25"/>
          <p:cNvSpPr txBox="1">
            <a:spLocks noChangeArrowheads="1"/>
          </p:cNvSpPr>
          <p:nvPr/>
        </p:nvSpPr>
        <p:spPr bwMode="auto">
          <a:xfrm>
            <a:off x="423698" y="91457"/>
            <a:ext cx="1935145" cy="3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949">
                <a:solidFill>
                  <a:srgbClr val="000000"/>
                </a:solidFill>
                <a:latin typeface="微软雅黑" panose="020B0503020204020204" pitchFamily="34" charset="-122"/>
                <a:ea typeface="微软雅黑" panose="020B0503020204020204" pitchFamily="34" charset="-122"/>
              </a:rPr>
              <a:t>请输入您的标题</a:t>
            </a:r>
          </a:p>
        </p:txBody>
      </p:sp>
      <p:sp>
        <p:nvSpPr>
          <p:cNvPr id="19459" name="Freeform 5"/>
          <p:cNvSpPr>
            <a:spLocks/>
          </p:cNvSpPr>
          <p:nvPr/>
        </p:nvSpPr>
        <p:spPr bwMode="auto">
          <a:xfrm>
            <a:off x="1" y="103358"/>
            <a:ext cx="378471" cy="346337"/>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Lst>
            <a:ahLst/>
            <a:cxnLst>
              <a:cxn ang="0">
                <a:pos x="T0" y="T1"/>
              </a:cxn>
              <a:cxn ang="0">
                <a:pos x="T2" y="T3"/>
              </a:cxn>
              <a:cxn ang="0">
                <a:pos x="T4" y="T5"/>
              </a:cxn>
              <a:cxn ang="0">
                <a:pos x="T6" y="T7"/>
              </a:cxn>
              <a:cxn ang="0">
                <a:pos x="T8" y="T9"/>
              </a:cxn>
              <a:cxn ang="0">
                <a:pos x="T10" y="T11"/>
              </a:cxn>
              <a:cxn ang="0">
                <a:pos x="T12" y="T13"/>
              </a:cxn>
            </a:cxnLst>
            <a:rect l="0" t="0" r="r" b="b"/>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9460" name="矩形 3"/>
          <p:cNvSpPr>
            <a:spLocks noChangeArrowheads="1"/>
          </p:cNvSpPr>
          <p:nvPr/>
        </p:nvSpPr>
        <p:spPr bwMode="auto">
          <a:xfrm>
            <a:off x="3563340" y="871012"/>
            <a:ext cx="5111738" cy="385968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9461" name="矩形 4"/>
          <p:cNvSpPr>
            <a:spLocks noChangeArrowheads="1"/>
          </p:cNvSpPr>
          <p:nvPr/>
        </p:nvSpPr>
        <p:spPr bwMode="auto">
          <a:xfrm>
            <a:off x="572468" y="1154270"/>
            <a:ext cx="3532395" cy="3293173"/>
          </a:xfrm>
          <a:prstGeom prst="rect">
            <a:avLst/>
          </a:prstGeom>
          <a:solidFill>
            <a:schemeClr val="bg2">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9462" name="Freeform 7"/>
          <p:cNvSpPr>
            <a:spLocks noEditPoints="1"/>
          </p:cNvSpPr>
          <p:nvPr/>
        </p:nvSpPr>
        <p:spPr bwMode="auto">
          <a:xfrm>
            <a:off x="739090" y="3705973"/>
            <a:ext cx="435599" cy="434408"/>
          </a:xfrm>
          <a:custGeom>
            <a:avLst/>
            <a:gdLst>
              <a:gd name="T0" fmla="*/ 397 w 794"/>
              <a:gd name="T1" fmla="*/ 0 h 794"/>
              <a:gd name="T2" fmla="*/ 794 w 794"/>
              <a:gd name="T3" fmla="*/ 397 h 794"/>
              <a:gd name="T4" fmla="*/ 397 w 794"/>
              <a:gd name="T5" fmla="*/ 794 h 794"/>
              <a:gd name="T6" fmla="*/ 0 w 794"/>
              <a:gd name="T7" fmla="*/ 397 h 794"/>
              <a:gd name="T8" fmla="*/ 397 w 794"/>
              <a:gd name="T9" fmla="*/ 0 h 794"/>
              <a:gd name="T10" fmla="*/ 145 w 794"/>
              <a:gd name="T11" fmla="*/ 220 h 794"/>
              <a:gd name="T12" fmla="*/ 220 w 794"/>
              <a:gd name="T13" fmla="*/ 145 h 794"/>
              <a:gd name="T14" fmla="*/ 397 w 794"/>
              <a:gd name="T15" fmla="*/ 321 h 794"/>
              <a:gd name="T16" fmla="*/ 574 w 794"/>
              <a:gd name="T17" fmla="*/ 145 h 794"/>
              <a:gd name="T18" fmla="*/ 649 w 794"/>
              <a:gd name="T19" fmla="*/ 220 h 794"/>
              <a:gd name="T20" fmla="*/ 473 w 794"/>
              <a:gd name="T21" fmla="*/ 397 h 794"/>
              <a:gd name="T22" fmla="*/ 649 w 794"/>
              <a:gd name="T23" fmla="*/ 574 h 794"/>
              <a:gd name="T24" fmla="*/ 574 w 794"/>
              <a:gd name="T25" fmla="*/ 649 h 794"/>
              <a:gd name="T26" fmla="*/ 397 w 794"/>
              <a:gd name="T27" fmla="*/ 473 h 794"/>
              <a:gd name="T28" fmla="*/ 220 w 794"/>
              <a:gd name="T29" fmla="*/ 649 h 794"/>
              <a:gd name="T30" fmla="*/ 145 w 794"/>
              <a:gd name="T31" fmla="*/ 574 h 794"/>
              <a:gd name="T32" fmla="*/ 321 w 794"/>
              <a:gd name="T33" fmla="*/ 397 h 794"/>
              <a:gd name="T34" fmla="*/ 145 w 794"/>
              <a:gd name="T35" fmla="*/ 220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4" h="794">
                <a:moveTo>
                  <a:pt x="397" y="0"/>
                </a:moveTo>
                <a:cubicBezTo>
                  <a:pt x="616" y="0"/>
                  <a:pt x="794" y="178"/>
                  <a:pt x="794" y="397"/>
                </a:cubicBezTo>
                <a:cubicBezTo>
                  <a:pt x="794" y="616"/>
                  <a:pt x="616" y="794"/>
                  <a:pt x="397" y="794"/>
                </a:cubicBezTo>
                <a:cubicBezTo>
                  <a:pt x="178" y="794"/>
                  <a:pt x="0" y="616"/>
                  <a:pt x="0" y="397"/>
                </a:cubicBezTo>
                <a:cubicBezTo>
                  <a:pt x="0" y="178"/>
                  <a:pt x="178" y="0"/>
                  <a:pt x="397" y="0"/>
                </a:cubicBezTo>
                <a:close/>
                <a:moveTo>
                  <a:pt x="145" y="220"/>
                </a:moveTo>
                <a:lnTo>
                  <a:pt x="220" y="145"/>
                </a:lnTo>
                <a:lnTo>
                  <a:pt x="397" y="321"/>
                </a:lnTo>
                <a:lnTo>
                  <a:pt x="574" y="145"/>
                </a:lnTo>
                <a:lnTo>
                  <a:pt x="649" y="220"/>
                </a:lnTo>
                <a:lnTo>
                  <a:pt x="473" y="397"/>
                </a:lnTo>
                <a:lnTo>
                  <a:pt x="649" y="574"/>
                </a:lnTo>
                <a:lnTo>
                  <a:pt x="574" y="649"/>
                </a:lnTo>
                <a:lnTo>
                  <a:pt x="397" y="473"/>
                </a:lnTo>
                <a:lnTo>
                  <a:pt x="220" y="649"/>
                </a:lnTo>
                <a:lnTo>
                  <a:pt x="145" y="574"/>
                </a:lnTo>
                <a:lnTo>
                  <a:pt x="321" y="397"/>
                </a:lnTo>
                <a:lnTo>
                  <a:pt x="145" y="22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9463" name="Freeform 8"/>
          <p:cNvSpPr>
            <a:spLocks noEditPoints="1"/>
          </p:cNvSpPr>
          <p:nvPr/>
        </p:nvSpPr>
        <p:spPr bwMode="auto">
          <a:xfrm>
            <a:off x="739090" y="1383970"/>
            <a:ext cx="435599" cy="434409"/>
          </a:xfrm>
          <a:custGeom>
            <a:avLst/>
            <a:gdLst>
              <a:gd name="T0" fmla="*/ 397 w 794"/>
              <a:gd name="T1" fmla="*/ 0 h 794"/>
              <a:gd name="T2" fmla="*/ 794 w 794"/>
              <a:gd name="T3" fmla="*/ 397 h 794"/>
              <a:gd name="T4" fmla="*/ 397 w 794"/>
              <a:gd name="T5" fmla="*/ 794 h 794"/>
              <a:gd name="T6" fmla="*/ 0 w 794"/>
              <a:gd name="T7" fmla="*/ 397 h 794"/>
              <a:gd name="T8" fmla="*/ 397 w 794"/>
              <a:gd name="T9" fmla="*/ 0 h 794"/>
              <a:gd name="T10" fmla="*/ 702 w 794"/>
              <a:gd name="T11" fmla="*/ 250 h 794"/>
              <a:gd name="T12" fmla="*/ 627 w 794"/>
              <a:gd name="T13" fmla="*/ 175 h 794"/>
              <a:gd name="T14" fmla="*/ 332 w 794"/>
              <a:gd name="T15" fmla="*/ 469 h 794"/>
              <a:gd name="T16" fmla="*/ 167 w 794"/>
              <a:gd name="T17" fmla="*/ 304 h 794"/>
              <a:gd name="T18" fmla="*/ 92 w 794"/>
              <a:gd name="T19" fmla="*/ 379 h 794"/>
              <a:gd name="T20" fmla="*/ 257 w 794"/>
              <a:gd name="T21" fmla="*/ 545 h 794"/>
              <a:gd name="T22" fmla="*/ 332 w 794"/>
              <a:gd name="T23" fmla="*/ 620 h 794"/>
              <a:gd name="T24" fmla="*/ 408 w 794"/>
              <a:gd name="T25" fmla="*/ 545 h 794"/>
              <a:gd name="T26" fmla="*/ 408 w 794"/>
              <a:gd name="T27" fmla="*/ 545 h 794"/>
              <a:gd name="T28" fmla="*/ 702 w 794"/>
              <a:gd name="T29" fmla="*/ 250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4" h="794">
                <a:moveTo>
                  <a:pt x="397" y="0"/>
                </a:moveTo>
                <a:cubicBezTo>
                  <a:pt x="616" y="0"/>
                  <a:pt x="794" y="178"/>
                  <a:pt x="794" y="397"/>
                </a:cubicBezTo>
                <a:cubicBezTo>
                  <a:pt x="794" y="617"/>
                  <a:pt x="616" y="794"/>
                  <a:pt x="397" y="794"/>
                </a:cubicBezTo>
                <a:cubicBezTo>
                  <a:pt x="178" y="794"/>
                  <a:pt x="0" y="617"/>
                  <a:pt x="0" y="397"/>
                </a:cubicBezTo>
                <a:cubicBezTo>
                  <a:pt x="0" y="178"/>
                  <a:pt x="178" y="0"/>
                  <a:pt x="397" y="0"/>
                </a:cubicBezTo>
                <a:close/>
                <a:moveTo>
                  <a:pt x="702" y="250"/>
                </a:moveTo>
                <a:lnTo>
                  <a:pt x="627" y="175"/>
                </a:lnTo>
                <a:lnTo>
                  <a:pt x="332" y="469"/>
                </a:lnTo>
                <a:lnTo>
                  <a:pt x="167" y="304"/>
                </a:lnTo>
                <a:lnTo>
                  <a:pt x="92" y="379"/>
                </a:lnTo>
                <a:lnTo>
                  <a:pt x="257" y="545"/>
                </a:lnTo>
                <a:lnTo>
                  <a:pt x="332" y="620"/>
                </a:lnTo>
                <a:lnTo>
                  <a:pt x="408" y="545"/>
                </a:lnTo>
                <a:lnTo>
                  <a:pt x="702" y="25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9464" name="Freeform 8"/>
          <p:cNvSpPr>
            <a:spLocks noEditPoints="1"/>
          </p:cNvSpPr>
          <p:nvPr/>
        </p:nvSpPr>
        <p:spPr bwMode="auto">
          <a:xfrm>
            <a:off x="739090" y="2161146"/>
            <a:ext cx="435599" cy="434408"/>
          </a:xfrm>
          <a:custGeom>
            <a:avLst/>
            <a:gdLst>
              <a:gd name="T0" fmla="*/ 397 w 794"/>
              <a:gd name="T1" fmla="*/ 0 h 794"/>
              <a:gd name="T2" fmla="*/ 794 w 794"/>
              <a:gd name="T3" fmla="*/ 397 h 794"/>
              <a:gd name="T4" fmla="*/ 397 w 794"/>
              <a:gd name="T5" fmla="*/ 794 h 794"/>
              <a:gd name="T6" fmla="*/ 0 w 794"/>
              <a:gd name="T7" fmla="*/ 397 h 794"/>
              <a:gd name="T8" fmla="*/ 397 w 794"/>
              <a:gd name="T9" fmla="*/ 0 h 794"/>
              <a:gd name="T10" fmla="*/ 702 w 794"/>
              <a:gd name="T11" fmla="*/ 250 h 794"/>
              <a:gd name="T12" fmla="*/ 627 w 794"/>
              <a:gd name="T13" fmla="*/ 175 h 794"/>
              <a:gd name="T14" fmla="*/ 332 w 794"/>
              <a:gd name="T15" fmla="*/ 469 h 794"/>
              <a:gd name="T16" fmla="*/ 167 w 794"/>
              <a:gd name="T17" fmla="*/ 304 h 794"/>
              <a:gd name="T18" fmla="*/ 92 w 794"/>
              <a:gd name="T19" fmla="*/ 379 h 794"/>
              <a:gd name="T20" fmla="*/ 257 w 794"/>
              <a:gd name="T21" fmla="*/ 545 h 794"/>
              <a:gd name="T22" fmla="*/ 332 w 794"/>
              <a:gd name="T23" fmla="*/ 620 h 794"/>
              <a:gd name="T24" fmla="*/ 408 w 794"/>
              <a:gd name="T25" fmla="*/ 545 h 794"/>
              <a:gd name="T26" fmla="*/ 408 w 794"/>
              <a:gd name="T27" fmla="*/ 545 h 794"/>
              <a:gd name="T28" fmla="*/ 702 w 794"/>
              <a:gd name="T29" fmla="*/ 250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4" h="794">
                <a:moveTo>
                  <a:pt x="397" y="0"/>
                </a:moveTo>
                <a:cubicBezTo>
                  <a:pt x="616" y="0"/>
                  <a:pt x="794" y="178"/>
                  <a:pt x="794" y="397"/>
                </a:cubicBezTo>
                <a:cubicBezTo>
                  <a:pt x="794" y="617"/>
                  <a:pt x="616" y="794"/>
                  <a:pt x="397" y="794"/>
                </a:cubicBezTo>
                <a:cubicBezTo>
                  <a:pt x="178" y="794"/>
                  <a:pt x="0" y="617"/>
                  <a:pt x="0" y="397"/>
                </a:cubicBezTo>
                <a:cubicBezTo>
                  <a:pt x="0" y="178"/>
                  <a:pt x="178" y="0"/>
                  <a:pt x="397" y="0"/>
                </a:cubicBezTo>
                <a:close/>
                <a:moveTo>
                  <a:pt x="702" y="250"/>
                </a:moveTo>
                <a:lnTo>
                  <a:pt x="627" y="175"/>
                </a:lnTo>
                <a:lnTo>
                  <a:pt x="332" y="469"/>
                </a:lnTo>
                <a:lnTo>
                  <a:pt x="167" y="304"/>
                </a:lnTo>
                <a:lnTo>
                  <a:pt x="92" y="379"/>
                </a:lnTo>
                <a:lnTo>
                  <a:pt x="257" y="545"/>
                </a:lnTo>
                <a:lnTo>
                  <a:pt x="332" y="620"/>
                </a:lnTo>
                <a:lnTo>
                  <a:pt x="408" y="545"/>
                </a:lnTo>
                <a:lnTo>
                  <a:pt x="702" y="25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9465" name="Freeform 8"/>
          <p:cNvSpPr>
            <a:spLocks noEditPoints="1"/>
          </p:cNvSpPr>
          <p:nvPr/>
        </p:nvSpPr>
        <p:spPr bwMode="auto">
          <a:xfrm>
            <a:off x="739090" y="2919277"/>
            <a:ext cx="435599" cy="434409"/>
          </a:xfrm>
          <a:custGeom>
            <a:avLst/>
            <a:gdLst>
              <a:gd name="T0" fmla="*/ 397 w 794"/>
              <a:gd name="T1" fmla="*/ 0 h 794"/>
              <a:gd name="T2" fmla="*/ 794 w 794"/>
              <a:gd name="T3" fmla="*/ 397 h 794"/>
              <a:gd name="T4" fmla="*/ 397 w 794"/>
              <a:gd name="T5" fmla="*/ 794 h 794"/>
              <a:gd name="T6" fmla="*/ 0 w 794"/>
              <a:gd name="T7" fmla="*/ 397 h 794"/>
              <a:gd name="T8" fmla="*/ 397 w 794"/>
              <a:gd name="T9" fmla="*/ 0 h 794"/>
              <a:gd name="T10" fmla="*/ 702 w 794"/>
              <a:gd name="T11" fmla="*/ 250 h 794"/>
              <a:gd name="T12" fmla="*/ 627 w 794"/>
              <a:gd name="T13" fmla="*/ 175 h 794"/>
              <a:gd name="T14" fmla="*/ 332 w 794"/>
              <a:gd name="T15" fmla="*/ 469 h 794"/>
              <a:gd name="T16" fmla="*/ 167 w 794"/>
              <a:gd name="T17" fmla="*/ 304 h 794"/>
              <a:gd name="T18" fmla="*/ 92 w 794"/>
              <a:gd name="T19" fmla="*/ 379 h 794"/>
              <a:gd name="T20" fmla="*/ 257 w 794"/>
              <a:gd name="T21" fmla="*/ 545 h 794"/>
              <a:gd name="T22" fmla="*/ 332 w 794"/>
              <a:gd name="T23" fmla="*/ 620 h 794"/>
              <a:gd name="T24" fmla="*/ 408 w 794"/>
              <a:gd name="T25" fmla="*/ 545 h 794"/>
              <a:gd name="T26" fmla="*/ 408 w 794"/>
              <a:gd name="T27" fmla="*/ 545 h 794"/>
              <a:gd name="T28" fmla="*/ 702 w 794"/>
              <a:gd name="T29" fmla="*/ 250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4" h="794">
                <a:moveTo>
                  <a:pt x="397" y="0"/>
                </a:moveTo>
                <a:cubicBezTo>
                  <a:pt x="616" y="0"/>
                  <a:pt x="794" y="178"/>
                  <a:pt x="794" y="397"/>
                </a:cubicBezTo>
                <a:cubicBezTo>
                  <a:pt x="794" y="617"/>
                  <a:pt x="616" y="794"/>
                  <a:pt x="397" y="794"/>
                </a:cubicBezTo>
                <a:cubicBezTo>
                  <a:pt x="178" y="794"/>
                  <a:pt x="0" y="617"/>
                  <a:pt x="0" y="397"/>
                </a:cubicBezTo>
                <a:cubicBezTo>
                  <a:pt x="0" y="178"/>
                  <a:pt x="178" y="0"/>
                  <a:pt x="397" y="0"/>
                </a:cubicBezTo>
                <a:close/>
                <a:moveTo>
                  <a:pt x="702" y="250"/>
                </a:moveTo>
                <a:lnTo>
                  <a:pt x="627" y="175"/>
                </a:lnTo>
                <a:lnTo>
                  <a:pt x="332" y="469"/>
                </a:lnTo>
                <a:lnTo>
                  <a:pt x="167" y="304"/>
                </a:lnTo>
                <a:lnTo>
                  <a:pt x="92" y="379"/>
                </a:lnTo>
                <a:lnTo>
                  <a:pt x="257" y="545"/>
                </a:lnTo>
                <a:lnTo>
                  <a:pt x="332" y="620"/>
                </a:lnTo>
                <a:lnTo>
                  <a:pt x="408" y="545"/>
                </a:lnTo>
                <a:lnTo>
                  <a:pt x="702" y="25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9466" name="TextBox 9"/>
          <p:cNvSpPr txBox="1">
            <a:spLocks noChangeArrowheads="1"/>
          </p:cNvSpPr>
          <p:nvPr/>
        </p:nvSpPr>
        <p:spPr bwMode="auto">
          <a:xfrm>
            <a:off x="1279423" y="1358977"/>
            <a:ext cx="2590978"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这里可以输入你的文字内容这里可以输入你的文字内容这里可以</a:t>
            </a:r>
          </a:p>
        </p:txBody>
      </p:sp>
      <p:sp>
        <p:nvSpPr>
          <p:cNvPr id="19467" name="TextBox 10"/>
          <p:cNvSpPr txBox="1">
            <a:spLocks noChangeArrowheads="1"/>
          </p:cNvSpPr>
          <p:nvPr/>
        </p:nvSpPr>
        <p:spPr bwMode="auto">
          <a:xfrm>
            <a:off x="1279423" y="2157574"/>
            <a:ext cx="2590978"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这里可以输入你的文字内容这里可以输入你的文字内容这里可以</a:t>
            </a:r>
          </a:p>
        </p:txBody>
      </p:sp>
      <p:sp>
        <p:nvSpPr>
          <p:cNvPr id="19468" name="TextBox 11"/>
          <p:cNvSpPr txBox="1">
            <a:spLocks noChangeArrowheads="1"/>
          </p:cNvSpPr>
          <p:nvPr/>
        </p:nvSpPr>
        <p:spPr bwMode="auto">
          <a:xfrm>
            <a:off x="1279423" y="2914516"/>
            <a:ext cx="2590978"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这里可以输入你的文字内容这里可以输入你的文字内容这里可以</a:t>
            </a:r>
          </a:p>
        </p:txBody>
      </p:sp>
      <p:sp>
        <p:nvSpPr>
          <p:cNvPr id="19469" name="TextBox 12"/>
          <p:cNvSpPr txBox="1">
            <a:spLocks noChangeArrowheads="1"/>
          </p:cNvSpPr>
          <p:nvPr/>
        </p:nvSpPr>
        <p:spPr bwMode="auto">
          <a:xfrm>
            <a:off x="1279423" y="3691691"/>
            <a:ext cx="2590978"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这里可以输入你的文字内容这里可以输入你的文字内容这里可以</a:t>
            </a:r>
          </a:p>
        </p:txBody>
      </p:sp>
    </p:spTree>
    <p:extLst>
      <p:ext uri="{BB962C8B-B14F-4D97-AF65-F5344CB8AC3E}">
        <p14:creationId xmlns:p14="http://schemas.microsoft.com/office/powerpoint/2010/main" val="1008439829"/>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additive="base">
                                        <p:cTn id="7" dur="500" fill="hold"/>
                                        <p:tgtEl>
                                          <p:spTgt spid="19459"/>
                                        </p:tgtEl>
                                        <p:attrNameLst>
                                          <p:attrName>ppt_x</p:attrName>
                                        </p:attrNameLst>
                                      </p:cBhvr>
                                      <p:tavLst>
                                        <p:tav tm="0">
                                          <p:val>
                                            <p:strVal val="0-#ppt_w/2"/>
                                          </p:val>
                                        </p:tav>
                                        <p:tav tm="100000">
                                          <p:val>
                                            <p:strVal val="#ppt_x"/>
                                          </p:val>
                                        </p:tav>
                                      </p:tavLst>
                                    </p:anim>
                                    <p:anim calcmode="lin" valueType="num">
                                      <p:cBhvr additive="base">
                                        <p:cTn id="8" dur="500" fill="hold"/>
                                        <p:tgtEl>
                                          <p:spTgt spid="1945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9458"/>
                                        </p:tgtEl>
                                        <p:attrNameLst>
                                          <p:attrName>style.visibility</p:attrName>
                                        </p:attrNameLst>
                                      </p:cBhvr>
                                      <p:to>
                                        <p:strVal val="visible"/>
                                      </p:to>
                                    </p:set>
                                    <p:anim calcmode="lin" valueType="num">
                                      <p:cBhvr>
                                        <p:cTn id="12" dur="300" fill="hold"/>
                                        <p:tgtEl>
                                          <p:spTgt spid="19458"/>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19458"/>
                                        </p:tgtEl>
                                        <p:attrNameLst>
                                          <p:attrName>ppt_y</p:attrName>
                                        </p:attrNameLst>
                                      </p:cBhvr>
                                      <p:tavLst>
                                        <p:tav tm="0">
                                          <p:val>
                                            <p:strVal val="#ppt_y"/>
                                          </p:val>
                                        </p:tav>
                                        <p:tav tm="100000">
                                          <p:val>
                                            <p:strVal val="#ppt_y"/>
                                          </p:val>
                                        </p:tav>
                                      </p:tavLst>
                                    </p:anim>
                                    <p:anim calcmode="lin" valueType="num">
                                      <p:cBhvr>
                                        <p:cTn id="14" dur="300" fill="hold"/>
                                        <p:tgtEl>
                                          <p:spTgt spid="19458"/>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1945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19458"/>
                                        </p:tgtEl>
                                      </p:cBhvr>
                                    </p:animEffect>
                                  </p:childTnLst>
                                </p:cTn>
                              </p:par>
                            </p:childTnLst>
                          </p:cTn>
                        </p:par>
                        <p:par>
                          <p:cTn id="17" fill="hold" nodeType="afterGroup">
                            <p:stCondLst>
                              <p:cond delay="980"/>
                            </p:stCondLst>
                            <p:childTnLst>
                              <p:par>
                                <p:cTn id="18" presetID="14" presetClass="entr" presetSubtype="10" fill="hold" grpId="0" nodeType="afterEffect">
                                  <p:stCondLst>
                                    <p:cond delay="0"/>
                                  </p:stCondLst>
                                  <p:childTnLst>
                                    <p:set>
                                      <p:cBhvr>
                                        <p:cTn id="19" dur="1" fill="hold">
                                          <p:stCondLst>
                                            <p:cond delay="0"/>
                                          </p:stCondLst>
                                        </p:cTn>
                                        <p:tgtEl>
                                          <p:spTgt spid="19460"/>
                                        </p:tgtEl>
                                        <p:attrNameLst>
                                          <p:attrName>style.visibility</p:attrName>
                                        </p:attrNameLst>
                                      </p:cBhvr>
                                      <p:to>
                                        <p:strVal val="visible"/>
                                      </p:to>
                                    </p:set>
                                    <p:animEffect transition="in" filter="randombar(horizontal)">
                                      <p:cBhvr>
                                        <p:cTn id="20" dur="500"/>
                                        <p:tgtEl>
                                          <p:spTgt spid="19460"/>
                                        </p:tgtEl>
                                      </p:cBhvr>
                                    </p:animEffect>
                                  </p:childTnLst>
                                </p:cTn>
                              </p:par>
                            </p:childTnLst>
                          </p:cTn>
                        </p:par>
                        <p:par>
                          <p:cTn id="21" fill="hold" nodeType="afterGroup">
                            <p:stCondLst>
                              <p:cond delay="1480"/>
                            </p:stCondLst>
                            <p:childTnLst>
                              <p:par>
                                <p:cTn id="22" presetID="22" presetClass="entr" presetSubtype="2" fill="hold" grpId="0" nodeType="afterEffect">
                                  <p:stCondLst>
                                    <p:cond delay="0"/>
                                  </p:stCondLst>
                                  <p:childTnLst>
                                    <p:set>
                                      <p:cBhvr>
                                        <p:cTn id="23" dur="1" fill="hold">
                                          <p:stCondLst>
                                            <p:cond delay="0"/>
                                          </p:stCondLst>
                                        </p:cTn>
                                        <p:tgtEl>
                                          <p:spTgt spid="19461"/>
                                        </p:tgtEl>
                                        <p:attrNameLst>
                                          <p:attrName>style.visibility</p:attrName>
                                        </p:attrNameLst>
                                      </p:cBhvr>
                                      <p:to>
                                        <p:strVal val="visible"/>
                                      </p:to>
                                    </p:set>
                                    <p:animEffect transition="in" filter="wipe(right)">
                                      <p:cBhvr>
                                        <p:cTn id="24" dur="500"/>
                                        <p:tgtEl>
                                          <p:spTgt spid="19461"/>
                                        </p:tgtEl>
                                      </p:cBhvr>
                                    </p:animEffect>
                                  </p:childTnLst>
                                </p:cTn>
                              </p:par>
                            </p:childTnLst>
                          </p:cTn>
                        </p:par>
                        <p:par>
                          <p:cTn id="25" fill="hold" nodeType="afterGroup">
                            <p:stCondLst>
                              <p:cond delay="1980"/>
                            </p:stCondLst>
                            <p:childTnLst>
                              <p:par>
                                <p:cTn id="26" presetID="2" presetClass="entr" presetSubtype="6" fill="hold" nodeType="afterEffect">
                                  <p:stCondLst>
                                    <p:cond delay="0"/>
                                  </p:stCondLst>
                                  <p:childTnLst>
                                    <p:set>
                                      <p:cBhvr>
                                        <p:cTn id="27" dur="1" fill="hold">
                                          <p:stCondLst>
                                            <p:cond delay="0"/>
                                          </p:stCondLst>
                                        </p:cTn>
                                        <p:tgtEl>
                                          <p:spTgt spid="19462"/>
                                        </p:tgtEl>
                                        <p:attrNameLst>
                                          <p:attrName>style.visibility</p:attrName>
                                        </p:attrNameLst>
                                      </p:cBhvr>
                                      <p:to>
                                        <p:strVal val="visible"/>
                                      </p:to>
                                    </p:set>
                                    <p:anim calcmode="lin" valueType="num">
                                      <p:cBhvr additive="base">
                                        <p:cTn id="28" dur="500" fill="hold"/>
                                        <p:tgtEl>
                                          <p:spTgt spid="19462"/>
                                        </p:tgtEl>
                                        <p:attrNameLst>
                                          <p:attrName>ppt_x</p:attrName>
                                        </p:attrNameLst>
                                      </p:cBhvr>
                                      <p:tavLst>
                                        <p:tav tm="0">
                                          <p:val>
                                            <p:strVal val="1+#ppt_w/2"/>
                                          </p:val>
                                        </p:tav>
                                        <p:tav tm="100000">
                                          <p:val>
                                            <p:strVal val="#ppt_x"/>
                                          </p:val>
                                        </p:tav>
                                      </p:tavLst>
                                    </p:anim>
                                    <p:anim calcmode="lin" valueType="num">
                                      <p:cBhvr additive="base">
                                        <p:cTn id="29" dur="500" fill="hold"/>
                                        <p:tgtEl>
                                          <p:spTgt spid="19462"/>
                                        </p:tgtEl>
                                        <p:attrNameLst>
                                          <p:attrName>ppt_y</p:attrName>
                                        </p:attrNameLst>
                                      </p:cBhvr>
                                      <p:tavLst>
                                        <p:tav tm="0">
                                          <p:val>
                                            <p:strVal val="1+#ppt_h/2"/>
                                          </p:val>
                                        </p:tav>
                                        <p:tav tm="100000">
                                          <p:val>
                                            <p:strVal val="#ppt_y"/>
                                          </p:val>
                                        </p:tav>
                                      </p:tavLst>
                                    </p:anim>
                                  </p:childTnLst>
                                </p:cTn>
                              </p:par>
                              <p:par>
                                <p:cTn id="30" presetID="2" presetClass="entr" presetSubtype="6" fill="hold" nodeType="withEffect">
                                  <p:stCondLst>
                                    <p:cond delay="0"/>
                                  </p:stCondLst>
                                  <p:childTnLst>
                                    <p:set>
                                      <p:cBhvr>
                                        <p:cTn id="31" dur="1" fill="hold">
                                          <p:stCondLst>
                                            <p:cond delay="0"/>
                                          </p:stCondLst>
                                        </p:cTn>
                                        <p:tgtEl>
                                          <p:spTgt spid="19463"/>
                                        </p:tgtEl>
                                        <p:attrNameLst>
                                          <p:attrName>style.visibility</p:attrName>
                                        </p:attrNameLst>
                                      </p:cBhvr>
                                      <p:to>
                                        <p:strVal val="visible"/>
                                      </p:to>
                                    </p:set>
                                    <p:anim calcmode="lin" valueType="num">
                                      <p:cBhvr additive="base">
                                        <p:cTn id="32" dur="500" fill="hold"/>
                                        <p:tgtEl>
                                          <p:spTgt spid="19463"/>
                                        </p:tgtEl>
                                        <p:attrNameLst>
                                          <p:attrName>ppt_x</p:attrName>
                                        </p:attrNameLst>
                                      </p:cBhvr>
                                      <p:tavLst>
                                        <p:tav tm="0">
                                          <p:val>
                                            <p:strVal val="1+#ppt_w/2"/>
                                          </p:val>
                                        </p:tav>
                                        <p:tav tm="100000">
                                          <p:val>
                                            <p:strVal val="#ppt_x"/>
                                          </p:val>
                                        </p:tav>
                                      </p:tavLst>
                                    </p:anim>
                                    <p:anim calcmode="lin" valueType="num">
                                      <p:cBhvr additive="base">
                                        <p:cTn id="33" dur="500" fill="hold"/>
                                        <p:tgtEl>
                                          <p:spTgt spid="19463"/>
                                        </p:tgtEl>
                                        <p:attrNameLst>
                                          <p:attrName>ppt_y</p:attrName>
                                        </p:attrNameLst>
                                      </p:cBhvr>
                                      <p:tavLst>
                                        <p:tav tm="0">
                                          <p:val>
                                            <p:strVal val="1+#ppt_h/2"/>
                                          </p:val>
                                        </p:tav>
                                        <p:tav tm="100000">
                                          <p:val>
                                            <p:strVal val="#ppt_y"/>
                                          </p:val>
                                        </p:tav>
                                      </p:tavLst>
                                    </p:anim>
                                  </p:childTnLst>
                                </p:cTn>
                              </p:par>
                              <p:par>
                                <p:cTn id="34" presetID="2" presetClass="entr" presetSubtype="6" fill="hold" nodeType="withEffect">
                                  <p:stCondLst>
                                    <p:cond delay="0"/>
                                  </p:stCondLst>
                                  <p:childTnLst>
                                    <p:set>
                                      <p:cBhvr>
                                        <p:cTn id="35" dur="1" fill="hold">
                                          <p:stCondLst>
                                            <p:cond delay="0"/>
                                          </p:stCondLst>
                                        </p:cTn>
                                        <p:tgtEl>
                                          <p:spTgt spid="19464"/>
                                        </p:tgtEl>
                                        <p:attrNameLst>
                                          <p:attrName>style.visibility</p:attrName>
                                        </p:attrNameLst>
                                      </p:cBhvr>
                                      <p:to>
                                        <p:strVal val="visible"/>
                                      </p:to>
                                    </p:set>
                                    <p:anim calcmode="lin" valueType="num">
                                      <p:cBhvr additive="base">
                                        <p:cTn id="36" dur="500" fill="hold"/>
                                        <p:tgtEl>
                                          <p:spTgt spid="19464"/>
                                        </p:tgtEl>
                                        <p:attrNameLst>
                                          <p:attrName>ppt_x</p:attrName>
                                        </p:attrNameLst>
                                      </p:cBhvr>
                                      <p:tavLst>
                                        <p:tav tm="0">
                                          <p:val>
                                            <p:strVal val="1+#ppt_w/2"/>
                                          </p:val>
                                        </p:tav>
                                        <p:tav tm="100000">
                                          <p:val>
                                            <p:strVal val="#ppt_x"/>
                                          </p:val>
                                        </p:tav>
                                      </p:tavLst>
                                    </p:anim>
                                    <p:anim calcmode="lin" valueType="num">
                                      <p:cBhvr additive="base">
                                        <p:cTn id="37" dur="500" fill="hold"/>
                                        <p:tgtEl>
                                          <p:spTgt spid="19464"/>
                                        </p:tgtEl>
                                        <p:attrNameLst>
                                          <p:attrName>ppt_y</p:attrName>
                                        </p:attrNameLst>
                                      </p:cBhvr>
                                      <p:tavLst>
                                        <p:tav tm="0">
                                          <p:val>
                                            <p:strVal val="1+#ppt_h/2"/>
                                          </p:val>
                                        </p:tav>
                                        <p:tav tm="100000">
                                          <p:val>
                                            <p:strVal val="#ppt_y"/>
                                          </p:val>
                                        </p:tav>
                                      </p:tavLst>
                                    </p:anim>
                                  </p:childTnLst>
                                </p:cTn>
                              </p:par>
                              <p:par>
                                <p:cTn id="38" presetID="2" presetClass="entr" presetSubtype="6" fill="hold" nodeType="withEffect">
                                  <p:stCondLst>
                                    <p:cond delay="0"/>
                                  </p:stCondLst>
                                  <p:childTnLst>
                                    <p:set>
                                      <p:cBhvr>
                                        <p:cTn id="39" dur="1" fill="hold">
                                          <p:stCondLst>
                                            <p:cond delay="0"/>
                                          </p:stCondLst>
                                        </p:cTn>
                                        <p:tgtEl>
                                          <p:spTgt spid="19465"/>
                                        </p:tgtEl>
                                        <p:attrNameLst>
                                          <p:attrName>style.visibility</p:attrName>
                                        </p:attrNameLst>
                                      </p:cBhvr>
                                      <p:to>
                                        <p:strVal val="visible"/>
                                      </p:to>
                                    </p:set>
                                    <p:anim calcmode="lin" valueType="num">
                                      <p:cBhvr additive="base">
                                        <p:cTn id="40" dur="500" fill="hold"/>
                                        <p:tgtEl>
                                          <p:spTgt spid="19465"/>
                                        </p:tgtEl>
                                        <p:attrNameLst>
                                          <p:attrName>ppt_x</p:attrName>
                                        </p:attrNameLst>
                                      </p:cBhvr>
                                      <p:tavLst>
                                        <p:tav tm="0">
                                          <p:val>
                                            <p:strVal val="1+#ppt_w/2"/>
                                          </p:val>
                                        </p:tav>
                                        <p:tav tm="100000">
                                          <p:val>
                                            <p:strVal val="#ppt_x"/>
                                          </p:val>
                                        </p:tav>
                                      </p:tavLst>
                                    </p:anim>
                                    <p:anim calcmode="lin" valueType="num">
                                      <p:cBhvr additive="base">
                                        <p:cTn id="41" dur="500" fill="hold"/>
                                        <p:tgtEl>
                                          <p:spTgt spid="19465"/>
                                        </p:tgtEl>
                                        <p:attrNameLst>
                                          <p:attrName>ppt_y</p:attrName>
                                        </p:attrNameLst>
                                      </p:cBhvr>
                                      <p:tavLst>
                                        <p:tav tm="0">
                                          <p:val>
                                            <p:strVal val="1+#ppt_h/2"/>
                                          </p:val>
                                        </p:tav>
                                        <p:tav tm="100000">
                                          <p:val>
                                            <p:strVal val="#ppt_y"/>
                                          </p:val>
                                        </p:tav>
                                      </p:tavLst>
                                    </p:anim>
                                  </p:childTnLst>
                                </p:cTn>
                              </p:par>
                            </p:childTnLst>
                          </p:cTn>
                        </p:par>
                        <p:par>
                          <p:cTn id="42" fill="hold" nodeType="afterGroup">
                            <p:stCondLst>
                              <p:cond delay="2480"/>
                            </p:stCondLst>
                            <p:childTnLst>
                              <p:par>
                                <p:cTn id="43" presetID="22" presetClass="entr" presetSubtype="8" fill="hold" grpId="0" nodeType="afterEffect">
                                  <p:stCondLst>
                                    <p:cond delay="0"/>
                                  </p:stCondLst>
                                  <p:childTnLst>
                                    <p:set>
                                      <p:cBhvr>
                                        <p:cTn id="44" dur="1" fill="hold">
                                          <p:stCondLst>
                                            <p:cond delay="0"/>
                                          </p:stCondLst>
                                        </p:cTn>
                                        <p:tgtEl>
                                          <p:spTgt spid="19466"/>
                                        </p:tgtEl>
                                        <p:attrNameLst>
                                          <p:attrName>style.visibility</p:attrName>
                                        </p:attrNameLst>
                                      </p:cBhvr>
                                      <p:to>
                                        <p:strVal val="visible"/>
                                      </p:to>
                                    </p:set>
                                    <p:animEffect transition="in" filter="wipe(left)">
                                      <p:cBhvr>
                                        <p:cTn id="45" dur="500"/>
                                        <p:tgtEl>
                                          <p:spTgt spid="194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9467"/>
                                        </p:tgtEl>
                                        <p:attrNameLst>
                                          <p:attrName>style.visibility</p:attrName>
                                        </p:attrNameLst>
                                      </p:cBhvr>
                                      <p:to>
                                        <p:strVal val="visible"/>
                                      </p:to>
                                    </p:set>
                                    <p:animEffect transition="in" filter="wipe(left)">
                                      <p:cBhvr>
                                        <p:cTn id="48" dur="500"/>
                                        <p:tgtEl>
                                          <p:spTgt spid="19467"/>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9468"/>
                                        </p:tgtEl>
                                        <p:attrNameLst>
                                          <p:attrName>style.visibility</p:attrName>
                                        </p:attrNameLst>
                                      </p:cBhvr>
                                      <p:to>
                                        <p:strVal val="visible"/>
                                      </p:to>
                                    </p:set>
                                    <p:animEffect transition="in" filter="wipe(left)">
                                      <p:cBhvr>
                                        <p:cTn id="51" dur="500"/>
                                        <p:tgtEl>
                                          <p:spTgt spid="19468"/>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9469"/>
                                        </p:tgtEl>
                                        <p:attrNameLst>
                                          <p:attrName>style.visibility</p:attrName>
                                        </p:attrNameLst>
                                      </p:cBhvr>
                                      <p:to>
                                        <p:strVal val="visible"/>
                                      </p:to>
                                    </p:set>
                                    <p:animEffect transition="in" filter="wipe(left)">
                                      <p:cBhvr>
                                        <p:cTn id="54" dur="500"/>
                                        <p:tgtEl>
                                          <p:spTgt spid="19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P spid="19460" grpId="0" animBg="1" autoUpdateAnimBg="0"/>
      <p:bldP spid="19461" grpId="0" animBg="1" autoUpdateAnimBg="0"/>
      <p:bldP spid="19466" grpId="0" autoUpdateAnimBg="0"/>
      <p:bldP spid="19467" grpId="0" autoUpdateAnimBg="0"/>
      <p:bldP spid="19468" grpId="0" autoUpdateAnimBg="0"/>
      <p:bldP spid="19469"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Freeform 5"/>
          <p:cNvSpPr>
            <a:spLocks/>
          </p:cNvSpPr>
          <p:nvPr/>
        </p:nvSpPr>
        <p:spPr bwMode="auto">
          <a:xfrm>
            <a:off x="578418" y="1316131"/>
            <a:ext cx="2201796" cy="365379"/>
          </a:xfrm>
          <a:custGeom>
            <a:avLst/>
            <a:gdLst>
              <a:gd name="T0" fmla="*/ 275 w 3851"/>
              <a:gd name="T1" fmla="*/ 0 h 633"/>
              <a:gd name="T2" fmla="*/ 3575 w 3851"/>
              <a:gd name="T3" fmla="*/ 0 h 633"/>
              <a:gd name="T4" fmla="*/ 3851 w 3851"/>
              <a:gd name="T5" fmla="*/ 633 h 633"/>
              <a:gd name="T6" fmla="*/ 0 w 3851"/>
              <a:gd name="T7" fmla="*/ 633 h 633"/>
              <a:gd name="T8" fmla="*/ 275 w 3851"/>
              <a:gd name="T9" fmla="*/ 0 h 633"/>
            </a:gdLst>
            <a:ahLst/>
            <a:cxnLst>
              <a:cxn ang="0">
                <a:pos x="T0" y="T1"/>
              </a:cxn>
              <a:cxn ang="0">
                <a:pos x="T2" y="T3"/>
              </a:cxn>
              <a:cxn ang="0">
                <a:pos x="T4" y="T5"/>
              </a:cxn>
              <a:cxn ang="0">
                <a:pos x="T6" y="T7"/>
              </a:cxn>
              <a:cxn ang="0">
                <a:pos x="T8" y="T9"/>
              </a:cxn>
            </a:cxnLst>
            <a:rect l="0" t="0" r="r" b="b"/>
            <a:pathLst>
              <a:path w="3851" h="633">
                <a:moveTo>
                  <a:pt x="275" y="0"/>
                </a:moveTo>
                <a:lnTo>
                  <a:pt x="3575" y="0"/>
                </a:lnTo>
                <a:lnTo>
                  <a:pt x="3851" y="633"/>
                </a:lnTo>
                <a:lnTo>
                  <a:pt x="0" y="633"/>
                </a:lnTo>
                <a:lnTo>
                  <a:pt x="275" y="0"/>
                </a:lnTo>
                <a:close/>
              </a:path>
            </a:pathLst>
          </a:custGeom>
          <a:solidFill>
            <a:srgbClr val="FD70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526" eaLnBrk="1" fontAlgn="base" latinLnBrk="0" hangingPunct="1">
              <a:lnSpc>
                <a:spcPct val="100000"/>
              </a:lnSpc>
              <a:spcBef>
                <a:spcPct val="0"/>
              </a:spcBef>
              <a:spcAft>
                <a:spcPct val="0"/>
              </a:spcAft>
              <a:buClrTx/>
              <a:buSzTx/>
              <a:buFontTx/>
              <a:buNone/>
              <a:tabLst/>
              <a:defRPr/>
            </a:pPr>
            <a:endParaRPr kumimoji="0" lang="zh-CN" altLang="en-US" sz="1349" b="0" i="0" u="none" strike="noStrike" kern="0" cap="none" spc="0" normalizeH="0" baseline="0" noProof="0">
              <a:ln>
                <a:noFill/>
              </a:ln>
              <a:solidFill>
                <a:srgbClr val="FD7004"/>
              </a:solidFill>
              <a:effectLst/>
              <a:uLnTx/>
              <a:uFillTx/>
              <a:latin typeface="Arial" panose="020B0604020202020204" pitchFamily="34" charset="0"/>
              <a:ea typeface="宋体" panose="02010600030101010101" pitchFamily="2" charset="-122"/>
            </a:endParaRPr>
          </a:p>
        </p:txBody>
      </p:sp>
      <p:sp>
        <p:nvSpPr>
          <p:cNvPr id="54" name="Rectangle 6"/>
          <p:cNvSpPr>
            <a:spLocks noChangeArrowheads="1"/>
          </p:cNvSpPr>
          <p:nvPr/>
        </p:nvSpPr>
        <p:spPr bwMode="auto">
          <a:xfrm>
            <a:off x="1" y="1683891"/>
            <a:ext cx="9144000" cy="1831657"/>
          </a:xfrm>
          <a:prstGeom prst="rect">
            <a:avLst/>
          </a:prstGeom>
          <a:solidFill>
            <a:srgbClr val="4D494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685526" eaLnBrk="1" fontAlgn="base" latinLnBrk="0" hangingPunct="1">
              <a:lnSpc>
                <a:spcPct val="100000"/>
              </a:lnSpc>
              <a:spcBef>
                <a:spcPct val="0"/>
              </a:spcBef>
              <a:spcAft>
                <a:spcPct val="0"/>
              </a:spcAft>
              <a:buClrTx/>
              <a:buSzTx/>
              <a:buFontTx/>
              <a:buNone/>
              <a:tabLst/>
              <a:defRPr/>
            </a:pPr>
            <a:endParaRPr kumimoji="0" lang="zh-CN" altLang="en-US" sz="1349" b="0" i="0" u="none" strike="noStrike" kern="0" cap="none" spc="0" normalizeH="0" baseline="0" noProof="0">
              <a:ln>
                <a:noFill/>
              </a:ln>
              <a:solidFill>
                <a:srgbClr val="FD7004"/>
              </a:solidFill>
              <a:effectLst/>
              <a:uLnTx/>
              <a:uFillTx/>
              <a:latin typeface="Arial" panose="020B0604020202020204" pitchFamily="34" charset="0"/>
              <a:ea typeface="宋体" panose="02010600030101010101" pitchFamily="2" charset="-122"/>
            </a:endParaRPr>
          </a:p>
        </p:txBody>
      </p:sp>
      <p:sp>
        <p:nvSpPr>
          <p:cNvPr id="55" name="Rectangle 7"/>
          <p:cNvSpPr>
            <a:spLocks noChangeArrowheads="1"/>
          </p:cNvSpPr>
          <p:nvPr/>
        </p:nvSpPr>
        <p:spPr bwMode="auto">
          <a:xfrm>
            <a:off x="735519" y="1316132"/>
            <a:ext cx="1885214" cy="2014941"/>
          </a:xfrm>
          <a:prstGeom prst="rect">
            <a:avLst/>
          </a:prstGeom>
          <a:solidFill>
            <a:srgbClr val="FDA10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685526" eaLnBrk="1" fontAlgn="base" latinLnBrk="0" hangingPunct="1">
              <a:lnSpc>
                <a:spcPct val="100000"/>
              </a:lnSpc>
              <a:spcBef>
                <a:spcPct val="0"/>
              </a:spcBef>
              <a:spcAft>
                <a:spcPct val="0"/>
              </a:spcAft>
              <a:buClrTx/>
              <a:buSzTx/>
              <a:buFontTx/>
              <a:buNone/>
              <a:tabLst/>
              <a:defRPr/>
            </a:pPr>
            <a:endParaRPr kumimoji="0" lang="zh-CN" altLang="en-US" sz="1349" b="0" i="0" u="none" strike="noStrike" kern="0" cap="none" spc="0" normalizeH="0" baseline="0" noProof="0">
              <a:ln>
                <a:noFill/>
              </a:ln>
              <a:solidFill>
                <a:srgbClr val="FD7004"/>
              </a:solidFill>
              <a:effectLst/>
              <a:uLnTx/>
              <a:uFillTx/>
              <a:latin typeface="Arial" panose="020B0604020202020204" pitchFamily="34" charset="0"/>
              <a:ea typeface="宋体" panose="02010600030101010101" pitchFamily="2" charset="-122"/>
            </a:endParaRPr>
          </a:p>
        </p:txBody>
      </p:sp>
      <p:sp>
        <p:nvSpPr>
          <p:cNvPr id="56" name="TextBox 23"/>
          <p:cNvSpPr txBox="1">
            <a:spLocks noChangeArrowheads="1"/>
          </p:cNvSpPr>
          <p:nvPr/>
        </p:nvSpPr>
        <p:spPr bwMode="auto">
          <a:xfrm>
            <a:off x="2844483" y="2298013"/>
            <a:ext cx="4210786" cy="992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lnSpc>
                <a:spcPct val="150000"/>
              </a:lnSpc>
              <a:spcBef>
                <a:spcPct val="0"/>
              </a:spcBef>
              <a:spcAft>
                <a:spcPct val="0"/>
              </a:spcAft>
            </a:pPr>
            <a:r>
              <a:rPr lang="en-US" altLang="zh-CN" sz="1949">
                <a:solidFill>
                  <a:srgbClr val="FFFFFF"/>
                </a:solidFill>
                <a:latin typeface="微软雅黑" panose="020B0503020204020204" pitchFamily="34" charset="-122"/>
                <a:ea typeface="微软雅黑" panose="020B0503020204020204" pitchFamily="34" charset="-122"/>
              </a:rPr>
              <a:t>◎</a:t>
            </a:r>
            <a:r>
              <a:rPr lang="zh-CN" altLang="en-US" sz="1949">
                <a:solidFill>
                  <a:srgbClr val="FFFFFF"/>
                </a:solidFill>
                <a:latin typeface="微软雅黑" panose="020B0503020204020204" pitchFamily="34" charset="-122"/>
                <a:ea typeface="微软雅黑" panose="020B0503020204020204" pitchFamily="34" charset="-122"/>
              </a:rPr>
              <a:t>小节标题一     </a:t>
            </a:r>
            <a:r>
              <a:rPr lang="en-US" altLang="zh-CN" sz="1949">
                <a:solidFill>
                  <a:srgbClr val="FFFFFF"/>
                </a:solidFill>
                <a:latin typeface="微软雅黑" panose="020B0503020204020204" pitchFamily="34" charset="-122"/>
                <a:ea typeface="微软雅黑" panose="020B0503020204020204" pitchFamily="34" charset="-122"/>
              </a:rPr>
              <a:t>◎</a:t>
            </a:r>
            <a:r>
              <a:rPr lang="zh-CN" altLang="en-US" sz="1949">
                <a:solidFill>
                  <a:srgbClr val="FFFFFF"/>
                </a:solidFill>
                <a:latin typeface="微软雅黑" panose="020B0503020204020204" pitchFamily="34" charset="-122"/>
                <a:ea typeface="微软雅黑" panose="020B0503020204020204" pitchFamily="34" charset="-122"/>
              </a:rPr>
              <a:t>小节标题二  </a:t>
            </a:r>
            <a:endParaRPr lang="en-US" altLang="zh-CN" sz="1949">
              <a:solidFill>
                <a:srgbClr val="FFFFFF"/>
              </a:solidFill>
              <a:latin typeface="微软雅黑" panose="020B0503020204020204" pitchFamily="34" charset="-122"/>
              <a:ea typeface="微软雅黑" panose="020B0503020204020204" pitchFamily="34" charset="-122"/>
            </a:endParaRPr>
          </a:p>
          <a:p>
            <a:pPr defTabSz="685526" eaLnBrk="1" fontAlgn="base" hangingPunct="1">
              <a:lnSpc>
                <a:spcPct val="150000"/>
              </a:lnSpc>
              <a:spcBef>
                <a:spcPct val="0"/>
              </a:spcBef>
              <a:spcAft>
                <a:spcPct val="0"/>
              </a:spcAft>
            </a:pPr>
            <a:r>
              <a:rPr lang="en-US" altLang="zh-CN" sz="1949">
                <a:solidFill>
                  <a:srgbClr val="FFFFFF"/>
                </a:solidFill>
                <a:latin typeface="微软雅黑" panose="020B0503020204020204" pitchFamily="34" charset="-122"/>
                <a:ea typeface="微软雅黑" panose="020B0503020204020204" pitchFamily="34" charset="-122"/>
              </a:rPr>
              <a:t>◎</a:t>
            </a:r>
            <a:r>
              <a:rPr lang="zh-CN" altLang="en-US" sz="1949">
                <a:solidFill>
                  <a:srgbClr val="FFFFFF"/>
                </a:solidFill>
                <a:latin typeface="微软雅黑" panose="020B0503020204020204" pitchFamily="34" charset="-122"/>
                <a:ea typeface="微软雅黑" panose="020B0503020204020204" pitchFamily="34" charset="-122"/>
              </a:rPr>
              <a:t>小节标题三     </a:t>
            </a:r>
            <a:r>
              <a:rPr lang="en-US" altLang="zh-CN" sz="1949">
                <a:solidFill>
                  <a:srgbClr val="FFFFFF"/>
                </a:solidFill>
                <a:latin typeface="微软雅黑" panose="020B0503020204020204" pitchFamily="34" charset="-122"/>
                <a:ea typeface="微软雅黑" panose="020B0503020204020204" pitchFamily="34" charset="-122"/>
              </a:rPr>
              <a:t>◎</a:t>
            </a:r>
            <a:r>
              <a:rPr lang="zh-CN" altLang="en-US" sz="1949">
                <a:solidFill>
                  <a:srgbClr val="FFFFFF"/>
                </a:solidFill>
                <a:latin typeface="微软雅黑" panose="020B0503020204020204" pitchFamily="34" charset="-122"/>
                <a:ea typeface="微软雅黑" panose="020B0503020204020204" pitchFamily="34" charset="-122"/>
              </a:rPr>
              <a:t>小节标题四</a:t>
            </a:r>
          </a:p>
        </p:txBody>
      </p:sp>
      <p:sp>
        <p:nvSpPr>
          <p:cNvPr id="57" name="TextBox 25"/>
          <p:cNvSpPr txBox="1">
            <a:spLocks noChangeArrowheads="1"/>
          </p:cNvSpPr>
          <p:nvPr/>
        </p:nvSpPr>
        <p:spPr bwMode="auto">
          <a:xfrm>
            <a:off x="2833772" y="1762441"/>
            <a:ext cx="4131045" cy="55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2999" b="1" dirty="0">
                <a:solidFill>
                  <a:srgbClr val="FDCB34"/>
                </a:solidFill>
                <a:latin typeface="微软雅黑" panose="020B0503020204020204" pitchFamily="34" charset="-122"/>
                <a:ea typeface="微软雅黑" panose="020B0503020204020204" pitchFamily="34" charset="-122"/>
              </a:rPr>
              <a:t>这里输入第四部分标题</a:t>
            </a:r>
          </a:p>
        </p:txBody>
      </p:sp>
      <p:sp>
        <p:nvSpPr>
          <p:cNvPr id="58" name="TextBox 26"/>
          <p:cNvSpPr txBox="1">
            <a:spLocks noChangeArrowheads="1"/>
          </p:cNvSpPr>
          <p:nvPr/>
        </p:nvSpPr>
        <p:spPr bwMode="auto">
          <a:xfrm>
            <a:off x="898572" y="1683891"/>
            <a:ext cx="1608133" cy="1476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en-US" altLang="zh-CN" sz="8996" b="1" dirty="0">
                <a:solidFill>
                  <a:srgbClr val="FFFFFF"/>
                </a:solidFill>
                <a:latin typeface="微软雅黑" panose="020B0503020204020204" pitchFamily="34" charset="-122"/>
                <a:ea typeface="微软雅黑" panose="020B0503020204020204" pitchFamily="34" charset="-122"/>
              </a:rPr>
              <a:t>04</a:t>
            </a:r>
            <a:endParaRPr lang="zh-CN" altLang="en-US" sz="8996" b="1" dirty="0">
              <a:solidFill>
                <a:srgbClr val="FFFF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06463191"/>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down)">
                                      <p:cBhvr>
                                        <p:cTn id="11" dur="300"/>
                                        <p:tgtEl>
                                          <p:spTgt spid="53"/>
                                        </p:tgtEl>
                                      </p:cBhvr>
                                    </p:animEffect>
                                  </p:childTnLst>
                                </p:cTn>
                              </p:par>
                            </p:childTnLst>
                          </p:cTn>
                        </p:par>
                        <p:par>
                          <p:cTn id="12" fill="hold">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wipe(up)">
                                      <p:cBhvr>
                                        <p:cTn id="15" dur="500"/>
                                        <p:tgtEl>
                                          <p:spTgt spid="55"/>
                                        </p:tgtEl>
                                      </p:cBhvr>
                                    </p:animEffect>
                                  </p:childTnLst>
                                </p:cTn>
                              </p:par>
                            </p:childTnLst>
                          </p:cTn>
                        </p:par>
                        <p:par>
                          <p:cTn id="16" fill="hold">
                            <p:stCondLst>
                              <p:cond delay="1300"/>
                            </p:stCondLst>
                            <p:childTnLst>
                              <p:par>
                                <p:cTn id="17" presetID="31" presetClass="entr" presetSubtype="0"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 calcmode="lin" valueType="num">
                                      <p:cBhvr>
                                        <p:cTn id="19" dur="400" fill="hold"/>
                                        <p:tgtEl>
                                          <p:spTgt spid="58"/>
                                        </p:tgtEl>
                                        <p:attrNameLst>
                                          <p:attrName>ppt_w</p:attrName>
                                        </p:attrNameLst>
                                      </p:cBhvr>
                                      <p:tavLst>
                                        <p:tav tm="0">
                                          <p:val>
                                            <p:fltVal val="0"/>
                                          </p:val>
                                        </p:tav>
                                        <p:tav tm="100000">
                                          <p:val>
                                            <p:strVal val="#ppt_w"/>
                                          </p:val>
                                        </p:tav>
                                      </p:tavLst>
                                    </p:anim>
                                    <p:anim calcmode="lin" valueType="num">
                                      <p:cBhvr>
                                        <p:cTn id="20" dur="400" fill="hold"/>
                                        <p:tgtEl>
                                          <p:spTgt spid="58"/>
                                        </p:tgtEl>
                                        <p:attrNameLst>
                                          <p:attrName>ppt_h</p:attrName>
                                        </p:attrNameLst>
                                      </p:cBhvr>
                                      <p:tavLst>
                                        <p:tav tm="0">
                                          <p:val>
                                            <p:fltVal val="0"/>
                                          </p:val>
                                        </p:tav>
                                        <p:tav tm="100000">
                                          <p:val>
                                            <p:strVal val="#ppt_h"/>
                                          </p:val>
                                        </p:tav>
                                      </p:tavLst>
                                    </p:anim>
                                    <p:anim calcmode="lin" valueType="num">
                                      <p:cBhvr>
                                        <p:cTn id="21" dur="400" fill="hold"/>
                                        <p:tgtEl>
                                          <p:spTgt spid="58"/>
                                        </p:tgtEl>
                                        <p:attrNameLst>
                                          <p:attrName>style.rotation</p:attrName>
                                        </p:attrNameLst>
                                      </p:cBhvr>
                                      <p:tavLst>
                                        <p:tav tm="0">
                                          <p:val>
                                            <p:fltVal val="90"/>
                                          </p:val>
                                        </p:tav>
                                        <p:tav tm="100000">
                                          <p:val>
                                            <p:fltVal val="0"/>
                                          </p:val>
                                        </p:tav>
                                      </p:tavLst>
                                    </p:anim>
                                    <p:animEffect transition="in" filter="fade">
                                      <p:cBhvr>
                                        <p:cTn id="22" dur="400"/>
                                        <p:tgtEl>
                                          <p:spTgt spid="58"/>
                                        </p:tgtEl>
                                      </p:cBhvr>
                                    </p:animEffect>
                                  </p:childTnLst>
                                </p:cTn>
                              </p:par>
                            </p:childTnLst>
                          </p:cTn>
                        </p:par>
                        <p:par>
                          <p:cTn id="23" fill="hold">
                            <p:stCondLst>
                              <p:cond delay="17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57"/>
                                        </p:tgtEl>
                                        <p:attrNameLst>
                                          <p:attrName>style.visibility</p:attrName>
                                        </p:attrNameLst>
                                      </p:cBhvr>
                                      <p:to>
                                        <p:strVal val="visible"/>
                                      </p:to>
                                    </p:set>
                                    <p:anim calcmode="lin" valueType="num">
                                      <p:cBhvr>
                                        <p:cTn id="26" dur="50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57"/>
                                        </p:tgtEl>
                                        <p:attrNameLst>
                                          <p:attrName>ppt_y</p:attrName>
                                        </p:attrNameLst>
                                      </p:cBhvr>
                                      <p:tavLst>
                                        <p:tav tm="0">
                                          <p:val>
                                            <p:strVal val="#ppt_y"/>
                                          </p:val>
                                        </p:tav>
                                        <p:tav tm="100000">
                                          <p:val>
                                            <p:strVal val="#ppt_y"/>
                                          </p:val>
                                        </p:tav>
                                      </p:tavLst>
                                    </p:anim>
                                    <p:anim calcmode="lin" valueType="num">
                                      <p:cBhvr>
                                        <p:cTn id="28" dur="50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57"/>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wipe(up)">
                                      <p:cBhvr>
                                        <p:cTn id="33"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autoUpdateAnimBg="0"/>
      <p:bldP spid="55" grpId="0" animBg="1" autoUpdateAnimBg="0"/>
      <p:bldP spid="56" grpId="0" autoUpdateAnimBg="0"/>
      <p:bldP spid="57" grpId="0" autoUpdateAnimBg="0"/>
      <p:bldP spid="58"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Group 6"/>
          <p:cNvGrpSpPr>
            <a:grpSpLocks/>
          </p:cNvGrpSpPr>
          <p:nvPr/>
        </p:nvGrpSpPr>
        <p:grpSpPr bwMode="auto">
          <a:xfrm>
            <a:off x="677466" y="1356123"/>
            <a:ext cx="7789069" cy="2755106"/>
            <a:chOff x="0" y="0"/>
            <a:chExt cx="5683" cy="2010"/>
          </a:xfrm>
        </p:grpSpPr>
        <p:sp>
          <p:nvSpPr>
            <p:cNvPr id="21507" name="Freeform 7"/>
            <p:cNvSpPr>
              <a:spLocks noChangeArrowheads="1"/>
            </p:cNvSpPr>
            <p:nvPr/>
          </p:nvSpPr>
          <p:spPr bwMode="auto">
            <a:xfrm>
              <a:off x="0" y="0"/>
              <a:ext cx="4191" cy="2010"/>
            </a:xfrm>
            <a:custGeom>
              <a:avLst/>
              <a:gdLst>
                <a:gd name="T0" fmla="*/ 136 w 573"/>
                <a:gd name="T1" fmla="*/ 0 h 273"/>
                <a:gd name="T2" fmla="*/ 222 w 573"/>
                <a:gd name="T3" fmla="*/ 30 h 273"/>
                <a:gd name="T4" fmla="*/ 290 w 573"/>
                <a:gd name="T5" fmla="*/ 92 h 273"/>
                <a:gd name="T6" fmla="*/ 297 w 573"/>
                <a:gd name="T7" fmla="*/ 97 h 273"/>
                <a:gd name="T8" fmla="*/ 358 w 573"/>
                <a:gd name="T9" fmla="*/ 103 h 273"/>
                <a:gd name="T10" fmla="*/ 426 w 573"/>
                <a:gd name="T11" fmla="*/ 61 h 273"/>
                <a:gd name="T12" fmla="*/ 480 w 573"/>
                <a:gd name="T13" fmla="*/ 44 h 273"/>
                <a:gd name="T14" fmla="*/ 573 w 573"/>
                <a:gd name="T15" fmla="*/ 137 h 273"/>
                <a:gd name="T16" fmla="*/ 480 w 573"/>
                <a:gd name="T17" fmla="*/ 230 h 273"/>
                <a:gd name="T18" fmla="*/ 426 w 573"/>
                <a:gd name="T19" fmla="*/ 213 h 273"/>
                <a:gd name="T20" fmla="*/ 358 w 573"/>
                <a:gd name="T21" fmla="*/ 170 h 273"/>
                <a:gd name="T22" fmla="*/ 297 w 573"/>
                <a:gd name="T23" fmla="*/ 176 h 273"/>
                <a:gd name="T24" fmla="*/ 290 w 573"/>
                <a:gd name="T25" fmla="*/ 181 h 273"/>
                <a:gd name="T26" fmla="*/ 222 w 573"/>
                <a:gd name="T27" fmla="*/ 244 h 273"/>
                <a:gd name="T28" fmla="*/ 136 w 573"/>
                <a:gd name="T29" fmla="*/ 273 h 273"/>
                <a:gd name="T30" fmla="*/ 40 w 573"/>
                <a:gd name="T31" fmla="*/ 233 h 273"/>
                <a:gd name="T32" fmla="*/ 0 w 573"/>
                <a:gd name="T33" fmla="*/ 137 h 273"/>
                <a:gd name="T34" fmla="*/ 40 w 573"/>
                <a:gd name="T35" fmla="*/ 40 h 273"/>
                <a:gd name="T36" fmla="*/ 136 w 573"/>
                <a:gd name="T37"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3" h="273">
                  <a:moveTo>
                    <a:pt x="136" y="0"/>
                  </a:moveTo>
                  <a:cubicBezTo>
                    <a:pt x="169" y="0"/>
                    <a:pt x="198" y="11"/>
                    <a:pt x="222" y="30"/>
                  </a:cubicBezTo>
                  <a:cubicBezTo>
                    <a:pt x="254" y="56"/>
                    <a:pt x="274" y="78"/>
                    <a:pt x="290" y="92"/>
                  </a:cubicBezTo>
                  <a:cubicBezTo>
                    <a:pt x="292" y="94"/>
                    <a:pt x="294" y="96"/>
                    <a:pt x="297" y="97"/>
                  </a:cubicBezTo>
                  <a:cubicBezTo>
                    <a:pt x="313" y="108"/>
                    <a:pt x="333" y="114"/>
                    <a:pt x="358" y="103"/>
                  </a:cubicBezTo>
                  <a:cubicBezTo>
                    <a:pt x="375" y="96"/>
                    <a:pt x="396" y="82"/>
                    <a:pt x="426" y="61"/>
                  </a:cubicBezTo>
                  <a:cubicBezTo>
                    <a:pt x="441" y="50"/>
                    <a:pt x="460" y="44"/>
                    <a:pt x="480" y="44"/>
                  </a:cubicBezTo>
                  <a:cubicBezTo>
                    <a:pt x="531" y="44"/>
                    <a:pt x="573" y="86"/>
                    <a:pt x="573" y="137"/>
                  </a:cubicBezTo>
                  <a:cubicBezTo>
                    <a:pt x="573" y="188"/>
                    <a:pt x="531" y="230"/>
                    <a:pt x="480" y="230"/>
                  </a:cubicBezTo>
                  <a:cubicBezTo>
                    <a:pt x="460" y="230"/>
                    <a:pt x="441" y="224"/>
                    <a:pt x="426" y="213"/>
                  </a:cubicBezTo>
                  <a:cubicBezTo>
                    <a:pt x="396" y="192"/>
                    <a:pt x="375" y="178"/>
                    <a:pt x="358" y="170"/>
                  </a:cubicBezTo>
                  <a:cubicBezTo>
                    <a:pt x="333" y="160"/>
                    <a:pt x="313" y="166"/>
                    <a:pt x="297" y="176"/>
                  </a:cubicBezTo>
                  <a:cubicBezTo>
                    <a:pt x="294" y="178"/>
                    <a:pt x="292" y="179"/>
                    <a:pt x="290" y="181"/>
                  </a:cubicBezTo>
                  <a:cubicBezTo>
                    <a:pt x="274" y="196"/>
                    <a:pt x="254" y="218"/>
                    <a:pt x="222" y="244"/>
                  </a:cubicBezTo>
                  <a:cubicBezTo>
                    <a:pt x="198" y="262"/>
                    <a:pt x="169" y="273"/>
                    <a:pt x="136" y="273"/>
                  </a:cubicBezTo>
                  <a:cubicBezTo>
                    <a:pt x="99" y="273"/>
                    <a:pt x="65" y="258"/>
                    <a:pt x="40" y="233"/>
                  </a:cubicBezTo>
                  <a:cubicBezTo>
                    <a:pt x="15" y="209"/>
                    <a:pt x="0" y="174"/>
                    <a:pt x="0" y="137"/>
                  </a:cubicBezTo>
                  <a:cubicBezTo>
                    <a:pt x="0" y="99"/>
                    <a:pt x="15" y="65"/>
                    <a:pt x="40" y="40"/>
                  </a:cubicBezTo>
                  <a:cubicBezTo>
                    <a:pt x="65" y="16"/>
                    <a:pt x="99" y="0"/>
                    <a:pt x="136" y="0"/>
                  </a:cubicBez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1508" name="Oval 8"/>
            <p:cNvSpPr>
              <a:spLocks noChangeArrowheads="1"/>
            </p:cNvSpPr>
            <p:nvPr/>
          </p:nvSpPr>
          <p:spPr bwMode="auto">
            <a:xfrm>
              <a:off x="263" y="251"/>
              <a:ext cx="1507" cy="151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latin typeface="Calibri" panose="020F0502020204030204" pitchFamily="34" charset="0"/>
              </a:endParaRPr>
            </a:p>
          </p:txBody>
        </p:sp>
        <p:sp>
          <p:nvSpPr>
            <p:cNvPr id="21509" name="Oval 9"/>
            <p:cNvSpPr>
              <a:spLocks noChangeArrowheads="1"/>
            </p:cNvSpPr>
            <p:nvPr/>
          </p:nvSpPr>
          <p:spPr bwMode="auto">
            <a:xfrm>
              <a:off x="395" y="383"/>
              <a:ext cx="1243" cy="1252"/>
            </a:xfrm>
            <a:prstGeom prst="ellipse">
              <a:avLst/>
            </a:prstGeom>
            <a:solidFill>
              <a:srgbClr val="3A383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latin typeface="Calibri" panose="020F0502020204030204" pitchFamily="34" charset="0"/>
              </a:endParaRPr>
            </a:p>
          </p:txBody>
        </p:sp>
        <p:sp>
          <p:nvSpPr>
            <p:cNvPr id="21510" name="Freeform 10"/>
            <p:cNvSpPr>
              <a:spLocks noChangeArrowheads="1"/>
            </p:cNvSpPr>
            <p:nvPr/>
          </p:nvSpPr>
          <p:spPr bwMode="auto">
            <a:xfrm>
              <a:off x="2831" y="324"/>
              <a:ext cx="2852" cy="1370"/>
            </a:xfrm>
            <a:custGeom>
              <a:avLst/>
              <a:gdLst>
                <a:gd name="T0" fmla="*/ 93 w 390"/>
                <a:gd name="T1" fmla="*/ 0 h 186"/>
                <a:gd name="T2" fmla="*/ 151 w 390"/>
                <a:gd name="T3" fmla="*/ 20 h 186"/>
                <a:gd name="T4" fmla="*/ 197 w 390"/>
                <a:gd name="T5" fmla="*/ 63 h 186"/>
                <a:gd name="T6" fmla="*/ 202 w 390"/>
                <a:gd name="T7" fmla="*/ 66 h 186"/>
                <a:gd name="T8" fmla="*/ 244 w 390"/>
                <a:gd name="T9" fmla="*/ 70 h 186"/>
                <a:gd name="T10" fmla="*/ 290 w 390"/>
                <a:gd name="T11" fmla="*/ 41 h 186"/>
                <a:gd name="T12" fmla="*/ 327 w 390"/>
                <a:gd name="T13" fmla="*/ 29 h 186"/>
                <a:gd name="T14" fmla="*/ 390 w 390"/>
                <a:gd name="T15" fmla="*/ 93 h 186"/>
                <a:gd name="T16" fmla="*/ 327 w 390"/>
                <a:gd name="T17" fmla="*/ 156 h 186"/>
                <a:gd name="T18" fmla="*/ 290 w 390"/>
                <a:gd name="T19" fmla="*/ 144 h 186"/>
                <a:gd name="T20" fmla="*/ 244 w 390"/>
                <a:gd name="T21" fmla="*/ 116 h 186"/>
                <a:gd name="T22" fmla="*/ 202 w 390"/>
                <a:gd name="T23" fmla="*/ 120 h 186"/>
                <a:gd name="T24" fmla="*/ 197 w 390"/>
                <a:gd name="T25" fmla="*/ 123 h 186"/>
                <a:gd name="T26" fmla="*/ 151 w 390"/>
                <a:gd name="T27" fmla="*/ 166 h 186"/>
                <a:gd name="T28" fmla="*/ 93 w 390"/>
                <a:gd name="T29" fmla="*/ 186 h 186"/>
                <a:gd name="T30" fmla="*/ 27 w 390"/>
                <a:gd name="T31" fmla="*/ 159 h 186"/>
                <a:gd name="T32" fmla="*/ 0 w 390"/>
                <a:gd name="T33" fmla="*/ 93 h 186"/>
                <a:gd name="T34" fmla="*/ 27 w 390"/>
                <a:gd name="T35" fmla="*/ 27 h 186"/>
                <a:gd name="T36" fmla="*/ 93 w 390"/>
                <a:gd name="T37"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0" h="186">
                  <a:moveTo>
                    <a:pt x="93" y="0"/>
                  </a:moveTo>
                  <a:cubicBezTo>
                    <a:pt x="115" y="0"/>
                    <a:pt x="135" y="7"/>
                    <a:pt x="151" y="20"/>
                  </a:cubicBezTo>
                  <a:cubicBezTo>
                    <a:pt x="173" y="38"/>
                    <a:pt x="186" y="53"/>
                    <a:pt x="197" y="63"/>
                  </a:cubicBezTo>
                  <a:cubicBezTo>
                    <a:pt x="199" y="64"/>
                    <a:pt x="200" y="65"/>
                    <a:pt x="202" y="66"/>
                  </a:cubicBezTo>
                  <a:cubicBezTo>
                    <a:pt x="213" y="73"/>
                    <a:pt x="226" y="77"/>
                    <a:pt x="244" y="70"/>
                  </a:cubicBezTo>
                  <a:cubicBezTo>
                    <a:pt x="255" y="65"/>
                    <a:pt x="270" y="55"/>
                    <a:pt x="290" y="41"/>
                  </a:cubicBezTo>
                  <a:cubicBezTo>
                    <a:pt x="300" y="34"/>
                    <a:pt x="313" y="29"/>
                    <a:pt x="327" y="29"/>
                  </a:cubicBezTo>
                  <a:cubicBezTo>
                    <a:pt x="362" y="29"/>
                    <a:pt x="390" y="58"/>
                    <a:pt x="390" y="93"/>
                  </a:cubicBezTo>
                  <a:cubicBezTo>
                    <a:pt x="390" y="128"/>
                    <a:pt x="362" y="156"/>
                    <a:pt x="327" y="156"/>
                  </a:cubicBezTo>
                  <a:cubicBezTo>
                    <a:pt x="313" y="156"/>
                    <a:pt x="300" y="152"/>
                    <a:pt x="290" y="144"/>
                  </a:cubicBezTo>
                  <a:cubicBezTo>
                    <a:pt x="270" y="130"/>
                    <a:pt x="255" y="121"/>
                    <a:pt x="244" y="116"/>
                  </a:cubicBezTo>
                  <a:cubicBezTo>
                    <a:pt x="226" y="108"/>
                    <a:pt x="213" y="112"/>
                    <a:pt x="202" y="120"/>
                  </a:cubicBezTo>
                  <a:cubicBezTo>
                    <a:pt x="200" y="121"/>
                    <a:pt x="199" y="122"/>
                    <a:pt x="197" y="123"/>
                  </a:cubicBezTo>
                  <a:cubicBezTo>
                    <a:pt x="186" y="133"/>
                    <a:pt x="173" y="148"/>
                    <a:pt x="151" y="166"/>
                  </a:cubicBezTo>
                  <a:cubicBezTo>
                    <a:pt x="135" y="178"/>
                    <a:pt x="115" y="186"/>
                    <a:pt x="93" y="186"/>
                  </a:cubicBezTo>
                  <a:cubicBezTo>
                    <a:pt x="67" y="186"/>
                    <a:pt x="44" y="175"/>
                    <a:pt x="27" y="159"/>
                  </a:cubicBezTo>
                  <a:cubicBezTo>
                    <a:pt x="10" y="142"/>
                    <a:pt x="0" y="118"/>
                    <a:pt x="0" y="93"/>
                  </a:cubicBezTo>
                  <a:cubicBezTo>
                    <a:pt x="0" y="67"/>
                    <a:pt x="10" y="44"/>
                    <a:pt x="27" y="27"/>
                  </a:cubicBezTo>
                  <a:cubicBezTo>
                    <a:pt x="44" y="10"/>
                    <a:pt x="67" y="0"/>
                    <a:pt x="93" y="0"/>
                  </a:cubicBez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1511" name="Oval 11"/>
            <p:cNvSpPr>
              <a:spLocks noChangeArrowheads="1"/>
            </p:cNvSpPr>
            <p:nvPr/>
          </p:nvSpPr>
          <p:spPr bwMode="auto">
            <a:xfrm>
              <a:off x="3006" y="486"/>
              <a:ext cx="1031" cy="10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latin typeface="Calibri" panose="020F0502020204030204" pitchFamily="34" charset="0"/>
              </a:endParaRPr>
            </a:p>
          </p:txBody>
        </p:sp>
        <p:sp>
          <p:nvSpPr>
            <p:cNvPr id="21512" name="Oval 12"/>
            <p:cNvSpPr>
              <a:spLocks noChangeArrowheads="1"/>
            </p:cNvSpPr>
            <p:nvPr/>
          </p:nvSpPr>
          <p:spPr bwMode="auto">
            <a:xfrm>
              <a:off x="3145" y="626"/>
              <a:ext cx="753" cy="766"/>
            </a:xfrm>
            <a:prstGeom prst="ellipse">
              <a:avLst/>
            </a:prstGeom>
            <a:solidFill>
              <a:srgbClr val="FFB01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latin typeface="Calibri" panose="020F0502020204030204" pitchFamily="34" charset="0"/>
              </a:endParaRPr>
            </a:p>
          </p:txBody>
        </p:sp>
        <p:sp>
          <p:nvSpPr>
            <p:cNvPr id="21513" name="Oval 13"/>
            <p:cNvSpPr>
              <a:spLocks noChangeArrowheads="1"/>
            </p:cNvSpPr>
            <p:nvPr/>
          </p:nvSpPr>
          <p:spPr bwMode="auto">
            <a:xfrm>
              <a:off x="4878" y="655"/>
              <a:ext cx="703" cy="70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latin typeface="Calibri" panose="020F0502020204030204" pitchFamily="34" charset="0"/>
              </a:endParaRPr>
            </a:p>
          </p:txBody>
        </p:sp>
        <p:sp>
          <p:nvSpPr>
            <p:cNvPr id="21514" name="Oval 14"/>
            <p:cNvSpPr>
              <a:spLocks noChangeArrowheads="1"/>
            </p:cNvSpPr>
            <p:nvPr/>
          </p:nvSpPr>
          <p:spPr bwMode="auto">
            <a:xfrm>
              <a:off x="5017" y="788"/>
              <a:ext cx="432" cy="434"/>
            </a:xfrm>
            <a:prstGeom prst="ellipse">
              <a:avLst/>
            </a:prstGeom>
            <a:solidFill>
              <a:srgbClr val="3A383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latin typeface="Calibri" panose="020F0502020204030204" pitchFamily="34" charset="0"/>
              </a:endParaRPr>
            </a:p>
          </p:txBody>
        </p:sp>
        <p:sp>
          <p:nvSpPr>
            <p:cNvPr id="21515" name="Freeform 15"/>
            <p:cNvSpPr>
              <a:spLocks noChangeArrowheads="1"/>
            </p:cNvSpPr>
            <p:nvPr/>
          </p:nvSpPr>
          <p:spPr bwMode="auto">
            <a:xfrm>
              <a:off x="1997" y="854"/>
              <a:ext cx="263" cy="309"/>
            </a:xfrm>
            <a:custGeom>
              <a:avLst/>
              <a:gdLst>
                <a:gd name="T0" fmla="*/ 0 w 263"/>
                <a:gd name="T1" fmla="*/ 0 h 309"/>
                <a:gd name="T2" fmla="*/ 263 w 263"/>
                <a:gd name="T3" fmla="*/ 155 h 309"/>
                <a:gd name="T4" fmla="*/ 0 w 263"/>
                <a:gd name="T5" fmla="*/ 309 h 309"/>
                <a:gd name="T6" fmla="*/ 0 w 263"/>
                <a:gd name="T7" fmla="*/ 0 h 309"/>
              </a:gdLst>
              <a:ahLst/>
              <a:cxnLst>
                <a:cxn ang="0">
                  <a:pos x="T0" y="T1"/>
                </a:cxn>
                <a:cxn ang="0">
                  <a:pos x="T2" y="T3"/>
                </a:cxn>
                <a:cxn ang="0">
                  <a:pos x="T4" y="T5"/>
                </a:cxn>
                <a:cxn ang="0">
                  <a:pos x="T6" y="T7"/>
                </a:cxn>
              </a:cxnLst>
              <a:rect l="0" t="0" r="r" b="b"/>
              <a:pathLst>
                <a:path w="263" h="309">
                  <a:moveTo>
                    <a:pt x="0" y="0"/>
                  </a:moveTo>
                  <a:lnTo>
                    <a:pt x="263" y="155"/>
                  </a:lnTo>
                  <a:lnTo>
                    <a:pt x="0" y="309"/>
                  </a:lnTo>
                  <a:lnTo>
                    <a:pt x="0" y="0"/>
                  </a:lnTo>
                  <a:close/>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1516" name="Freeform 16"/>
            <p:cNvSpPr>
              <a:spLocks noChangeArrowheads="1"/>
            </p:cNvSpPr>
            <p:nvPr/>
          </p:nvSpPr>
          <p:spPr bwMode="auto">
            <a:xfrm>
              <a:off x="4191" y="898"/>
              <a:ext cx="175" cy="214"/>
            </a:xfrm>
            <a:custGeom>
              <a:avLst/>
              <a:gdLst>
                <a:gd name="T0" fmla="*/ 0 w 175"/>
                <a:gd name="T1" fmla="*/ 0 h 214"/>
                <a:gd name="T2" fmla="*/ 175 w 175"/>
                <a:gd name="T3" fmla="*/ 111 h 214"/>
                <a:gd name="T4" fmla="*/ 0 w 175"/>
                <a:gd name="T5" fmla="*/ 214 h 214"/>
                <a:gd name="T6" fmla="*/ 0 w 175"/>
                <a:gd name="T7" fmla="*/ 0 h 214"/>
              </a:gdLst>
              <a:ahLst/>
              <a:cxnLst>
                <a:cxn ang="0">
                  <a:pos x="T0" y="T1"/>
                </a:cxn>
                <a:cxn ang="0">
                  <a:pos x="T2" y="T3"/>
                </a:cxn>
                <a:cxn ang="0">
                  <a:pos x="T4" y="T5"/>
                </a:cxn>
                <a:cxn ang="0">
                  <a:pos x="T6" y="T7"/>
                </a:cxn>
              </a:cxnLst>
              <a:rect l="0" t="0" r="r" b="b"/>
              <a:pathLst>
                <a:path w="175" h="214">
                  <a:moveTo>
                    <a:pt x="0" y="0"/>
                  </a:moveTo>
                  <a:lnTo>
                    <a:pt x="175" y="111"/>
                  </a:lnTo>
                  <a:lnTo>
                    <a:pt x="0" y="214"/>
                  </a:lnTo>
                  <a:lnTo>
                    <a:pt x="0" y="0"/>
                  </a:lnTo>
                  <a:close/>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grpSp>
      <p:grpSp>
        <p:nvGrpSpPr>
          <p:cNvPr id="21517" name="Group 98"/>
          <p:cNvGrpSpPr>
            <a:grpSpLocks/>
          </p:cNvGrpSpPr>
          <p:nvPr/>
        </p:nvGrpSpPr>
        <p:grpSpPr bwMode="auto">
          <a:xfrm>
            <a:off x="1456135" y="2232423"/>
            <a:ext cx="1175147" cy="1087040"/>
            <a:chOff x="0" y="0"/>
            <a:chExt cx="1120" cy="1035"/>
          </a:xfrm>
        </p:grpSpPr>
        <p:sp>
          <p:nvSpPr>
            <p:cNvPr id="21518" name="Freeform 99"/>
            <p:cNvSpPr>
              <a:spLocks noEditPoints="1" noChangeArrowheads="1"/>
            </p:cNvSpPr>
            <p:nvPr/>
          </p:nvSpPr>
          <p:spPr bwMode="auto">
            <a:xfrm>
              <a:off x="449" y="0"/>
              <a:ext cx="671" cy="671"/>
            </a:xfrm>
            <a:custGeom>
              <a:avLst/>
              <a:gdLst>
                <a:gd name="T0" fmla="*/ 256 w 282"/>
                <a:gd name="T1" fmla="*/ 25 h 282"/>
                <a:gd name="T2" fmla="*/ 164 w 282"/>
                <a:gd name="T3" fmla="*/ 25 h 282"/>
                <a:gd name="T4" fmla="*/ 0 w 282"/>
                <a:gd name="T5" fmla="*/ 189 h 282"/>
                <a:gd name="T6" fmla="*/ 92 w 282"/>
                <a:gd name="T7" fmla="*/ 282 h 282"/>
                <a:gd name="T8" fmla="*/ 256 w 282"/>
                <a:gd name="T9" fmla="*/ 118 h 282"/>
                <a:gd name="T10" fmla="*/ 256 w 282"/>
                <a:gd name="T11" fmla="*/ 25 h 282"/>
                <a:gd name="T12" fmla="*/ 55 w 282"/>
                <a:gd name="T13" fmla="*/ 191 h 282"/>
                <a:gd name="T14" fmla="*/ 44 w 282"/>
                <a:gd name="T15" fmla="*/ 180 h 282"/>
                <a:gd name="T16" fmla="*/ 183 w 282"/>
                <a:gd name="T17" fmla="*/ 42 h 282"/>
                <a:gd name="T18" fmla="*/ 194 w 282"/>
                <a:gd name="T19" fmla="*/ 42 h 282"/>
                <a:gd name="T20" fmla="*/ 194 w 282"/>
                <a:gd name="T21" fmla="*/ 53 h 282"/>
                <a:gd name="T22" fmla="*/ 55 w 282"/>
                <a:gd name="T23" fmla="*/ 191 h 282"/>
                <a:gd name="T24" fmla="*/ 78 w 282"/>
                <a:gd name="T25" fmla="*/ 214 h 282"/>
                <a:gd name="T26" fmla="*/ 67 w 282"/>
                <a:gd name="T27" fmla="*/ 203 h 282"/>
                <a:gd name="T28" fmla="*/ 217 w 282"/>
                <a:gd name="T29" fmla="*/ 53 h 282"/>
                <a:gd name="T30" fmla="*/ 228 w 282"/>
                <a:gd name="T31" fmla="*/ 53 h 282"/>
                <a:gd name="T32" fmla="*/ 228 w 282"/>
                <a:gd name="T33" fmla="*/ 64 h 282"/>
                <a:gd name="T34" fmla="*/ 78 w 282"/>
                <a:gd name="T35" fmla="*/ 214 h 282"/>
                <a:gd name="T36" fmla="*/ 101 w 282"/>
                <a:gd name="T37" fmla="*/ 237 h 282"/>
                <a:gd name="T38" fmla="*/ 90 w 282"/>
                <a:gd name="T39" fmla="*/ 226 h 282"/>
                <a:gd name="T40" fmla="*/ 229 w 282"/>
                <a:gd name="T41" fmla="*/ 88 h 282"/>
                <a:gd name="T42" fmla="*/ 240 w 282"/>
                <a:gd name="T43" fmla="*/ 88 h 282"/>
                <a:gd name="T44" fmla="*/ 240 w 282"/>
                <a:gd name="T45" fmla="*/ 99 h 282"/>
                <a:gd name="T46" fmla="*/ 101 w 282"/>
                <a:gd name="T47" fmla="*/ 2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1519" name="Freeform 100"/>
            <p:cNvSpPr>
              <a:spLocks noChangeArrowheads="1"/>
            </p:cNvSpPr>
            <p:nvPr/>
          </p:nvSpPr>
          <p:spPr bwMode="auto">
            <a:xfrm>
              <a:off x="78" y="571"/>
              <a:ext cx="464" cy="464"/>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1520" name="Freeform 101"/>
            <p:cNvSpPr>
              <a:spLocks noChangeArrowheads="1"/>
            </p:cNvSpPr>
            <p:nvPr/>
          </p:nvSpPr>
          <p:spPr bwMode="auto">
            <a:xfrm>
              <a:off x="0" y="7"/>
              <a:ext cx="490" cy="493"/>
            </a:xfrm>
            <a:custGeom>
              <a:avLst/>
              <a:gdLst>
                <a:gd name="T0" fmla="*/ 103 w 206"/>
                <a:gd name="T1" fmla="*/ 0 h 207"/>
                <a:gd name="T2" fmla="*/ 77 w 206"/>
                <a:gd name="T3" fmla="*/ 4 h 207"/>
                <a:gd name="T4" fmla="*/ 80 w 206"/>
                <a:gd name="T5" fmla="*/ 6 h 207"/>
                <a:gd name="T6" fmla="*/ 117 w 206"/>
                <a:gd name="T7" fmla="*/ 43 h 207"/>
                <a:gd name="T8" fmla="*/ 117 w 206"/>
                <a:gd name="T9" fmla="*/ 112 h 207"/>
                <a:gd name="T10" fmla="*/ 48 w 206"/>
                <a:gd name="T11" fmla="*/ 112 h 207"/>
                <a:gd name="T12" fmla="*/ 11 w 206"/>
                <a:gd name="T13" fmla="*/ 75 h 207"/>
                <a:gd name="T14" fmla="*/ 6 w 206"/>
                <a:gd name="T15" fmla="*/ 68 h 207"/>
                <a:gd name="T16" fmla="*/ 0 w 206"/>
                <a:gd name="T17" fmla="*/ 104 h 207"/>
                <a:gd name="T18" fmla="*/ 103 w 206"/>
                <a:gd name="T19" fmla="*/ 207 h 207"/>
                <a:gd name="T20" fmla="*/ 206 w 206"/>
                <a:gd name="T21" fmla="*/ 104 h 207"/>
                <a:gd name="T22" fmla="*/ 103 w 206"/>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1521" name="Freeform 102"/>
            <p:cNvSpPr>
              <a:spLocks noEditPoints="1" noChangeArrowheads="1"/>
            </p:cNvSpPr>
            <p:nvPr/>
          </p:nvSpPr>
          <p:spPr bwMode="auto">
            <a:xfrm>
              <a:off x="606" y="593"/>
              <a:ext cx="445" cy="442"/>
            </a:xfrm>
            <a:custGeom>
              <a:avLst/>
              <a:gdLst>
                <a:gd name="T0" fmla="*/ 164 w 187"/>
                <a:gd name="T1" fmla="*/ 163 h 186"/>
                <a:gd name="T2" fmla="*/ 164 w 187"/>
                <a:gd name="T3" fmla="*/ 82 h 186"/>
                <a:gd name="T4" fmla="*/ 81 w 187"/>
                <a:gd name="T5" fmla="*/ 0 h 186"/>
                <a:gd name="T6" fmla="*/ 0 w 187"/>
                <a:gd name="T7" fmla="*/ 81 h 186"/>
                <a:gd name="T8" fmla="*/ 83 w 187"/>
                <a:gd name="T9" fmla="*/ 163 h 186"/>
                <a:gd name="T10" fmla="*/ 164 w 187"/>
                <a:gd name="T11" fmla="*/ 163 h 186"/>
                <a:gd name="T12" fmla="*/ 109 w 187"/>
                <a:gd name="T13" fmla="*/ 108 h 186"/>
                <a:gd name="T14" fmla="*/ 143 w 187"/>
                <a:gd name="T15" fmla="*/ 108 h 186"/>
                <a:gd name="T16" fmla="*/ 143 w 187"/>
                <a:gd name="T17" fmla="*/ 142 h 186"/>
                <a:gd name="T18" fmla="*/ 109 w 187"/>
                <a:gd name="T19" fmla="*/ 142 h 186"/>
                <a:gd name="T20" fmla="*/ 109 w 187"/>
                <a:gd name="T21" fmla="*/ 10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grpSp>
      <p:grpSp>
        <p:nvGrpSpPr>
          <p:cNvPr id="21522" name="Group 11"/>
          <p:cNvGrpSpPr>
            <a:grpSpLocks/>
          </p:cNvGrpSpPr>
          <p:nvPr/>
        </p:nvGrpSpPr>
        <p:grpSpPr bwMode="auto">
          <a:xfrm>
            <a:off x="7603332" y="2526506"/>
            <a:ext cx="454819" cy="382191"/>
            <a:chOff x="0" y="0"/>
            <a:chExt cx="1325" cy="1112"/>
          </a:xfrm>
        </p:grpSpPr>
        <p:sp>
          <p:nvSpPr>
            <p:cNvPr id="21523" name="Oval 12"/>
            <p:cNvSpPr>
              <a:spLocks noChangeArrowheads="1"/>
            </p:cNvSpPr>
            <p:nvPr/>
          </p:nvSpPr>
          <p:spPr bwMode="auto">
            <a:xfrm>
              <a:off x="439" y="0"/>
              <a:ext cx="447" cy="4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1524" name="Freeform 13"/>
            <p:cNvSpPr>
              <a:spLocks noChangeArrowheads="1"/>
            </p:cNvSpPr>
            <p:nvPr/>
          </p:nvSpPr>
          <p:spPr bwMode="auto">
            <a:xfrm>
              <a:off x="306" y="480"/>
              <a:ext cx="713" cy="632"/>
            </a:xfrm>
            <a:custGeom>
              <a:avLst/>
              <a:gdLst>
                <a:gd name="T0" fmla="*/ 200 w 300"/>
                <a:gd name="T1" fmla="*/ 0 h 266"/>
                <a:gd name="T2" fmla="*/ 150 w 300"/>
                <a:gd name="T3" fmla="*/ 67 h 266"/>
                <a:gd name="T4" fmla="*/ 100 w 300"/>
                <a:gd name="T5" fmla="*/ 0 h 266"/>
                <a:gd name="T6" fmla="*/ 0 w 300"/>
                <a:gd name="T7" fmla="*/ 144 h 266"/>
                <a:gd name="T8" fmla="*/ 0 w 300"/>
                <a:gd name="T9" fmla="*/ 236 h 266"/>
                <a:gd name="T10" fmla="*/ 0 w 300"/>
                <a:gd name="T11" fmla="*/ 236 h 266"/>
                <a:gd name="T12" fmla="*/ 150 w 300"/>
                <a:gd name="T13" fmla="*/ 266 h 266"/>
                <a:gd name="T14" fmla="*/ 300 w 300"/>
                <a:gd name="T15" fmla="*/ 236 h 266"/>
                <a:gd name="T16" fmla="*/ 300 w 300"/>
                <a:gd name="T17" fmla="*/ 236 h 266"/>
                <a:gd name="T18" fmla="*/ 300 w 300"/>
                <a:gd name="T19" fmla="*/ 144 h 266"/>
                <a:gd name="T20" fmla="*/ 200 w 300"/>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266">
                  <a:moveTo>
                    <a:pt x="200" y="0"/>
                  </a:moveTo>
                  <a:cubicBezTo>
                    <a:pt x="150" y="67"/>
                    <a:pt x="150" y="67"/>
                    <a:pt x="150" y="67"/>
                  </a:cubicBezTo>
                  <a:cubicBezTo>
                    <a:pt x="100" y="0"/>
                    <a:pt x="100" y="0"/>
                    <a:pt x="100" y="0"/>
                  </a:cubicBezTo>
                  <a:cubicBezTo>
                    <a:pt x="41" y="21"/>
                    <a:pt x="0" y="78"/>
                    <a:pt x="0" y="144"/>
                  </a:cubicBezTo>
                  <a:cubicBezTo>
                    <a:pt x="0" y="236"/>
                    <a:pt x="0" y="236"/>
                    <a:pt x="0" y="236"/>
                  </a:cubicBezTo>
                  <a:cubicBezTo>
                    <a:pt x="0" y="236"/>
                    <a:pt x="0" y="236"/>
                    <a:pt x="0" y="236"/>
                  </a:cubicBezTo>
                  <a:cubicBezTo>
                    <a:pt x="3" y="253"/>
                    <a:pt x="69" y="266"/>
                    <a:pt x="150" y="266"/>
                  </a:cubicBezTo>
                  <a:cubicBezTo>
                    <a:pt x="231" y="266"/>
                    <a:pt x="297" y="253"/>
                    <a:pt x="300" y="236"/>
                  </a:cubicBezTo>
                  <a:cubicBezTo>
                    <a:pt x="300" y="236"/>
                    <a:pt x="300" y="236"/>
                    <a:pt x="300" y="236"/>
                  </a:cubicBezTo>
                  <a:cubicBezTo>
                    <a:pt x="300" y="144"/>
                    <a:pt x="300" y="144"/>
                    <a:pt x="300" y="144"/>
                  </a:cubicBezTo>
                  <a:cubicBezTo>
                    <a:pt x="300" y="78"/>
                    <a:pt x="259" y="21"/>
                    <a:pt x="20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1525" name="Freeform 14"/>
            <p:cNvSpPr>
              <a:spLocks noChangeArrowheads="1"/>
            </p:cNvSpPr>
            <p:nvPr/>
          </p:nvSpPr>
          <p:spPr bwMode="auto">
            <a:xfrm>
              <a:off x="629" y="461"/>
              <a:ext cx="69" cy="42"/>
            </a:xfrm>
            <a:custGeom>
              <a:avLst/>
              <a:gdLst>
                <a:gd name="T0" fmla="*/ 29 w 29"/>
                <a:gd name="T1" fmla="*/ 0 h 18"/>
                <a:gd name="T2" fmla="*/ 14 w 29"/>
                <a:gd name="T3" fmla="*/ 0 h 18"/>
                <a:gd name="T4" fmla="*/ 0 w 29"/>
                <a:gd name="T5" fmla="*/ 0 h 18"/>
                <a:gd name="T6" fmla="*/ 6 w 29"/>
                <a:gd name="T7" fmla="*/ 18 h 18"/>
                <a:gd name="T8" fmla="*/ 23 w 29"/>
                <a:gd name="T9" fmla="*/ 17 h 18"/>
                <a:gd name="T10" fmla="*/ 29 w 29"/>
                <a:gd name="T11" fmla="*/ 0 h 18"/>
              </a:gdLst>
              <a:ahLst/>
              <a:cxnLst>
                <a:cxn ang="0">
                  <a:pos x="T0" y="T1"/>
                </a:cxn>
                <a:cxn ang="0">
                  <a:pos x="T2" y="T3"/>
                </a:cxn>
                <a:cxn ang="0">
                  <a:pos x="T4" y="T5"/>
                </a:cxn>
                <a:cxn ang="0">
                  <a:pos x="T6" y="T7"/>
                </a:cxn>
                <a:cxn ang="0">
                  <a:pos x="T8" y="T9"/>
                </a:cxn>
                <a:cxn ang="0">
                  <a:pos x="T10" y="T11"/>
                </a:cxn>
              </a:cxnLst>
              <a:rect l="0" t="0" r="r" b="b"/>
              <a:pathLst>
                <a:path w="29" h="18">
                  <a:moveTo>
                    <a:pt x="29" y="0"/>
                  </a:moveTo>
                  <a:cubicBezTo>
                    <a:pt x="24" y="0"/>
                    <a:pt x="19" y="0"/>
                    <a:pt x="14" y="0"/>
                  </a:cubicBezTo>
                  <a:cubicBezTo>
                    <a:pt x="10" y="0"/>
                    <a:pt x="5" y="0"/>
                    <a:pt x="0" y="0"/>
                  </a:cubicBezTo>
                  <a:cubicBezTo>
                    <a:pt x="0" y="0"/>
                    <a:pt x="0" y="10"/>
                    <a:pt x="6" y="18"/>
                  </a:cubicBezTo>
                  <a:cubicBezTo>
                    <a:pt x="6" y="18"/>
                    <a:pt x="17" y="18"/>
                    <a:pt x="23" y="17"/>
                  </a:cubicBezTo>
                  <a:cubicBezTo>
                    <a:pt x="23" y="17"/>
                    <a:pt x="29" y="11"/>
                    <a:pt x="2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1526" name="Freeform 15"/>
            <p:cNvSpPr>
              <a:spLocks noChangeArrowheads="1"/>
            </p:cNvSpPr>
            <p:nvPr/>
          </p:nvSpPr>
          <p:spPr bwMode="auto">
            <a:xfrm>
              <a:off x="622" y="508"/>
              <a:ext cx="81" cy="107"/>
            </a:xfrm>
            <a:custGeom>
              <a:avLst/>
              <a:gdLst>
                <a:gd name="T0" fmla="*/ 21 w 81"/>
                <a:gd name="T1" fmla="*/ 0 h 107"/>
                <a:gd name="T2" fmla="*/ 62 w 81"/>
                <a:gd name="T3" fmla="*/ 0 h 107"/>
                <a:gd name="T4" fmla="*/ 81 w 81"/>
                <a:gd name="T5" fmla="*/ 62 h 107"/>
                <a:gd name="T6" fmla="*/ 40 w 81"/>
                <a:gd name="T7" fmla="*/ 107 h 107"/>
                <a:gd name="T8" fmla="*/ 0 w 81"/>
                <a:gd name="T9" fmla="*/ 62 h 107"/>
                <a:gd name="T10" fmla="*/ 21 w 81"/>
                <a:gd name="T11" fmla="*/ 0 h 107"/>
              </a:gdLst>
              <a:ahLst/>
              <a:cxnLst>
                <a:cxn ang="0">
                  <a:pos x="T0" y="T1"/>
                </a:cxn>
                <a:cxn ang="0">
                  <a:pos x="T2" y="T3"/>
                </a:cxn>
                <a:cxn ang="0">
                  <a:pos x="T4" y="T5"/>
                </a:cxn>
                <a:cxn ang="0">
                  <a:pos x="T6" y="T7"/>
                </a:cxn>
                <a:cxn ang="0">
                  <a:pos x="T8" y="T9"/>
                </a:cxn>
                <a:cxn ang="0">
                  <a:pos x="T10" y="T11"/>
                </a:cxn>
              </a:cxnLst>
              <a:rect l="0" t="0" r="r" b="b"/>
              <a:pathLst>
                <a:path w="81" h="107">
                  <a:moveTo>
                    <a:pt x="21" y="0"/>
                  </a:moveTo>
                  <a:lnTo>
                    <a:pt x="62" y="0"/>
                  </a:lnTo>
                  <a:lnTo>
                    <a:pt x="81" y="62"/>
                  </a:lnTo>
                  <a:lnTo>
                    <a:pt x="40" y="107"/>
                  </a:lnTo>
                  <a:lnTo>
                    <a:pt x="0" y="62"/>
                  </a:lnTo>
                  <a:lnTo>
                    <a:pt x="2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1527" name="Freeform 16"/>
            <p:cNvSpPr>
              <a:spLocks noChangeArrowheads="1"/>
            </p:cNvSpPr>
            <p:nvPr/>
          </p:nvSpPr>
          <p:spPr bwMode="auto">
            <a:xfrm>
              <a:off x="240" y="549"/>
              <a:ext cx="59" cy="80"/>
            </a:xfrm>
            <a:custGeom>
              <a:avLst/>
              <a:gdLst>
                <a:gd name="T0" fmla="*/ 28 w 59"/>
                <a:gd name="T1" fmla="*/ 80 h 80"/>
                <a:gd name="T2" fmla="*/ 59 w 59"/>
                <a:gd name="T3" fmla="*/ 47 h 80"/>
                <a:gd name="T4" fmla="*/ 45 w 59"/>
                <a:gd name="T5" fmla="*/ 0 h 80"/>
                <a:gd name="T6" fmla="*/ 14 w 59"/>
                <a:gd name="T7" fmla="*/ 0 h 80"/>
                <a:gd name="T8" fmla="*/ 0 w 59"/>
                <a:gd name="T9" fmla="*/ 47 h 80"/>
                <a:gd name="T10" fmla="*/ 28 w 59"/>
                <a:gd name="T11" fmla="*/ 80 h 80"/>
              </a:gdLst>
              <a:ahLst/>
              <a:cxnLst>
                <a:cxn ang="0">
                  <a:pos x="T0" y="T1"/>
                </a:cxn>
                <a:cxn ang="0">
                  <a:pos x="T2" y="T3"/>
                </a:cxn>
                <a:cxn ang="0">
                  <a:pos x="T4" y="T5"/>
                </a:cxn>
                <a:cxn ang="0">
                  <a:pos x="T6" y="T7"/>
                </a:cxn>
                <a:cxn ang="0">
                  <a:pos x="T8" y="T9"/>
                </a:cxn>
                <a:cxn ang="0">
                  <a:pos x="T10" y="T11"/>
                </a:cxn>
              </a:cxnLst>
              <a:rect l="0" t="0" r="r" b="b"/>
              <a:pathLst>
                <a:path w="59" h="80">
                  <a:moveTo>
                    <a:pt x="28" y="80"/>
                  </a:moveTo>
                  <a:lnTo>
                    <a:pt x="59" y="47"/>
                  </a:lnTo>
                  <a:lnTo>
                    <a:pt x="45" y="0"/>
                  </a:lnTo>
                  <a:lnTo>
                    <a:pt x="14" y="0"/>
                  </a:lnTo>
                  <a:lnTo>
                    <a:pt x="0" y="47"/>
                  </a:lnTo>
                  <a:lnTo>
                    <a:pt x="28" y="8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1528" name="Freeform 17"/>
            <p:cNvSpPr>
              <a:spLocks noChangeArrowheads="1"/>
            </p:cNvSpPr>
            <p:nvPr/>
          </p:nvSpPr>
          <p:spPr bwMode="auto">
            <a:xfrm>
              <a:off x="0" y="527"/>
              <a:ext cx="387" cy="475"/>
            </a:xfrm>
            <a:custGeom>
              <a:avLst/>
              <a:gdLst>
                <a:gd name="T0" fmla="*/ 151 w 163"/>
                <a:gd name="T1" fmla="*/ 0 h 200"/>
                <a:gd name="T2" fmla="*/ 113 w 163"/>
                <a:gd name="T3" fmla="*/ 51 h 200"/>
                <a:gd name="T4" fmla="*/ 75 w 163"/>
                <a:gd name="T5" fmla="*/ 0 h 200"/>
                <a:gd name="T6" fmla="*/ 0 w 163"/>
                <a:gd name="T7" fmla="*/ 108 h 200"/>
                <a:gd name="T8" fmla="*/ 0 w 163"/>
                <a:gd name="T9" fmla="*/ 177 h 200"/>
                <a:gd name="T10" fmla="*/ 0 w 163"/>
                <a:gd name="T11" fmla="*/ 177 h 200"/>
                <a:gd name="T12" fmla="*/ 113 w 163"/>
                <a:gd name="T13" fmla="*/ 200 h 200"/>
                <a:gd name="T14" fmla="*/ 115 w 163"/>
                <a:gd name="T15" fmla="*/ 200 h 200"/>
                <a:gd name="T16" fmla="*/ 115 w 163"/>
                <a:gd name="T17" fmla="*/ 124 h 200"/>
                <a:gd name="T18" fmla="*/ 163 w 163"/>
                <a:gd name="T19" fmla="*/ 6 h 200"/>
                <a:gd name="T20" fmla="*/ 151 w 163"/>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00">
                  <a:moveTo>
                    <a:pt x="151" y="0"/>
                  </a:moveTo>
                  <a:cubicBezTo>
                    <a:pt x="113" y="51"/>
                    <a:pt x="113" y="51"/>
                    <a:pt x="113" y="51"/>
                  </a:cubicBezTo>
                  <a:cubicBezTo>
                    <a:pt x="75" y="0"/>
                    <a:pt x="75" y="0"/>
                    <a:pt x="75" y="0"/>
                  </a:cubicBezTo>
                  <a:cubicBezTo>
                    <a:pt x="32" y="16"/>
                    <a:pt x="0" y="58"/>
                    <a:pt x="0" y="108"/>
                  </a:cubicBezTo>
                  <a:cubicBezTo>
                    <a:pt x="0" y="177"/>
                    <a:pt x="0" y="177"/>
                    <a:pt x="0" y="177"/>
                  </a:cubicBezTo>
                  <a:cubicBezTo>
                    <a:pt x="0" y="177"/>
                    <a:pt x="0" y="177"/>
                    <a:pt x="0" y="177"/>
                  </a:cubicBezTo>
                  <a:cubicBezTo>
                    <a:pt x="2" y="189"/>
                    <a:pt x="52" y="200"/>
                    <a:pt x="113" y="200"/>
                  </a:cubicBezTo>
                  <a:cubicBezTo>
                    <a:pt x="114" y="200"/>
                    <a:pt x="114" y="200"/>
                    <a:pt x="115" y="200"/>
                  </a:cubicBezTo>
                  <a:cubicBezTo>
                    <a:pt x="115" y="124"/>
                    <a:pt x="115" y="124"/>
                    <a:pt x="115" y="124"/>
                  </a:cubicBezTo>
                  <a:cubicBezTo>
                    <a:pt x="115" y="78"/>
                    <a:pt x="133" y="36"/>
                    <a:pt x="163" y="6"/>
                  </a:cubicBezTo>
                  <a:cubicBezTo>
                    <a:pt x="159" y="4"/>
                    <a:pt x="155" y="2"/>
                    <a:pt x="151"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1529" name="Freeform 18"/>
            <p:cNvSpPr>
              <a:spLocks noChangeArrowheads="1"/>
            </p:cNvSpPr>
            <p:nvPr/>
          </p:nvSpPr>
          <p:spPr bwMode="auto">
            <a:xfrm>
              <a:off x="242" y="513"/>
              <a:ext cx="55" cy="31"/>
            </a:xfrm>
            <a:custGeom>
              <a:avLst/>
              <a:gdLst>
                <a:gd name="T0" fmla="*/ 18 w 23"/>
                <a:gd name="T1" fmla="*/ 13 h 13"/>
                <a:gd name="T2" fmla="*/ 22 w 23"/>
                <a:gd name="T3" fmla="*/ 0 h 13"/>
                <a:gd name="T4" fmla="*/ 11 w 23"/>
                <a:gd name="T5" fmla="*/ 0 h 13"/>
                <a:gd name="T6" fmla="*/ 1 w 23"/>
                <a:gd name="T7" fmla="*/ 0 h 13"/>
                <a:gd name="T8" fmla="*/ 5 w 23"/>
                <a:gd name="T9" fmla="*/ 13 h 13"/>
                <a:gd name="T10" fmla="*/ 18 w 23"/>
                <a:gd name="T11" fmla="*/ 13 h 13"/>
              </a:gdLst>
              <a:ahLst/>
              <a:cxnLst>
                <a:cxn ang="0">
                  <a:pos x="T0" y="T1"/>
                </a:cxn>
                <a:cxn ang="0">
                  <a:pos x="T2" y="T3"/>
                </a:cxn>
                <a:cxn ang="0">
                  <a:pos x="T4" y="T5"/>
                </a:cxn>
                <a:cxn ang="0">
                  <a:pos x="T6" y="T7"/>
                </a:cxn>
                <a:cxn ang="0">
                  <a:pos x="T8" y="T9"/>
                </a:cxn>
                <a:cxn ang="0">
                  <a:pos x="T10" y="T11"/>
                </a:cxn>
              </a:cxnLst>
              <a:rect l="0" t="0" r="r" b="b"/>
              <a:pathLst>
                <a:path w="23" h="13">
                  <a:moveTo>
                    <a:pt x="18" y="13"/>
                  </a:moveTo>
                  <a:cubicBezTo>
                    <a:pt x="18" y="13"/>
                    <a:pt x="23" y="8"/>
                    <a:pt x="22" y="0"/>
                  </a:cubicBezTo>
                  <a:cubicBezTo>
                    <a:pt x="19" y="0"/>
                    <a:pt x="15" y="0"/>
                    <a:pt x="11" y="0"/>
                  </a:cubicBezTo>
                  <a:cubicBezTo>
                    <a:pt x="8" y="0"/>
                    <a:pt x="4" y="0"/>
                    <a:pt x="1" y="0"/>
                  </a:cubicBezTo>
                  <a:cubicBezTo>
                    <a:pt x="1" y="0"/>
                    <a:pt x="0" y="8"/>
                    <a:pt x="5" y="13"/>
                  </a:cubicBezTo>
                  <a:cubicBezTo>
                    <a:pt x="5" y="13"/>
                    <a:pt x="14" y="13"/>
                    <a:pt x="18"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1530" name="Oval 19"/>
            <p:cNvSpPr>
              <a:spLocks noChangeArrowheads="1"/>
            </p:cNvSpPr>
            <p:nvPr/>
          </p:nvSpPr>
          <p:spPr bwMode="auto">
            <a:xfrm>
              <a:off x="102" y="166"/>
              <a:ext cx="332" cy="33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1531" name="Freeform 20"/>
            <p:cNvSpPr>
              <a:spLocks noChangeArrowheads="1"/>
            </p:cNvSpPr>
            <p:nvPr/>
          </p:nvSpPr>
          <p:spPr bwMode="auto">
            <a:xfrm>
              <a:off x="1031" y="513"/>
              <a:ext cx="52" cy="31"/>
            </a:xfrm>
            <a:custGeom>
              <a:avLst/>
              <a:gdLst>
                <a:gd name="T0" fmla="*/ 18 w 22"/>
                <a:gd name="T1" fmla="*/ 13 h 13"/>
                <a:gd name="T2" fmla="*/ 22 w 22"/>
                <a:gd name="T3" fmla="*/ 0 h 13"/>
                <a:gd name="T4" fmla="*/ 11 w 22"/>
                <a:gd name="T5" fmla="*/ 0 h 13"/>
                <a:gd name="T6" fmla="*/ 1 w 22"/>
                <a:gd name="T7" fmla="*/ 0 h 13"/>
                <a:gd name="T8" fmla="*/ 5 w 22"/>
                <a:gd name="T9" fmla="*/ 13 h 13"/>
                <a:gd name="T10" fmla="*/ 18 w 22"/>
                <a:gd name="T11" fmla="*/ 13 h 13"/>
              </a:gdLst>
              <a:ahLst/>
              <a:cxnLst>
                <a:cxn ang="0">
                  <a:pos x="T0" y="T1"/>
                </a:cxn>
                <a:cxn ang="0">
                  <a:pos x="T2" y="T3"/>
                </a:cxn>
                <a:cxn ang="0">
                  <a:pos x="T4" y="T5"/>
                </a:cxn>
                <a:cxn ang="0">
                  <a:pos x="T6" y="T7"/>
                </a:cxn>
                <a:cxn ang="0">
                  <a:pos x="T8" y="T9"/>
                </a:cxn>
                <a:cxn ang="0">
                  <a:pos x="T10" y="T11"/>
                </a:cxn>
              </a:cxnLst>
              <a:rect l="0" t="0" r="r" b="b"/>
              <a:pathLst>
                <a:path w="22" h="13">
                  <a:moveTo>
                    <a:pt x="18" y="13"/>
                  </a:moveTo>
                  <a:cubicBezTo>
                    <a:pt x="18" y="13"/>
                    <a:pt x="22" y="8"/>
                    <a:pt x="22" y="0"/>
                  </a:cubicBezTo>
                  <a:cubicBezTo>
                    <a:pt x="19" y="0"/>
                    <a:pt x="15" y="0"/>
                    <a:pt x="11" y="0"/>
                  </a:cubicBezTo>
                  <a:cubicBezTo>
                    <a:pt x="8" y="0"/>
                    <a:pt x="4" y="0"/>
                    <a:pt x="1" y="0"/>
                  </a:cubicBezTo>
                  <a:cubicBezTo>
                    <a:pt x="1" y="0"/>
                    <a:pt x="0" y="8"/>
                    <a:pt x="5" y="13"/>
                  </a:cubicBezTo>
                  <a:cubicBezTo>
                    <a:pt x="5" y="13"/>
                    <a:pt x="13" y="13"/>
                    <a:pt x="18"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1532" name="Freeform 21"/>
            <p:cNvSpPr>
              <a:spLocks noChangeArrowheads="1"/>
            </p:cNvSpPr>
            <p:nvPr/>
          </p:nvSpPr>
          <p:spPr bwMode="auto">
            <a:xfrm>
              <a:off x="1026" y="549"/>
              <a:ext cx="59" cy="80"/>
            </a:xfrm>
            <a:custGeom>
              <a:avLst/>
              <a:gdLst>
                <a:gd name="T0" fmla="*/ 31 w 59"/>
                <a:gd name="T1" fmla="*/ 80 h 80"/>
                <a:gd name="T2" fmla="*/ 59 w 59"/>
                <a:gd name="T3" fmla="*/ 47 h 80"/>
                <a:gd name="T4" fmla="*/ 47 w 59"/>
                <a:gd name="T5" fmla="*/ 0 h 80"/>
                <a:gd name="T6" fmla="*/ 16 w 59"/>
                <a:gd name="T7" fmla="*/ 0 h 80"/>
                <a:gd name="T8" fmla="*/ 0 w 59"/>
                <a:gd name="T9" fmla="*/ 47 h 80"/>
                <a:gd name="T10" fmla="*/ 31 w 59"/>
                <a:gd name="T11" fmla="*/ 80 h 80"/>
              </a:gdLst>
              <a:ahLst/>
              <a:cxnLst>
                <a:cxn ang="0">
                  <a:pos x="T0" y="T1"/>
                </a:cxn>
                <a:cxn ang="0">
                  <a:pos x="T2" y="T3"/>
                </a:cxn>
                <a:cxn ang="0">
                  <a:pos x="T4" y="T5"/>
                </a:cxn>
                <a:cxn ang="0">
                  <a:pos x="T6" y="T7"/>
                </a:cxn>
                <a:cxn ang="0">
                  <a:pos x="T8" y="T9"/>
                </a:cxn>
                <a:cxn ang="0">
                  <a:pos x="T10" y="T11"/>
                </a:cxn>
              </a:cxnLst>
              <a:rect l="0" t="0" r="r" b="b"/>
              <a:pathLst>
                <a:path w="59" h="80">
                  <a:moveTo>
                    <a:pt x="31" y="80"/>
                  </a:moveTo>
                  <a:lnTo>
                    <a:pt x="59" y="47"/>
                  </a:lnTo>
                  <a:lnTo>
                    <a:pt x="47" y="0"/>
                  </a:lnTo>
                  <a:lnTo>
                    <a:pt x="16" y="0"/>
                  </a:lnTo>
                  <a:lnTo>
                    <a:pt x="0" y="47"/>
                  </a:lnTo>
                  <a:lnTo>
                    <a:pt x="31" y="8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1533" name="Oval 22"/>
            <p:cNvSpPr>
              <a:spLocks noChangeArrowheads="1"/>
            </p:cNvSpPr>
            <p:nvPr/>
          </p:nvSpPr>
          <p:spPr bwMode="auto">
            <a:xfrm>
              <a:off x="890" y="166"/>
              <a:ext cx="333" cy="33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1534" name="Freeform 23"/>
            <p:cNvSpPr>
              <a:spLocks noChangeArrowheads="1"/>
            </p:cNvSpPr>
            <p:nvPr/>
          </p:nvSpPr>
          <p:spPr bwMode="auto">
            <a:xfrm>
              <a:off x="938" y="527"/>
              <a:ext cx="387" cy="475"/>
            </a:xfrm>
            <a:custGeom>
              <a:avLst/>
              <a:gdLst>
                <a:gd name="T0" fmla="*/ 88 w 163"/>
                <a:gd name="T1" fmla="*/ 0 h 200"/>
                <a:gd name="T2" fmla="*/ 50 w 163"/>
                <a:gd name="T3" fmla="*/ 51 h 200"/>
                <a:gd name="T4" fmla="*/ 12 w 163"/>
                <a:gd name="T5" fmla="*/ 0 h 200"/>
                <a:gd name="T6" fmla="*/ 0 w 163"/>
                <a:gd name="T7" fmla="*/ 6 h 200"/>
                <a:gd name="T8" fmla="*/ 48 w 163"/>
                <a:gd name="T9" fmla="*/ 124 h 200"/>
                <a:gd name="T10" fmla="*/ 48 w 163"/>
                <a:gd name="T11" fmla="*/ 200 h 200"/>
                <a:gd name="T12" fmla="*/ 50 w 163"/>
                <a:gd name="T13" fmla="*/ 200 h 200"/>
                <a:gd name="T14" fmla="*/ 163 w 163"/>
                <a:gd name="T15" fmla="*/ 177 h 200"/>
                <a:gd name="T16" fmla="*/ 163 w 163"/>
                <a:gd name="T17" fmla="*/ 177 h 200"/>
                <a:gd name="T18" fmla="*/ 163 w 163"/>
                <a:gd name="T19" fmla="*/ 108 h 200"/>
                <a:gd name="T20" fmla="*/ 88 w 163"/>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00">
                  <a:moveTo>
                    <a:pt x="88" y="0"/>
                  </a:moveTo>
                  <a:cubicBezTo>
                    <a:pt x="50" y="51"/>
                    <a:pt x="50" y="51"/>
                    <a:pt x="50" y="51"/>
                  </a:cubicBezTo>
                  <a:cubicBezTo>
                    <a:pt x="12" y="0"/>
                    <a:pt x="12" y="0"/>
                    <a:pt x="12" y="0"/>
                  </a:cubicBezTo>
                  <a:cubicBezTo>
                    <a:pt x="8" y="2"/>
                    <a:pt x="4" y="4"/>
                    <a:pt x="0" y="6"/>
                  </a:cubicBezTo>
                  <a:cubicBezTo>
                    <a:pt x="30" y="36"/>
                    <a:pt x="48" y="78"/>
                    <a:pt x="48" y="124"/>
                  </a:cubicBezTo>
                  <a:cubicBezTo>
                    <a:pt x="48" y="200"/>
                    <a:pt x="48" y="200"/>
                    <a:pt x="48" y="200"/>
                  </a:cubicBezTo>
                  <a:cubicBezTo>
                    <a:pt x="49" y="200"/>
                    <a:pt x="49" y="200"/>
                    <a:pt x="50" y="200"/>
                  </a:cubicBezTo>
                  <a:cubicBezTo>
                    <a:pt x="111" y="200"/>
                    <a:pt x="161" y="189"/>
                    <a:pt x="163" y="177"/>
                  </a:cubicBezTo>
                  <a:cubicBezTo>
                    <a:pt x="163" y="177"/>
                    <a:pt x="163" y="177"/>
                    <a:pt x="163" y="177"/>
                  </a:cubicBezTo>
                  <a:cubicBezTo>
                    <a:pt x="163" y="108"/>
                    <a:pt x="163" y="108"/>
                    <a:pt x="163" y="108"/>
                  </a:cubicBezTo>
                  <a:cubicBezTo>
                    <a:pt x="163" y="58"/>
                    <a:pt x="131" y="16"/>
                    <a:pt x="8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grpSp>
      <p:grpSp>
        <p:nvGrpSpPr>
          <p:cNvPr id="21535" name="Group 78"/>
          <p:cNvGrpSpPr>
            <a:grpSpLocks/>
          </p:cNvGrpSpPr>
          <p:nvPr/>
        </p:nvGrpSpPr>
        <p:grpSpPr bwMode="auto">
          <a:xfrm>
            <a:off x="5112544" y="2376488"/>
            <a:ext cx="806054" cy="704850"/>
            <a:chOff x="0" y="0"/>
            <a:chExt cx="1284" cy="1124"/>
          </a:xfrm>
        </p:grpSpPr>
        <p:sp>
          <p:nvSpPr>
            <p:cNvPr id="21536" name="Freeform 82"/>
            <p:cNvSpPr>
              <a:spLocks noEditPoints="1" noChangeArrowheads="1"/>
            </p:cNvSpPr>
            <p:nvPr/>
          </p:nvSpPr>
          <p:spPr bwMode="auto">
            <a:xfrm>
              <a:off x="14" y="91"/>
              <a:ext cx="964" cy="957"/>
            </a:xfrm>
            <a:custGeom>
              <a:avLst/>
              <a:gdLst>
                <a:gd name="T0" fmla="*/ 248 w 406"/>
                <a:gd name="T1" fmla="*/ 20 h 403"/>
                <a:gd name="T2" fmla="*/ 199 w 406"/>
                <a:gd name="T3" fmla="*/ 3 h 403"/>
                <a:gd name="T4" fmla="*/ 130 w 406"/>
                <a:gd name="T5" fmla="*/ 33 h 403"/>
                <a:gd name="T6" fmla="*/ 109 w 406"/>
                <a:gd name="T7" fmla="*/ 45 h 403"/>
                <a:gd name="T8" fmla="*/ 110 w 406"/>
                <a:gd name="T9" fmla="*/ 46 h 403"/>
                <a:gd name="T10" fmla="*/ 120 w 406"/>
                <a:gd name="T11" fmla="*/ 28 h 403"/>
                <a:gd name="T12" fmla="*/ 84 w 406"/>
                <a:gd name="T13" fmla="*/ 50 h 403"/>
                <a:gd name="T14" fmla="*/ 31 w 406"/>
                <a:gd name="T15" fmla="*/ 258 h 403"/>
                <a:gd name="T16" fmla="*/ 28 w 406"/>
                <a:gd name="T17" fmla="*/ 220 h 403"/>
                <a:gd name="T18" fmla="*/ 58 w 406"/>
                <a:gd name="T19" fmla="*/ 238 h 403"/>
                <a:gd name="T20" fmla="*/ 99 w 406"/>
                <a:gd name="T21" fmla="*/ 228 h 403"/>
                <a:gd name="T22" fmla="*/ 127 w 406"/>
                <a:gd name="T23" fmla="*/ 284 h 403"/>
                <a:gd name="T24" fmla="*/ 141 w 406"/>
                <a:gd name="T25" fmla="*/ 276 h 403"/>
                <a:gd name="T26" fmla="*/ 142 w 406"/>
                <a:gd name="T27" fmla="*/ 233 h 403"/>
                <a:gd name="T28" fmla="*/ 186 w 406"/>
                <a:gd name="T29" fmla="*/ 210 h 403"/>
                <a:gd name="T30" fmla="*/ 191 w 406"/>
                <a:gd name="T31" fmla="*/ 171 h 403"/>
                <a:gd name="T32" fmla="*/ 248 w 406"/>
                <a:gd name="T33" fmla="*/ 127 h 403"/>
                <a:gd name="T34" fmla="*/ 263 w 406"/>
                <a:gd name="T35" fmla="*/ 120 h 403"/>
                <a:gd name="T36" fmla="*/ 286 w 406"/>
                <a:gd name="T37" fmla="*/ 90 h 403"/>
                <a:gd name="T38" fmla="*/ 317 w 406"/>
                <a:gd name="T39" fmla="*/ 101 h 403"/>
                <a:gd name="T40" fmla="*/ 350 w 406"/>
                <a:gd name="T41" fmla="*/ 56 h 403"/>
                <a:gd name="T42" fmla="*/ 349 w 406"/>
                <a:gd name="T43" fmla="*/ 46 h 403"/>
                <a:gd name="T44" fmla="*/ 368 w 406"/>
                <a:gd name="T45" fmla="*/ 71 h 403"/>
                <a:gd name="T46" fmla="*/ 389 w 406"/>
                <a:gd name="T47" fmla="*/ 98 h 403"/>
                <a:gd name="T48" fmla="*/ 395 w 406"/>
                <a:gd name="T49" fmla="*/ 97 h 403"/>
                <a:gd name="T50" fmla="*/ 245 w 406"/>
                <a:gd name="T51" fmla="*/ 173 h 403"/>
                <a:gd name="T52" fmla="*/ 231 w 406"/>
                <a:gd name="T53" fmla="*/ 187 h 403"/>
                <a:gd name="T54" fmla="*/ 254 w 406"/>
                <a:gd name="T55" fmla="*/ 176 h 403"/>
                <a:gd name="T56" fmla="*/ 270 w 406"/>
                <a:gd name="T57" fmla="*/ 151 h 403"/>
                <a:gd name="T58" fmla="*/ 251 w 406"/>
                <a:gd name="T59" fmla="*/ 160 h 403"/>
                <a:gd name="T60" fmla="*/ 185 w 406"/>
                <a:gd name="T61" fmla="*/ 221 h 403"/>
                <a:gd name="T62" fmla="*/ 194 w 406"/>
                <a:gd name="T63" fmla="*/ 238 h 403"/>
                <a:gd name="T64" fmla="*/ 196 w 406"/>
                <a:gd name="T65" fmla="*/ 247 h 403"/>
                <a:gd name="T66" fmla="*/ 193 w 406"/>
                <a:gd name="T67" fmla="*/ 256 h 403"/>
                <a:gd name="T68" fmla="*/ 181 w 406"/>
                <a:gd name="T69" fmla="*/ 282 h 403"/>
                <a:gd name="T70" fmla="*/ 167 w 406"/>
                <a:gd name="T71" fmla="*/ 282 h 403"/>
                <a:gd name="T72" fmla="*/ 185 w 406"/>
                <a:gd name="T73" fmla="*/ 284 h 403"/>
                <a:gd name="T74" fmla="*/ 180 w 406"/>
                <a:gd name="T75" fmla="*/ 309 h 403"/>
                <a:gd name="T76" fmla="*/ 206 w 406"/>
                <a:gd name="T77" fmla="*/ 269 h 403"/>
                <a:gd name="T78" fmla="*/ 206 w 406"/>
                <a:gd name="T79" fmla="*/ 282 h 403"/>
                <a:gd name="T80" fmla="*/ 189 w 406"/>
                <a:gd name="T81" fmla="*/ 298 h 403"/>
                <a:gd name="T82" fmla="*/ 198 w 406"/>
                <a:gd name="T83" fmla="*/ 300 h 403"/>
                <a:gd name="T84" fmla="*/ 211 w 406"/>
                <a:gd name="T85" fmla="*/ 309 h 403"/>
                <a:gd name="T86" fmla="*/ 187 w 406"/>
                <a:gd name="T87" fmla="*/ 307 h 403"/>
                <a:gd name="T88" fmla="*/ 272 w 406"/>
                <a:gd name="T89" fmla="*/ 310 h 403"/>
                <a:gd name="T90" fmla="*/ 236 w 406"/>
                <a:gd name="T91" fmla="*/ 297 h 403"/>
                <a:gd name="T92" fmla="*/ 249 w 406"/>
                <a:gd name="T93" fmla="*/ 309 h 403"/>
                <a:gd name="T94" fmla="*/ 286 w 406"/>
                <a:gd name="T95" fmla="*/ 293 h 403"/>
                <a:gd name="T96" fmla="*/ 287 w 406"/>
                <a:gd name="T97" fmla="*/ 295 h 403"/>
                <a:gd name="T98" fmla="*/ 267 w 406"/>
                <a:gd name="T99" fmla="*/ 346 h 403"/>
                <a:gd name="T100" fmla="*/ 239 w 406"/>
                <a:gd name="T101" fmla="*/ 325 h 403"/>
                <a:gd name="T102" fmla="*/ 200 w 406"/>
                <a:gd name="T103" fmla="*/ 344 h 403"/>
                <a:gd name="T104" fmla="*/ 195 w 406"/>
                <a:gd name="T105" fmla="*/ 374 h 403"/>
                <a:gd name="T106" fmla="*/ 241 w 406"/>
                <a:gd name="T107" fmla="*/ 382 h 403"/>
                <a:gd name="T108" fmla="*/ 271 w 406"/>
                <a:gd name="T109" fmla="*/ 389 h 403"/>
                <a:gd name="T110" fmla="*/ 274 w 406"/>
                <a:gd name="T111" fmla="*/ 391 h 403"/>
                <a:gd name="T112" fmla="*/ 303 w 406"/>
                <a:gd name="T113" fmla="*/ 314 h 403"/>
                <a:gd name="T114" fmla="*/ 312 w 406"/>
                <a:gd name="T115" fmla="*/ 31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solidFill>
              <a:srgbClr val="3B3B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1537" name="Freeform 83"/>
            <p:cNvSpPr>
              <a:spLocks noEditPoints="1" noChangeArrowheads="1"/>
            </p:cNvSpPr>
            <p:nvPr/>
          </p:nvSpPr>
          <p:spPr bwMode="auto">
            <a:xfrm>
              <a:off x="636" y="426"/>
              <a:ext cx="520" cy="520"/>
            </a:xfrm>
            <a:custGeom>
              <a:avLst/>
              <a:gdLst>
                <a:gd name="T0" fmla="*/ 115 w 219"/>
                <a:gd name="T1" fmla="*/ 3 h 219"/>
                <a:gd name="T2" fmla="*/ 3 w 219"/>
                <a:gd name="T3" fmla="*/ 103 h 219"/>
                <a:gd name="T4" fmla="*/ 103 w 219"/>
                <a:gd name="T5" fmla="*/ 215 h 219"/>
                <a:gd name="T6" fmla="*/ 215 w 219"/>
                <a:gd name="T7" fmla="*/ 115 h 219"/>
                <a:gd name="T8" fmla="*/ 115 w 219"/>
                <a:gd name="T9" fmla="*/ 3 h 219"/>
                <a:gd name="T10" fmla="*/ 105 w 219"/>
                <a:gd name="T11" fmla="*/ 188 h 219"/>
                <a:gd name="T12" fmla="*/ 30 w 219"/>
                <a:gd name="T13" fmla="*/ 105 h 219"/>
                <a:gd name="T14" fmla="*/ 114 w 219"/>
                <a:gd name="T15" fmla="*/ 30 h 219"/>
                <a:gd name="T16" fmla="*/ 188 w 219"/>
                <a:gd name="T17" fmla="*/ 114 h 219"/>
                <a:gd name="T18" fmla="*/ 105 w 219"/>
                <a:gd name="T19" fmla="*/ 18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solidFill>
              <a:srgbClr val="3B3B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1538" name="Freeform 84"/>
            <p:cNvSpPr>
              <a:spLocks noChangeArrowheads="1"/>
            </p:cNvSpPr>
            <p:nvPr/>
          </p:nvSpPr>
          <p:spPr bwMode="auto">
            <a:xfrm>
              <a:off x="1047" y="841"/>
              <a:ext cx="52" cy="52"/>
            </a:xfrm>
            <a:custGeom>
              <a:avLst/>
              <a:gdLst>
                <a:gd name="T0" fmla="*/ 20 w 22"/>
                <a:gd name="T1" fmla="*/ 2 h 22"/>
                <a:gd name="T2" fmla="*/ 19 w 22"/>
                <a:gd name="T3" fmla="*/ 11 h 22"/>
                <a:gd name="T4" fmla="*/ 11 w 22"/>
                <a:gd name="T5" fmla="*/ 19 h 22"/>
                <a:gd name="T6" fmla="*/ 2 w 22"/>
                <a:gd name="T7" fmla="*/ 19 h 22"/>
                <a:gd name="T8" fmla="*/ 2 w 22"/>
                <a:gd name="T9" fmla="*/ 19 h 22"/>
                <a:gd name="T10" fmla="*/ 3 w 22"/>
                <a:gd name="T11" fmla="*/ 11 h 22"/>
                <a:gd name="T12" fmla="*/ 12 w 22"/>
                <a:gd name="T13" fmla="*/ 3 h 22"/>
                <a:gd name="T14" fmla="*/ 20 w 22"/>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solidFill>
              <a:srgbClr val="3B3B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1539" name="Freeform 85"/>
            <p:cNvSpPr>
              <a:spLocks noChangeArrowheads="1"/>
            </p:cNvSpPr>
            <p:nvPr/>
          </p:nvSpPr>
          <p:spPr bwMode="auto">
            <a:xfrm>
              <a:off x="1061" y="858"/>
              <a:ext cx="223" cy="225"/>
            </a:xfrm>
            <a:custGeom>
              <a:avLst/>
              <a:gdLst>
                <a:gd name="T0" fmla="*/ 90 w 94"/>
                <a:gd name="T1" fmla="*/ 63 h 95"/>
                <a:gd name="T2" fmla="*/ 89 w 94"/>
                <a:gd name="T3" fmla="*/ 77 h 95"/>
                <a:gd name="T4" fmla="*/ 74 w 94"/>
                <a:gd name="T5" fmla="*/ 91 h 95"/>
                <a:gd name="T6" fmla="*/ 60 w 94"/>
                <a:gd name="T7" fmla="*/ 92 h 95"/>
                <a:gd name="T8" fmla="*/ 60 w 94"/>
                <a:gd name="T9" fmla="*/ 92 h 95"/>
                <a:gd name="T10" fmla="*/ 5 w 94"/>
                <a:gd name="T11" fmla="*/ 18 h 95"/>
                <a:gd name="T12" fmla="*/ 19 w 94"/>
                <a:gd name="T13" fmla="*/ 4 h 95"/>
                <a:gd name="T14" fmla="*/ 90 w 94"/>
                <a:gd name="T15" fmla="*/ 63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solidFill>
              <a:srgbClr val="3B3B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1540" name="Freeform 86"/>
            <p:cNvSpPr>
              <a:spLocks noEditPoints="1" noChangeArrowheads="1"/>
            </p:cNvSpPr>
            <p:nvPr/>
          </p:nvSpPr>
          <p:spPr bwMode="auto">
            <a:xfrm>
              <a:off x="0" y="0"/>
              <a:ext cx="1120" cy="1124"/>
            </a:xfrm>
            <a:custGeom>
              <a:avLst/>
              <a:gdLst>
                <a:gd name="T0" fmla="*/ 446 w 472"/>
                <a:gd name="T1" fmla="*/ 292 h 473"/>
                <a:gd name="T2" fmla="*/ 446 w 472"/>
                <a:gd name="T3" fmla="*/ 288 h 473"/>
                <a:gd name="T4" fmla="*/ 443 w 472"/>
                <a:gd name="T5" fmla="*/ 267 h 473"/>
                <a:gd name="T6" fmla="*/ 413 w 472"/>
                <a:gd name="T7" fmla="*/ 347 h 473"/>
                <a:gd name="T8" fmla="*/ 446 w 472"/>
                <a:gd name="T9" fmla="*/ 292 h 473"/>
                <a:gd name="T10" fmla="*/ 370 w 472"/>
                <a:gd name="T11" fmla="*/ 404 h 473"/>
                <a:gd name="T12" fmla="*/ 362 w 472"/>
                <a:gd name="T13" fmla="*/ 403 h 473"/>
                <a:gd name="T14" fmla="*/ 237 w 472"/>
                <a:gd name="T15" fmla="*/ 445 h 473"/>
                <a:gd name="T16" fmla="*/ 89 w 472"/>
                <a:gd name="T17" fmla="*/ 384 h 473"/>
                <a:gd name="T18" fmla="*/ 28 w 472"/>
                <a:gd name="T19" fmla="*/ 236 h 473"/>
                <a:gd name="T20" fmla="*/ 89 w 472"/>
                <a:gd name="T21" fmla="*/ 89 h 473"/>
                <a:gd name="T22" fmla="*/ 237 w 472"/>
                <a:gd name="T23" fmla="*/ 28 h 473"/>
                <a:gd name="T24" fmla="*/ 384 w 472"/>
                <a:gd name="T25" fmla="*/ 89 h 473"/>
                <a:gd name="T26" fmla="*/ 440 w 472"/>
                <a:gd name="T27" fmla="*/ 191 h 473"/>
                <a:gd name="T28" fmla="*/ 472 w 472"/>
                <a:gd name="T29" fmla="*/ 222 h 473"/>
                <a:gd name="T30" fmla="*/ 237 w 472"/>
                <a:gd name="T31" fmla="*/ 0 h 473"/>
                <a:gd name="T32" fmla="*/ 0 w 472"/>
                <a:gd name="T33" fmla="*/ 236 h 473"/>
                <a:gd name="T34" fmla="*/ 237 w 472"/>
                <a:gd name="T35" fmla="*/ 473 h 473"/>
                <a:gd name="T36" fmla="*/ 406 w 472"/>
                <a:gd name="T37" fmla="*/ 401 h 473"/>
                <a:gd name="T38" fmla="*/ 377 w 472"/>
                <a:gd name="T39" fmla="*/ 404 h 473"/>
                <a:gd name="T40" fmla="*/ 370 w 472"/>
                <a:gd name="T41" fmla="*/ 404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solidFill>
              <a:srgbClr val="3B3B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grpSp>
      <p:sp>
        <p:nvSpPr>
          <p:cNvPr id="21541" name="矩形 1"/>
          <p:cNvSpPr>
            <a:spLocks noChangeArrowheads="1"/>
          </p:cNvSpPr>
          <p:nvPr/>
        </p:nvSpPr>
        <p:spPr bwMode="auto">
          <a:xfrm>
            <a:off x="3349228" y="567928"/>
            <a:ext cx="141327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200">
                <a:solidFill>
                  <a:srgbClr val="00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点击添加文字说明</a:t>
            </a:r>
          </a:p>
          <a:p>
            <a:pPr algn="ctr">
              <a:lnSpc>
                <a:spcPct val="150000"/>
              </a:lnSpc>
            </a:pPr>
            <a:r>
              <a:rPr lang="zh-CN" altLang="en-US" sz="1200">
                <a:solidFill>
                  <a:srgbClr val="00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点击添加文字说明</a:t>
            </a:r>
            <a:endParaRPr lang="en-US" altLang="en-US" sz="1200">
              <a:solidFill>
                <a:srgbClr val="000000"/>
              </a:solidFill>
              <a:latin typeface="Franklin Gothic Book" panose="020B0503020102020204" pitchFamily="34" charset="0"/>
              <a:ea typeface="微软雅黑" panose="020B0503020204020204" pitchFamily="34" charset="-122"/>
              <a:sym typeface="Franklin Gothic Book" panose="020B0503020102020204" pitchFamily="34" charset="0"/>
            </a:endParaRPr>
          </a:p>
          <a:p>
            <a:pPr algn="ctr">
              <a:lnSpc>
                <a:spcPct val="150000"/>
              </a:lnSpc>
            </a:pPr>
            <a:r>
              <a:rPr lang="zh-CN" altLang="en-US" sz="1200">
                <a:solidFill>
                  <a:srgbClr val="00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点击添加文字说明</a:t>
            </a:r>
            <a:endParaRPr lang="zh-CN" altLang="en-US" sz="1013"/>
          </a:p>
        </p:txBody>
      </p:sp>
      <p:sp>
        <p:nvSpPr>
          <p:cNvPr id="21542" name="矩形 1"/>
          <p:cNvSpPr>
            <a:spLocks noChangeArrowheads="1"/>
          </p:cNvSpPr>
          <p:nvPr/>
        </p:nvSpPr>
        <p:spPr bwMode="auto">
          <a:xfrm>
            <a:off x="6224588" y="3618310"/>
            <a:ext cx="141327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200">
                <a:solidFill>
                  <a:srgbClr val="00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点击添加文字说明</a:t>
            </a:r>
          </a:p>
          <a:p>
            <a:pPr algn="ctr">
              <a:lnSpc>
                <a:spcPct val="150000"/>
              </a:lnSpc>
            </a:pPr>
            <a:r>
              <a:rPr lang="zh-CN" altLang="en-US" sz="1200">
                <a:solidFill>
                  <a:srgbClr val="00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点击添加文字说明</a:t>
            </a:r>
            <a:endParaRPr lang="en-US" altLang="en-US" sz="1200">
              <a:solidFill>
                <a:srgbClr val="000000"/>
              </a:solidFill>
              <a:latin typeface="Franklin Gothic Book" panose="020B0503020102020204" pitchFamily="34" charset="0"/>
              <a:ea typeface="微软雅黑" panose="020B0503020204020204" pitchFamily="34" charset="-122"/>
              <a:sym typeface="Franklin Gothic Book" panose="020B0503020102020204" pitchFamily="34" charset="0"/>
            </a:endParaRPr>
          </a:p>
          <a:p>
            <a:pPr algn="ctr">
              <a:lnSpc>
                <a:spcPct val="150000"/>
              </a:lnSpc>
            </a:pPr>
            <a:r>
              <a:rPr lang="zh-CN" altLang="en-US" sz="1200">
                <a:solidFill>
                  <a:srgbClr val="00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点击添加文字说明</a:t>
            </a:r>
            <a:endParaRPr lang="zh-CN" altLang="en-US" sz="1013"/>
          </a:p>
        </p:txBody>
      </p:sp>
      <p:sp>
        <p:nvSpPr>
          <p:cNvPr id="21543" name="矩形 1"/>
          <p:cNvSpPr>
            <a:spLocks noChangeArrowheads="1"/>
          </p:cNvSpPr>
          <p:nvPr/>
        </p:nvSpPr>
        <p:spPr bwMode="auto">
          <a:xfrm>
            <a:off x="6163866" y="567928"/>
            <a:ext cx="141327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200">
                <a:solidFill>
                  <a:srgbClr val="00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点击添加文字说明</a:t>
            </a:r>
          </a:p>
          <a:p>
            <a:pPr algn="ctr">
              <a:lnSpc>
                <a:spcPct val="150000"/>
              </a:lnSpc>
            </a:pPr>
            <a:r>
              <a:rPr lang="zh-CN" altLang="en-US" sz="1200">
                <a:solidFill>
                  <a:srgbClr val="00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点击添加文字说明</a:t>
            </a:r>
            <a:endParaRPr lang="en-US" altLang="en-US" sz="1200">
              <a:solidFill>
                <a:srgbClr val="000000"/>
              </a:solidFill>
              <a:latin typeface="Franklin Gothic Book" panose="020B0503020102020204" pitchFamily="34" charset="0"/>
              <a:ea typeface="微软雅黑" panose="020B0503020204020204" pitchFamily="34" charset="-122"/>
              <a:sym typeface="Franklin Gothic Book" panose="020B0503020102020204" pitchFamily="34" charset="0"/>
            </a:endParaRPr>
          </a:p>
          <a:p>
            <a:pPr algn="ctr">
              <a:lnSpc>
                <a:spcPct val="150000"/>
              </a:lnSpc>
            </a:pPr>
            <a:r>
              <a:rPr lang="zh-CN" altLang="en-US" sz="1200">
                <a:solidFill>
                  <a:srgbClr val="00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点击添加文字说明</a:t>
            </a:r>
            <a:endParaRPr lang="zh-CN" altLang="en-US" sz="1013"/>
          </a:p>
        </p:txBody>
      </p:sp>
      <p:sp>
        <p:nvSpPr>
          <p:cNvPr id="21544" name="矩形 1"/>
          <p:cNvSpPr>
            <a:spLocks noChangeArrowheads="1"/>
          </p:cNvSpPr>
          <p:nvPr/>
        </p:nvSpPr>
        <p:spPr bwMode="auto">
          <a:xfrm>
            <a:off x="3357563" y="3709987"/>
            <a:ext cx="141327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200">
                <a:solidFill>
                  <a:srgbClr val="00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点击添加文字说明</a:t>
            </a:r>
          </a:p>
          <a:p>
            <a:pPr algn="ctr">
              <a:lnSpc>
                <a:spcPct val="150000"/>
              </a:lnSpc>
            </a:pPr>
            <a:r>
              <a:rPr lang="zh-CN" altLang="en-US" sz="1200">
                <a:solidFill>
                  <a:srgbClr val="00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点击添加文字说明</a:t>
            </a:r>
            <a:endParaRPr lang="en-US" altLang="en-US" sz="1200">
              <a:solidFill>
                <a:srgbClr val="000000"/>
              </a:solidFill>
              <a:latin typeface="Franklin Gothic Book" panose="020B0503020102020204" pitchFamily="34" charset="0"/>
              <a:ea typeface="微软雅黑" panose="020B0503020204020204" pitchFamily="34" charset="-122"/>
              <a:sym typeface="Franklin Gothic Book" panose="020B0503020102020204" pitchFamily="34" charset="0"/>
            </a:endParaRPr>
          </a:p>
          <a:p>
            <a:pPr algn="ctr">
              <a:lnSpc>
                <a:spcPct val="150000"/>
              </a:lnSpc>
            </a:pPr>
            <a:r>
              <a:rPr lang="zh-CN" altLang="en-US" sz="1200">
                <a:solidFill>
                  <a:srgbClr val="000000"/>
                </a:solidFill>
                <a:latin typeface="Franklin Gothic Book" panose="020B0503020102020204" pitchFamily="34" charset="0"/>
                <a:ea typeface="微软雅黑" panose="020B0503020204020204" pitchFamily="34" charset="-122"/>
                <a:sym typeface="Franklin Gothic Book" panose="020B0503020102020204" pitchFamily="34" charset="0"/>
              </a:rPr>
              <a:t>点击添加文字说明</a:t>
            </a:r>
            <a:endParaRPr lang="zh-CN" altLang="en-US" sz="1013"/>
          </a:p>
        </p:txBody>
      </p:sp>
      <p:sp>
        <p:nvSpPr>
          <p:cNvPr id="42" name="TextBox 25"/>
          <p:cNvSpPr txBox="1">
            <a:spLocks noChangeArrowheads="1"/>
          </p:cNvSpPr>
          <p:nvPr/>
        </p:nvSpPr>
        <p:spPr bwMode="auto">
          <a:xfrm>
            <a:off x="423698" y="91457"/>
            <a:ext cx="1935145" cy="3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949">
                <a:solidFill>
                  <a:srgbClr val="000000"/>
                </a:solidFill>
                <a:latin typeface="微软雅黑" panose="020B0503020204020204" pitchFamily="34" charset="-122"/>
                <a:ea typeface="微软雅黑" panose="020B0503020204020204" pitchFamily="34" charset="-122"/>
              </a:rPr>
              <a:t>请输入您的标题</a:t>
            </a:r>
          </a:p>
        </p:txBody>
      </p:sp>
      <p:sp>
        <p:nvSpPr>
          <p:cNvPr id="43" name="Freeform 5"/>
          <p:cNvSpPr>
            <a:spLocks/>
          </p:cNvSpPr>
          <p:nvPr/>
        </p:nvSpPr>
        <p:spPr bwMode="auto">
          <a:xfrm>
            <a:off x="1" y="103358"/>
            <a:ext cx="378471" cy="346337"/>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Lst>
            <a:ahLst/>
            <a:cxnLst>
              <a:cxn ang="0">
                <a:pos x="T0" y="T1"/>
              </a:cxn>
              <a:cxn ang="0">
                <a:pos x="T2" y="T3"/>
              </a:cxn>
              <a:cxn ang="0">
                <a:pos x="T4" y="T5"/>
              </a:cxn>
              <a:cxn ang="0">
                <a:pos x="T6" y="T7"/>
              </a:cxn>
              <a:cxn ang="0">
                <a:pos x="T8" y="T9"/>
              </a:cxn>
              <a:cxn ang="0">
                <a:pos x="T10" y="T11"/>
              </a:cxn>
              <a:cxn ang="0">
                <a:pos x="T12" y="T13"/>
              </a:cxn>
            </a:cxnLst>
            <a:rect l="0" t="0" r="r" b="b"/>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012226570"/>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2"/>
                                        </p:tgtEl>
                                        <p:attrNameLst>
                                          <p:attrName>style.visibility</p:attrName>
                                        </p:attrNameLst>
                                      </p:cBhvr>
                                      <p:to>
                                        <p:strVal val="visible"/>
                                      </p:to>
                                    </p:set>
                                    <p:anim calcmode="lin" valueType="num">
                                      <p:cBhvr>
                                        <p:cTn id="12" dur="3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42"/>
                                        </p:tgtEl>
                                        <p:attrNameLst>
                                          <p:attrName>ppt_y</p:attrName>
                                        </p:attrNameLst>
                                      </p:cBhvr>
                                      <p:tavLst>
                                        <p:tav tm="0">
                                          <p:val>
                                            <p:strVal val="#ppt_y"/>
                                          </p:val>
                                        </p:tav>
                                        <p:tav tm="100000">
                                          <p:val>
                                            <p:strVal val="#ppt_y"/>
                                          </p:val>
                                        </p:tav>
                                      </p:tavLst>
                                    </p:anim>
                                    <p:anim calcmode="lin" valueType="num">
                                      <p:cBhvr>
                                        <p:cTn id="14" dur="3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4" name="组合 16390"/>
          <p:cNvGrpSpPr>
            <a:grpSpLocks/>
          </p:cNvGrpSpPr>
          <p:nvPr/>
        </p:nvGrpSpPr>
        <p:grpSpPr bwMode="auto">
          <a:xfrm>
            <a:off x="823912" y="1476375"/>
            <a:ext cx="2271713" cy="1310879"/>
            <a:chOff x="0" y="0"/>
            <a:chExt cx="3028950" cy="1747838"/>
          </a:xfrm>
        </p:grpSpPr>
        <p:sp>
          <p:nvSpPr>
            <p:cNvPr id="23555" name="任意多边形 39"/>
            <p:cNvSpPr>
              <a:spLocks noChangeArrowheads="1"/>
            </p:cNvSpPr>
            <p:nvPr/>
          </p:nvSpPr>
          <p:spPr bwMode="auto">
            <a:xfrm>
              <a:off x="0" y="0"/>
              <a:ext cx="3028950" cy="1747838"/>
            </a:xfrm>
            <a:custGeom>
              <a:avLst/>
              <a:gdLst>
                <a:gd name="T0" fmla="*/ 0 w 3028950"/>
                <a:gd name="T1" fmla="*/ 0 h 1747838"/>
                <a:gd name="T2" fmla="*/ 2476500 w 3028950"/>
                <a:gd name="T3" fmla="*/ 0 h 1747838"/>
                <a:gd name="T4" fmla="*/ 3028950 w 3028950"/>
                <a:gd name="T5" fmla="*/ 557213 h 1747838"/>
                <a:gd name="T6" fmla="*/ 3028950 w 3028950"/>
                <a:gd name="T7" fmla="*/ 1098550 h 1747838"/>
                <a:gd name="T8" fmla="*/ 2817193 w 3028950"/>
                <a:gd name="T9" fmla="*/ 1098550 h 1747838"/>
                <a:gd name="T10" fmla="*/ 2772441 w 3028950"/>
                <a:gd name="T11" fmla="*/ 1104507 h 1747838"/>
                <a:gd name="T12" fmla="*/ 1514476 w 3028950"/>
                <a:gd name="T13" fmla="*/ 1747838 h 1747838"/>
                <a:gd name="T14" fmla="*/ 256510 w 3028950"/>
                <a:gd name="T15" fmla="*/ 1104507 h 1747838"/>
                <a:gd name="T16" fmla="*/ 211758 w 3028950"/>
                <a:gd name="T17" fmla="*/ 1098550 h 1747838"/>
                <a:gd name="T18" fmla="*/ 0 w 3028950"/>
                <a:gd name="T19" fmla="*/ 1098550 h 1747838"/>
                <a:gd name="T20" fmla="*/ 0 w 3028950"/>
                <a:gd name="T21" fmla="*/ 0 h 1747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8950" h="1747838">
                  <a:moveTo>
                    <a:pt x="0" y="0"/>
                  </a:moveTo>
                  <a:lnTo>
                    <a:pt x="2476500" y="0"/>
                  </a:lnTo>
                  <a:lnTo>
                    <a:pt x="3028950" y="557213"/>
                  </a:lnTo>
                  <a:lnTo>
                    <a:pt x="3028950" y="1098550"/>
                  </a:lnTo>
                  <a:lnTo>
                    <a:pt x="2817193" y="1098550"/>
                  </a:lnTo>
                  <a:lnTo>
                    <a:pt x="2772441" y="1104507"/>
                  </a:lnTo>
                  <a:cubicBezTo>
                    <a:pt x="2443552" y="1151051"/>
                    <a:pt x="1562055" y="1315682"/>
                    <a:pt x="1514476" y="1747838"/>
                  </a:cubicBezTo>
                  <a:cubicBezTo>
                    <a:pt x="1466896" y="1315682"/>
                    <a:pt x="585399" y="1151051"/>
                    <a:pt x="256510" y="1104507"/>
                  </a:cubicBezTo>
                  <a:lnTo>
                    <a:pt x="211758" y="1098550"/>
                  </a:lnTo>
                  <a:lnTo>
                    <a:pt x="0" y="1098550"/>
                  </a:lnTo>
                  <a:lnTo>
                    <a:pt x="0" y="0"/>
                  </a:lnTo>
                  <a:close/>
                </a:path>
              </a:pathLst>
            </a:custGeom>
            <a:solidFill>
              <a:srgbClr val="3A383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3556" name="Freeform 8"/>
            <p:cNvSpPr>
              <a:spLocks noChangeArrowheads="1"/>
            </p:cNvSpPr>
            <p:nvPr/>
          </p:nvSpPr>
          <p:spPr bwMode="auto">
            <a:xfrm>
              <a:off x="2476500" y="0"/>
              <a:ext cx="552450" cy="557213"/>
            </a:xfrm>
            <a:custGeom>
              <a:avLst/>
              <a:gdLst>
                <a:gd name="T0" fmla="*/ 348 w 348"/>
                <a:gd name="T1" fmla="*/ 351 h 351"/>
                <a:gd name="T2" fmla="*/ 0 w 348"/>
                <a:gd name="T3" fmla="*/ 0 h 351"/>
                <a:gd name="T4" fmla="*/ 0 w 348"/>
                <a:gd name="T5" fmla="*/ 351 h 351"/>
                <a:gd name="T6" fmla="*/ 348 w 348"/>
                <a:gd name="T7" fmla="*/ 351 h 351"/>
              </a:gdLst>
              <a:ahLst/>
              <a:cxnLst>
                <a:cxn ang="0">
                  <a:pos x="T0" y="T1"/>
                </a:cxn>
                <a:cxn ang="0">
                  <a:pos x="T2" y="T3"/>
                </a:cxn>
                <a:cxn ang="0">
                  <a:pos x="T4" y="T5"/>
                </a:cxn>
                <a:cxn ang="0">
                  <a:pos x="T6" y="T7"/>
                </a:cxn>
              </a:cxnLst>
              <a:rect l="0" t="0" r="r" b="b"/>
              <a:pathLst>
                <a:path w="348" h="351">
                  <a:moveTo>
                    <a:pt x="348" y="351"/>
                  </a:moveTo>
                  <a:lnTo>
                    <a:pt x="0" y="0"/>
                  </a:lnTo>
                  <a:lnTo>
                    <a:pt x="0" y="351"/>
                  </a:lnTo>
                  <a:lnTo>
                    <a:pt x="348" y="351"/>
                  </a:lnTo>
                  <a:close/>
                </a:path>
              </a:pathLst>
            </a:custGeom>
            <a:solidFill>
              <a:srgbClr val="0C0C0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grpSp>
      <p:grpSp>
        <p:nvGrpSpPr>
          <p:cNvPr id="23557" name="组合 16389"/>
          <p:cNvGrpSpPr>
            <a:grpSpLocks/>
          </p:cNvGrpSpPr>
          <p:nvPr/>
        </p:nvGrpSpPr>
        <p:grpSpPr bwMode="auto">
          <a:xfrm>
            <a:off x="3465910" y="1476375"/>
            <a:ext cx="2265759" cy="1310879"/>
            <a:chOff x="0" y="0"/>
            <a:chExt cx="3021013" cy="1747838"/>
          </a:xfrm>
        </p:grpSpPr>
        <p:sp>
          <p:nvSpPr>
            <p:cNvPr id="23558" name="任意多边形 40"/>
            <p:cNvSpPr>
              <a:spLocks noChangeArrowheads="1"/>
            </p:cNvSpPr>
            <p:nvPr/>
          </p:nvSpPr>
          <p:spPr bwMode="auto">
            <a:xfrm>
              <a:off x="0" y="0"/>
              <a:ext cx="3021013" cy="1747838"/>
            </a:xfrm>
            <a:custGeom>
              <a:avLst/>
              <a:gdLst>
                <a:gd name="T0" fmla="*/ 0 w 3021013"/>
                <a:gd name="T1" fmla="*/ 0 h 1747838"/>
                <a:gd name="T2" fmla="*/ 2468563 w 3021013"/>
                <a:gd name="T3" fmla="*/ 0 h 1747838"/>
                <a:gd name="T4" fmla="*/ 3021013 w 3021013"/>
                <a:gd name="T5" fmla="*/ 557213 h 1747838"/>
                <a:gd name="T6" fmla="*/ 3021013 w 3021013"/>
                <a:gd name="T7" fmla="*/ 1098550 h 1747838"/>
                <a:gd name="T8" fmla="*/ 2784650 w 3021013"/>
                <a:gd name="T9" fmla="*/ 1098550 h 1747838"/>
                <a:gd name="T10" fmla="*/ 2739897 w 3021013"/>
                <a:gd name="T11" fmla="*/ 1104507 h 1747838"/>
                <a:gd name="T12" fmla="*/ 1481932 w 3021013"/>
                <a:gd name="T13" fmla="*/ 1747838 h 1747838"/>
                <a:gd name="T14" fmla="*/ 223966 w 3021013"/>
                <a:gd name="T15" fmla="*/ 1104507 h 1747838"/>
                <a:gd name="T16" fmla="*/ 179214 w 3021013"/>
                <a:gd name="T17" fmla="*/ 1098550 h 1747838"/>
                <a:gd name="T18" fmla="*/ 0 w 3021013"/>
                <a:gd name="T19" fmla="*/ 1098550 h 1747838"/>
                <a:gd name="T20" fmla="*/ 0 w 3021013"/>
                <a:gd name="T21" fmla="*/ 0 h 1747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1013" h="1747838">
                  <a:moveTo>
                    <a:pt x="0" y="0"/>
                  </a:moveTo>
                  <a:lnTo>
                    <a:pt x="2468563" y="0"/>
                  </a:lnTo>
                  <a:lnTo>
                    <a:pt x="3021013" y="557213"/>
                  </a:lnTo>
                  <a:lnTo>
                    <a:pt x="3021013" y="1098550"/>
                  </a:lnTo>
                  <a:lnTo>
                    <a:pt x="2784650" y="1098550"/>
                  </a:lnTo>
                  <a:lnTo>
                    <a:pt x="2739897" y="1104507"/>
                  </a:lnTo>
                  <a:cubicBezTo>
                    <a:pt x="2411009" y="1151051"/>
                    <a:pt x="1529511" y="1315682"/>
                    <a:pt x="1481932" y="1747838"/>
                  </a:cubicBezTo>
                  <a:cubicBezTo>
                    <a:pt x="1434352" y="1315682"/>
                    <a:pt x="552855" y="1151051"/>
                    <a:pt x="223966" y="1104507"/>
                  </a:cubicBezTo>
                  <a:lnTo>
                    <a:pt x="179214" y="1098550"/>
                  </a:lnTo>
                  <a:lnTo>
                    <a:pt x="0" y="1098550"/>
                  </a:lnTo>
                  <a:lnTo>
                    <a:pt x="0" y="0"/>
                  </a:lnTo>
                  <a:close/>
                </a:path>
              </a:pathLst>
            </a:custGeom>
            <a:solidFill>
              <a:srgbClr val="F7C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3559" name="Freeform 12"/>
            <p:cNvSpPr>
              <a:spLocks noChangeArrowheads="1"/>
            </p:cNvSpPr>
            <p:nvPr/>
          </p:nvSpPr>
          <p:spPr bwMode="auto">
            <a:xfrm>
              <a:off x="2468563" y="0"/>
              <a:ext cx="552449" cy="557213"/>
            </a:xfrm>
            <a:custGeom>
              <a:avLst/>
              <a:gdLst>
                <a:gd name="T0" fmla="*/ 348 w 348"/>
                <a:gd name="T1" fmla="*/ 351 h 351"/>
                <a:gd name="T2" fmla="*/ 0 w 348"/>
                <a:gd name="T3" fmla="*/ 0 h 351"/>
                <a:gd name="T4" fmla="*/ 0 w 348"/>
                <a:gd name="T5" fmla="*/ 351 h 351"/>
                <a:gd name="T6" fmla="*/ 348 w 348"/>
                <a:gd name="T7" fmla="*/ 351 h 351"/>
              </a:gdLst>
              <a:ahLst/>
              <a:cxnLst>
                <a:cxn ang="0">
                  <a:pos x="T0" y="T1"/>
                </a:cxn>
                <a:cxn ang="0">
                  <a:pos x="T2" y="T3"/>
                </a:cxn>
                <a:cxn ang="0">
                  <a:pos x="T4" y="T5"/>
                </a:cxn>
                <a:cxn ang="0">
                  <a:pos x="T6" y="T7"/>
                </a:cxn>
              </a:cxnLst>
              <a:rect l="0" t="0" r="r" b="b"/>
              <a:pathLst>
                <a:path w="348" h="351">
                  <a:moveTo>
                    <a:pt x="348" y="351"/>
                  </a:moveTo>
                  <a:lnTo>
                    <a:pt x="0" y="0"/>
                  </a:lnTo>
                  <a:lnTo>
                    <a:pt x="0" y="351"/>
                  </a:lnTo>
                  <a:lnTo>
                    <a:pt x="348" y="351"/>
                  </a:lnTo>
                  <a:close/>
                </a:path>
              </a:pathLst>
            </a:custGeom>
            <a:solidFill>
              <a:srgbClr val="0C0C0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grpSp>
      <p:grpSp>
        <p:nvGrpSpPr>
          <p:cNvPr id="23560" name="组合 16391"/>
          <p:cNvGrpSpPr>
            <a:grpSpLocks/>
          </p:cNvGrpSpPr>
          <p:nvPr/>
        </p:nvGrpSpPr>
        <p:grpSpPr bwMode="auto">
          <a:xfrm>
            <a:off x="6248400" y="1476375"/>
            <a:ext cx="2264569" cy="1310879"/>
            <a:chOff x="0" y="0"/>
            <a:chExt cx="3019425" cy="1747838"/>
          </a:xfrm>
        </p:grpSpPr>
        <p:sp>
          <p:nvSpPr>
            <p:cNvPr id="23561" name="任意多边形 41"/>
            <p:cNvSpPr>
              <a:spLocks noChangeArrowheads="1"/>
            </p:cNvSpPr>
            <p:nvPr/>
          </p:nvSpPr>
          <p:spPr bwMode="auto">
            <a:xfrm>
              <a:off x="0" y="0"/>
              <a:ext cx="3019425" cy="1747838"/>
            </a:xfrm>
            <a:custGeom>
              <a:avLst/>
              <a:gdLst>
                <a:gd name="T0" fmla="*/ 0 w 3019425"/>
                <a:gd name="T1" fmla="*/ 0 h 1747838"/>
                <a:gd name="T2" fmla="*/ 2466975 w 3019425"/>
                <a:gd name="T3" fmla="*/ 0 h 1747838"/>
                <a:gd name="T4" fmla="*/ 3019425 w 3019425"/>
                <a:gd name="T5" fmla="*/ 557213 h 1747838"/>
                <a:gd name="T6" fmla="*/ 3019425 w 3019425"/>
                <a:gd name="T7" fmla="*/ 1098550 h 1747838"/>
                <a:gd name="T8" fmla="*/ 2783061 w 3019425"/>
                <a:gd name="T9" fmla="*/ 1098550 h 1747838"/>
                <a:gd name="T10" fmla="*/ 2738309 w 3019425"/>
                <a:gd name="T11" fmla="*/ 1104507 h 1747838"/>
                <a:gd name="T12" fmla="*/ 1480344 w 3019425"/>
                <a:gd name="T13" fmla="*/ 1747838 h 1747838"/>
                <a:gd name="T14" fmla="*/ 222378 w 3019425"/>
                <a:gd name="T15" fmla="*/ 1104507 h 1747838"/>
                <a:gd name="T16" fmla="*/ 177626 w 3019425"/>
                <a:gd name="T17" fmla="*/ 1098550 h 1747838"/>
                <a:gd name="T18" fmla="*/ 0 w 3019425"/>
                <a:gd name="T19" fmla="*/ 1098550 h 1747838"/>
                <a:gd name="T20" fmla="*/ 0 w 3019425"/>
                <a:gd name="T21" fmla="*/ 0 h 1747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9425" h="1747838">
                  <a:moveTo>
                    <a:pt x="0" y="0"/>
                  </a:moveTo>
                  <a:lnTo>
                    <a:pt x="2466975" y="0"/>
                  </a:lnTo>
                  <a:lnTo>
                    <a:pt x="3019425" y="557213"/>
                  </a:lnTo>
                  <a:lnTo>
                    <a:pt x="3019425" y="1098550"/>
                  </a:lnTo>
                  <a:lnTo>
                    <a:pt x="2783061" y="1098550"/>
                  </a:lnTo>
                  <a:lnTo>
                    <a:pt x="2738309" y="1104507"/>
                  </a:lnTo>
                  <a:cubicBezTo>
                    <a:pt x="2409420" y="1151051"/>
                    <a:pt x="1527923" y="1315682"/>
                    <a:pt x="1480344" y="1747838"/>
                  </a:cubicBezTo>
                  <a:cubicBezTo>
                    <a:pt x="1432764" y="1315682"/>
                    <a:pt x="551267" y="1151051"/>
                    <a:pt x="222378" y="1104507"/>
                  </a:cubicBezTo>
                  <a:lnTo>
                    <a:pt x="177626" y="1098550"/>
                  </a:lnTo>
                  <a:lnTo>
                    <a:pt x="0" y="1098550"/>
                  </a:lnTo>
                  <a:lnTo>
                    <a:pt x="0" y="0"/>
                  </a:lnTo>
                  <a:close/>
                </a:path>
              </a:pathLst>
            </a:custGeom>
            <a:solidFill>
              <a:srgbClr val="3A383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3562" name="Freeform 16"/>
            <p:cNvSpPr>
              <a:spLocks noChangeArrowheads="1"/>
            </p:cNvSpPr>
            <p:nvPr/>
          </p:nvSpPr>
          <p:spPr bwMode="auto">
            <a:xfrm>
              <a:off x="2466975" y="0"/>
              <a:ext cx="552450" cy="557213"/>
            </a:xfrm>
            <a:custGeom>
              <a:avLst/>
              <a:gdLst>
                <a:gd name="T0" fmla="*/ 348 w 348"/>
                <a:gd name="T1" fmla="*/ 351 h 351"/>
                <a:gd name="T2" fmla="*/ 0 w 348"/>
                <a:gd name="T3" fmla="*/ 0 h 351"/>
                <a:gd name="T4" fmla="*/ 0 w 348"/>
                <a:gd name="T5" fmla="*/ 351 h 351"/>
                <a:gd name="T6" fmla="*/ 348 w 348"/>
                <a:gd name="T7" fmla="*/ 351 h 351"/>
              </a:gdLst>
              <a:ahLst/>
              <a:cxnLst>
                <a:cxn ang="0">
                  <a:pos x="T0" y="T1"/>
                </a:cxn>
                <a:cxn ang="0">
                  <a:pos x="T2" y="T3"/>
                </a:cxn>
                <a:cxn ang="0">
                  <a:pos x="T4" y="T5"/>
                </a:cxn>
                <a:cxn ang="0">
                  <a:pos x="T6" y="T7"/>
                </a:cxn>
              </a:cxnLst>
              <a:rect l="0" t="0" r="r" b="b"/>
              <a:pathLst>
                <a:path w="348" h="351">
                  <a:moveTo>
                    <a:pt x="348" y="351"/>
                  </a:moveTo>
                  <a:lnTo>
                    <a:pt x="0" y="0"/>
                  </a:lnTo>
                  <a:lnTo>
                    <a:pt x="0" y="351"/>
                  </a:lnTo>
                  <a:lnTo>
                    <a:pt x="348" y="351"/>
                  </a:lnTo>
                  <a:close/>
                </a:path>
              </a:pathLst>
            </a:custGeom>
            <a:solidFill>
              <a:srgbClr val="0C0C0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grpSp>
      <p:sp>
        <p:nvSpPr>
          <p:cNvPr id="23563" name="矩形 13"/>
          <p:cNvSpPr>
            <a:spLocks noChangeArrowheads="1"/>
          </p:cNvSpPr>
          <p:nvPr/>
        </p:nvSpPr>
        <p:spPr bwMode="auto">
          <a:xfrm>
            <a:off x="987029" y="2995612"/>
            <a:ext cx="194429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buClr>
                <a:schemeClr val="accent1"/>
              </a:buClr>
            </a:pPr>
            <a:r>
              <a:rPr lang="zh-CN" altLang="en-US" sz="12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altLang="en-US" sz="1200">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buClr>
                <a:schemeClr val="accent1"/>
              </a:buClr>
            </a:pPr>
            <a:r>
              <a:rPr lang="zh-CN" altLang="en-US" sz="12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p>
          <a:p>
            <a:pPr algn="ctr">
              <a:lnSpc>
                <a:spcPct val="150000"/>
              </a:lnSpc>
              <a:buClr>
                <a:schemeClr val="accent1"/>
              </a:buClr>
            </a:pPr>
            <a:r>
              <a:rPr lang="zh-CN" altLang="en-US" sz="12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zh-CN" altLang="en-US" sz="1013"/>
          </a:p>
        </p:txBody>
      </p:sp>
      <p:sp>
        <p:nvSpPr>
          <p:cNvPr id="23564" name="矩形 13"/>
          <p:cNvSpPr>
            <a:spLocks noChangeArrowheads="1"/>
          </p:cNvSpPr>
          <p:nvPr/>
        </p:nvSpPr>
        <p:spPr bwMode="auto">
          <a:xfrm>
            <a:off x="3626644" y="2995612"/>
            <a:ext cx="194429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buClr>
                <a:schemeClr val="accent1"/>
              </a:buClr>
            </a:pPr>
            <a:r>
              <a:rPr lang="zh-CN" altLang="en-US" sz="12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altLang="en-US" sz="1200">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buClr>
                <a:schemeClr val="accent1"/>
              </a:buClr>
            </a:pPr>
            <a:r>
              <a:rPr lang="zh-CN" altLang="en-US" sz="12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p>
          <a:p>
            <a:pPr algn="ctr">
              <a:lnSpc>
                <a:spcPct val="150000"/>
              </a:lnSpc>
              <a:buClr>
                <a:schemeClr val="accent1"/>
              </a:buClr>
            </a:pPr>
            <a:r>
              <a:rPr lang="zh-CN" altLang="en-US" sz="12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zh-CN" altLang="en-US" sz="1013"/>
          </a:p>
        </p:txBody>
      </p:sp>
      <p:sp>
        <p:nvSpPr>
          <p:cNvPr id="23565" name="矩形 13"/>
          <p:cNvSpPr>
            <a:spLocks noChangeArrowheads="1"/>
          </p:cNvSpPr>
          <p:nvPr/>
        </p:nvSpPr>
        <p:spPr bwMode="auto">
          <a:xfrm>
            <a:off x="6409135" y="2995612"/>
            <a:ext cx="194429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buClr>
                <a:schemeClr val="accent1"/>
              </a:buClr>
            </a:pPr>
            <a:r>
              <a:rPr lang="zh-CN" altLang="en-US" sz="12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en-US" altLang="en-US" sz="1200">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buClr>
                <a:schemeClr val="accent1"/>
              </a:buClr>
            </a:pPr>
            <a:r>
              <a:rPr lang="zh-CN" altLang="en-US" sz="12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p>
          <a:p>
            <a:pPr algn="ctr">
              <a:lnSpc>
                <a:spcPct val="150000"/>
              </a:lnSpc>
              <a:buClr>
                <a:schemeClr val="accent1"/>
              </a:buClr>
            </a:pPr>
            <a:r>
              <a:rPr lang="zh-CN" altLang="en-US" sz="1200">
                <a:latin typeface="微软雅黑" panose="020B0503020204020204" pitchFamily="34" charset="-122"/>
                <a:ea typeface="微软雅黑" panose="020B0503020204020204" pitchFamily="34" charset="-122"/>
                <a:sym typeface="微软雅黑" panose="020B0503020204020204" pitchFamily="34" charset="-122"/>
              </a:rPr>
              <a:t>单击此处添加文字内容</a:t>
            </a:r>
            <a:endParaRPr lang="zh-CN" altLang="en-US" sz="1013"/>
          </a:p>
        </p:txBody>
      </p:sp>
      <p:sp>
        <p:nvSpPr>
          <p:cNvPr id="23566" name="矩形 13"/>
          <p:cNvSpPr>
            <a:spLocks noChangeArrowheads="1"/>
          </p:cNvSpPr>
          <p:nvPr/>
        </p:nvSpPr>
        <p:spPr bwMode="auto">
          <a:xfrm>
            <a:off x="1170385" y="1558528"/>
            <a:ext cx="1577578"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chemeClr val="accent1"/>
              </a:buClr>
            </a:pPr>
            <a:r>
              <a:rPr lang="en-US" altLang="en-US" sz="45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rPr>
              <a:t>23%</a:t>
            </a:r>
            <a:endParaRPr lang="zh-CN" altLang="en-US" sz="45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67" name="矩形 13"/>
          <p:cNvSpPr>
            <a:spLocks noChangeArrowheads="1"/>
          </p:cNvSpPr>
          <p:nvPr/>
        </p:nvSpPr>
        <p:spPr bwMode="auto">
          <a:xfrm>
            <a:off x="3810000" y="1558528"/>
            <a:ext cx="1576388" cy="784830"/>
          </a:xfrm>
          <a:prstGeom prst="rect">
            <a:avLst/>
          </a:prstGeom>
          <a:noFill/>
          <a:ln>
            <a:noFill/>
          </a:ln>
        </p:spPr>
        <p:txBody>
          <a:bodyPr>
            <a:spAutoFit/>
          </a:bodyPr>
          <a:lstStyle/>
          <a:p>
            <a:pPr algn="ctr">
              <a:buClr>
                <a:schemeClr val="accent1"/>
              </a:buClr>
            </a:pPr>
            <a:r>
              <a:rPr lang="en-US" altLang="en-US" sz="4500" b="1"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34%</a:t>
            </a:r>
            <a:endParaRPr lang="zh-CN" altLang="en-US" sz="4500" b="1"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68" name="矩形 13"/>
          <p:cNvSpPr>
            <a:spLocks noChangeArrowheads="1"/>
          </p:cNvSpPr>
          <p:nvPr/>
        </p:nvSpPr>
        <p:spPr bwMode="auto">
          <a:xfrm>
            <a:off x="6592491" y="1558528"/>
            <a:ext cx="1576388"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chemeClr val="accent1"/>
              </a:buClr>
            </a:pPr>
            <a:r>
              <a:rPr lang="en-US" altLang="en-US" sz="45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rPr>
              <a:t>45%</a:t>
            </a:r>
            <a:endParaRPr lang="zh-CN" altLang="en-US" sz="4500" b="1">
              <a:solidFill>
                <a:srgbClr val="FFB01C"/>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TextBox 25"/>
          <p:cNvSpPr txBox="1">
            <a:spLocks noChangeArrowheads="1"/>
          </p:cNvSpPr>
          <p:nvPr/>
        </p:nvSpPr>
        <p:spPr bwMode="auto">
          <a:xfrm>
            <a:off x="423698" y="91457"/>
            <a:ext cx="1935145" cy="3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949">
                <a:solidFill>
                  <a:srgbClr val="000000"/>
                </a:solidFill>
                <a:latin typeface="微软雅黑" panose="020B0503020204020204" pitchFamily="34" charset="-122"/>
                <a:ea typeface="微软雅黑" panose="020B0503020204020204" pitchFamily="34" charset="-122"/>
              </a:rPr>
              <a:t>请输入您的标题</a:t>
            </a:r>
          </a:p>
        </p:txBody>
      </p:sp>
      <p:sp>
        <p:nvSpPr>
          <p:cNvPr id="19" name="Freeform 5"/>
          <p:cNvSpPr>
            <a:spLocks/>
          </p:cNvSpPr>
          <p:nvPr/>
        </p:nvSpPr>
        <p:spPr bwMode="auto">
          <a:xfrm>
            <a:off x="1" y="103358"/>
            <a:ext cx="378471" cy="346337"/>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Lst>
            <a:ahLst/>
            <a:cxnLst>
              <a:cxn ang="0">
                <a:pos x="T0" y="T1"/>
              </a:cxn>
              <a:cxn ang="0">
                <a:pos x="T2" y="T3"/>
              </a:cxn>
              <a:cxn ang="0">
                <a:pos x="T4" y="T5"/>
              </a:cxn>
              <a:cxn ang="0">
                <a:pos x="T6" y="T7"/>
              </a:cxn>
              <a:cxn ang="0">
                <a:pos x="T8" y="T9"/>
              </a:cxn>
              <a:cxn ang="0">
                <a:pos x="T10" y="T11"/>
              </a:cxn>
              <a:cxn ang="0">
                <a:pos x="T12" y="T13"/>
              </a:cxn>
            </a:cxnLst>
            <a:rect l="0" t="0" r="r" b="b"/>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876465750"/>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8"/>
                                        </p:tgtEl>
                                        <p:attrNameLst>
                                          <p:attrName>style.visibility</p:attrName>
                                        </p:attrNameLst>
                                      </p:cBhvr>
                                      <p:to>
                                        <p:strVal val="visible"/>
                                      </p:to>
                                    </p:set>
                                    <p:anim calcmode="lin" valueType="num">
                                      <p:cBhvr>
                                        <p:cTn id="12" dur="3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18"/>
                                        </p:tgtEl>
                                        <p:attrNameLst>
                                          <p:attrName>ppt_y</p:attrName>
                                        </p:attrNameLst>
                                      </p:cBhvr>
                                      <p:tavLst>
                                        <p:tav tm="0">
                                          <p:val>
                                            <p:strVal val="#ppt_y"/>
                                          </p:val>
                                        </p:tav>
                                        <p:tav tm="100000">
                                          <p:val>
                                            <p:strVal val="#ppt_y"/>
                                          </p:val>
                                        </p:tav>
                                      </p:tavLst>
                                    </p:anim>
                                    <p:anim calcmode="lin" valueType="num">
                                      <p:cBhvr>
                                        <p:cTn id="14" dur="3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等腰三角形 2"/>
          <p:cNvSpPr>
            <a:spLocks noChangeArrowheads="1"/>
          </p:cNvSpPr>
          <p:nvPr/>
        </p:nvSpPr>
        <p:spPr bwMode="auto">
          <a:xfrm rot="7485244">
            <a:off x="2268141" y="1394222"/>
            <a:ext cx="2859881" cy="3786188"/>
          </a:xfrm>
          <a:prstGeom prst="triangle">
            <a:avLst>
              <a:gd name="adj" fmla="val 50000"/>
            </a:avLst>
          </a:prstGeom>
          <a:solidFill>
            <a:srgbClr val="F7C600"/>
          </a:solidFill>
          <a:ln>
            <a:noFill/>
          </a:ln>
        </p:spPr>
        <p:txBody>
          <a:bodyPr anchor="ctr"/>
          <a:lstStyle/>
          <a:p>
            <a:pPr algn="ctr"/>
            <a:endParaRPr lang="zh-CN" altLang="zh-CN" sz="1013">
              <a:solidFill>
                <a:srgbClr val="FFFFFF"/>
              </a:solidFill>
              <a:latin typeface="宋体" panose="02010600030101010101" pitchFamily="2" charset="-122"/>
              <a:sym typeface="宋体" panose="02010600030101010101" pitchFamily="2" charset="-122"/>
            </a:endParaRPr>
          </a:p>
        </p:txBody>
      </p:sp>
      <p:sp>
        <p:nvSpPr>
          <p:cNvPr id="24579" name="等腰三角形 3"/>
          <p:cNvSpPr>
            <a:spLocks noChangeArrowheads="1"/>
          </p:cNvSpPr>
          <p:nvPr/>
        </p:nvSpPr>
        <p:spPr bwMode="auto">
          <a:xfrm rot="10159904">
            <a:off x="3890963" y="1212057"/>
            <a:ext cx="2230041" cy="3150394"/>
          </a:xfrm>
          <a:prstGeom prst="triangle">
            <a:avLst>
              <a:gd name="adj" fmla="val 50000"/>
            </a:avLst>
          </a:prstGeom>
          <a:solidFill>
            <a:srgbClr val="3A383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013">
              <a:solidFill>
                <a:srgbClr val="FFFFFF"/>
              </a:solidFill>
              <a:latin typeface="宋体" panose="02010600030101010101" pitchFamily="2" charset="-122"/>
              <a:sym typeface="宋体" panose="02010600030101010101" pitchFamily="2" charset="-122"/>
            </a:endParaRPr>
          </a:p>
        </p:txBody>
      </p:sp>
      <p:sp>
        <p:nvSpPr>
          <p:cNvPr id="24580" name="等腰三角形 4"/>
          <p:cNvSpPr>
            <a:spLocks noChangeArrowheads="1"/>
          </p:cNvSpPr>
          <p:nvPr/>
        </p:nvSpPr>
        <p:spPr bwMode="auto">
          <a:xfrm rot="12839548">
            <a:off x="5210176" y="1935957"/>
            <a:ext cx="1716881" cy="2603897"/>
          </a:xfrm>
          <a:prstGeom prst="triangle">
            <a:avLst>
              <a:gd name="adj" fmla="val 50000"/>
            </a:avLst>
          </a:prstGeom>
          <a:solidFill>
            <a:srgbClr val="F7C600"/>
          </a:solidFill>
          <a:ln>
            <a:noFill/>
          </a:ln>
        </p:spPr>
        <p:txBody>
          <a:bodyPr anchor="ctr"/>
          <a:lstStyle/>
          <a:p>
            <a:pPr algn="ctr"/>
            <a:endParaRPr lang="zh-CN" altLang="zh-CN" sz="1013">
              <a:solidFill>
                <a:srgbClr val="FFFFFF"/>
              </a:solidFill>
              <a:latin typeface="宋体" panose="02010600030101010101" pitchFamily="2" charset="-122"/>
              <a:sym typeface="宋体" panose="02010600030101010101" pitchFamily="2" charset="-122"/>
            </a:endParaRPr>
          </a:p>
        </p:txBody>
      </p:sp>
      <p:sp>
        <p:nvSpPr>
          <p:cNvPr id="24581" name="等腰三角形 5"/>
          <p:cNvSpPr>
            <a:spLocks noChangeArrowheads="1"/>
          </p:cNvSpPr>
          <p:nvPr/>
        </p:nvSpPr>
        <p:spPr bwMode="auto">
          <a:xfrm rot="15589393">
            <a:off x="5841207" y="3175397"/>
            <a:ext cx="963215" cy="1991916"/>
          </a:xfrm>
          <a:prstGeom prst="triangle">
            <a:avLst>
              <a:gd name="adj" fmla="val 50000"/>
            </a:avLst>
          </a:prstGeom>
          <a:solidFill>
            <a:srgbClr val="3A383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013">
              <a:solidFill>
                <a:srgbClr val="FFFFFF"/>
              </a:solidFill>
              <a:latin typeface="宋体" panose="02010600030101010101" pitchFamily="2" charset="-122"/>
              <a:sym typeface="宋体" panose="02010600030101010101" pitchFamily="2" charset="-122"/>
            </a:endParaRPr>
          </a:p>
        </p:txBody>
      </p:sp>
      <p:sp>
        <p:nvSpPr>
          <p:cNvPr id="24582" name="TextBox 44"/>
          <p:cNvSpPr>
            <a:spLocks noChangeArrowheads="1"/>
          </p:cNvSpPr>
          <p:nvPr/>
        </p:nvSpPr>
        <p:spPr bwMode="auto">
          <a:xfrm>
            <a:off x="837010" y="1876425"/>
            <a:ext cx="131206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5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p>
        </p:txBody>
      </p:sp>
      <p:sp>
        <p:nvSpPr>
          <p:cNvPr id="24583" name="TextBox 44"/>
          <p:cNvSpPr>
            <a:spLocks noChangeArrowheads="1"/>
          </p:cNvSpPr>
          <p:nvPr/>
        </p:nvSpPr>
        <p:spPr bwMode="auto">
          <a:xfrm>
            <a:off x="3961210" y="806054"/>
            <a:ext cx="131206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5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p>
        </p:txBody>
      </p:sp>
      <p:sp>
        <p:nvSpPr>
          <p:cNvPr id="24584" name="TextBox 44"/>
          <p:cNvSpPr>
            <a:spLocks noChangeArrowheads="1"/>
          </p:cNvSpPr>
          <p:nvPr/>
        </p:nvSpPr>
        <p:spPr bwMode="auto">
          <a:xfrm>
            <a:off x="6584157" y="1726407"/>
            <a:ext cx="131206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5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p>
        </p:txBody>
      </p:sp>
      <p:sp>
        <p:nvSpPr>
          <p:cNvPr id="24585" name="TextBox 44"/>
          <p:cNvSpPr>
            <a:spLocks noChangeArrowheads="1"/>
          </p:cNvSpPr>
          <p:nvPr/>
        </p:nvSpPr>
        <p:spPr bwMode="auto">
          <a:xfrm>
            <a:off x="7479507" y="3870723"/>
            <a:ext cx="131206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5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p>
        </p:txBody>
      </p:sp>
      <p:sp>
        <p:nvSpPr>
          <p:cNvPr id="24586" name="文本框 10"/>
          <p:cNvSpPr>
            <a:spLocks noChangeArrowheads="1"/>
          </p:cNvSpPr>
          <p:nvPr/>
        </p:nvSpPr>
        <p:spPr bwMode="auto">
          <a:xfrm>
            <a:off x="2194323" y="2659856"/>
            <a:ext cx="1812131"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45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50%</a:t>
            </a:r>
            <a:endParaRPr lang="zh-CN" altLang="en-US" sz="4500"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587" name="文本框 11"/>
          <p:cNvSpPr>
            <a:spLocks noChangeArrowheads="1"/>
          </p:cNvSpPr>
          <p:nvPr/>
        </p:nvSpPr>
        <p:spPr bwMode="auto">
          <a:xfrm>
            <a:off x="4196954" y="2139554"/>
            <a:ext cx="150614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3300">
                <a:solidFill>
                  <a:srgbClr val="FFB01C"/>
                </a:solidFill>
                <a:latin typeface="微软雅黑" panose="020B0503020204020204" pitchFamily="34" charset="-122"/>
                <a:ea typeface="微软雅黑" panose="020B0503020204020204" pitchFamily="34" charset="-122"/>
                <a:sym typeface="微软雅黑" panose="020B0503020204020204" pitchFamily="34" charset="-122"/>
              </a:rPr>
              <a:t>30%</a:t>
            </a:r>
            <a:endParaRPr lang="zh-CN" altLang="en-US" sz="3300">
              <a:solidFill>
                <a:srgbClr val="FFB01C"/>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588" name="文本框 12"/>
          <p:cNvSpPr>
            <a:spLocks noChangeArrowheads="1"/>
          </p:cNvSpPr>
          <p:nvPr/>
        </p:nvSpPr>
        <p:spPr bwMode="auto">
          <a:xfrm>
            <a:off x="5799535" y="2726532"/>
            <a:ext cx="111204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27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20%</a:t>
            </a:r>
            <a:endParaRPr lang="zh-CN" altLang="en-US" sz="2700">
              <a:solidFill>
                <a:srgbClr val="3B3B3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589" name="文本框 13"/>
          <p:cNvSpPr>
            <a:spLocks noChangeArrowheads="1"/>
          </p:cNvSpPr>
          <p:nvPr/>
        </p:nvSpPr>
        <p:spPr bwMode="auto">
          <a:xfrm>
            <a:off x="6196013" y="3924300"/>
            <a:ext cx="12573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2100">
                <a:solidFill>
                  <a:srgbClr val="FFB01C"/>
                </a:solidFill>
                <a:latin typeface="微软雅黑" panose="020B0503020204020204" pitchFamily="34" charset="-122"/>
                <a:ea typeface="微软雅黑" panose="020B0503020204020204" pitchFamily="34" charset="-122"/>
                <a:sym typeface="微软雅黑" panose="020B0503020204020204" pitchFamily="34" charset="-122"/>
              </a:rPr>
              <a:t>10%</a:t>
            </a:r>
            <a:endParaRPr lang="zh-CN" altLang="en-US" sz="2100">
              <a:solidFill>
                <a:srgbClr val="FFB01C"/>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TextBox 25"/>
          <p:cNvSpPr txBox="1">
            <a:spLocks noChangeArrowheads="1"/>
          </p:cNvSpPr>
          <p:nvPr/>
        </p:nvSpPr>
        <p:spPr bwMode="auto">
          <a:xfrm>
            <a:off x="423698" y="91457"/>
            <a:ext cx="1935145" cy="3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949">
                <a:solidFill>
                  <a:srgbClr val="000000"/>
                </a:solidFill>
                <a:latin typeface="微软雅黑" panose="020B0503020204020204" pitchFamily="34" charset="-122"/>
                <a:ea typeface="微软雅黑" panose="020B0503020204020204" pitchFamily="34" charset="-122"/>
              </a:rPr>
              <a:t>请输入您的标题</a:t>
            </a:r>
          </a:p>
        </p:txBody>
      </p:sp>
      <p:sp>
        <p:nvSpPr>
          <p:cNvPr id="16" name="Freeform 5"/>
          <p:cNvSpPr>
            <a:spLocks/>
          </p:cNvSpPr>
          <p:nvPr/>
        </p:nvSpPr>
        <p:spPr bwMode="auto">
          <a:xfrm>
            <a:off x="1" y="103358"/>
            <a:ext cx="378471" cy="346337"/>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Lst>
            <a:ahLst/>
            <a:cxnLst>
              <a:cxn ang="0">
                <a:pos x="T0" y="T1"/>
              </a:cxn>
              <a:cxn ang="0">
                <a:pos x="T2" y="T3"/>
              </a:cxn>
              <a:cxn ang="0">
                <a:pos x="T4" y="T5"/>
              </a:cxn>
              <a:cxn ang="0">
                <a:pos x="T6" y="T7"/>
              </a:cxn>
              <a:cxn ang="0">
                <a:pos x="T8" y="T9"/>
              </a:cxn>
              <a:cxn ang="0">
                <a:pos x="T10" y="T11"/>
              </a:cxn>
              <a:cxn ang="0">
                <a:pos x="T12" y="T13"/>
              </a:cxn>
            </a:cxnLst>
            <a:rect l="0" t="0" r="r" b="b"/>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279751169"/>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3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15"/>
                                        </p:tgtEl>
                                        <p:attrNameLst>
                                          <p:attrName>ppt_y</p:attrName>
                                        </p:attrNameLst>
                                      </p:cBhvr>
                                      <p:tavLst>
                                        <p:tav tm="0">
                                          <p:val>
                                            <p:strVal val="#ppt_y"/>
                                          </p:val>
                                        </p:tav>
                                        <p:tav tm="100000">
                                          <p:val>
                                            <p:strVal val="#ppt_y"/>
                                          </p:val>
                                        </p:tav>
                                      </p:tavLst>
                                    </p:anim>
                                    <p:anim calcmode="lin" valueType="num">
                                      <p:cBhvr>
                                        <p:cTn id="14" dur="3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椭圆 1"/>
          <p:cNvSpPr>
            <a:spLocks noChangeArrowheads="1"/>
          </p:cNvSpPr>
          <p:nvPr/>
        </p:nvSpPr>
        <p:spPr bwMode="auto">
          <a:xfrm>
            <a:off x="798910" y="1781175"/>
            <a:ext cx="1859756" cy="1988344"/>
          </a:xfrm>
          <a:custGeom>
            <a:avLst/>
            <a:gdLst>
              <a:gd name="T0" fmla="*/ 936104 w 1751265"/>
              <a:gd name="T1" fmla="*/ 0 h 1872208"/>
              <a:gd name="T2" fmla="*/ 1751265 w 1751265"/>
              <a:gd name="T3" fmla="*/ 476797 h 1872208"/>
              <a:gd name="T4" fmla="*/ 1621028 w 1751265"/>
              <a:gd name="T5" fmla="*/ 951401 h 1872208"/>
              <a:gd name="T6" fmla="*/ 1741972 w 1751265"/>
              <a:gd name="T7" fmla="*/ 1410708 h 1872208"/>
              <a:gd name="T8" fmla="*/ 936104 w 1751265"/>
              <a:gd name="T9" fmla="*/ 1872208 h 1872208"/>
              <a:gd name="T10" fmla="*/ 0 w 1751265"/>
              <a:gd name="T11" fmla="*/ 936104 h 1872208"/>
              <a:gd name="T12" fmla="*/ 936104 w 1751265"/>
              <a:gd name="T13" fmla="*/ 0 h 1872208"/>
            </a:gdLst>
            <a:ahLst/>
            <a:cxnLst>
              <a:cxn ang="0">
                <a:pos x="T0" y="T1"/>
              </a:cxn>
              <a:cxn ang="0">
                <a:pos x="T2" y="T3"/>
              </a:cxn>
              <a:cxn ang="0">
                <a:pos x="T4" y="T5"/>
              </a:cxn>
              <a:cxn ang="0">
                <a:pos x="T6" y="T7"/>
              </a:cxn>
              <a:cxn ang="0">
                <a:pos x="T8" y="T9"/>
              </a:cxn>
              <a:cxn ang="0">
                <a:pos x="T10" y="T11"/>
              </a:cxn>
              <a:cxn ang="0">
                <a:pos x="T12" y="T13"/>
              </a:cxn>
            </a:cxnLst>
            <a:rect l="0" t="0"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lnSpc>
                <a:spcPct val="150000"/>
              </a:lnSpc>
            </a:pPr>
            <a:endParaRPr lang="zh-CN" altLang="zh-CN" sz="1013">
              <a:solidFill>
                <a:srgbClr val="3B3B3B"/>
              </a:solidFill>
              <a:latin typeface="宋体" panose="02010600030101010101" pitchFamily="2" charset="-122"/>
              <a:sym typeface="宋体" panose="02010600030101010101" pitchFamily="2" charset="-122"/>
            </a:endParaRPr>
          </a:p>
        </p:txBody>
      </p:sp>
      <p:sp>
        <p:nvSpPr>
          <p:cNvPr id="17411" name="椭圆 2"/>
          <p:cNvSpPr>
            <a:spLocks noChangeArrowheads="1"/>
          </p:cNvSpPr>
          <p:nvPr/>
        </p:nvSpPr>
        <p:spPr bwMode="auto">
          <a:xfrm>
            <a:off x="6381750" y="1797844"/>
            <a:ext cx="1988344" cy="1988344"/>
          </a:xfrm>
          <a:prstGeom prst="ellipse">
            <a:avLst/>
          </a:prstGeom>
          <a:solidFill>
            <a:srgbClr val="3B3B3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lnSpc>
                <a:spcPct val="150000"/>
              </a:lnSpc>
            </a:pPr>
            <a:endParaRPr lang="zh-CN" altLang="zh-CN" sz="1013">
              <a:solidFill>
                <a:srgbClr val="FFFFFF"/>
              </a:solidFill>
              <a:latin typeface="宋体" panose="02010600030101010101" pitchFamily="2" charset="-122"/>
              <a:sym typeface="宋体" panose="02010600030101010101" pitchFamily="2" charset="-122"/>
            </a:endParaRPr>
          </a:p>
        </p:txBody>
      </p:sp>
      <p:sp>
        <p:nvSpPr>
          <p:cNvPr id="17412" name="椭圆 1"/>
          <p:cNvSpPr>
            <a:spLocks noChangeArrowheads="1"/>
          </p:cNvSpPr>
          <p:nvPr/>
        </p:nvSpPr>
        <p:spPr bwMode="auto">
          <a:xfrm>
            <a:off x="2658667" y="1797844"/>
            <a:ext cx="1859756" cy="1988344"/>
          </a:xfrm>
          <a:custGeom>
            <a:avLst/>
            <a:gdLst>
              <a:gd name="T0" fmla="*/ 936104 w 1751265"/>
              <a:gd name="T1" fmla="*/ 0 h 1872208"/>
              <a:gd name="T2" fmla="*/ 1751265 w 1751265"/>
              <a:gd name="T3" fmla="*/ 476797 h 1872208"/>
              <a:gd name="T4" fmla="*/ 1621028 w 1751265"/>
              <a:gd name="T5" fmla="*/ 951401 h 1872208"/>
              <a:gd name="T6" fmla="*/ 1741972 w 1751265"/>
              <a:gd name="T7" fmla="*/ 1410708 h 1872208"/>
              <a:gd name="T8" fmla="*/ 936104 w 1751265"/>
              <a:gd name="T9" fmla="*/ 1872208 h 1872208"/>
              <a:gd name="T10" fmla="*/ 0 w 1751265"/>
              <a:gd name="T11" fmla="*/ 936104 h 1872208"/>
              <a:gd name="T12" fmla="*/ 936104 w 1751265"/>
              <a:gd name="T13" fmla="*/ 0 h 1872208"/>
            </a:gdLst>
            <a:ahLst/>
            <a:cxnLst>
              <a:cxn ang="0">
                <a:pos x="T0" y="T1"/>
              </a:cxn>
              <a:cxn ang="0">
                <a:pos x="T2" y="T3"/>
              </a:cxn>
              <a:cxn ang="0">
                <a:pos x="T4" y="T5"/>
              </a:cxn>
              <a:cxn ang="0">
                <a:pos x="T6" y="T7"/>
              </a:cxn>
              <a:cxn ang="0">
                <a:pos x="T8" y="T9"/>
              </a:cxn>
              <a:cxn ang="0">
                <a:pos x="T10" y="T11"/>
              </a:cxn>
              <a:cxn ang="0">
                <a:pos x="T12" y="T13"/>
              </a:cxn>
            </a:cxnLst>
            <a:rect l="0" t="0"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3B3B3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lnSpc>
                <a:spcPct val="150000"/>
              </a:lnSpc>
            </a:pPr>
            <a:endParaRPr lang="zh-CN" altLang="zh-CN" sz="1013">
              <a:solidFill>
                <a:srgbClr val="FFFFFF"/>
              </a:solidFill>
              <a:latin typeface="宋体" panose="02010600030101010101" pitchFamily="2" charset="-122"/>
              <a:sym typeface="宋体" panose="02010600030101010101" pitchFamily="2" charset="-122"/>
            </a:endParaRPr>
          </a:p>
        </p:txBody>
      </p:sp>
      <p:sp>
        <p:nvSpPr>
          <p:cNvPr id="17413" name="椭圆 1"/>
          <p:cNvSpPr>
            <a:spLocks noChangeArrowheads="1"/>
          </p:cNvSpPr>
          <p:nvPr/>
        </p:nvSpPr>
        <p:spPr bwMode="auto">
          <a:xfrm>
            <a:off x="4518423" y="1797844"/>
            <a:ext cx="1859756" cy="1988344"/>
          </a:xfrm>
          <a:custGeom>
            <a:avLst/>
            <a:gdLst>
              <a:gd name="T0" fmla="*/ 936104 w 1751265"/>
              <a:gd name="T1" fmla="*/ 0 h 1872208"/>
              <a:gd name="T2" fmla="*/ 1751265 w 1751265"/>
              <a:gd name="T3" fmla="*/ 476797 h 1872208"/>
              <a:gd name="T4" fmla="*/ 1621028 w 1751265"/>
              <a:gd name="T5" fmla="*/ 951401 h 1872208"/>
              <a:gd name="T6" fmla="*/ 1741972 w 1751265"/>
              <a:gd name="T7" fmla="*/ 1410708 h 1872208"/>
              <a:gd name="T8" fmla="*/ 936104 w 1751265"/>
              <a:gd name="T9" fmla="*/ 1872208 h 1872208"/>
              <a:gd name="T10" fmla="*/ 0 w 1751265"/>
              <a:gd name="T11" fmla="*/ 936104 h 1872208"/>
              <a:gd name="T12" fmla="*/ 936104 w 1751265"/>
              <a:gd name="T13" fmla="*/ 0 h 1872208"/>
            </a:gdLst>
            <a:ahLst/>
            <a:cxnLst>
              <a:cxn ang="0">
                <a:pos x="T0" y="T1"/>
              </a:cxn>
              <a:cxn ang="0">
                <a:pos x="T2" y="T3"/>
              </a:cxn>
              <a:cxn ang="0">
                <a:pos x="T4" y="T5"/>
              </a:cxn>
              <a:cxn ang="0">
                <a:pos x="T6" y="T7"/>
              </a:cxn>
              <a:cxn ang="0">
                <a:pos x="T8" y="T9"/>
              </a:cxn>
              <a:cxn ang="0">
                <a:pos x="T10" y="T11"/>
              </a:cxn>
              <a:cxn ang="0">
                <a:pos x="T12" y="T13"/>
              </a:cxn>
            </a:cxnLst>
            <a:rect l="0" t="0"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lnSpc>
                <a:spcPct val="150000"/>
              </a:lnSpc>
            </a:pPr>
            <a:endParaRPr lang="zh-CN" altLang="zh-CN" sz="1013">
              <a:solidFill>
                <a:srgbClr val="FFFFFF"/>
              </a:solidFill>
              <a:latin typeface="宋体" panose="02010600030101010101" pitchFamily="2" charset="-122"/>
              <a:sym typeface="宋体" panose="02010600030101010101" pitchFamily="2" charset="-122"/>
            </a:endParaRPr>
          </a:p>
        </p:txBody>
      </p:sp>
      <p:sp>
        <p:nvSpPr>
          <p:cNvPr id="17414" name="TextBox 14"/>
          <p:cNvSpPr>
            <a:spLocks noChangeArrowheads="1"/>
          </p:cNvSpPr>
          <p:nvPr/>
        </p:nvSpPr>
        <p:spPr bwMode="auto">
          <a:xfrm>
            <a:off x="1519659" y="1793082"/>
            <a:ext cx="49564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en-US" altLang="en-US" sz="2400" b="1">
                <a:solidFill>
                  <a:srgbClr val="3B3B3B"/>
                </a:solidFill>
                <a:latin typeface="Calibri" panose="020F0502020204030204" pitchFamily="34" charset="0"/>
                <a:cs typeface="Calibri" panose="020F0502020204030204" pitchFamily="34" charset="0"/>
                <a:sym typeface="Calibri" panose="020F0502020204030204" pitchFamily="34" charset="0"/>
              </a:rPr>
              <a:t>01</a:t>
            </a:r>
            <a:endParaRPr lang="zh-CN" altLang="en-US" sz="2400" b="1">
              <a:solidFill>
                <a:srgbClr val="3B3B3B"/>
              </a:solidFill>
              <a:latin typeface="Calibri" panose="020F0502020204030204" pitchFamily="34" charset="0"/>
              <a:sym typeface="宋体" panose="02010600030101010101" pitchFamily="2" charset="-122"/>
            </a:endParaRPr>
          </a:p>
        </p:txBody>
      </p:sp>
      <p:sp>
        <p:nvSpPr>
          <p:cNvPr id="17415" name="TextBox 15"/>
          <p:cNvSpPr>
            <a:spLocks noChangeArrowheads="1"/>
          </p:cNvSpPr>
          <p:nvPr/>
        </p:nvSpPr>
        <p:spPr bwMode="auto">
          <a:xfrm>
            <a:off x="3410371" y="1793082"/>
            <a:ext cx="49564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en-US" altLang="en-US" sz="2400" b="1">
                <a:solidFill>
                  <a:schemeClr val="bg1"/>
                </a:solidFill>
                <a:latin typeface="Calibri" panose="020F0502020204030204" pitchFamily="34" charset="0"/>
                <a:cs typeface="Calibri" panose="020F0502020204030204" pitchFamily="34" charset="0"/>
                <a:sym typeface="Calibri" panose="020F0502020204030204" pitchFamily="34" charset="0"/>
              </a:rPr>
              <a:t>02</a:t>
            </a:r>
            <a:endParaRPr lang="zh-CN" altLang="en-US" sz="2400" b="1">
              <a:solidFill>
                <a:schemeClr val="bg1"/>
              </a:solidFill>
              <a:latin typeface="Calibri" panose="020F0502020204030204" pitchFamily="34" charset="0"/>
              <a:sym typeface="宋体" panose="02010600030101010101" pitchFamily="2" charset="-122"/>
            </a:endParaRPr>
          </a:p>
        </p:txBody>
      </p:sp>
      <p:sp>
        <p:nvSpPr>
          <p:cNvPr id="17416" name="TextBox 16"/>
          <p:cNvSpPr>
            <a:spLocks noChangeArrowheads="1"/>
          </p:cNvSpPr>
          <p:nvPr/>
        </p:nvSpPr>
        <p:spPr bwMode="auto">
          <a:xfrm>
            <a:off x="5227860" y="1793082"/>
            <a:ext cx="49564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en-US" altLang="en-US" sz="2400" b="1">
                <a:solidFill>
                  <a:srgbClr val="3B3B3B"/>
                </a:solidFill>
                <a:latin typeface="Calibri" panose="020F0502020204030204" pitchFamily="34" charset="0"/>
                <a:cs typeface="Calibri" panose="020F0502020204030204" pitchFamily="34" charset="0"/>
                <a:sym typeface="Calibri" panose="020F0502020204030204" pitchFamily="34" charset="0"/>
              </a:rPr>
              <a:t>03</a:t>
            </a:r>
            <a:endParaRPr lang="zh-CN" altLang="en-US" sz="2400" b="1">
              <a:solidFill>
                <a:srgbClr val="3B3B3B"/>
              </a:solidFill>
              <a:latin typeface="Calibri" panose="020F0502020204030204" pitchFamily="34" charset="0"/>
              <a:sym typeface="宋体" panose="02010600030101010101" pitchFamily="2" charset="-122"/>
            </a:endParaRPr>
          </a:p>
        </p:txBody>
      </p:sp>
      <p:sp>
        <p:nvSpPr>
          <p:cNvPr id="17417" name="TextBox 17"/>
          <p:cNvSpPr>
            <a:spLocks noChangeArrowheads="1"/>
          </p:cNvSpPr>
          <p:nvPr/>
        </p:nvSpPr>
        <p:spPr bwMode="auto">
          <a:xfrm>
            <a:off x="7154887" y="1793082"/>
            <a:ext cx="49564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en-US" altLang="en-US" sz="2400" b="1">
                <a:solidFill>
                  <a:schemeClr val="bg1"/>
                </a:solidFill>
                <a:latin typeface="Calibri" panose="020F0502020204030204" pitchFamily="34" charset="0"/>
                <a:cs typeface="Calibri" panose="020F0502020204030204" pitchFamily="34" charset="0"/>
                <a:sym typeface="Calibri" panose="020F0502020204030204" pitchFamily="34" charset="0"/>
              </a:rPr>
              <a:t>04</a:t>
            </a:r>
            <a:endParaRPr lang="zh-CN" altLang="en-US" sz="2400" b="1">
              <a:solidFill>
                <a:schemeClr val="bg1"/>
              </a:solidFill>
              <a:latin typeface="Calibri" panose="020F0502020204030204" pitchFamily="34" charset="0"/>
              <a:sym typeface="宋体" panose="02010600030101010101" pitchFamily="2" charset="-122"/>
            </a:endParaRPr>
          </a:p>
        </p:txBody>
      </p:sp>
      <p:sp>
        <p:nvSpPr>
          <p:cNvPr id="17418" name="直接连接符 9"/>
          <p:cNvSpPr>
            <a:spLocks noChangeShapeType="1"/>
          </p:cNvSpPr>
          <p:nvPr/>
        </p:nvSpPr>
        <p:spPr bwMode="auto">
          <a:xfrm>
            <a:off x="1028701" y="2413398"/>
            <a:ext cx="1364456" cy="1190"/>
          </a:xfrm>
          <a:prstGeom prst="line">
            <a:avLst/>
          </a:prstGeom>
          <a:noFill/>
          <a:ln w="6350">
            <a:solidFill>
              <a:srgbClr val="3B3B3B"/>
            </a:solidFill>
            <a:prstDash val="dash"/>
            <a:bevel/>
            <a:headEnd/>
            <a:tailEnd/>
          </a:ln>
          <a:extLst>
            <a:ext uri="{909E8E84-426E-40DD-AFC4-6F175D3DCCD1}">
              <a14:hiddenFill xmlns:a14="http://schemas.microsoft.com/office/drawing/2010/main">
                <a:noFill/>
              </a14:hiddenFill>
            </a:ext>
          </a:extLst>
        </p:spPr>
        <p:txBody>
          <a:bodyPr/>
          <a:lstStyle/>
          <a:p>
            <a:endParaRPr lang="zh-CN" altLang="en-US" sz="1013"/>
          </a:p>
        </p:txBody>
      </p:sp>
      <p:sp>
        <p:nvSpPr>
          <p:cNvPr id="17419" name="直接连接符 10"/>
          <p:cNvSpPr>
            <a:spLocks noChangeShapeType="1"/>
          </p:cNvSpPr>
          <p:nvPr/>
        </p:nvSpPr>
        <p:spPr bwMode="auto">
          <a:xfrm>
            <a:off x="2906317" y="2413398"/>
            <a:ext cx="1364456" cy="1190"/>
          </a:xfrm>
          <a:prstGeom prst="line">
            <a:avLst/>
          </a:prstGeom>
          <a:noFill/>
          <a:ln w="6350">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sz="1013"/>
          </a:p>
        </p:txBody>
      </p:sp>
      <p:sp>
        <p:nvSpPr>
          <p:cNvPr id="17420" name="直接连接符 11"/>
          <p:cNvSpPr>
            <a:spLocks noChangeShapeType="1"/>
          </p:cNvSpPr>
          <p:nvPr/>
        </p:nvSpPr>
        <p:spPr bwMode="auto">
          <a:xfrm>
            <a:off x="4766073" y="2413398"/>
            <a:ext cx="1364456" cy="1190"/>
          </a:xfrm>
          <a:prstGeom prst="line">
            <a:avLst/>
          </a:prstGeom>
          <a:noFill/>
          <a:ln w="6350">
            <a:solidFill>
              <a:srgbClr val="3B3B3B"/>
            </a:solidFill>
            <a:prstDash val="dash"/>
            <a:bevel/>
            <a:headEnd/>
            <a:tailEnd/>
          </a:ln>
          <a:extLst>
            <a:ext uri="{909E8E84-426E-40DD-AFC4-6F175D3DCCD1}">
              <a14:hiddenFill xmlns:a14="http://schemas.microsoft.com/office/drawing/2010/main">
                <a:noFill/>
              </a14:hiddenFill>
            </a:ext>
          </a:extLst>
        </p:spPr>
        <p:txBody>
          <a:bodyPr/>
          <a:lstStyle/>
          <a:p>
            <a:endParaRPr lang="zh-CN" altLang="en-US" sz="1013"/>
          </a:p>
        </p:txBody>
      </p:sp>
      <p:sp>
        <p:nvSpPr>
          <p:cNvPr id="17421" name="直接连接符 12"/>
          <p:cNvSpPr>
            <a:spLocks noChangeShapeType="1"/>
          </p:cNvSpPr>
          <p:nvPr/>
        </p:nvSpPr>
        <p:spPr bwMode="auto">
          <a:xfrm>
            <a:off x="6635354" y="2413398"/>
            <a:ext cx="1524000" cy="1190"/>
          </a:xfrm>
          <a:prstGeom prst="line">
            <a:avLst/>
          </a:prstGeom>
          <a:noFill/>
          <a:ln w="6350">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sz="1013"/>
          </a:p>
        </p:txBody>
      </p:sp>
      <p:sp>
        <p:nvSpPr>
          <p:cNvPr id="17422" name="TextBox 22"/>
          <p:cNvSpPr>
            <a:spLocks noChangeArrowheads="1"/>
          </p:cNvSpPr>
          <p:nvPr/>
        </p:nvSpPr>
        <p:spPr bwMode="auto">
          <a:xfrm>
            <a:off x="832247" y="2538413"/>
            <a:ext cx="1856184" cy="38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275"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点此输入标题</a:t>
            </a:r>
          </a:p>
        </p:txBody>
      </p:sp>
      <p:sp>
        <p:nvSpPr>
          <p:cNvPr id="17423" name="TextBox 23"/>
          <p:cNvSpPr>
            <a:spLocks noChangeArrowheads="1"/>
          </p:cNvSpPr>
          <p:nvPr/>
        </p:nvSpPr>
        <p:spPr bwMode="auto">
          <a:xfrm>
            <a:off x="832247" y="2906317"/>
            <a:ext cx="1856184" cy="334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05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点此输入文字</a:t>
            </a:r>
          </a:p>
        </p:txBody>
      </p:sp>
      <p:sp>
        <p:nvSpPr>
          <p:cNvPr id="17424" name="TextBox 24"/>
          <p:cNvSpPr>
            <a:spLocks noChangeArrowheads="1"/>
          </p:cNvSpPr>
          <p:nvPr/>
        </p:nvSpPr>
        <p:spPr bwMode="auto">
          <a:xfrm>
            <a:off x="2752725" y="2538413"/>
            <a:ext cx="1854994" cy="38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275"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点此输入标题</a:t>
            </a:r>
          </a:p>
        </p:txBody>
      </p:sp>
      <p:sp>
        <p:nvSpPr>
          <p:cNvPr id="17425" name="TextBox 25"/>
          <p:cNvSpPr>
            <a:spLocks noChangeArrowheads="1"/>
          </p:cNvSpPr>
          <p:nvPr/>
        </p:nvSpPr>
        <p:spPr bwMode="auto">
          <a:xfrm>
            <a:off x="2775347" y="2906317"/>
            <a:ext cx="1856184" cy="334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05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点此输入文字</a:t>
            </a:r>
          </a:p>
        </p:txBody>
      </p:sp>
      <p:sp>
        <p:nvSpPr>
          <p:cNvPr id="17426" name="TextBox 26"/>
          <p:cNvSpPr>
            <a:spLocks noChangeArrowheads="1"/>
          </p:cNvSpPr>
          <p:nvPr/>
        </p:nvSpPr>
        <p:spPr bwMode="auto">
          <a:xfrm>
            <a:off x="4552950" y="2538413"/>
            <a:ext cx="1856185" cy="38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275" b="1">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点此输入标题</a:t>
            </a:r>
          </a:p>
        </p:txBody>
      </p:sp>
      <p:sp>
        <p:nvSpPr>
          <p:cNvPr id="17427" name="TextBox 27"/>
          <p:cNvSpPr>
            <a:spLocks noChangeArrowheads="1"/>
          </p:cNvSpPr>
          <p:nvPr/>
        </p:nvSpPr>
        <p:spPr bwMode="auto">
          <a:xfrm>
            <a:off x="4552950" y="2906317"/>
            <a:ext cx="1856185" cy="334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050">
                <a:solidFill>
                  <a:srgbClr val="3B3B3B"/>
                </a:solidFill>
                <a:latin typeface="微软雅黑" panose="020B0503020204020204" pitchFamily="34" charset="-122"/>
                <a:ea typeface="微软雅黑" panose="020B0503020204020204" pitchFamily="34" charset="-122"/>
                <a:sym typeface="微软雅黑" panose="020B0503020204020204" pitchFamily="34" charset="-122"/>
              </a:rPr>
              <a:t>点此输入文字</a:t>
            </a:r>
          </a:p>
        </p:txBody>
      </p:sp>
      <p:sp>
        <p:nvSpPr>
          <p:cNvPr id="17428" name="TextBox 28"/>
          <p:cNvSpPr>
            <a:spLocks noChangeArrowheads="1"/>
          </p:cNvSpPr>
          <p:nvPr/>
        </p:nvSpPr>
        <p:spPr bwMode="auto">
          <a:xfrm>
            <a:off x="6531769" y="2569369"/>
            <a:ext cx="1856185" cy="38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275"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点此输入标题</a:t>
            </a:r>
          </a:p>
        </p:txBody>
      </p:sp>
      <p:sp>
        <p:nvSpPr>
          <p:cNvPr id="17429" name="TextBox 29"/>
          <p:cNvSpPr>
            <a:spLocks noChangeArrowheads="1"/>
          </p:cNvSpPr>
          <p:nvPr/>
        </p:nvSpPr>
        <p:spPr bwMode="auto">
          <a:xfrm>
            <a:off x="6555582" y="2936082"/>
            <a:ext cx="1854994" cy="334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05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点此输入文字</a:t>
            </a:r>
          </a:p>
        </p:txBody>
      </p:sp>
      <p:sp>
        <p:nvSpPr>
          <p:cNvPr id="23" name="TextBox 25"/>
          <p:cNvSpPr txBox="1">
            <a:spLocks noChangeArrowheads="1"/>
          </p:cNvSpPr>
          <p:nvPr/>
        </p:nvSpPr>
        <p:spPr bwMode="auto">
          <a:xfrm>
            <a:off x="423698" y="91457"/>
            <a:ext cx="1935145" cy="3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949">
                <a:solidFill>
                  <a:srgbClr val="000000"/>
                </a:solidFill>
                <a:latin typeface="微软雅黑" panose="020B0503020204020204" pitchFamily="34" charset="-122"/>
                <a:ea typeface="微软雅黑" panose="020B0503020204020204" pitchFamily="34" charset="-122"/>
              </a:rPr>
              <a:t>请输入您的标题</a:t>
            </a:r>
          </a:p>
        </p:txBody>
      </p:sp>
      <p:sp>
        <p:nvSpPr>
          <p:cNvPr id="24" name="Freeform 5"/>
          <p:cNvSpPr>
            <a:spLocks/>
          </p:cNvSpPr>
          <p:nvPr/>
        </p:nvSpPr>
        <p:spPr bwMode="auto">
          <a:xfrm>
            <a:off x="1" y="103358"/>
            <a:ext cx="378471" cy="346337"/>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Lst>
            <a:ahLst/>
            <a:cxnLst>
              <a:cxn ang="0">
                <a:pos x="T0" y="T1"/>
              </a:cxn>
              <a:cxn ang="0">
                <a:pos x="T2" y="T3"/>
              </a:cxn>
              <a:cxn ang="0">
                <a:pos x="T4" y="T5"/>
              </a:cxn>
              <a:cxn ang="0">
                <a:pos x="T6" y="T7"/>
              </a:cxn>
              <a:cxn ang="0">
                <a:pos x="T8" y="T9"/>
              </a:cxn>
              <a:cxn ang="0">
                <a:pos x="T10" y="T11"/>
              </a:cxn>
              <a:cxn ang="0">
                <a:pos x="T12" y="T13"/>
              </a:cxn>
            </a:cxnLst>
            <a:rect l="0" t="0" r="r" b="b"/>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370736311"/>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3"/>
                                        </p:tgtEl>
                                        <p:attrNameLst>
                                          <p:attrName>style.visibility</p:attrName>
                                        </p:attrNameLst>
                                      </p:cBhvr>
                                      <p:to>
                                        <p:strVal val="visible"/>
                                      </p:to>
                                    </p:set>
                                    <p:anim calcmode="lin" valueType="num">
                                      <p:cBhvr>
                                        <p:cTn id="12" dur="3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23"/>
                                        </p:tgtEl>
                                        <p:attrNameLst>
                                          <p:attrName>ppt_y</p:attrName>
                                        </p:attrNameLst>
                                      </p:cBhvr>
                                      <p:tavLst>
                                        <p:tav tm="0">
                                          <p:val>
                                            <p:strVal val="#ppt_y"/>
                                          </p:val>
                                        </p:tav>
                                        <p:tav tm="100000">
                                          <p:val>
                                            <p:strVal val="#ppt_y"/>
                                          </p:val>
                                        </p:tav>
                                      </p:tavLst>
                                    </p:anim>
                                    <p:anim calcmode="lin" valueType="num">
                                      <p:cBhvr>
                                        <p:cTn id="14" dur="3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六边形 2"/>
          <p:cNvSpPr>
            <a:spLocks noChangeArrowheads="1"/>
          </p:cNvSpPr>
          <p:nvPr/>
        </p:nvSpPr>
        <p:spPr bwMode="auto">
          <a:xfrm>
            <a:off x="1891904" y="1776413"/>
            <a:ext cx="1535906" cy="1323975"/>
          </a:xfrm>
          <a:prstGeom prst="hexagon">
            <a:avLst>
              <a:gd name="adj" fmla="val 24995"/>
              <a:gd name="vf" fmla="val 115470"/>
            </a:avLst>
          </a:prstGeom>
          <a:solidFill>
            <a:srgbClr val="F7C600"/>
          </a:solidFill>
          <a:ln w="12700">
            <a:solidFill>
              <a:srgbClr val="3B3B3B"/>
            </a:solidFill>
            <a:bevel/>
            <a:headEnd/>
            <a:tailEnd/>
          </a:ln>
        </p:spPr>
        <p:txBody>
          <a:bodyPr anchor="ctr"/>
          <a:lstStyle/>
          <a:p>
            <a:pPr algn="ctr"/>
            <a:endParaRPr lang="zh-CN" altLang="zh-CN" sz="1013">
              <a:solidFill>
                <a:srgbClr val="FFFFFF"/>
              </a:solidFill>
              <a:latin typeface="宋体" panose="02010600030101010101" pitchFamily="2" charset="-122"/>
              <a:sym typeface="宋体" panose="02010600030101010101" pitchFamily="2" charset="-122"/>
            </a:endParaRPr>
          </a:p>
        </p:txBody>
      </p:sp>
      <p:sp>
        <p:nvSpPr>
          <p:cNvPr id="26627" name="六边形 3"/>
          <p:cNvSpPr>
            <a:spLocks noChangeArrowheads="1"/>
          </p:cNvSpPr>
          <p:nvPr/>
        </p:nvSpPr>
        <p:spPr bwMode="auto">
          <a:xfrm>
            <a:off x="3146823" y="2438400"/>
            <a:ext cx="1535906" cy="1323975"/>
          </a:xfrm>
          <a:prstGeom prst="hexagon">
            <a:avLst>
              <a:gd name="adj" fmla="val 24995"/>
              <a:gd name="vf" fmla="val 115470"/>
            </a:avLst>
          </a:prstGeom>
          <a:solidFill>
            <a:schemeClr val="accent6">
              <a:lumMod val="10000"/>
            </a:schemeClr>
          </a:solidFill>
          <a:ln>
            <a:noFill/>
          </a:ln>
        </p:spPr>
        <p:txBody>
          <a:bodyPr anchor="ctr"/>
          <a:lstStyle/>
          <a:p>
            <a:pPr algn="ctr"/>
            <a:endParaRPr lang="zh-CN" altLang="zh-CN" sz="1013">
              <a:solidFill>
                <a:srgbClr val="3B3B3B"/>
              </a:solidFill>
              <a:latin typeface="宋体" panose="02010600030101010101" pitchFamily="2" charset="-122"/>
              <a:sym typeface="宋体" panose="02010600030101010101" pitchFamily="2" charset="-122"/>
            </a:endParaRPr>
          </a:p>
        </p:txBody>
      </p:sp>
      <p:sp>
        <p:nvSpPr>
          <p:cNvPr id="26628" name="六边形 4"/>
          <p:cNvSpPr>
            <a:spLocks noChangeArrowheads="1"/>
          </p:cNvSpPr>
          <p:nvPr/>
        </p:nvSpPr>
        <p:spPr bwMode="auto">
          <a:xfrm>
            <a:off x="4401742" y="1776413"/>
            <a:ext cx="1535906" cy="1323975"/>
          </a:xfrm>
          <a:prstGeom prst="hexagon">
            <a:avLst>
              <a:gd name="adj" fmla="val 24995"/>
              <a:gd name="vf" fmla="val 115470"/>
            </a:avLst>
          </a:prstGeom>
          <a:solidFill>
            <a:srgbClr val="F7C600"/>
          </a:solidFill>
          <a:ln w="12700">
            <a:solidFill>
              <a:srgbClr val="3B3B3B"/>
            </a:solidFill>
            <a:bevel/>
            <a:headEnd/>
            <a:tailEnd/>
          </a:ln>
        </p:spPr>
        <p:txBody>
          <a:bodyPr anchor="ctr"/>
          <a:lstStyle/>
          <a:p>
            <a:pPr algn="ctr"/>
            <a:endParaRPr lang="zh-CN" altLang="zh-CN" sz="1013">
              <a:solidFill>
                <a:srgbClr val="FFFFFF"/>
              </a:solidFill>
              <a:latin typeface="宋体" panose="02010600030101010101" pitchFamily="2" charset="-122"/>
              <a:sym typeface="宋体" panose="02010600030101010101" pitchFamily="2" charset="-122"/>
            </a:endParaRPr>
          </a:p>
        </p:txBody>
      </p:sp>
      <p:sp>
        <p:nvSpPr>
          <p:cNvPr id="26629" name="六边形 5"/>
          <p:cNvSpPr>
            <a:spLocks noChangeArrowheads="1"/>
          </p:cNvSpPr>
          <p:nvPr/>
        </p:nvSpPr>
        <p:spPr bwMode="auto">
          <a:xfrm>
            <a:off x="5657851" y="2438400"/>
            <a:ext cx="1535906" cy="1323975"/>
          </a:xfrm>
          <a:prstGeom prst="hexagon">
            <a:avLst>
              <a:gd name="adj" fmla="val 24995"/>
              <a:gd name="vf" fmla="val 115470"/>
            </a:avLst>
          </a:prstGeom>
          <a:solidFill>
            <a:schemeClr val="accent6">
              <a:lumMod val="10000"/>
            </a:schemeClr>
          </a:solidFill>
          <a:ln>
            <a:noFill/>
          </a:ln>
        </p:spPr>
        <p:txBody>
          <a:bodyPr anchor="ctr"/>
          <a:lstStyle/>
          <a:p>
            <a:pPr algn="ctr"/>
            <a:endParaRPr lang="zh-CN" altLang="zh-CN" sz="1013">
              <a:solidFill>
                <a:srgbClr val="3B3B3B"/>
              </a:solidFill>
              <a:latin typeface="宋体" panose="02010600030101010101" pitchFamily="2" charset="-122"/>
              <a:sym typeface="宋体" panose="02010600030101010101" pitchFamily="2" charset="-122"/>
            </a:endParaRPr>
          </a:p>
        </p:txBody>
      </p:sp>
      <p:sp>
        <p:nvSpPr>
          <p:cNvPr id="26630" name="六边形 18"/>
          <p:cNvSpPr>
            <a:spLocks noChangeArrowheads="1"/>
          </p:cNvSpPr>
          <p:nvPr/>
        </p:nvSpPr>
        <p:spPr bwMode="auto">
          <a:xfrm>
            <a:off x="636985" y="2438400"/>
            <a:ext cx="1535906" cy="1323975"/>
          </a:xfrm>
          <a:prstGeom prst="hexagon">
            <a:avLst>
              <a:gd name="adj" fmla="val 24995"/>
              <a:gd name="vf" fmla="val 115470"/>
            </a:avLst>
          </a:prstGeom>
          <a:noFill/>
          <a:ln w="12700">
            <a:solidFill>
              <a:srgbClr val="3B3B3B"/>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sz="1013">
              <a:solidFill>
                <a:srgbClr val="FFFFFF"/>
              </a:solidFill>
              <a:latin typeface="宋体" panose="02010600030101010101" pitchFamily="2" charset="-122"/>
              <a:sym typeface="宋体" panose="02010600030101010101" pitchFamily="2" charset="-122"/>
            </a:endParaRPr>
          </a:p>
        </p:txBody>
      </p:sp>
      <p:sp>
        <p:nvSpPr>
          <p:cNvPr id="26631" name="六边形 19"/>
          <p:cNvSpPr>
            <a:spLocks noChangeArrowheads="1"/>
          </p:cNvSpPr>
          <p:nvPr/>
        </p:nvSpPr>
        <p:spPr bwMode="auto">
          <a:xfrm>
            <a:off x="6912769" y="1795463"/>
            <a:ext cx="1535906" cy="1323975"/>
          </a:xfrm>
          <a:prstGeom prst="hexagon">
            <a:avLst>
              <a:gd name="adj" fmla="val 24995"/>
              <a:gd name="vf" fmla="val 115470"/>
            </a:avLst>
          </a:prstGeom>
          <a:noFill/>
          <a:ln w="12700">
            <a:solidFill>
              <a:srgbClr val="3B3B3B"/>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sz="1013">
              <a:solidFill>
                <a:srgbClr val="FFFFFF"/>
              </a:solidFill>
              <a:latin typeface="宋体" panose="02010600030101010101" pitchFamily="2" charset="-122"/>
              <a:sym typeface="宋体" panose="02010600030101010101" pitchFamily="2" charset="-122"/>
            </a:endParaRPr>
          </a:p>
        </p:txBody>
      </p:sp>
      <p:sp>
        <p:nvSpPr>
          <p:cNvPr id="26632" name="文本框 20"/>
          <p:cNvSpPr>
            <a:spLocks noChangeArrowheads="1"/>
          </p:cNvSpPr>
          <p:nvPr/>
        </p:nvSpPr>
        <p:spPr bwMode="auto">
          <a:xfrm>
            <a:off x="2266951" y="2208610"/>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rgbClr val="FFF6E7"/>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sp>
        <p:nvSpPr>
          <p:cNvPr id="26633" name="文本框 21"/>
          <p:cNvSpPr>
            <a:spLocks noChangeArrowheads="1"/>
          </p:cNvSpPr>
          <p:nvPr/>
        </p:nvSpPr>
        <p:spPr bwMode="auto">
          <a:xfrm>
            <a:off x="3516452" y="2881313"/>
            <a:ext cx="8002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4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sp>
        <p:nvSpPr>
          <p:cNvPr id="26634" name="文本框 22"/>
          <p:cNvSpPr>
            <a:spLocks noChangeArrowheads="1"/>
          </p:cNvSpPr>
          <p:nvPr/>
        </p:nvSpPr>
        <p:spPr bwMode="auto">
          <a:xfrm>
            <a:off x="4767798" y="2208610"/>
            <a:ext cx="8002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400" b="1">
                <a:solidFill>
                  <a:srgbClr val="FFF6E7"/>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sp>
        <p:nvSpPr>
          <p:cNvPr id="26635" name="文本框 23"/>
          <p:cNvSpPr>
            <a:spLocks noChangeArrowheads="1"/>
          </p:cNvSpPr>
          <p:nvPr/>
        </p:nvSpPr>
        <p:spPr bwMode="auto">
          <a:xfrm>
            <a:off x="6025098" y="2900363"/>
            <a:ext cx="8002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4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sp>
        <p:nvSpPr>
          <p:cNvPr id="26636" name="矩形 1"/>
          <p:cNvSpPr>
            <a:spLocks noChangeArrowheads="1"/>
          </p:cNvSpPr>
          <p:nvPr/>
        </p:nvSpPr>
        <p:spPr bwMode="auto">
          <a:xfrm>
            <a:off x="2172891" y="1278731"/>
            <a:ext cx="1377553"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5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en-US" altLang="en-US" sz="105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05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p:txBody>
      </p:sp>
      <p:sp>
        <p:nvSpPr>
          <p:cNvPr id="26637" name="矩形 27"/>
          <p:cNvSpPr>
            <a:spLocks noChangeArrowheads="1"/>
          </p:cNvSpPr>
          <p:nvPr/>
        </p:nvSpPr>
        <p:spPr bwMode="auto">
          <a:xfrm>
            <a:off x="2149913" y="903685"/>
            <a:ext cx="1723549"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15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en-US" altLang="en-US" sz="15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638" name="矩形 1"/>
          <p:cNvSpPr>
            <a:spLocks noChangeArrowheads="1"/>
          </p:cNvSpPr>
          <p:nvPr/>
        </p:nvSpPr>
        <p:spPr bwMode="auto">
          <a:xfrm>
            <a:off x="4729162" y="1278731"/>
            <a:ext cx="137755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5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en-US" altLang="en-US" sz="105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05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p:txBody>
      </p:sp>
      <p:sp>
        <p:nvSpPr>
          <p:cNvPr id="26639" name="矩形 29"/>
          <p:cNvSpPr>
            <a:spLocks noChangeArrowheads="1"/>
          </p:cNvSpPr>
          <p:nvPr/>
        </p:nvSpPr>
        <p:spPr bwMode="auto">
          <a:xfrm>
            <a:off x="4705589" y="903685"/>
            <a:ext cx="1723549"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15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en-US" altLang="en-US" sz="15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640" name="矩形 1"/>
          <p:cNvSpPr>
            <a:spLocks noChangeArrowheads="1"/>
          </p:cNvSpPr>
          <p:nvPr/>
        </p:nvSpPr>
        <p:spPr bwMode="auto">
          <a:xfrm>
            <a:off x="3434954" y="4313635"/>
            <a:ext cx="1377553"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5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en-US" altLang="en-US" sz="105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05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p:txBody>
      </p:sp>
      <p:sp>
        <p:nvSpPr>
          <p:cNvPr id="26641" name="矩形 31"/>
          <p:cNvSpPr>
            <a:spLocks noChangeArrowheads="1"/>
          </p:cNvSpPr>
          <p:nvPr/>
        </p:nvSpPr>
        <p:spPr bwMode="auto">
          <a:xfrm>
            <a:off x="3411975" y="3938587"/>
            <a:ext cx="1723549"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15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en-US" altLang="en-US" sz="15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642" name="矩形 1"/>
          <p:cNvSpPr>
            <a:spLocks noChangeArrowheads="1"/>
          </p:cNvSpPr>
          <p:nvPr/>
        </p:nvSpPr>
        <p:spPr bwMode="auto">
          <a:xfrm>
            <a:off x="5937648" y="4313635"/>
            <a:ext cx="1377553"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5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en-US" altLang="en-US" sz="105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05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p:txBody>
      </p:sp>
      <p:sp>
        <p:nvSpPr>
          <p:cNvPr id="26643" name="矩形 33"/>
          <p:cNvSpPr>
            <a:spLocks noChangeArrowheads="1"/>
          </p:cNvSpPr>
          <p:nvPr/>
        </p:nvSpPr>
        <p:spPr bwMode="auto">
          <a:xfrm>
            <a:off x="5914669" y="3938587"/>
            <a:ext cx="1723549"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15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en-US" altLang="en-US" sz="15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6644" name="Group 98"/>
          <p:cNvGrpSpPr>
            <a:grpSpLocks/>
          </p:cNvGrpSpPr>
          <p:nvPr/>
        </p:nvGrpSpPr>
        <p:grpSpPr bwMode="auto">
          <a:xfrm>
            <a:off x="7278291" y="2066925"/>
            <a:ext cx="803672" cy="742950"/>
            <a:chOff x="0" y="0"/>
            <a:chExt cx="1120" cy="1035"/>
          </a:xfrm>
          <a:solidFill>
            <a:srgbClr val="F7C600"/>
          </a:solidFill>
        </p:grpSpPr>
        <p:sp>
          <p:nvSpPr>
            <p:cNvPr id="26645" name="Freeform 99"/>
            <p:cNvSpPr>
              <a:spLocks noEditPoints="1" noChangeArrowheads="1"/>
            </p:cNvSpPr>
            <p:nvPr/>
          </p:nvSpPr>
          <p:spPr bwMode="auto">
            <a:xfrm>
              <a:off x="449" y="0"/>
              <a:ext cx="671" cy="671"/>
            </a:xfrm>
            <a:custGeom>
              <a:avLst/>
              <a:gdLst>
                <a:gd name="T0" fmla="*/ 256 w 282"/>
                <a:gd name="T1" fmla="*/ 25 h 282"/>
                <a:gd name="T2" fmla="*/ 164 w 282"/>
                <a:gd name="T3" fmla="*/ 25 h 282"/>
                <a:gd name="T4" fmla="*/ 0 w 282"/>
                <a:gd name="T5" fmla="*/ 189 h 282"/>
                <a:gd name="T6" fmla="*/ 92 w 282"/>
                <a:gd name="T7" fmla="*/ 282 h 282"/>
                <a:gd name="T8" fmla="*/ 256 w 282"/>
                <a:gd name="T9" fmla="*/ 118 h 282"/>
                <a:gd name="T10" fmla="*/ 256 w 282"/>
                <a:gd name="T11" fmla="*/ 25 h 282"/>
                <a:gd name="T12" fmla="*/ 55 w 282"/>
                <a:gd name="T13" fmla="*/ 191 h 282"/>
                <a:gd name="T14" fmla="*/ 44 w 282"/>
                <a:gd name="T15" fmla="*/ 180 h 282"/>
                <a:gd name="T16" fmla="*/ 183 w 282"/>
                <a:gd name="T17" fmla="*/ 42 h 282"/>
                <a:gd name="T18" fmla="*/ 194 w 282"/>
                <a:gd name="T19" fmla="*/ 42 h 282"/>
                <a:gd name="T20" fmla="*/ 194 w 282"/>
                <a:gd name="T21" fmla="*/ 53 h 282"/>
                <a:gd name="T22" fmla="*/ 55 w 282"/>
                <a:gd name="T23" fmla="*/ 191 h 282"/>
                <a:gd name="T24" fmla="*/ 78 w 282"/>
                <a:gd name="T25" fmla="*/ 214 h 282"/>
                <a:gd name="T26" fmla="*/ 67 w 282"/>
                <a:gd name="T27" fmla="*/ 203 h 282"/>
                <a:gd name="T28" fmla="*/ 217 w 282"/>
                <a:gd name="T29" fmla="*/ 53 h 282"/>
                <a:gd name="T30" fmla="*/ 228 w 282"/>
                <a:gd name="T31" fmla="*/ 53 h 282"/>
                <a:gd name="T32" fmla="*/ 228 w 282"/>
                <a:gd name="T33" fmla="*/ 64 h 282"/>
                <a:gd name="T34" fmla="*/ 78 w 282"/>
                <a:gd name="T35" fmla="*/ 214 h 282"/>
                <a:gd name="T36" fmla="*/ 101 w 282"/>
                <a:gd name="T37" fmla="*/ 237 h 282"/>
                <a:gd name="T38" fmla="*/ 90 w 282"/>
                <a:gd name="T39" fmla="*/ 226 h 282"/>
                <a:gd name="T40" fmla="*/ 229 w 282"/>
                <a:gd name="T41" fmla="*/ 88 h 282"/>
                <a:gd name="T42" fmla="*/ 240 w 282"/>
                <a:gd name="T43" fmla="*/ 88 h 282"/>
                <a:gd name="T44" fmla="*/ 240 w 282"/>
                <a:gd name="T45" fmla="*/ 99 h 282"/>
                <a:gd name="T46" fmla="*/ 101 w 282"/>
                <a:gd name="T47" fmla="*/ 2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6646" name="Freeform 100"/>
            <p:cNvSpPr>
              <a:spLocks noChangeArrowheads="1"/>
            </p:cNvSpPr>
            <p:nvPr/>
          </p:nvSpPr>
          <p:spPr bwMode="auto">
            <a:xfrm>
              <a:off x="78" y="571"/>
              <a:ext cx="464" cy="464"/>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6647" name="Freeform 101"/>
            <p:cNvSpPr>
              <a:spLocks noChangeArrowheads="1"/>
            </p:cNvSpPr>
            <p:nvPr/>
          </p:nvSpPr>
          <p:spPr bwMode="auto">
            <a:xfrm>
              <a:off x="0" y="7"/>
              <a:ext cx="490" cy="493"/>
            </a:xfrm>
            <a:custGeom>
              <a:avLst/>
              <a:gdLst>
                <a:gd name="T0" fmla="*/ 103 w 206"/>
                <a:gd name="T1" fmla="*/ 0 h 207"/>
                <a:gd name="T2" fmla="*/ 77 w 206"/>
                <a:gd name="T3" fmla="*/ 4 h 207"/>
                <a:gd name="T4" fmla="*/ 80 w 206"/>
                <a:gd name="T5" fmla="*/ 6 h 207"/>
                <a:gd name="T6" fmla="*/ 117 w 206"/>
                <a:gd name="T7" fmla="*/ 43 h 207"/>
                <a:gd name="T8" fmla="*/ 117 w 206"/>
                <a:gd name="T9" fmla="*/ 112 h 207"/>
                <a:gd name="T10" fmla="*/ 48 w 206"/>
                <a:gd name="T11" fmla="*/ 112 h 207"/>
                <a:gd name="T12" fmla="*/ 11 w 206"/>
                <a:gd name="T13" fmla="*/ 75 h 207"/>
                <a:gd name="T14" fmla="*/ 6 w 206"/>
                <a:gd name="T15" fmla="*/ 68 h 207"/>
                <a:gd name="T16" fmla="*/ 0 w 206"/>
                <a:gd name="T17" fmla="*/ 104 h 207"/>
                <a:gd name="T18" fmla="*/ 103 w 206"/>
                <a:gd name="T19" fmla="*/ 207 h 207"/>
                <a:gd name="T20" fmla="*/ 206 w 206"/>
                <a:gd name="T21" fmla="*/ 104 h 207"/>
                <a:gd name="T22" fmla="*/ 103 w 206"/>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6648" name="Freeform 102"/>
            <p:cNvSpPr>
              <a:spLocks noEditPoints="1" noChangeArrowheads="1"/>
            </p:cNvSpPr>
            <p:nvPr/>
          </p:nvSpPr>
          <p:spPr bwMode="auto">
            <a:xfrm>
              <a:off x="606" y="593"/>
              <a:ext cx="445" cy="442"/>
            </a:xfrm>
            <a:custGeom>
              <a:avLst/>
              <a:gdLst>
                <a:gd name="T0" fmla="*/ 164 w 187"/>
                <a:gd name="T1" fmla="*/ 163 h 186"/>
                <a:gd name="T2" fmla="*/ 164 w 187"/>
                <a:gd name="T3" fmla="*/ 82 h 186"/>
                <a:gd name="T4" fmla="*/ 81 w 187"/>
                <a:gd name="T5" fmla="*/ 0 h 186"/>
                <a:gd name="T6" fmla="*/ 0 w 187"/>
                <a:gd name="T7" fmla="*/ 81 h 186"/>
                <a:gd name="T8" fmla="*/ 83 w 187"/>
                <a:gd name="T9" fmla="*/ 163 h 186"/>
                <a:gd name="T10" fmla="*/ 164 w 187"/>
                <a:gd name="T11" fmla="*/ 163 h 186"/>
                <a:gd name="T12" fmla="*/ 109 w 187"/>
                <a:gd name="T13" fmla="*/ 108 h 186"/>
                <a:gd name="T14" fmla="*/ 143 w 187"/>
                <a:gd name="T15" fmla="*/ 108 h 186"/>
                <a:gd name="T16" fmla="*/ 143 w 187"/>
                <a:gd name="T17" fmla="*/ 142 h 186"/>
                <a:gd name="T18" fmla="*/ 109 w 187"/>
                <a:gd name="T19" fmla="*/ 142 h 186"/>
                <a:gd name="T20" fmla="*/ 109 w 187"/>
                <a:gd name="T21" fmla="*/ 10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grpSp>
      <p:grpSp>
        <p:nvGrpSpPr>
          <p:cNvPr id="26649" name="Group 78"/>
          <p:cNvGrpSpPr>
            <a:grpSpLocks/>
          </p:cNvGrpSpPr>
          <p:nvPr/>
        </p:nvGrpSpPr>
        <p:grpSpPr bwMode="auto">
          <a:xfrm>
            <a:off x="973931" y="2700338"/>
            <a:ext cx="806054" cy="706041"/>
            <a:chOff x="0" y="0"/>
            <a:chExt cx="1284" cy="1124"/>
          </a:xfrm>
          <a:solidFill>
            <a:srgbClr val="F7C600"/>
          </a:solidFill>
        </p:grpSpPr>
        <p:sp>
          <p:nvSpPr>
            <p:cNvPr id="26650" name="Freeform 82"/>
            <p:cNvSpPr>
              <a:spLocks noEditPoints="1" noChangeArrowheads="1"/>
            </p:cNvSpPr>
            <p:nvPr/>
          </p:nvSpPr>
          <p:spPr bwMode="auto">
            <a:xfrm>
              <a:off x="14" y="91"/>
              <a:ext cx="964" cy="957"/>
            </a:xfrm>
            <a:custGeom>
              <a:avLst/>
              <a:gdLst>
                <a:gd name="T0" fmla="*/ 248 w 406"/>
                <a:gd name="T1" fmla="*/ 20 h 403"/>
                <a:gd name="T2" fmla="*/ 199 w 406"/>
                <a:gd name="T3" fmla="*/ 3 h 403"/>
                <a:gd name="T4" fmla="*/ 130 w 406"/>
                <a:gd name="T5" fmla="*/ 33 h 403"/>
                <a:gd name="T6" fmla="*/ 109 w 406"/>
                <a:gd name="T7" fmla="*/ 45 h 403"/>
                <a:gd name="T8" fmla="*/ 110 w 406"/>
                <a:gd name="T9" fmla="*/ 46 h 403"/>
                <a:gd name="T10" fmla="*/ 120 w 406"/>
                <a:gd name="T11" fmla="*/ 28 h 403"/>
                <a:gd name="T12" fmla="*/ 84 w 406"/>
                <a:gd name="T13" fmla="*/ 50 h 403"/>
                <a:gd name="T14" fmla="*/ 31 w 406"/>
                <a:gd name="T15" fmla="*/ 258 h 403"/>
                <a:gd name="T16" fmla="*/ 28 w 406"/>
                <a:gd name="T17" fmla="*/ 220 h 403"/>
                <a:gd name="T18" fmla="*/ 58 w 406"/>
                <a:gd name="T19" fmla="*/ 238 h 403"/>
                <a:gd name="T20" fmla="*/ 99 w 406"/>
                <a:gd name="T21" fmla="*/ 228 h 403"/>
                <a:gd name="T22" fmla="*/ 127 w 406"/>
                <a:gd name="T23" fmla="*/ 284 h 403"/>
                <a:gd name="T24" fmla="*/ 141 w 406"/>
                <a:gd name="T25" fmla="*/ 276 h 403"/>
                <a:gd name="T26" fmla="*/ 142 w 406"/>
                <a:gd name="T27" fmla="*/ 233 h 403"/>
                <a:gd name="T28" fmla="*/ 186 w 406"/>
                <a:gd name="T29" fmla="*/ 210 h 403"/>
                <a:gd name="T30" fmla="*/ 191 w 406"/>
                <a:gd name="T31" fmla="*/ 171 h 403"/>
                <a:gd name="T32" fmla="*/ 248 w 406"/>
                <a:gd name="T33" fmla="*/ 127 h 403"/>
                <a:gd name="T34" fmla="*/ 263 w 406"/>
                <a:gd name="T35" fmla="*/ 120 h 403"/>
                <a:gd name="T36" fmla="*/ 286 w 406"/>
                <a:gd name="T37" fmla="*/ 90 h 403"/>
                <a:gd name="T38" fmla="*/ 317 w 406"/>
                <a:gd name="T39" fmla="*/ 101 h 403"/>
                <a:gd name="T40" fmla="*/ 350 w 406"/>
                <a:gd name="T41" fmla="*/ 56 h 403"/>
                <a:gd name="T42" fmla="*/ 349 w 406"/>
                <a:gd name="T43" fmla="*/ 46 h 403"/>
                <a:gd name="T44" fmla="*/ 368 w 406"/>
                <a:gd name="T45" fmla="*/ 71 h 403"/>
                <a:gd name="T46" fmla="*/ 389 w 406"/>
                <a:gd name="T47" fmla="*/ 98 h 403"/>
                <a:gd name="T48" fmla="*/ 395 w 406"/>
                <a:gd name="T49" fmla="*/ 97 h 403"/>
                <a:gd name="T50" fmla="*/ 245 w 406"/>
                <a:gd name="T51" fmla="*/ 173 h 403"/>
                <a:gd name="T52" fmla="*/ 231 w 406"/>
                <a:gd name="T53" fmla="*/ 187 h 403"/>
                <a:gd name="T54" fmla="*/ 254 w 406"/>
                <a:gd name="T55" fmla="*/ 176 h 403"/>
                <a:gd name="T56" fmla="*/ 270 w 406"/>
                <a:gd name="T57" fmla="*/ 151 h 403"/>
                <a:gd name="T58" fmla="*/ 251 w 406"/>
                <a:gd name="T59" fmla="*/ 160 h 403"/>
                <a:gd name="T60" fmla="*/ 185 w 406"/>
                <a:gd name="T61" fmla="*/ 221 h 403"/>
                <a:gd name="T62" fmla="*/ 194 w 406"/>
                <a:gd name="T63" fmla="*/ 238 h 403"/>
                <a:gd name="T64" fmla="*/ 196 w 406"/>
                <a:gd name="T65" fmla="*/ 247 h 403"/>
                <a:gd name="T66" fmla="*/ 193 w 406"/>
                <a:gd name="T67" fmla="*/ 256 h 403"/>
                <a:gd name="T68" fmla="*/ 181 w 406"/>
                <a:gd name="T69" fmla="*/ 282 h 403"/>
                <a:gd name="T70" fmla="*/ 167 w 406"/>
                <a:gd name="T71" fmla="*/ 282 h 403"/>
                <a:gd name="T72" fmla="*/ 185 w 406"/>
                <a:gd name="T73" fmla="*/ 284 h 403"/>
                <a:gd name="T74" fmla="*/ 180 w 406"/>
                <a:gd name="T75" fmla="*/ 309 h 403"/>
                <a:gd name="T76" fmla="*/ 206 w 406"/>
                <a:gd name="T77" fmla="*/ 269 h 403"/>
                <a:gd name="T78" fmla="*/ 206 w 406"/>
                <a:gd name="T79" fmla="*/ 282 h 403"/>
                <a:gd name="T80" fmla="*/ 189 w 406"/>
                <a:gd name="T81" fmla="*/ 298 h 403"/>
                <a:gd name="T82" fmla="*/ 198 w 406"/>
                <a:gd name="T83" fmla="*/ 300 h 403"/>
                <a:gd name="T84" fmla="*/ 211 w 406"/>
                <a:gd name="T85" fmla="*/ 309 h 403"/>
                <a:gd name="T86" fmla="*/ 187 w 406"/>
                <a:gd name="T87" fmla="*/ 307 h 403"/>
                <a:gd name="T88" fmla="*/ 272 w 406"/>
                <a:gd name="T89" fmla="*/ 310 h 403"/>
                <a:gd name="T90" fmla="*/ 236 w 406"/>
                <a:gd name="T91" fmla="*/ 297 h 403"/>
                <a:gd name="T92" fmla="*/ 249 w 406"/>
                <a:gd name="T93" fmla="*/ 309 h 403"/>
                <a:gd name="T94" fmla="*/ 286 w 406"/>
                <a:gd name="T95" fmla="*/ 293 h 403"/>
                <a:gd name="T96" fmla="*/ 287 w 406"/>
                <a:gd name="T97" fmla="*/ 295 h 403"/>
                <a:gd name="T98" fmla="*/ 267 w 406"/>
                <a:gd name="T99" fmla="*/ 346 h 403"/>
                <a:gd name="T100" fmla="*/ 239 w 406"/>
                <a:gd name="T101" fmla="*/ 325 h 403"/>
                <a:gd name="T102" fmla="*/ 200 w 406"/>
                <a:gd name="T103" fmla="*/ 344 h 403"/>
                <a:gd name="T104" fmla="*/ 195 w 406"/>
                <a:gd name="T105" fmla="*/ 374 h 403"/>
                <a:gd name="T106" fmla="*/ 241 w 406"/>
                <a:gd name="T107" fmla="*/ 382 h 403"/>
                <a:gd name="T108" fmla="*/ 271 w 406"/>
                <a:gd name="T109" fmla="*/ 389 h 403"/>
                <a:gd name="T110" fmla="*/ 274 w 406"/>
                <a:gd name="T111" fmla="*/ 391 h 403"/>
                <a:gd name="T112" fmla="*/ 303 w 406"/>
                <a:gd name="T113" fmla="*/ 314 h 403"/>
                <a:gd name="T114" fmla="*/ 312 w 406"/>
                <a:gd name="T115" fmla="*/ 31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6651" name="Freeform 83"/>
            <p:cNvSpPr>
              <a:spLocks noEditPoints="1" noChangeArrowheads="1"/>
            </p:cNvSpPr>
            <p:nvPr/>
          </p:nvSpPr>
          <p:spPr bwMode="auto">
            <a:xfrm>
              <a:off x="636" y="426"/>
              <a:ext cx="520" cy="520"/>
            </a:xfrm>
            <a:custGeom>
              <a:avLst/>
              <a:gdLst>
                <a:gd name="T0" fmla="*/ 115 w 219"/>
                <a:gd name="T1" fmla="*/ 3 h 219"/>
                <a:gd name="T2" fmla="*/ 3 w 219"/>
                <a:gd name="T3" fmla="*/ 103 h 219"/>
                <a:gd name="T4" fmla="*/ 103 w 219"/>
                <a:gd name="T5" fmla="*/ 215 h 219"/>
                <a:gd name="T6" fmla="*/ 215 w 219"/>
                <a:gd name="T7" fmla="*/ 115 h 219"/>
                <a:gd name="T8" fmla="*/ 115 w 219"/>
                <a:gd name="T9" fmla="*/ 3 h 219"/>
                <a:gd name="T10" fmla="*/ 105 w 219"/>
                <a:gd name="T11" fmla="*/ 188 h 219"/>
                <a:gd name="T12" fmla="*/ 30 w 219"/>
                <a:gd name="T13" fmla="*/ 105 h 219"/>
                <a:gd name="T14" fmla="*/ 114 w 219"/>
                <a:gd name="T15" fmla="*/ 30 h 219"/>
                <a:gd name="T16" fmla="*/ 188 w 219"/>
                <a:gd name="T17" fmla="*/ 114 h 219"/>
                <a:gd name="T18" fmla="*/ 105 w 219"/>
                <a:gd name="T19" fmla="*/ 18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6652" name="Freeform 84"/>
            <p:cNvSpPr>
              <a:spLocks noChangeArrowheads="1"/>
            </p:cNvSpPr>
            <p:nvPr/>
          </p:nvSpPr>
          <p:spPr bwMode="auto">
            <a:xfrm>
              <a:off x="1047" y="841"/>
              <a:ext cx="52" cy="52"/>
            </a:xfrm>
            <a:custGeom>
              <a:avLst/>
              <a:gdLst>
                <a:gd name="T0" fmla="*/ 20 w 22"/>
                <a:gd name="T1" fmla="*/ 2 h 22"/>
                <a:gd name="T2" fmla="*/ 19 w 22"/>
                <a:gd name="T3" fmla="*/ 11 h 22"/>
                <a:gd name="T4" fmla="*/ 11 w 22"/>
                <a:gd name="T5" fmla="*/ 19 h 22"/>
                <a:gd name="T6" fmla="*/ 2 w 22"/>
                <a:gd name="T7" fmla="*/ 19 h 22"/>
                <a:gd name="T8" fmla="*/ 2 w 22"/>
                <a:gd name="T9" fmla="*/ 19 h 22"/>
                <a:gd name="T10" fmla="*/ 3 w 22"/>
                <a:gd name="T11" fmla="*/ 11 h 22"/>
                <a:gd name="T12" fmla="*/ 12 w 22"/>
                <a:gd name="T13" fmla="*/ 3 h 22"/>
                <a:gd name="T14" fmla="*/ 20 w 22"/>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6653" name="Freeform 85"/>
            <p:cNvSpPr>
              <a:spLocks noChangeArrowheads="1"/>
            </p:cNvSpPr>
            <p:nvPr/>
          </p:nvSpPr>
          <p:spPr bwMode="auto">
            <a:xfrm>
              <a:off x="1061" y="858"/>
              <a:ext cx="223" cy="225"/>
            </a:xfrm>
            <a:custGeom>
              <a:avLst/>
              <a:gdLst>
                <a:gd name="T0" fmla="*/ 90 w 94"/>
                <a:gd name="T1" fmla="*/ 63 h 95"/>
                <a:gd name="T2" fmla="*/ 89 w 94"/>
                <a:gd name="T3" fmla="*/ 77 h 95"/>
                <a:gd name="T4" fmla="*/ 74 w 94"/>
                <a:gd name="T5" fmla="*/ 91 h 95"/>
                <a:gd name="T6" fmla="*/ 60 w 94"/>
                <a:gd name="T7" fmla="*/ 92 h 95"/>
                <a:gd name="T8" fmla="*/ 60 w 94"/>
                <a:gd name="T9" fmla="*/ 92 h 95"/>
                <a:gd name="T10" fmla="*/ 5 w 94"/>
                <a:gd name="T11" fmla="*/ 18 h 95"/>
                <a:gd name="T12" fmla="*/ 19 w 94"/>
                <a:gd name="T13" fmla="*/ 4 h 95"/>
                <a:gd name="T14" fmla="*/ 90 w 94"/>
                <a:gd name="T15" fmla="*/ 63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sp>
          <p:nvSpPr>
            <p:cNvPr id="26654" name="Freeform 86"/>
            <p:cNvSpPr>
              <a:spLocks noEditPoints="1" noChangeArrowheads="1"/>
            </p:cNvSpPr>
            <p:nvPr/>
          </p:nvSpPr>
          <p:spPr bwMode="auto">
            <a:xfrm>
              <a:off x="0" y="0"/>
              <a:ext cx="1120" cy="1124"/>
            </a:xfrm>
            <a:custGeom>
              <a:avLst/>
              <a:gdLst>
                <a:gd name="T0" fmla="*/ 446 w 472"/>
                <a:gd name="T1" fmla="*/ 292 h 473"/>
                <a:gd name="T2" fmla="*/ 446 w 472"/>
                <a:gd name="T3" fmla="*/ 288 h 473"/>
                <a:gd name="T4" fmla="*/ 443 w 472"/>
                <a:gd name="T5" fmla="*/ 267 h 473"/>
                <a:gd name="T6" fmla="*/ 413 w 472"/>
                <a:gd name="T7" fmla="*/ 347 h 473"/>
                <a:gd name="T8" fmla="*/ 446 w 472"/>
                <a:gd name="T9" fmla="*/ 292 h 473"/>
                <a:gd name="T10" fmla="*/ 370 w 472"/>
                <a:gd name="T11" fmla="*/ 404 h 473"/>
                <a:gd name="T12" fmla="*/ 362 w 472"/>
                <a:gd name="T13" fmla="*/ 403 h 473"/>
                <a:gd name="T14" fmla="*/ 237 w 472"/>
                <a:gd name="T15" fmla="*/ 445 h 473"/>
                <a:gd name="T16" fmla="*/ 89 w 472"/>
                <a:gd name="T17" fmla="*/ 384 h 473"/>
                <a:gd name="T18" fmla="*/ 28 w 472"/>
                <a:gd name="T19" fmla="*/ 236 h 473"/>
                <a:gd name="T20" fmla="*/ 89 w 472"/>
                <a:gd name="T21" fmla="*/ 89 h 473"/>
                <a:gd name="T22" fmla="*/ 237 w 472"/>
                <a:gd name="T23" fmla="*/ 28 h 473"/>
                <a:gd name="T24" fmla="*/ 384 w 472"/>
                <a:gd name="T25" fmla="*/ 89 h 473"/>
                <a:gd name="T26" fmla="*/ 440 w 472"/>
                <a:gd name="T27" fmla="*/ 191 h 473"/>
                <a:gd name="T28" fmla="*/ 472 w 472"/>
                <a:gd name="T29" fmla="*/ 222 h 473"/>
                <a:gd name="T30" fmla="*/ 237 w 472"/>
                <a:gd name="T31" fmla="*/ 0 h 473"/>
                <a:gd name="T32" fmla="*/ 0 w 472"/>
                <a:gd name="T33" fmla="*/ 236 h 473"/>
                <a:gd name="T34" fmla="*/ 237 w 472"/>
                <a:gd name="T35" fmla="*/ 473 h 473"/>
                <a:gd name="T36" fmla="*/ 406 w 472"/>
                <a:gd name="T37" fmla="*/ 401 h 473"/>
                <a:gd name="T38" fmla="*/ 377 w 472"/>
                <a:gd name="T39" fmla="*/ 404 h 473"/>
                <a:gd name="T40" fmla="*/ 370 w 472"/>
                <a:gd name="T41" fmla="*/ 404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sz="1013">
                <a:solidFill>
                  <a:srgbClr val="000000"/>
                </a:solidFill>
                <a:latin typeface="Calibri" panose="020F0502020204030204" pitchFamily="34" charset="0"/>
                <a:sym typeface="宋体" panose="02010600030101010101" pitchFamily="2" charset="-122"/>
              </a:endParaRPr>
            </a:p>
          </p:txBody>
        </p:sp>
      </p:grpSp>
      <p:sp>
        <p:nvSpPr>
          <p:cNvPr id="32" name="TextBox 25"/>
          <p:cNvSpPr txBox="1">
            <a:spLocks noChangeArrowheads="1"/>
          </p:cNvSpPr>
          <p:nvPr/>
        </p:nvSpPr>
        <p:spPr bwMode="auto">
          <a:xfrm>
            <a:off x="423698" y="91457"/>
            <a:ext cx="1935145" cy="3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949">
                <a:solidFill>
                  <a:srgbClr val="000000"/>
                </a:solidFill>
                <a:latin typeface="微软雅黑" panose="020B0503020204020204" pitchFamily="34" charset="-122"/>
                <a:ea typeface="微软雅黑" panose="020B0503020204020204" pitchFamily="34" charset="-122"/>
              </a:rPr>
              <a:t>请输入您的标题</a:t>
            </a:r>
          </a:p>
        </p:txBody>
      </p:sp>
      <p:sp>
        <p:nvSpPr>
          <p:cNvPr id="33" name="Freeform 5"/>
          <p:cNvSpPr>
            <a:spLocks/>
          </p:cNvSpPr>
          <p:nvPr/>
        </p:nvSpPr>
        <p:spPr bwMode="auto">
          <a:xfrm>
            <a:off x="1" y="103358"/>
            <a:ext cx="378471" cy="346337"/>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Lst>
            <a:ahLst/>
            <a:cxnLst>
              <a:cxn ang="0">
                <a:pos x="T0" y="T1"/>
              </a:cxn>
              <a:cxn ang="0">
                <a:pos x="T2" y="T3"/>
              </a:cxn>
              <a:cxn ang="0">
                <a:pos x="T4" y="T5"/>
              </a:cxn>
              <a:cxn ang="0">
                <a:pos x="T6" y="T7"/>
              </a:cxn>
              <a:cxn ang="0">
                <a:pos x="T8" y="T9"/>
              </a:cxn>
              <a:cxn ang="0">
                <a:pos x="T10" y="T11"/>
              </a:cxn>
              <a:cxn ang="0">
                <a:pos x="T12" y="T13"/>
              </a:cxn>
            </a:cxnLst>
            <a:rect l="0" t="0" r="r" b="b"/>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428812685"/>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2"/>
                                        </p:tgtEl>
                                        <p:attrNameLst>
                                          <p:attrName>style.visibility</p:attrName>
                                        </p:attrNameLst>
                                      </p:cBhvr>
                                      <p:to>
                                        <p:strVal val="visible"/>
                                      </p:to>
                                    </p:set>
                                    <p:anim calcmode="lin" valueType="num">
                                      <p:cBhvr>
                                        <p:cTn id="12" dur="3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32"/>
                                        </p:tgtEl>
                                        <p:attrNameLst>
                                          <p:attrName>ppt_y</p:attrName>
                                        </p:attrNameLst>
                                      </p:cBhvr>
                                      <p:tavLst>
                                        <p:tav tm="0">
                                          <p:val>
                                            <p:strVal val="#ppt_y"/>
                                          </p:val>
                                        </p:tav>
                                        <p:tav tm="100000">
                                          <p:val>
                                            <p:strVal val="#ppt_y"/>
                                          </p:val>
                                        </p:tav>
                                      </p:tavLst>
                                    </p:anim>
                                    <p:anim calcmode="lin" valueType="num">
                                      <p:cBhvr>
                                        <p:cTn id="14" dur="3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9332686" cy="5138057"/>
          </a:xfrm>
          <a:prstGeom prst="rect">
            <a:avLst/>
          </a:prstGeom>
        </p:spPr>
      </p:pic>
      <p:grpSp>
        <p:nvGrpSpPr>
          <p:cNvPr id="7" name="组合 6"/>
          <p:cNvGrpSpPr/>
          <p:nvPr/>
        </p:nvGrpSpPr>
        <p:grpSpPr>
          <a:xfrm>
            <a:off x="275771" y="-1"/>
            <a:ext cx="2675473" cy="1146629"/>
            <a:chOff x="275772" y="0"/>
            <a:chExt cx="1828800" cy="783770"/>
          </a:xfrm>
        </p:grpSpPr>
        <p:sp>
          <p:nvSpPr>
            <p:cNvPr id="5" name="等腰三角形 4"/>
            <p:cNvSpPr/>
            <p:nvPr/>
          </p:nvSpPr>
          <p:spPr>
            <a:xfrm rot="10800000">
              <a:off x="275772" y="0"/>
              <a:ext cx="1828800" cy="783770"/>
            </a:xfrm>
            <a:prstGeom prst="triangle">
              <a:avLst>
                <a:gd name="adj" fmla="val 50794"/>
              </a:avLst>
            </a:prstGeom>
            <a:solidFill>
              <a:srgbClr val="F7C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prstClr val="white"/>
                </a:solidFill>
                <a:effectLst/>
                <a:uLnTx/>
                <a:uFillTx/>
                <a:latin typeface="等线"/>
                <a:ea typeface="微软雅黑"/>
                <a:cs typeface="+mn-cs"/>
              </a:endParaRPr>
            </a:p>
          </p:txBody>
        </p:sp>
        <p:sp>
          <p:nvSpPr>
            <p:cNvPr id="6" name="文本框 5"/>
            <p:cNvSpPr txBox="1"/>
            <p:nvPr/>
          </p:nvSpPr>
          <p:spPr>
            <a:xfrm>
              <a:off x="727545" y="14513"/>
              <a:ext cx="966646" cy="52594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40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logo</a:t>
              </a:r>
              <a:endParaRPr kumimoji="0" lang="zh-CN" altLang="en-US" sz="440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8" name="矩形 7"/>
          <p:cNvSpPr/>
          <p:nvPr/>
        </p:nvSpPr>
        <p:spPr>
          <a:xfrm>
            <a:off x="1" y="3381829"/>
            <a:ext cx="9332686" cy="1777459"/>
          </a:xfrm>
          <a:prstGeom prst="rect">
            <a:avLst/>
          </a:prstGeom>
          <a:solidFill>
            <a:srgbClr val="F7C60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9" name="文本框 8"/>
          <p:cNvSpPr txBox="1"/>
          <p:nvPr/>
        </p:nvSpPr>
        <p:spPr>
          <a:xfrm>
            <a:off x="1330334" y="3935083"/>
            <a:ext cx="6672019"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i="0" u="none" strike="noStrike" kern="1200" cap="none" spc="0" normalizeH="0" baseline="0" noProof="0" dirty="0">
                <a:ln>
                  <a:noFill/>
                </a:ln>
                <a:solidFill>
                  <a:prstClr val="black"/>
                </a:solidFill>
                <a:effectLst/>
                <a:uLnTx/>
                <a:uFillTx/>
                <a:latin typeface="微软雅黑"/>
                <a:ea typeface="微软雅黑"/>
                <a:cs typeface="+mn-cs"/>
              </a:rPr>
              <a:t>感谢您的观看 祝您生活愉</a:t>
            </a:r>
            <a:r>
              <a:rPr kumimoji="0" lang="zh-CN" altLang="en-US" sz="4000" i="0" u="none" strike="noStrike" kern="1200" cap="none" spc="0" normalizeH="0" baseline="0" noProof="0" dirty="0" smtClean="0">
                <a:ln>
                  <a:noFill/>
                </a:ln>
                <a:solidFill>
                  <a:prstClr val="black"/>
                </a:solidFill>
                <a:effectLst/>
                <a:uLnTx/>
                <a:uFillTx/>
                <a:latin typeface="微软雅黑"/>
                <a:ea typeface="微软雅黑"/>
                <a:cs typeface="+mn-cs"/>
              </a:rPr>
              <a:t>快</a:t>
            </a:r>
            <a:r>
              <a:rPr kumimoji="0" lang="en-US" altLang="zh-CN" sz="400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zh-CN" altLang="en-US" sz="4000" i="0" u="none" strike="noStrike" kern="1200" cap="none" spc="0" normalizeH="0" baseline="0" noProof="0" dirty="0">
              <a:ln>
                <a:noFill/>
              </a:ln>
              <a:solidFill>
                <a:prstClr val="black"/>
              </a:solidFill>
              <a:effectLst/>
              <a:uLnTx/>
              <a:uFillTx/>
              <a:latin typeface="微软雅黑"/>
              <a:ea typeface="微软雅黑"/>
              <a:cs typeface="+mn-cs"/>
            </a:endParaRPr>
          </a:p>
        </p:txBody>
      </p:sp>
    </p:spTree>
    <p:extLst>
      <p:ext uri="{BB962C8B-B14F-4D97-AF65-F5344CB8AC3E}">
        <p14:creationId xmlns:p14="http://schemas.microsoft.com/office/powerpoint/2010/main" val="4134652836"/>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childTnLst>
                                </p:cTn>
                              </p:par>
                            </p:childTnLst>
                          </p:cTn>
                        </p:par>
                        <p:par>
                          <p:cTn id="12" fill="hold">
                            <p:stCondLst>
                              <p:cond delay="2000"/>
                            </p:stCondLst>
                            <p:childTnLst>
                              <p:par>
                                <p:cTn id="13" presetID="22" presetClass="entr" presetSubtype="4"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750"/>
                                        <p:tgtEl>
                                          <p:spTgt spid="8"/>
                                        </p:tgtEl>
                                      </p:cBhvr>
                                    </p:animEffect>
                                  </p:childTnLst>
                                </p:cTn>
                              </p:par>
                            </p:childTnLst>
                          </p:cTn>
                        </p:par>
                        <p:par>
                          <p:cTn id="16" fill="hold">
                            <p:stCondLst>
                              <p:cond delay="275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06573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Freeform 5"/>
          <p:cNvSpPr>
            <a:spLocks/>
          </p:cNvSpPr>
          <p:nvPr/>
        </p:nvSpPr>
        <p:spPr bwMode="auto">
          <a:xfrm>
            <a:off x="578418" y="1316131"/>
            <a:ext cx="2201796" cy="365379"/>
          </a:xfrm>
          <a:custGeom>
            <a:avLst/>
            <a:gdLst>
              <a:gd name="T0" fmla="*/ 275 w 3851"/>
              <a:gd name="T1" fmla="*/ 0 h 633"/>
              <a:gd name="T2" fmla="*/ 3575 w 3851"/>
              <a:gd name="T3" fmla="*/ 0 h 633"/>
              <a:gd name="T4" fmla="*/ 3851 w 3851"/>
              <a:gd name="T5" fmla="*/ 633 h 633"/>
              <a:gd name="T6" fmla="*/ 0 w 3851"/>
              <a:gd name="T7" fmla="*/ 633 h 633"/>
              <a:gd name="T8" fmla="*/ 275 w 3851"/>
              <a:gd name="T9" fmla="*/ 0 h 633"/>
            </a:gdLst>
            <a:ahLst/>
            <a:cxnLst>
              <a:cxn ang="0">
                <a:pos x="T0" y="T1"/>
              </a:cxn>
              <a:cxn ang="0">
                <a:pos x="T2" y="T3"/>
              </a:cxn>
              <a:cxn ang="0">
                <a:pos x="T4" y="T5"/>
              </a:cxn>
              <a:cxn ang="0">
                <a:pos x="T6" y="T7"/>
              </a:cxn>
              <a:cxn ang="0">
                <a:pos x="T8" y="T9"/>
              </a:cxn>
            </a:cxnLst>
            <a:rect l="0" t="0" r="r" b="b"/>
            <a:pathLst>
              <a:path w="3851" h="633">
                <a:moveTo>
                  <a:pt x="275" y="0"/>
                </a:moveTo>
                <a:lnTo>
                  <a:pt x="3575" y="0"/>
                </a:lnTo>
                <a:lnTo>
                  <a:pt x="3851" y="633"/>
                </a:lnTo>
                <a:lnTo>
                  <a:pt x="0" y="633"/>
                </a:lnTo>
                <a:lnTo>
                  <a:pt x="275" y="0"/>
                </a:lnTo>
                <a:close/>
              </a:path>
            </a:pathLst>
          </a:custGeom>
          <a:solidFill>
            <a:srgbClr val="FD70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526" eaLnBrk="1" fontAlgn="base" latinLnBrk="0" hangingPunct="1">
              <a:lnSpc>
                <a:spcPct val="100000"/>
              </a:lnSpc>
              <a:spcBef>
                <a:spcPct val="0"/>
              </a:spcBef>
              <a:spcAft>
                <a:spcPct val="0"/>
              </a:spcAft>
              <a:buClrTx/>
              <a:buSzTx/>
              <a:buFontTx/>
              <a:buNone/>
              <a:tabLst/>
              <a:defRPr/>
            </a:pPr>
            <a:endParaRPr kumimoji="0" lang="zh-CN" altLang="en-US" sz="1349" b="0" i="0" u="none" strike="noStrike" kern="0" cap="none" spc="0" normalizeH="0" baseline="0" noProof="0">
              <a:ln>
                <a:noFill/>
              </a:ln>
              <a:solidFill>
                <a:srgbClr val="FD7004"/>
              </a:solidFill>
              <a:effectLst/>
              <a:uLnTx/>
              <a:uFillTx/>
              <a:latin typeface="Arial" panose="020B0604020202020204" pitchFamily="34" charset="0"/>
              <a:ea typeface="宋体" panose="02010600030101010101" pitchFamily="2" charset="-122"/>
            </a:endParaRPr>
          </a:p>
        </p:txBody>
      </p:sp>
      <p:sp>
        <p:nvSpPr>
          <p:cNvPr id="54" name="Rectangle 6"/>
          <p:cNvSpPr>
            <a:spLocks noChangeArrowheads="1"/>
          </p:cNvSpPr>
          <p:nvPr/>
        </p:nvSpPr>
        <p:spPr bwMode="auto">
          <a:xfrm>
            <a:off x="1" y="1683891"/>
            <a:ext cx="9144000" cy="1831657"/>
          </a:xfrm>
          <a:prstGeom prst="rect">
            <a:avLst/>
          </a:prstGeom>
          <a:solidFill>
            <a:srgbClr val="4D494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685526" eaLnBrk="1" fontAlgn="base" latinLnBrk="0" hangingPunct="1">
              <a:lnSpc>
                <a:spcPct val="100000"/>
              </a:lnSpc>
              <a:spcBef>
                <a:spcPct val="0"/>
              </a:spcBef>
              <a:spcAft>
                <a:spcPct val="0"/>
              </a:spcAft>
              <a:buClrTx/>
              <a:buSzTx/>
              <a:buFontTx/>
              <a:buNone/>
              <a:tabLst/>
              <a:defRPr/>
            </a:pPr>
            <a:endParaRPr kumimoji="0" lang="zh-CN" altLang="en-US" sz="1349" b="0" i="0" u="none" strike="noStrike" kern="0" cap="none" spc="0" normalizeH="0" baseline="0" noProof="0">
              <a:ln>
                <a:noFill/>
              </a:ln>
              <a:solidFill>
                <a:srgbClr val="FD7004"/>
              </a:solidFill>
              <a:effectLst/>
              <a:uLnTx/>
              <a:uFillTx/>
              <a:latin typeface="Arial" panose="020B0604020202020204" pitchFamily="34" charset="0"/>
              <a:ea typeface="宋体" panose="02010600030101010101" pitchFamily="2" charset="-122"/>
            </a:endParaRPr>
          </a:p>
        </p:txBody>
      </p:sp>
      <p:sp>
        <p:nvSpPr>
          <p:cNvPr id="55" name="Rectangle 7"/>
          <p:cNvSpPr>
            <a:spLocks noChangeArrowheads="1"/>
          </p:cNvSpPr>
          <p:nvPr/>
        </p:nvSpPr>
        <p:spPr bwMode="auto">
          <a:xfrm>
            <a:off x="735519" y="1316132"/>
            <a:ext cx="1885214" cy="2014941"/>
          </a:xfrm>
          <a:prstGeom prst="rect">
            <a:avLst/>
          </a:prstGeom>
          <a:solidFill>
            <a:srgbClr val="FDA10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685526" eaLnBrk="1" fontAlgn="base" latinLnBrk="0" hangingPunct="1">
              <a:lnSpc>
                <a:spcPct val="100000"/>
              </a:lnSpc>
              <a:spcBef>
                <a:spcPct val="0"/>
              </a:spcBef>
              <a:spcAft>
                <a:spcPct val="0"/>
              </a:spcAft>
              <a:buClrTx/>
              <a:buSzTx/>
              <a:buFontTx/>
              <a:buNone/>
              <a:tabLst/>
              <a:defRPr/>
            </a:pPr>
            <a:endParaRPr kumimoji="0" lang="zh-CN" altLang="en-US" sz="1349" b="0" i="0" u="none" strike="noStrike" kern="0" cap="none" spc="0" normalizeH="0" baseline="0" noProof="0">
              <a:ln>
                <a:noFill/>
              </a:ln>
              <a:solidFill>
                <a:srgbClr val="FD7004"/>
              </a:solidFill>
              <a:effectLst/>
              <a:uLnTx/>
              <a:uFillTx/>
              <a:latin typeface="Arial" panose="020B0604020202020204" pitchFamily="34" charset="0"/>
              <a:ea typeface="宋体" panose="02010600030101010101" pitchFamily="2" charset="-122"/>
            </a:endParaRPr>
          </a:p>
        </p:txBody>
      </p:sp>
      <p:sp>
        <p:nvSpPr>
          <p:cNvPr id="56" name="TextBox 23"/>
          <p:cNvSpPr txBox="1">
            <a:spLocks noChangeArrowheads="1"/>
          </p:cNvSpPr>
          <p:nvPr/>
        </p:nvSpPr>
        <p:spPr bwMode="auto">
          <a:xfrm>
            <a:off x="2844483" y="2298013"/>
            <a:ext cx="4210786" cy="992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lnSpc>
                <a:spcPct val="150000"/>
              </a:lnSpc>
              <a:spcBef>
                <a:spcPct val="0"/>
              </a:spcBef>
              <a:spcAft>
                <a:spcPct val="0"/>
              </a:spcAft>
            </a:pPr>
            <a:r>
              <a:rPr lang="en-US" altLang="zh-CN" sz="1949">
                <a:solidFill>
                  <a:srgbClr val="FFFFFF"/>
                </a:solidFill>
                <a:latin typeface="微软雅黑" panose="020B0503020204020204" pitchFamily="34" charset="-122"/>
                <a:ea typeface="微软雅黑" panose="020B0503020204020204" pitchFamily="34" charset="-122"/>
              </a:rPr>
              <a:t>◎</a:t>
            </a:r>
            <a:r>
              <a:rPr lang="zh-CN" altLang="en-US" sz="1949">
                <a:solidFill>
                  <a:srgbClr val="FFFFFF"/>
                </a:solidFill>
                <a:latin typeface="微软雅黑" panose="020B0503020204020204" pitchFamily="34" charset="-122"/>
                <a:ea typeface="微软雅黑" panose="020B0503020204020204" pitchFamily="34" charset="-122"/>
              </a:rPr>
              <a:t>小节标题一     </a:t>
            </a:r>
            <a:r>
              <a:rPr lang="en-US" altLang="zh-CN" sz="1949">
                <a:solidFill>
                  <a:srgbClr val="FFFFFF"/>
                </a:solidFill>
                <a:latin typeface="微软雅黑" panose="020B0503020204020204" pitchFamily="34" charset="-122"/>
                <a:ea typeface="微软雅黑" panose="020B0503020204020204" pitchFamily="34" charset="-122"/>
              </a:rPr>
              <a:t>◎</a:t>
            </a:r>
            <a:r>
              <a:rPr lang="zh-CN" altLang="en-US" sz="1949">
                <a:solidFill>
                  <a:srgbClr val="FFFFFF"/>
                </a:solidFill>
                <a:latin typeface="微软雅黑" panose="020B0503020204020204" pitchFamily="34" charset="-122"/>
                <a:ea typeface="微软雅黑" panose="020B0503020204020204" pitchFamily="34" charset="-122"/>
              </a:rPr>
              <a:t>小节标题二  </a:t>
            </a:r>
            <a:endParaRPr lang="en-US" altLang="zh-CN" sz="1949">
              <a:solidFill>
                <a:srgbClr val="FFFFFF"/>
              </a:solidFill>
              <a:latin typeface="微软雅黑" panose="020B0503020204020204" pitchFamily="34" charset="-122"/>
              <a:ea typeface="微软雅黑" panose="020B0503020204020204" pitchFamily="34" charset="-122"/>
            </a:endParaRPr>
          </a:p>
          <a:p>
            <a:pPr defTabSz="685526" eaLnBrk="1" fontAlgn="base" hangingPunct="1">
              <a:lnSpc>
                <a:spcPct val="150000"/>
              </a:lnSpc>
              <a:spcBef>
                <a:spcPct val="0"/>
              </a:spcBef>
              <a:spcAft>
                <a:spcPct val="0"/>
              </a:spcAft>
            </a:pPr>
            <a:r>
              <a:rPr lang="en-US" altLang="zh-CN" sz="1949">
                <a:solidFill>
                  <a:srgbClr val="FFFFFF"/>
                </a:solidFill>
                <a:latin typeface="微软雅黑" panose="020B0503020204020204" pitchFamily="34" charset="-122"/>
                <a:ea typeface="微软雅黑" panose="020B0503020204020204" pitchFamily="34" charset="-122"/>
              </a:rPr>
              <a:t>◎</a:t>
            </a:r>
            <a:r>
              <a:rPr lang="zh-CN" altLang="en-US" sz="1949">
                <a:solidFill>
                  <a:srgbClr val="FFFFFF"/>
                </a:solidFill>
                <a:latin typeface="微软雅黑" panose="020B0503020204020204" pitchFamily="34" charset="-122"/>
                <a:ea typeface="微软雅黑" panose="020B0503020204020204" pitchFamily="34" charset="-122"/>
              </a:rPr>
              <a:t>小节标题三     </a:t>
            </a:r>
            <a:r>
              <a:rPr lang="en-US" altLang="zh-CN" sz="1949">
                <a:solidFill>
                  <a:srgbClr val="FFFFFF"/>
                </a:solidFill>
                <a:latin typeface="微软雅黑" panose="020B0503020204020204" pitchFamily="34" charset="-122"/>
                <a:ea typeface="微软雅黑" panose="020B0503020204020204" pitchFamily="34" charset="-122"/>
              </a:rPr>
              <a:t>◎</a:t>
            </a:r>
            <a:r>
              <a:rPr lang="zh-CN" altLang="en-US" sz="1949">
                <a:solidFill>
                  <a:srgbClr val="FFFFFF"/>
                </a:solidFill>
                <a:latin typeface="微软雅黑" panose="020B0503020204020204" pitchFamily="34" charset="-122"/>
                <a:ea typeface="微软雅黑" panose="020B0503020204020204" pitchFamily="34" charset="-122"/>
              </a:rPr>
              <a:t>小节标题四</a:t>
            </a:r>
          </a:p>
        </p:txBody>
      </p:sp>
      <p:sp>
        <p:nvSpPr>
          <p:cNvPr id="57" name="TextBox 25"/>
          <p:cNvSpPr txBox="1">
            <a:spLocks noChangeArrowheads="1"/>
          </p:cNvSpPr>
          <p:nvPr/>
        </p:nvSpPr>
        <p:spPr bwMode="auto">
          <a:xfrm>
            <a:off x="2833772" y="1762441"/>
            <a:ext cx="4131045" cy="55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2999" b="1">
                <a:solidFill>
                  <a:srgbClr val="FDCB34"/>
                </a:solidFill>
                <a:latin typeface="微软雅黑" panose="020B0503020204020204" pitchFamily="34" charset="-122"/>
                <a:ea typeface="微软雅黑" panose="020B0503020204020204" pitchFamily="34" charset="-122"/>
              </a:rPr>
              <a:t>这里输入第一部分标题</a:t>
            </a:r>
          </a:p>
        </p:txBody>
      </p:sp>
      <p:sp>
        <p:nvSpPr>
          <p:cNvPr id="58" name="TextBox 26"/>
          <p:cNvSpPr txBox="1">
            <a:spLocks noChangeArrowheads="1"/>
          </p:cNvSpPr>
          <p:nvPr/>
        </p:nvSpPr>
        <p:spPr bwMode="auto">
          <a:xfrm>
            <a:off x="898572" y="1683891"/>
            <a:ext cx="1608133" cy="1476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en-US" altLang="zh-CN" sz="8996" b="1">
                <a:solidFill>
                  <a:srgbClr val="FFFFFF"/>
                </a:solidFill>
                <a:latin typeface="微软雅黑" panose="020B0503020204020204" pitchFamily="34" charset="-122"/>
                <a:ea typeface="微软雅黑" panose="020B0503020204020204" pitchFamily="34" charset="-122"/>
              </a:rPr>
              <a:t>01</a:t>
            </a:r>
            <a:endParaRPr lang="zh-CN" altLang="en-US" sz="8996" b="1">
              <a:solidFill>
                <a:srgbClr val="FFFF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98723493"/>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down)">
                                      <p:cBhvr>
                                        <p:cTn id="11" dur="300"/>
                                        <p:tgtEl>
                                          <p:spTgt spid="53"/>
                                        </p:tgtEl>
                                      </p:cBhvr>
                                    </p:animEffect>
                                  </p:childTnLst>
                                </p:cTn>
                              </p:par>
                            </p:childTnLst>
                          </p:cTn>
                        </p:par>
                        <p:par>
                          <p:cTn id="12" fill="hold">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wipe(up)">
                                      <p:cBhvr>
                                        <p:cTn id="15" dur="500"/>
                                        <p:tgtEl>
                                          <p:spTgt spid="55"/>
                                        </p:tgtEl>
                                      </p:cBhvr>
                                    </p:animEffect>
                                  </p:childTnLst>
                                </p:cTn>
                              </p:par>
                            </p:childTnLst>
                          </p:cTn>
                        </p:par>
                        <p:par>
                          <p:cTn id="16" fill="hold">
                            <p:stCondLst>
                              <p:cond delay="1300"/>
                            </p:stCondLst>
                            <p:childTnLst>
                              <p:par>
                                <p:cTn id="17" presetID="31" presetClass="entr" presetSubtype="0"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 calcmode="lin" valueType="num">
                                      <p:cBhvr>
                                        <p:cTn id="19" dur="400" fill="hold"/>
                                        <p:tgtEl>
                                          <p:spTgt spid="58"/>
                                        </p:tgtEl>
                                        <p:attrNameLst>
                                          <p:attrName>ppt_w</p:attrName>
                                        </p:attrNameLst>
                                      </p:cBhvr>
                                      <p:tavLst>
                                        <p:tav tm="0">
                                          <p:val>
                                            <p:fltVal val="0"/>
                                          </p:val>
                                        </p:tav>
                                        <p:tav tm="100000">
                                          <p:val>
                                            <p:strVal val="#ppt_w"/>
                                          </p:val>
                                        </p:tav>
                                      </p:tavLst>
                                    </p:anim>
                                    <p:anim calcmode="lin" valueType="num">
                                      <p:cBhvr>
                                        <p:cTn id="20" dur="400" fill="hold"/>
                                        <p:tgtEl>
                                          <p:spTgt spid="58"/>
                                        </p:tgtEl>
                                        <p:attrNameLst>
                                          <p:attrName>ppt_h</p:attrName>
                                        </p:attrNameLst>
                                      </p:cBhvr>
                                      <p:tavLst>
                                        <p:tav tm="0">
                                          <p:val>
                                            <p:fltVal val="0"/>
                                          </p:val>
                                        </p:tav>
                                        <p:tav tm="100000">
                                          <p:val>
                                            <p:strVal val="#ppt_h"/>
                                          </p:val>
                                        </p:tav>
                                      </p:tavLst>
                                    </p:anim>
                                    <p:anim calcmode="lin" valueType="num">
                                      <p:cBhvr>
                                        <p:cTn id="21" dur="400" fill="hold"/>
                                        <p:tgtEl>
                                          <p:spTgt spid="58"/>
                                        </p:tgtEl>
                                        <p:attrNameLst>
                                          <p:attrName>style.rotation</p:attrName>
                                        </p:attrNameLst>
                                      </p:cBhvr>
                                      <p:tavLst>
                                        <p:tav tm="0">
                                          <p:val>
                                            <p:fltVal val="90"/>
                                          </p:val>
                                        </p:tav>
                                        <p:tav tm="100000">
                                          <p:val>
                                            <p:fltVal val="0"/>
                                          </p:val>
                                        </p:tav>
                                      </p:tavLst>
                                    </p:anim>
                                    <p:animEffect transition="in" filter="fade">
                                      <p:cBhvr>
                                        <p:cTn id="22" dur="400"/>
                                        <p:tgtEl>
                                          <p:spTgt spid="58"/>
                                        </p:tgtEl>
                                      </p:cBhvr>
                                    </p:animEffect>
                                  </p:childTnLst>
                                </p:cTn>
                              </p:par>
                            </p:childTnLst>
                          </p:cTn>
                        </p:par>
                        <p:par>
                          <p:cTn id="23" fill="hold">
                            <p:stCondLst>
                              <p:cond delay="17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57"/>
                                        </p:tgtEl>
                                        <p:attrNameLst>
                                          <p:attrName>style.visibility</p:attrName>
                                        </p:attrNameLst>
                                      </p:cBhvr>
                                      <p:to>
                                        <p:strVal val="visible"/>
                                      </p:to>
                                    </p:set>
                                    <p:anim calcmode="lin" valueType="num">
                                      <p:cBhvr>
                                        <p:cTn id="26" dur="50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57"/>
                                        </p:tgtEl>
                                        <p:attrNameLst>
                                          <p:attrName>ppt_y</p:attrName>
                                        </p:attrNameLst>
                                      </p:cBhvr>
                                      <p:tavLst>
                                        <p:tav tm="0">
                                          <p:val>
                                            <p:strVal val="#ppt_y"/>
                                          </p:val>
                                        </p:tav>
                                        <p:tav tm="100000">
                                          <p:val>
                                            <p:strVal val="#ppt_y"/>
                                          </p:val>
                                        </p:tav>
                                      </p:tavLst>
                                    </p:anim>
                                    <p:anim calcmode="lin" valueType="num">
                                      <p:cBhvr>
                                        <p:cTn id="28" dur="50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57"/>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wipe(up)">
                                      <p:cBhvr>
                                        <p:cTn id="33"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autoUpdateAnimBg="0"/>
      <p:bldP spid="55" grpId="0" animBg="1" autoUpdateAnimBg="0"/>
      <p:bldP spid="56" grpId="0" autoUpdateAnimBg="0"/>
      <p:bldP spid="57" grpId="0" autoUpdateAnimBg="0"/>
      <p:bldP spid="58"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25"/>
          <p:cNvSpPr txBox="1">
            <a:spLocks noChangeArrowheads="1"/>
          </p:cNvSpPr>
          <p:nvPr/>
        </p:nvSpPr>
        <p:spPr bwMode="auto">
          <a:xfrm>
            <a:off x="423698" y="91457"/>
            <a:ext cx="1935145" cy="3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949">
                <a:solidFill>
                  <a:srgbClr val="000000"/>
                </a:solidFill>
                <a:latin typeface="微软雅黑" panose="020B0503020204020204" pitchFamily="34" charset="-122"/>
                <a:ea typeface="微软雅黑" panose="020B0503020204020204" pitchFamily="34" charset="-122"/>
              </a:rPr>
              <a:t>请输入您的标题</a:t>
            </a:r>
          </a:p>
        </p:txBody>
      </p:sp>
      <p:sp>
        <p:nvSpPr>
          <p:cNvPr id="16387" name="Freeform 5"/>
          <p:cNvSpPr>
            <a:spLocks/>
          </p:cNvSpPr>
          <p:nvPr/>
        </p:nvSpPr>
        <p:spPr bwMode="auto">
          <a:xfrm>
            <a:off x="1" y="103358"/>
            <a:ext cx="378471" cy="346337"/>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Lst>
            <a:ahLst/>
            <a:cxnLst>
              <a:cxn ang="0">
                <a:pos x="T0" y="T1"/>
              </a:cxn>
              <a:cxn ang="0">
                <a:pos x="T2" y="T3"/>
              </a:cxn>
              <a:cxn ang="0">
                <a:pos x="T4" y="T5"/>
              </a:cxn>
              <a:cxn ang="0">
                <a:pos x="T6" y="T7"/>
              </a:cxn>
              <a:cxn ang="0">
                <a:pos x="T8" y="T9"/>
              </a:cxn>
              <a:cxn ang="0">
                <a:pos x="T10" y="T11"/>
              </a:cxn>
              <a:cxn ang="0">
                <a:pos x="T12" y="T13"/>
              </a:cxn>
            </a:cxnLst>
            <a:rect l="0" t="0" r="r" b="b"/>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6388" name="矩形 3"/>
          <p:cNvSpPr>
            <a:spLocks noChangeArrowheads="1"/>
          </p:cNvSpPr>
          <p:nvPr/>
        </p:nvSpPr>
        <p:spPr bwMode="auto">
          <a:xfrm>
            <a:off x="554615" y="574661"/>
            <a:ext cx="8012158" cy="2429117"/>
          </a:xfrm>
          <a:prstGeom prst="rect">
            <a:avLst/>
          </a:prstGeom>
          <a:blipFill dpi="0" rotWithShape="1">
            <a:blip r:embed="rId3"/>
            <a:srcRect/>
            <a:stretch>
              <a:fillRect/>
            </a:stretch>
          </a:blipFill>
          <a:ln w="9525" cmpd="sng">
            <a:solidFill>
              <a:schemeClr val="accent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6389" name="单圆角矩形 4"/>
          <p:cNvSpPr>
            <a:spLocks/>
          </p:cNvSpPr>
          <p:nvPr/>
        </p:nvSpPr>
        <p:spPr bwMode="auto">
          <a:xfrm>
            <a:off x="554615" y="3038293"/>
            <a:ext cx="2613592" cy="1747155"/>
          </a:xfrm>
          <a:custGeom>
            <a:avLst/>
            <a:gdLst>
              <a:gd name="T0" fmla="*/ 0 w 3486972"/>
              <a:gd name="T1" fmla="*/ 0 h 2329590"/>
              <a:gd name="T2" fmla="*/ 3246768 w 3486972"/>
              <a:gd name="T3" fmla="*/ 0 h 2329590"/>
              <a:gd name="T4" fmla="*/ 3486972 w 3486972"/>
              <a:gd name="T5" fmla="*/ 240204 h 2329590"/>
              <a:gd name="T6" fmla="*/ 3486972 w 3486972"/>
              <a:gd name="T7" fmla="*/ 2329590 h 2329590"/>
              <a:gd name="T8" fmla="*/ 0 w 3486972"/>
              <a:gd name="T9" fmla="*/ 2329590 h 2329590"/>
              <a:gd name="T10" fmla="*/ 0 w 3486972"/>
              <a:gd name="T11" fmla="*/ 0 h 2329590"/>
            </a:gdLst>
            <a:ahLst/>
            <a:cxnLst>
              <a:cxn ang="0">
                <a:pos x="T0" y="T1"/>
              </a:cxn>
              <a:cxn ang="0">
                <a:pos x="T2" y="T3"/>
              </a:cxn>
              <a:cxn ang="0">
                <a:pos x="T4" y="T5"/>
              </a:cxn>
              <a:cxn ang="0">
                <a:pos x="T6" y="T7"/>
              </a:cxn>
              <a:cxn ang="0">
                <a:pos x="T8" y="T9"/>
              </a:cxn>
              <a:cxn ang="0">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bg1"/>
          </a:solidFill>
          <a:ln w="9525" cap="flat" cmpd="sng">
            <a:solidFill>
              <a:schemeClr val="accent2"/>
            </a:solidFill>
            <a:miter lim="800000"/>
            <a:headEnd/>
            <a:tailEnd/>
          </a:ln>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6390" name="单圆角矩形 5"/>
          <p:cNvSpPr>
            <a:spLocks/>
          </p:cNvSpPr>
          <p:nvPr/>
        </p:nvSpPr>
        <p:spPr bwMode="auto">
          <a:xfrm>
            <a:off x="3249137" y="3038293"/>
            <a:ext cx="2613592" cy="1747155"/>
          </a:xfrm>
          <a:custGeom>
            <a:avLst/>
            <a:gdLst>
              <a:gd name="T0" fmla="*/ 0 w 3486972"/>
              <a:gd name="T1" fmla="*/ 0 h 2329590"/>
              <a:gd name="T2" fmla="*/ 3246768 w 3486972"/>
              <a:gd name="T3" fmla="*/ 0 h 2329590"/>
              <a:gd name="T4" fmla="*/ 3486972 w 3486972"/>
              <a:gd name="T5" fmla="*/ 240204 h 2329590"/>
              <a:gd name="T6" fmla="*/ 3486972 w 3486972"/>
              <a:gd name="T7" fmla="*/ 2329590 h 2329590"/>
              <a:gd name="T8" fmla="*/ 0 w 3486972"/>
              <a:gd name="T9" fmla="*/ 2329590 h 2329590"/>
              <a:gd name="T10" fmla="*/ 0 w 3486972"/>
              <a:gd name="T11" fmla="*/ 0 h 2329590"/>
            </a:gdLst>
            <a:ahLst/>
            <a:cxnLst>
              <a:cxn ang="0">
                <a:pos x="T0" y="T1"/>
              </a:cxn>
              <a:cxn ang="0">
                <a:pos x="T2" y="T3"/>
              </a:cxn>
              <a:cxn ang="0">
                <a:pos x="T4" y="T5"/>
              </a:cxn>
              <a:cxn ang="0">
                <a:pos x="T6" y="T7"/>
              </a:cxn>
              <a:cxn ang="0">
                <a:pos x="T8" y="T9"/>
              </a:cxn>
              <a:cxn ang="0">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tx1"/>
          </a:solidFill>
          <a:ln w="9525" cap="flat" cmpd="sng">
            <a:solidFill>
              <a:schemeClr val="accent2"/>
            </a:solidFill>
            <a:miter lim="800000"/>
            <a:headEnd/>
            <a:tailEnd/>
          </a:ln>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6391" name="单圆角矩形 6"/>
          <p:cNvSpPr>
            <a:spLocks/>
          </p:cNvSpPr>
          <p:nvPr/>
        </p:nvSpPr>
        <p:spPr bwMode="auto">
          <a:xfrm>
            <a:off x="5943660" y="3038293"/>
            <a:ext cx="2614782" cy="1747155"/>
          </a:xfrm>
          <a:custGeom>
            <a:avLst/>
            <a:gdLst>
              <a:gd name="T0" fmla="*/ 0 w 3486972"/>
              <a:gd name="T1" fmla="*/ 0 h 2329590"/>
              <a:gd name="T2" fmla="*/ 3246768 w 3486972"/>
              <a:gd name="T3" fmla="*/ 0 h 2329590"/>
              <a:gd name="T4" fmla="*/ 3486972 w 3486972"/>
              <a:gd name="T5" fmla="*/ 240204 h 2329590"/>
              <a:gd name="T6" fmla="*/ 3486972 w 3486972"/>
              <a:gd name="T7" fmla="*/ 2329590 h 2329590"/>
              <a:gd name="T8" fmla="*/ 0 w 3486972"/>
              <a:gd name="T9" fmla="*/ 2329590 h 2329590"/>
              <a:gd name="T10" fmla="*/ 0 w 3486972"/>
              <a:gd name="T11" fmla="*/ 0 h 2329590"/>
            </a:gdLst>
            <a:ahLst/>
            <a:cxnLst>
              <a:cxn ang="0">
                <a:pos x="T0" y="T1"/>
              </a:cxn>
              <a:cxn ang="0">
                <a:pos x="T2" y="T3"/>
              </a:cxn>
              <a:cxn ang="0">
                <a:pos x="T4" y="T5"/>
              </a:cxn>
              <a:cxn ang="0">
                <a:pos x="T6" y="T7"/>
              </a:cxn>
              <a:cxn ang="0">
                <a:pos x="T8" y="T9"/>
              </a:cxn>
              <a:cxn ang="0">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accent1"/>
          </a:solidFill>
          <a:ln w="9525" cap="flat" cmpd="sng">
            <a:solidFill>
              <a:schemeClr val="accent2"/>
            </a:solidFill>
            <a:miter lim="800000"/>
            <a:headEnd/>
            <a:tailEnd/>
          </a:ln>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6392" name="椭圆 7"/>
          <p:cNvSpPr>
            <a:spLocks noChangeArrowheads="1"/>
          </p:cNvSpPr>
          <p:nvPr/>
        </p:nvSpPr>
        <p:spPr bwMode="auto">
          <a:xfrm>
            <a:off x="1585294" y="2763366"/>
            <a:ext cx="552234" cy="552234"/>
          </a:xfrm>
          <a:prstGeom prst="ellipse">
            <a:avLst/>
          </a:prstGeom>
          <a:solidFill>
            <a:schemeClr val="bg1"/>
          </a:solidFill>
          <a:ln w="38100" cmpd="sng">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6393" name="椭圆 8"/>
          <p:cNvSpPr>
            <a:spLocks noChangeArrowheads="1"/>
          </p:cNvSpPr>
          <p:nvPr/>
        </p:nvSpPr>
        <p:spPr bwMode="auto">
          <a:xfrm>
            <a:off x="4281006" y="2763366"/>
            <a:ext cx="551044" cy="552234"/>
          </a:xfrm>
          <a:prstGeom prst="ellipse">
            <a:avLst/>
          </a:prstGeom>
          <a:solidFill>
            <a:schemeClr val="bg1"/>
          </a:solidFill>
          <a:ln w="38100" cmpd="sng">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6394" name="椭圆 9"/>
          <p:cNvSpPr>
            <a:spLocks noChangeArrowheads="1"/>
          </p:cNvSpPr>
          <p:nvPr/>
        </p:nvSpPr>
        <p:spPr bwMode="auto">
          <a:xfrm>
            <a:off x="6857703" y="2763366"/>
            <a:ext cx="551044" cy="552234"/>
          </a:xfrm>
          <a:prstGeom prst="ellipse">
            <a:avLst/>
          </a:prstGeom>
          <a:solidFill>
            <a:schemeClr val="bg1"/>
          </a:solidFill>
          <a:ln w="38100" cmpd="sng">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6395" name="TextBox 10"/>
          <p:cNvSpPr txBox="1">
            <a:spLocks noChangeArrowheads="1"/>
          </p:cNvSpPr>
          <p:nvPr/>
        </p:nvSpPr>
        <p:spPr bwMode="auto">
          <a:xfrm>
            <a:off x="1690028" y="2841917"/>
            <a:ext cx="342766" cy="438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en-US" altLang="zh-CN" sz="2249" b="1">
                <a:solidFill>
                  <a:srgbClr val="F8F8F8"/>
                </a:solidFill>
                <a:latin typeface="微软雅黑" panose="020B0503020204020204" pitchFamily="34" charset="-122"/>
                <a:ea typeface="微软雅黑" panose="020B0503020204020204" pitchFamily="34" charset="-122"/>
              </a:rPr>
              <a:t>1</a:t>
            </a:r>
            <a:endParaRPr lang="zh-CN" altLang="en-US" sz="2249" b="1">
              <a:solidFill>
                <a:srgbClr val="F8F8F8"/>
              </a:solidFill>
              <a:latin typeface="微软雅黑" panose="020B0503020204020204" pitchFamily="34" charset="-122"/>
              <a:ea typeface="微软雅黑" panose="020B0503020204020204" pitchFamily="34" charset="-122"/>
            </a:endParaRPr>
          </a:p>
        </p:txBody>
      </p:sp>
      <p:sp>
        <p:nvSpPr>
          <p:cNvPr id="16396" name="TextBox 11"/>
          <p:cNvSpPr txBox="1">
            <a:spLocks noChangeArrowheads="1"/>
          </p:cNvSpPr>
          <p:nvPr/>
        </p:nvSpPr>
        <p:spPr bwMode="auto">
          <a:xfrm>
            <a:off x="4396452" y="2841917"/>
            <a:ext cx="342766" cy="438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en-US" altLang="zh-CN" sz="2249" b="1">
                <a:solidFill>
                  <a:srgbClr val="F8F8F8"/>
                </a:solidFill>
                <a:latin typeface="微软雅黑" panose="020B0503020204020204" pitchFamily="34" charset="-122"/>
                <a:ea typeface="微软雅黑" panose="020B0503020204020204" pitchFamily="34" charset="-122"/>
              </a:rPr>
              <a:t>2</a:t>
            </a:r>
            <a:endParaRPr lang="zh-CN" altLang="en-US" sz="2249" b="1">
              <a:solidFill>
                <a:srgbClr val="F8F8F8"/>
              </a:solidFill>
              <a:latin typeface="微软雅黑" panose="020B0503020204020204" pitchFamily="34" charset="-122"/>
              <a:ea typeface="微软雅黑" panose="020B0503020204020204" pitchFamily="34" charset="-122"/>
            </a:endParaRPr>
          </a:p>
        </p:txBody>
      </p:sp>
      <p:sp>
        <p:nvSpPr>
          <p:cNvPr id="16397" name="TextBox 12"/>
          <p:cNvSpPr txBox="1">
            <a:spLocks noChangeArrowheads="1"/>
          </p:cNvSpPr>
          <p:nvPr/>
        </p:nvSpPr>
        <p:spPr bwMode="auto">
          <a:xfrm>
            <a:off x="6949345" y="2841917"/>
            <a:ext cx="342766" cy="438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en-US" altLang="zh-CN" sz="2249" b="1">
                <a:solidFill>
                  <a:srgbClr val="F8F8F8"/>
                </a:solidFill>
                <a:latin typeface="微软雅黑" panose="020B0503020204020204" pitchFamily="34" charset="-122"/>
                <a:ea typeface="微软雅黑" panose="020B0503020204020204" pitchFamily="34" charset="-122"/>
              </a:rPr>
              <a:t>3</a:t>
            </a:r>
            <a:endParaRPr lang="zh-CN" altLang="en-US" sz="2249" b="1">
              <a:solidFill>
                <a:srgbClr val="F8F8F8"/>
              </a:solidFill>
              <a:latin typeface="微软雅黑" panose="020B0503020204020204" pitchFamily="34" charset="-122"/>
              <a:ea typeface="微软雅黑" panose="020B0503020204020204" pitchFamily="34" charset="-122"/>
            </a:endParaRPr>
          </a:p>
        </p:txBody>
      </p:sp>
      <p:sp>
        <p:nvSpPr>
          <p:cNvPr id="16398" name="TextBox 14"/>
          <p:cNvSpPr txBox="1">
            <a:spLocks noChangeArrowheads="1"/>
          </p:cNvSpPr>
          <p:nvPr/>
        </p:nvSpPr>
        <p:spPr bwMode="auto">
          <a:xfrm>
            <a:off x="705766" y="3435807"/>
            <a:ext cx="2354137" cy="113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FFFFFF"/>
                </a:solidFill>
                <a:latin typeface="微软雅黑" panose="020B0503020204020204" pitchFamily="34" charset="-122"/>
                <a:ea typeface="微软雅黑" panose="020B0503020204020204" pitchFamily="34" charset="-122"/>
              </a:rPr>
              <a:t>上面的图片可自行更换，动画效果不变，方法是对图片点右键</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设置对象格式</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填充</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填充效果</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图片，选择事先准备好的图片即可。</a:t>
            </a:r>
          </a:p>
        </p:txBody>
      </p:sp>
      <p:sp>
        <p:nvSpPr>
          <p:cNvPr id="16399" name="TextBox 15"/>
          <p:cNvSpPr txBox="1">
            <a:spLocks noChangeArrowheads="1"/>
          </p:cNvSpPr>
          <p:nvPr/>
        </p:nvSpPr>
        <p:spPr bwMode="auto">
          <a:xfrm>
            <a:off x="3376485" y="3435807"/>
            <a:ext cx="2355326" cy="113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FFFFFF"/>
                </a:solidFill>
                <a:latin typeface="微软雅黑" panose="020B0503020204020204" pitchFamily="34" charset="-122"/>
                <a:ea typeface="微软雅黑" panose="020B0503020204020204" pitchFamily="34" charset="-122"/>
              </a:rPr>
              <a:t>上面的图片可自行更换，动画效果不变，方法是对图片点右键</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设置对象格式</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填充</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填充效果</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图片，选择事先准备好的图片即可。</a:t>
            </a:r>
          </a:p>
        </p:txBody>
      </p:sp>
      <p:sp>
        <p:nvSpPr>
          <p:cNvPr id="16400" name="TextBox 16"/>
          <p:cNvSpPr txBox="1">
            <a:spLocks noChangeArrowheads="1"/>
          </p:cNvSpPr>
          <p:nvPr/>
        </p:nvSpPr>
        <p:spPr bwMode="auto">
          <a:xfrm>
            <a:off x="6082909" y="3435807"/>
            <a:ext cx="2355326" cy="113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FFFFFF"/>
                </a:solidFill>
                <a:latin typeface="微软雅黑" panose="020B0503020204020204" pitchFamily="34" charset="-122"/>
                <a:ea typeface="微软雅黑" panose="020B0503020204020204" pitchFamily="34" charset="-122"/>
              </a:rPr>
              <a:t>上面的图片可自行更换，动画效果不变，方法是对图片点右键</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设置对象格式</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填充</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填充效果</a:t>
            </a:r>
            <a:r>
              <a:rPr lang="en-US" altLang="zh-CN" sz="1349">
                <a:solidFill>
                  <a:srgbClr val="FFFFFF"/>
                </a:solidFill>
                <a:latin typeface="微软雅黑" panose="020B0503020204020204" pitchFamily="34" charset="-122"/>
                <a:ea typeface="微软雅黑" panose="020B0503020204020204" pitchFamily="34" charset="-122"/>
              </a:rPr>
              <a:t>-&gt;</a:t>
            </a:r>
            <a:r>
              <a:rPr lang="zh-CN" altLang="en-US" sz="1349">
                <a:solidFill>
                  <a:srgbClr val="FFFFFF"/>
                </a:solidFill>
                <a:latin typeface="微软雅黑" panose="020B0503020204020204" pitchFamily="34" charset="-122"/>
                <a:ea typeface="微软雅黑" panose="020B0503020204020204" pitchFamily="34" charset="-122"/>
              </a:rPr>
              <a:t>图片，选择事先准备好的图片即可。</a:t>
            </a:r>
          </a:p>
        </p:txBody>
      </p:sp>
    </p:spTree>
    <p:extLst>
      <p:ext uri="{BB962C8B-B14F-4D97-AF65-F5344CB8AC3E}">
        <p14:creationId xmlns:p14="http://schemas.microsoft.com/office/powerpoint/2010/main" val="4234775156"/>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387"/>
                                        </p:tgtEl>
                                        <p:attrNameLst>
                                          <p:attrName>style.visibility</p:attrName>
                                        </p:attrNameLst>
                                      </p:cBhvr>
                                      <p:to>
                                        <p:strVal val="visible"/>
                                      </p:to>
                                    </p:set>
                                    <p:anim calcmode="lin" valueType="num">
                                      <p:cBhvr additive="base">
                                        <p:cTn id="7" dur="500" fill="hold"/>
                                        <p:tgtEl>
                                          <p:spTgt spid="16387"/>
                                        </p:tgtEl>
                                        <p:attrNameLst>
                                          <p:attrName>ppt_x</p:attrName>
                                        </p:attrNameLst>
                                      </p:cBhvr>
                                      <p:tavLst>
                                        <p:tav tm="0">
                                          <p:val>
                                            <p:strVal val="0-#ppt_w/2"/>
                                          </p:val>
                                        </p:tav>
                                        <p:tav tm="100000">
                                          <p:val>
                                            <p:strVal val="#ppt_x"/>
                                          </p:val>
                                        </p:tav>
                                      </p:tavLst>
                                    </p:anim>
                                    <p:anim calcmode="lin" valueType="num">
                                      <p:cBhvr additive="base">
                                        <p:cTn id="8" dur="500" fill="hold"/>
                                        <p:tgtEl>
                                          <p:spTgt spid="1638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6386"/>
                                        </p:tgtEl>
                                        <p:attrNameLst>
                                          <p:attrName>style.visibility</p:attrName>
                                        </p:attrNameLst>
                                      </p:cBhvr>
                                      <p:to>
                                        <p:strVal val="visible"/>
                                      </p:to>
                                    </p:set>
                                    <p:anim calcmode="lin" valueType="num">
                                      <p:cBhvr>
                                        <p:cTn id="12" dur="300" fill="hold"/>
                                        <p:tgtEl>
                                          <p:spTgt spid="16386"/>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16386"/>
                                        </p:tgtEl>
                                        <p:attrNameLst>
                                          <p:attrName>ppt_y</p:attrName>
                                        </p:attrNameLst>
                                      </p:cBhvr>
                                      <p:tavLst>
                                        <p:tav tm="0">
                                          <p:val>
                                            <p:strVal val="#ppt_y"/>
                                          </p:val>
                                        </p:tav>
                                        <p:tav tm="100000">
                                          <p:val>
                                            <p:strVal val="#ppt_y"/>
                                          </p:val>
                                        </p:tav>
                                      </p:tavLst>
                                    </p:anim>
                                    <p:anim calcmode="lin" valueType="num">
                                      <p:cBhvr>
                                        <p:cTn id="14" dur="300" fill="hold"/>
                                        <p:tgtEl>
                                          <p:spTgt spid="16386"/>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1638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16386"/>
                                        </p:tgtEl>
                                      </p:cBhvr>
                                    </p:animEffect>
                                  </p:childTnLst>
                                </p:cTn>
                              </p:par>
                            </p:childTnLst>
                          </p:cTn>
                        </p:par>
                        <p:par>
                          <p:cTn id="17" fill="hold" nodeType="afterGroup">
                            <p:stCondLst>
                              <p:cond delay="980"/>
                            </p:stCondLst>
                            <p:childTnLst>
                              <p:par>
                                <p:cTn id="18" presetID="22" presetClass="entr" presetSubtype="4" fill="hold" grpId="0" nodeType="afterEffect">
                                  <p:stCondLst>
                                    <p:cond delay="0"/>
                                  </p:stCondLst>
                                  <p:childTnLst>
                                    <p:set>
                                      <p:cBhvr>
                                        <p:cTn id="19" dur="1" fill="hold">
                                          <p:stCondLst>
                                            <p:cond delay="0"/>
                                          </p:stCondLst>
                                        </p:cTn>
                                        <p:tgtEl>
                                          <p:spTgt spid="16388"/>
                                        </p:tgtEl>
                                        <p:attrNameLst>
                                          <p:attrName>style.visibility</p:attrName>
                                        </p:attrNameLst>
                                      </p:cBhvr>
                                      <p:to>
                                        <p:strVal val="visible"/>
                                      </p:to>
                                    </p:set>
                                    <p:animEffect transition="in" filter="wipe(down)">
                                      <p:cBhvr>
                                        <p:cTn id="20" dur="1000"/>
                                        <p:tgtEl>
                                          <p:spTgt spid="16388"/>
                                        </p:tgtEl>
                                      </p:cBhvr>
                                    </p:animEffect>
                                  </p:childTnLst>
                                </p:cTn>
                              </p:par>
                            </p:childTnLst>
                          </p:cTn>
                        </p:par>
                        <p:par>
                          <p:cTn id="21" fill="hold" nodeType="afterGroup">
                            <p:stCondLst>
                              <p:cond delay="1980"/>
                            </p:stCondLst>
                            <p:childTnLst>
                              <p:par>
                                <p:cTn id="22" presetID="52" presetClass="entr" presetSubtype="0" fill="hold" grpId="0" nodeType="afterEffect">
                                  <p:stCondLst>
                                    <p:cond delay="0"/>
                                  </p:stCondLst>
                                  <p:childTnLst>
                                    <p:set>
                                      <p:cBhvr>
                                        <p:cTn id="23" dur="1" fill="hold">
                                          <p:stCondLst>
                                            <p:cond delay="0"/>
                                          </p:stCondLst>
                                        </p:cTn>
                                        <p:tgtEl>
                                          <p:spTgt spid="16395"/>
                                        </p:tgtEl>
                                        <p:attrNameLst>
                                          <p:attrName>style.visibility</p:attrName>
                                        </p:attrNameLst>
                                      </p:cBhvr>
                                      <p:to>
                                        <p:strVal val="visible"/>
                                      </p:to>
                                    </p:set>
                                    <p:animScale>
                                      <p:cBhvr>
                                        <p:cTn id="24" dur="1000" decel="50000" fill="hold">
                                          <p:stCondLst>
                                            <p:cond delay="0"/>
                                          </p:stCondLst>
                                        </p:cTn>
                                        <p:tgtEl>
                                          <p:spTgt spid="1639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5" dur="1000" decel="50000" fill="hold">
                                          <p:stCondLst>
                                            <p:cond delay="0"/>
                                          </p:stCondLst>
                                        </p:cTn>
                                        <p:tgtEl>
                                          <p:spTgt spid="16395"/>
                                        </p:tgtEl>
                                        <p:attrNameLst>
                                          <p:attrName>ppt_x,ppt_y</p:attrName>
                                        </p:attrNameLst>
                                      </p:cBhvr>
                                      <p:rCtr x="0" y="0"/>
                                    </p:animMotion>
                                    <p:animEffect transition="in" filter="fade">
                                      <p:cBhvr>
                                        <p:cTn id="26" dur="1000"/>
                                        <p:tgtEl>
                                          <p:spTgt spid="16395"/>
                                        </p:tgtEl>
                                      </p:cBhvr>
                                    </p:animEffect>
                                  </p:childTnLst>
                                </p:cTn>
                              </p:par>
                              <p:par>
                                <p:cTn id="27" presetID="52" presetClass="entr" presetSubtype="0" fill="hold" grpId="0" nodeType="withEffect">
                                  <p:stCondLst>
                                    <p:cond delay="0"/>
                                  </p:stCondLst>
                                  <p:childTnLst>
                                    <p:set>
                                      <p:cBhvr>
                                        <p:cTn id="28" dur="1" fill="hold">
                                          <p:stCondLst>
                                            <p:cond delay="0"/>
                                          </p:stCondLst>
                                        </p:cTn>
                                        <p:tgtEl>
                                          <p:spTgt spid="16392"/>
                                        </p:tgtEl>
                                        <p:attrNameLst>
                                          <p:attrName>style.visibility</p:attrName>
                                        </p:attrNameLst>
                                      </p:cBhvr>
                                      <p:to>
                                        <p:strVal val="visible"/>
                                      </p:to>
                                    </p:set>
                                    <p:animScale>
                                      <p:cBhvr>
                                        <p:cTn id="29" dur="1000" decel="50000" fill="hold">
                                          <p:stCondLst>
                                            <p:cond delay="0"/>
                                          </p:stCondLst>
                                        </p:cTn>
                                        <p:tgtEl>
                                          <p:spTgt spid="1639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0" dur="1000" decel="50000" fill="hold">
                                          <p:stCondLst>
                                            <p:cond delay="0"/>
                                          </p:stCondLst>
                                        </p:cTn>
                                        <p:tgtEl>
                                          <p:spTgt spid="16392"/>
                                        </p:tgtEl>
                                        <p:attrNameLst>
                                          <p:attrName>ppt_x,ppt_y</p:attrName>
                                        </p:attrNameLst>
                                      </p:cBhvr>
                                      <p:rCtr x="0" y="0"/>
                                    </p:animMotion>
                                    <p:animEffect transition="in" filter="fade">
                                      <p:cBhvr>
                                        <p:cTn id="31" dur="1000"/>
                                        <p:tgtEl>
                                          <p:spTgt spid="16392"/>
                                        </p:tgtEl>
                                      </p:cBhvr>
                                    </p:animEffect>
                                  </p:childTnLst>
                                </p:cTn>
                              </p:par>
                            </p:childTnLst>
                          </p:cTn>
                        </p:par>
                        <p:par>
                          <p:cTn id="32" fill="hold" nodeType="afterGroup">
                            <p:stCondLst>
                              <p:cond delay="2980"/>
                            </p:stCondLst>
                            <p:childTnLst>
                              <p:par>
                                <p:cTn id="33" presetID="22" presetClass="entr" presetSubtype="1" fill="hold" nodeType="afterEffect">
                                  <p:stCondLst>
                                    <p:cond delay="0"/>
                                  </p:stCondLst>
                                  <p:childTnLst>
                                    <p:set>
                                      <p:cBhvr>
                                        <p:cTn id="34" dur="1" fill="hold">
                                          <p:stCondLst>
                                            <p:cond delay="0"/>
                                          </p:stCondLst>
                                        </p:cTn>
                                        <p:tgtEl>
                                          <p:spTgt spid="16389"/>
                                        </p:tgtEl>
                                        <p:attrNameLst>
                                          <p:attrName>style.visibility</p:attrName>
                                        </p:attrNameLst>
                                      </p:cBhvr>
                                      <p:to>
                                        <p:strVal val="visible"/>
                                      </p:to>
                                    </p:set>
                                    <p:animEffect transition="in" filter="wipe(up)">
                                      <p:cBhvr>
                                        <p:cTn id="35" dur="500"/>
                                        <p:tgtEl>
                                          <p:spTgt spid="16389"/>
                                        </p:tgtEl>
                                      </p:cBhvr>
                                    </p:animEffect>
                                  </p:childTnLst>
                                </p:cTn>
                              </p:par>
                            </p:childTnLst>
                          </p:cTn>
                        </p:par>
                        <p:par>
                          <p:cTn id="36" fill="hold" nodeType="afterGroup">
                            <p:stCondLst>
                              <p:cond delay="3480"/>
                            </p:stCondLst>
                            <p:childTnLst>
                              <p:par>
                                <p:cTn id="37" presetID="31" presetClass="entr" presetSubtype="0" fill="hold" grpId="0" nodeType="afterEffect">
                                  <p:stCondLst>
                                    <p:cond delay="0"/>
                                  </p:stCondLst>
                                  <p:childTnLst>
                                    <p:set>
                                      <p:cBhvr>
                                        <p:cTn id="38" dur="1" fill="hold">
                                          <p:stCondLst>
                                            <p:cond delay="0"/>
                                          </p:stCondLst>
                                        </p:cTn>
                                        <p:tgtEl>
                                          <p:spTgt spid="16398"/>
                                        </p:tgtEl>
                                        <p:attrNameLst>
                                          <p:attrName>style.visibility</p:attrName>
                                        </p:attrNameLst>
                                      </p:cBhvr>
                                      <p:to>
                                        <p:strVal val="visible"/>
                                      </p:to>
                                    </p:set>
                                    <p:anim calcmode="lin" valueType="num">
                                      <p:cBhvr>
                                        <p:cTn id="39" dur="500" fill="hold"/>
                                        <p:tgtEl>
                                          <p:spTgt spid="16398"/>
                                        </p:tgtEl>
                                        <p:attrNameLst>
                                          <p:attrName>ppt_w</p:attrName>
                                        </p:attrNameLst>
                                      </p:cBhvr>
                                      <p:tavLst>
                                        <p:tav tm="0">
                                          <p:val>
                                            <p:fltVal val="0"/>
                                          </p:val>
                                        </p:tav>
                                        <p:tav tm="100000">
                                          <p:val>
                                            <p:strVal val="#ppt_w"/>
                                          </p:val>
                                        </p:tav>
                                      </p:tavLst>
                                    </p:anim>
                                    <p:anim calcmode="lin" valueType="num">
                                      <p:cBhvr>
                                        <p:cTn id="40" dur="500" fill="hold"/>
                                        <p:tgtEl>
                                          <p:spTgt spid="16398"/>
                                        </p:tgtEl>
                                        <p:attrNameLst>
                                          <p:attrName>ppt_h</p:attrName>
                                        </p:attrNameLst>
                                      </p:cBhvr>
                                      <p:tavLst>
                                        <p:tav tm="0">
                                          <p:val>
                                            <p:fltVal val="0"/>
                                          </p:val>
                                        </p:tav>
                                        <p:tav tm="100000">
                                          <p:val>
                                            <p:strVal val="#ppt_h"/>
                                          </p:val>
                                        </p:tav>
                                      </p:tavLst>
                                    </p:anim>
                                    <p:anim calcmode="lin" valueType="num">
                                      <p:cBhvr>
                                        <p:cTn id="41" dur="500" fill="hold"/>
                                        <p:tgtEl>
                                          <p:spTgt spid="16398"/>
                                        </p:tgtEl>
                                        <p:attrNameLst>
                                          <p:attrName>style.rotation</p:attrName>
                                        </p:attrNameLst>
                                      </p:cBhvr>
                                      <p:tavLst>
                                        <p:tav tm="0">
                                          <p:val>
                                            <p:fltVal val="90"/>
                                          </p:val>
                                        </p:tav>
                                        <p:tav tm="100000">
                                          <p:val>
                                            <p:fltVal val="0"/>
                                          </p:val>
                                        </p:tav>
                                      </p:tavLst>
                                    </p:anim>
                                    <p:animEffect transition="in" filter="fade">
                                      <p:cBhvr>
                                        <p:cTn id="42" dur="500"/>
                                        <p:tgtEl>
                                          <p:spTgt spid="16398"/>
                                        </p:tgtEl>
                                      </p:cBhvr>
                                    </p:animEffect>
                                  </p:childTnLst>
                                </p:cTn>
                              </p:par>
                            </p:childTnLst>
                          </p:cTn>
                        </p:par>
                        <p:par>
                          <p:cTn id="43" fill="hold" nodeType="afterGroup">
                            <p:stCondLst>
                              <p:cond delay="3980"/>
                            </p:stCondLst>
                            <p:childTnLst>
                              <p:par>
                                <p:cTn id="44" presetID="52" presetClass="entr" presetSubtype="0" fill="hold" grpId="0" nodeType="afterEffect">
                                  <p:stCondLst>
                                    <p:cond delay="0"/>
                                  </p:stCondLst>
                                  <p:childTnLst>
                                    <p:set>
                                      <p:cBhvr>
                                        <p:cTn id="45" dur="1" fill="hold">
                                          <p:stCondLst>
                                            <p:cond delay="0"/>
                                          </p:stCondLst>
                                        </p:cTn>
                                        <p:tgtEl>
                                          <p:spTgt spid="16393"/>
                                        </p:tgtEl>
                                        <p:attrNameLst>
                                          <p:attrName>style.visibility</p:attrName>
                                        </p:attrNameLst>
                                      </p:cBhvr>
                                      <p:to>
                                        <p:strVal val="visible"/>
                                      </p:to>
                                    </p:set>
                                    <p:animScale>
                                      <p:cBhvr>
                                        <p:cTn id="46" dur="1000" decel="50000" fill="hold">
                                          <p:stCondLst>
                                            <p:cond delay="0"/>
                                          </p:stCondLst>
                                        </p:cTn>
                                        <p:tgtEl>
                                          <p:spTgt spid="1639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7" dur="1000" decel="50000" fill="hold">
                                          <p:stCondLst>
                                            <p:cond delay="0"/>
                                          </p:stCondLst>
                                        </p:cTn>
                                        <p:tgtEl>
                                          <p:spTgt spid="16393"/>
                                        </p:tgtEl>
                                        <p:attrNameLst>
                                          <p:attrName>ppt_x,ppt_y</p:attrName>
                                        </p:attrNameLst>
                                      </p:cBhvr>
                                      <p:rCtr x="0" y="0"/>
                                    </p:animMotion>
                                    <p:animEffect transition="in" filter="fade">
                                      <p:cBhvr>
                                        <p:cTn id="48" dur="1000"/>
                                        <p:tgtEl>
                                          <p:spTgt spid="16393"/>
                                        </p:tgtEl>
                                      </p:cBhvr>
                                    </p:animEffect>
                                  </p:childTnLst>
                                </p:cTn>
                              </p:par>
                              <p:par>
                                <p:cTn id="49" presetID="52" presetClass="entr" presetSubtype="0" fill="hold" grpId="0" nodeType="withEffect">
                                  <p:stCondLst>
                                    <p:cond delay="0"/>
                                  </p:stCondLst>
                                  <p:childTnLst>
                                    <p:set>
                                      <p:cBhvr>
                                        <p:cTn id="50" dur="1" fill="hold">
                                          <p:stCondLst>
                                            <p:cond delay="0"/>
                                          </p:stCondLst>
                                        </p:cTn>
                                        <p:tgtEl>
                                          <p:spTgt spid="16396"/>
                                        </p:tgtEl>
                                        <p:attrNameLst>
                                          <p:attrName>style.visibility</p:attrName>
                                        </p:attrNameLst>
                                      </p:cBhvr>
                                      <p:to>
                                        <p:strVal val="visible"/>
                                      </p:to>
                                    </p:set>
                                    <p:animScale>
                                      <p:cBhvr>
                                        <p:cTn id="51" dur="1000" decel="50000" fill="hold">
                                          <p:stCondLst>
                                            <p:cond delay="0"/>
                                          </p:stCondLst>
                                        </p:cTn>
                                        <p:tgtEl>
                                          <p:spTgt spid="163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2" dur="1000" decel="50000" fill="hold">
                                          <p:stCondLst>
                                            <p:cond delay="0"/>
                                          </p:stCondLst>
                                        </p:cTn>
                                        <p:tgtEl>
                                          <p:spTgt spid="16396"/>
                                        </p:tgtEl>
                                        <p:attrNameLst>
                                          <p:attrName>ppt_x,ppt_y</p:attrName>
                                        </p:attrNameLst>
                                      </p:cBhvr>
                                      <p:rCtr x="0" y="0"/>
                                    </p:animMotion>
                                    <p:animEffect transition="in" filter="fade">
                                      <p:cBhvr>
                                        <p:cTn id="53" dur="1000"/>
                                        <p:tgtEl>
                                          <p:spTgt spid="16396"/>
                                        </p:tgtEl>
                                      </p:cBhvr>
                                    </p:animEffect>
                                  </p:childTnLst>
                                </p:cTn>
                              </p:par>
                            </p:childTnLst>
                          </p:cTn>
                        </p:par>
                        <p:par>
                          <p:cTn id="54" fill="hold" nodeType="afterGroup">
                            <p:stCondLst>
                              <p:cond delay="4980"/>
                            </p:stCondLst>
                            <p:childTnLst>
                              <p:par>
                                <p:cTn id="55" presetID="22" presetClass="entr" presetSubtype="1" fill="hold" nodeType="afterEffect">
                                  <p:stCondLst>
                                    <p:cond delay="0"/>
                                  </p:stCondLst>
                                  <p:childTnLst>
                                    <p:set>
                                      <p:cBhvr>
                                        <p:cTn id="56" dur="1" fill="hold">
                                          <p:stCondLst>
                                            <p:cond delay="0"/>
                                          </p:stCondLst>
                                        </p:cTn>
                                        <p:tgtEl>
                                          <p:spTgt spid="16390"/>
                                        </p:tgtEl>
                                        <p:attrNameLst>
                                          <p:attrName>style.visibility</p:attrName>
                                        </p:attrNameLst>
                                      </p:cBhvr>
                                      <p:to>
                                        <p:strVal val="visible"/>
                                      </p:to>
                                    </p:set>
                                    <p:animEffect transition="in" filter="wipe(up)">
                                      <p:cBhvr>
                                        <p:cTn id="57" dur="500"/>
                                        <p:tgtEl>
                                          <p:spTgt spid="16390"/>
                                        </p:tgtEl>
                                      </p:cBhvr>
                                    </p:animEffect>
                                  </p:childTnLst>
                                </p:cTn>
                              </p:par>
                            </p:childTnLst>
                          </p:cTn>
                        </p:par>
                        <p:par>
                          <p:cTn id="58" fill="hold" nodeType="afterGroup">
                            <p:stCondLst>
                              <p:cond delay="5480"/>
                            </p:stCondLst>
                            <p:childTnLst>
                              <p:par>
                                <p:cTn id="59" presetID="31" presetClass="entr" presetSubtype="0" fill="hold" grpId="0" nodeType="afterEffect">
                                  <p:stCondLst>
                                    <p:cond delay="0"/>
                                  </p:stCondLst>
                                  <p:childTnLst>
                                    <p:set>
                                      <p:cBhvr>
                                        <p:cTn id="60" dur="1" fill="hold">
                                          <p:stCondLst>
                                            <p:cond delay="0"/>
                                          </p:stCondLst>
                                        </p:cTn>
                                        <p:tgtEl>
                                          <p:spTgt spid="16399"/>
                                        </p:tgtEl>
                                        <p:attrNameLst>
                                          <p:attrName>style.visibility</p:attrName>
                                        </p:attrNameLst>
                                      </p:cBhvr>
                                      <p:to>
                                        <p:strVal val="visible"/>
                                      </p:to>
                                    </p:set>
                                    <p:anim calcmode="lin" valueType="num">
                                      <p:cBhvr>
                                        <p:cTn id="61" dur="500" fill="hold"/>
                                        <p:tgtEl>
                                          <p:spTgt spid="16399"/>
                                        </p:tgtEl>
                                        <p:attrNameLst>
                                          <p:attrName>ppt_w</p:attrName>
                                        </p:attrNameLst>
                                      </p:cBhvr>
                                      <p:tavLst>
                                        <p:tav tm="0">
                                          <p:val>
                                            <p:fltVal val="0"/>
                                          </p:val>
                                        </p:tav>
                                        <p:tav tm="100000">
                                          <p:val>
                                            <p:strVal val="#ppt_w"/>
                                          </p:val>
                                        </p:tav>
                                      </p:tavLst>
                                    </p:anim>
                                    <p:anim calcmode="lin" valueType="num">
                                      <p:cBhvr>
                                        <p:cTn id="62" dur="500" fill="hold"/>
                                        <p:tgtEl>
                                          <p:spTgt spid="16399"/>
                                        </p:tgtEl>
                                        <p:attrNameLst>
                                          <p:attrName>ppt_h</p:attrName>
                                        </p:attrNameLst>
                                      </p:cBhvr>
                                      <p:tavLst>
                                        <p:tav tm="0">
                                          <p:val>
                                            <p:fltVal val="0"/>
                                          </p:val>
                                        </p:tav>
                                        <p:tav tm="100000">
                                          <p:val>
                                            <p:strVal val="#ppt_h"/>
                                          </p:val>
                                        </p:tav>
                                      </p:tavLst>
                                    </p:anim>
                                    <p:anim calcmode="lin" valueType="num">
                                      <p:cBhvr>
                                        <p:cTn id="63" dur="500" fill="hold"/>
                                        <p:tgtEl>
                                          <p:spTgt spid="16399"/>
                                        </p:tgtEl>
                                        <p:attrNameLst>
                                          <p:attrName>style.rotation</p:attrName>
                                        </p:attrNameLst>
                                      </p:cBhvr>
                                      <p:tavLst>
                                        <p:tav tm="0">
                                          <p:val>
                                            <p:fltVal val="90"/>
                                          </p:val>
                                        </p:tav>
                                        <p:tav tm="100000">
                                          <p:val>
                                            <p:fltVal val="0"/>
                                          </p:val>
                                        </p:tav>
                                      </p:tavLst>
                                    </p:anim>
                                    <p:animEffect transition="in" filter="fade">
                                      <p:cBhvr>
                                        <p:cTn id="64" dur="500"/>
                                        <p:tgtEl>
                                          <p:spTgt spid="16399"/>
                                        </p:tgtEl>
                                      </p:cBhvr>
                                    </p:animEffect>
                                  </p:childTnLst>
                                </p:cTn>
                              </p:par>
                            </p:childTnLst>
                          </p:cTn>
                        </p:par>
                        <p:par>
                          <p:cTn id="65" fill="hold" nodeType="afterGroup">
                            <p:stCondLst>
                              <p:cond delay="5980"/>
                            </p:stCondLst>
                            <p:childTnLst>
                              <p:par>
                                <p:cTn id="66" presetID="52" presetClass="entr" presetSubtype="0" fill="hold" grpId="0" nodeType="afterEffect">
                                  <p:stCondLst>
                                    <p:cond delay="0"/>
                                  </p:stCondLst>
                                  <p:childTnLst>
                                    <p:set>
                                      <p:cBhvr>
                                        <p:cTn id="67" dur="1" fill="hold">
                                          <p:stCondLst>
                                            <p:cond delay="0"/>
                                          </p:stCondLst>
                                        </p:cTn>
                                        <p:tgtEl>
                                          <p:spTgt spid="16394"/>
                                        </p:tgtEl>
                                        <p:attrNameLst>
                                          <p:attrName>style.visibility</p:attrName>
                                        </p:attrNameLst>
                                      </p:cBhvr>
                                      <p:to>
                                        <p:strVal val="visible"/>
                                      </p:to>
                                    </p:set>
                                    <p:animScale>
                                      <p:cBhvr>
                                        <p:cTn id="68" dur="1000" decel="50000" fill="hold">
                                          <p:stCondLst>
                                            <p:cond delay="0"/>
                                          </p:stCondLst>
                                        </p:cTn>
                                        <p:tgtEl>
                                          <p:spTgt spid="1639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9" dur="1000" decel="50000" fill="hold">
                                          <p:stCondLst>
                                            <p:cond delay="0"/>
                                          </p:stCondLst>
                                        </p:cTn>
                                        <p:tgtEl>
                                          <p:spTgt spid="16394"/>
                                        </p:tgtEl>
                                        <p:attrNameLst>
                                          <p:attrName>ppt_x,ppt_y</p:attrName>
                                        </p:attrNameLst>
                                      </p:cBhvr>
                                      <p:rCtr x="0" y="0"/>
                                    </p:animMotion>
                                    <p:animEffect transition="in" filter="fade">
                                      <p:cBhvr>
                                        <p:cTn id="70" dur="1000"/>
                                        <p:tgtEl>
                                          <p:spTgt spid="16394"/>
                                        </p:tgtEl>
                                      </p:cBhvr>
                                    </p:animEffect>
                                  </p:childTnLst>
                                </p:cTn>
                              </p:par>
                              <p:par>
                                <p:cTn id="71" presetID="52" presetClass="entr" presetSubtype="0" fill="hold" grpId="0" nodeType="withEffect">
                                  <p:stCondLst>
                                    <p:cond delay="0"/>
                                  </p:stCondLst>
                                  <p:childTnLst>
                                    <p:set>
                                      <p:cBhvr>
                                        <p:cTn id="72" dur="1" fill="hold">
                                          <p:stCondLst>
                                            <p:cond delay="0"/>
                                          </p:stCondLst>
                                        </p:cTn>
                                        <p:tgtEl>
                                          <p:spTgt spid="16397"/>
                                        </p:tgtEl>
                                        <p:attrNameLst>
                                          <p:attrName>style.visibility</p:attrName>
                                        </p:attrNameLst>
                                      </p:cBhvr>
                                      <p:to>
                                        <p:strVal val="visible"/>
                                      </p:to>
                                    </p:set>
                                    <p:animScale>
                                      <p:cBhvr>
                                        <p:cTn id="73" dur="1000" decel="50000" fill="hold">
                                          <p:stCondLst>
                                            <p:cond delay="0"/>
                                          </p:stCondLst>
                                        </p:cTn>
                                        <p:tgtEl>
                                          <p:spTgt spid="163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4" dur="1000" decel="50000" fill="hold">
                                          <p:stCondLst>
                                            <p:cond delay="0"/>
                                          </p:stCondLst>
                                        </p:cTn>
                                        <p:tgtEl>
                                          <p:spTgt spid="16397"/>
                                        </p:tgtEl>
                                        <p:attrNameLst>
                                          <p:attrName>ppt_x,ppt_y</p:attrName>
                                        </p:attrNameLst>
                                      </p:cBhvr>
                                      <p:rCtr x="0" y="0"/>
                                    </p:animMotion>
                                    <p:animEffect transition="in" filter="fade">
                                      <p:cBhvr>
                                        <p:cTn id="75" dur="1000"/>
                                        <p:tgtEl>
                                          <p:spTgt spid="16397"/>
                                        </p:tgtEl>
                                      </p:cBhvr>
                                    </p:animEffect>
                                  </p:childTnLst>
                                </p:cTn>
                              </p:par>
                            </p:childTnLst>
                          </p:cTn>
                        </p:par>
                        <p:par>
                          <p:cTn id="76" fill="hold" nodeType="afterGroup">
                            <p:stCondLst>
                              <p:cond delay="6980"/>
                            </p:stCondLst>
                            <p:childTnLst>
                              <p:par>
                                <p:cTn id="77" presetID="22" presetClass="entr" presetSubtype="1" fill="hold" nodeType="afterEffect">
                                  <p:stCondLst>
                                    <p:cond delay="0"/>
                                  </p:stCondLst>
                                  <p:childTnLst>
                                    <p:set>
                                      <p:cBhvr>
                                        <p:cTn id="78" dur="1" fill="hold">
                                          <p:stCondLst>
                                            <p:cond delay="0"/>
                                          </p:stCondLst>
                                        </p:cTn>
                                        <p:tgtEl>
                                          <p:spTgt spid="16391"/>
                                        </p:tgtEl>
                                        <p:attrNameLst>
                                          <p:attrName>style.visibility</p:attrName>
                                        </p:attrNameLst>
                                      </p:cBhvr>
                                      <p:to>
                                        <p:strVal val="visible"/>
                                      </p:to>
                                    </p:set>
                                    <p:animEffect transition="in" filter="wipe(up)">
                                      <p:cBhvr>
                                        <p:cTn id="79" dur="500"/>
                                        <p:tgtEl>
                                          <p:spTgt spid="16391"/>
                                        </p:tgtEl>
                                      </p:cBhvr>
                                    </p:animEffect>
                                  </p:childTnLst>
                                </p:cTn>
                              </p:par>
                            </p:childTnLst>
                          </p:cTn>
                        </p:par>
                        <p:par>
                          <p:cTn id="80" fill="hold" nodeType="afterGroup">
                            <p:stCondLst>
                              <p:cond delay="7480"/>
                            </p:stCondLst>
                            <p:childTnLst>
                              <p:par>
                                <p:cTn id="81" presetID="31" presetClass="entr" presetSubtype="0" fill="hold" grpId="0" nodeType="afterEffect">
                                  <p:stCondLst>
                                    <p:cond delay="0"/>
                                  </p:stCondLst>
                                  <p:childTnLst>
                                    <p:set>
                                      <p:cBhvr>
                                        <p:cTn id="82" dur="1" fill="hold">
                                          <p:stCondLst>
                                            <p:cond delay="0"/>
                                          </p:stCondLst>
                                        </p:cTn>
                                        <p:tgtEl>
                                          <p:spTgt spid="16400"/>
                                        </p:tgtEl>
                                        <p:attrNameLst>
                                          <p:attrName>style.visibility</p:attrName>
                                        </p:attrNameLst>
                                      </p:cBhvr>
                                      <p:to>
                                        <p:strVal val="visible"/>
                                      </p:to>
                                    </p:set>
                                    <p:anim calcmode="lin" valueType="num">
                                      <p:cBhvr>
                                        <p:cTn id="83" dur="500" fill="hold"/>
                                        <p:tgtEl>
                                          <p:spTgt spid="16400"/>
                                        </p:tgtEl>
                                        <p:attrNameLst>
                                          <p:attrName>ppt_w</p:attrName>
                                        </p:attrNameLst>
                                      </p:cBhvr>
                                      <p:tavLst>
                                        <p:tav tm="0">
                                          <p:val>
                                            <p:fltVal val="0"/>
                                          </p:val>
                                        </p:tav>
                                        <p:tav tm="100000">
                                          <p:val>
                                            <p:strVal val="#ppt_w"/>
                                          </p:val>
                                        </p:tav>
                                      </p:tavLst>
                                    </p:anim>
                                    <p:anim calcmode="lin" valueType="num">
                                      <p:cBhvr>
                                        <p:cTn id="84" dur="500" fill="hold"/>
                                        <p:tgtEl>
                                          <p:spTgt spid="16400"/>
                                        </p:tgtEl>
                                        <p:attrNameLst>
                                          <p:attrName>ppt_h</p:attrName>
                                        </p:attrNameLst>
                                      </p:cBhvr>
                                      <p:tavLst>
                                        <p:tav tm="0">
                                          <p:val>
                                            <p:fltVal val="0"/>
                                          </p:val>
                                        </p:tav>
                                        <p:tav tm="100000">
                                          <p:val>
                                            <p:strVal val="#ppt_h"/>
                                          </p:val>
                                        </p:tav>
                                      </p:tavLst>
                                    </p:anim>
                                    <p:anim calcmode="lin" valueType="num">
                                      <p:cBhvr>
                                        <p:cTn id="85" dur="500" fill="hold"/>
                                        <p:tgtEl>
                                          <p:spTgt spid="16400"/>
                                        </p:tgtEl>
                                        <p:attrNameLst>
                                          <p:attrName>style.rotation</p:attrName>
                                        </p:attrNameLst>
                                      </p:cBhvr>
                                      <p:tavLst>
                                        <p:tav tm="0">
                                          <p:val>
                                            <p:fltVal val="90"/>
                                          </p:val>
                                        </p:tav>
                                        <p:tav tm="100000">
                                          <p:val>
                                            <p:fltVal val="0"/>
                                          </p:val>
                                        </p:tav>
                                      </p:tavLst>
                                    </p:anim>
                                    <p:animEffect transition="in" filter="fade">
                                      <p:cBhvr>
                                        <p:cTn id="86" dur="500"/>
                                        <p:tgtEl>
                                          <p:spTgt spid="164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8" grpId="0" animBg="1" autoUpdateAnimBg="0"/>
      <p:bldP spid="16392" grpId="0" animBg="1" autoUpdateAnimBg="0"/>
      <p:bldP spid="16393" grpId="0" animBg="1" autoUpdateAnimBg="0"/>
      <p:bldP spid="16394" grpId="0" animBg="1" autoUpdateAnimBg="0"/>
      <p:bldP spid="16395" grpId="0" autoUpdateAnimBg="0"/>
      <p:bldP spid="16396" grpId="0" autoUpdateAnimBg="0"/>
      <p:bldP spid="16397" grpId="0" autoUpdateAnimBg="0"/>
      <p:bldP spid="16398" grpId="0" autoUpdateAnimBg="0"/>
      <p:bldP spid="16399" grpId="0" autoUpdateAnimBg="0"/>
      <p:bldP spid="16400"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25"/>
          <p:cNvSpPr txBox="1">
            <a:spLocks noChangeArrowheads="1"/>
          </p:cNvSpPr>
          <p:nvPr/>
        </p:nvSpPr>
        <p:spPr bwMode="auto">
          <a:xfrm>
            <a:off x="423698" y="91457"/>
            <a:ext cx="1935145" cy="3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949">
                <a:solidFill>
                  <a:srgbClr val="000000"/>
                </a:solidFill>
                <a:latin typeface="微软雅黑" panose="020B0503020204020204" pitchFamily="34" charset="-122"/>
                <a:ea typeface="微软雅黑" panose="020B0503020204020204" pitchFamily="34" charset="-122"/>
              </a:rPr>
              <a:t>请输入您的标题</a:t>
            </a:r>
          </a:p>
        </p:txBody>
      </p:sp>
      <p:sp>
        <p:nvSpPr>
          <p:cNvPr id="17411" name="Freeform 5"/>
          <p:cNvSpPr>
            <a:spLocks/>
          </p:cNvSpPr>
          <p:nvPr/>
        </p:nvSpPr>
        <p:spPr bwMode="auto">
          <a:xfrm>
            <a:off x="1" y="103358"/>
            <a:ext cx="378471" cy="346337"/>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Lst>
            <a:ahLst/>
            <a:cxnLst>
              <a:cxn ang="0">
                <a:pos x="T0" y="T1"/>
              </a:cxn>
              <a:cxn ang="0">
                <a:pos x="T2" y="T3"/>
              </a:cxn>
              <a:cxn ang="0">
                <a:pos x="T4" y="T5"/>
              </a:cxn>
              <a:cxn ang="0">
                <a:pos x="T6" y="T7"/>
              </a:cxn>
              <a:cxn ang="0">
                <a:pos x="T8" y="T9"/>
              </a:cxn>
              <a:cxn ang="0">
                <a:pos x="T10" y="T11"/>
              </a:cxn>
              <a:cxn ang="0">
                <a:pos x="T12" y="T13"/>
              </a:cxn>
            </a:cxnLst>
            <a:rect l="0" t="0" r="r" b="b"/>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7412" name="右箭头 17"/>
          <p:cNvSpPr>
            <a:spLocks noChangeArrowheads="1"/>
          </p:cNvSpPr>
          <p:nvPr/>
        </p:nvSpPr>
        <p:spPr bwMode="auto">
          <a:xfrm>
            <a:off x="5556858" y="1924303"/>
            <a:ext cx="1870932" cy="1133032"/>
          </a:xfrm>
          <a:prstGeom prst="rightArrow">
            <a:avLst>
              <a:gd name="adj1" fmla="val 69093"/>
              <a:gd name="adj2" fmla="val 44439"/>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endParaRPr lang="zh-CN" altLang="en-US" sz="1050">
              <a:solidFill>
                <a:srgbClr val="FDA103"/>
              </a:solidFill>
              <a:ea typeface="微软雅黑" panose="020B0503020204020204" pitchFamily="34" charset="-122"/>
            </a:endParaRPr>
          </a:p>
        </p:txBody>
      </p:sp>
      <p:sp>
        <p:nvSpPr>
          <p:cNvPr id="17413" name="TextBox 18"/>
          <p:cNvSpPr txBox="1">
            <a:spLocks noChangeArrowheads="1"/>
          </p:cNvSpPr>
          <p:nvPr/>
        </p:nvSpPr>
        <p:spPr bwMode="auto">
          <a:xfrm>
            <a:off x="5577091" y="2340859"/>
            <a:ext cx="1587674"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499">
                <a:solidFill>
                  <a:srgbClr val="F8F8F8"/>
                </a:solidFill>
                <a:latin typeface="微软雅黑" panose="020B0503020204020204" pitchFamily="34" charset="-122"/>
                <a:ea typeface="微软雅黑" panose="020B0503020204020204" pitchFamily="34" charset="-122"/>
              </a:rPr>
              <a:t>添加标题</a:t>
            </a:r>
          </a:p>
        </p:txBody>
      </p:sp>
      <p:sp>
        <p:nvSpPr>
          <p:cNvPr id="17414" name="右箭头 19"/>
          <p:cNvSpPr>
            <a:spLocks noChangeArrowheads="1"/>
          </p:cNvSpPr>
          <p:nvPr/>
        </p:nvSpPr>
        <p:spPr bwMode="auto">
          <a:xfrm flipH="1">
            <a:off x="1273472" y="1914782"/>
            <a:ext cx="3472887" cy="1134223"/>
          </a:xfrm>
          <a:prstGeom prst="rightArrow">
            <a:avLst>
              <a:gd name="adj1" fmla="val 69093"/>
              <a:gd name="adj2" fmla="val 44412"/>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endParaRPr lang="zh-CN" altLang="en-US" sz="1050">
              <a:solidFill>
                <a:srgbClr val="FDA103"/>
              </a:solidFill>
              <a:ea typeface="微软雅黑" panose="020B0503020204020204" pitchFamily="34" charset="-122"/>
            </a:endParaRPr>
          </a:p>
        </p:txBody>
      </p:sp>
      <p:sp>
        <p:nvSpPr>
          <p:cNvPr id="17415" name="TextBox 20"/>
          <p:cNvSpPr txBox="1">
            <a:spLocks noChangeArrowheads="1"/>
          </p:cNvSpPr>
          <p:nvPr/>
        </p:nvSpPr>
        <p:spPr bwMode="auto">
          <a:xfrm>
            <a:off x="1760248" y="2330148"/>
            <a:ext cx="1319887"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499">
                <a:solidFill>
                  <a:srgbClr val="F8F8F8"/>
                </a:solidFill>
                <a:latin typeface="微软雅黑" panose="020B0503020204020204" pitchFamily="34" charset="-122"/>
                <a:ea typeface="微软雅黑" panose="020B0503020204020204" pitchFamily="34" charset="-122"/>
              </a:rPr>
              <a:t>添加标题</a:t>
            </a:r>
          </a:p>
        </p:txBody>
      </p:sp>
      <p:sp>
        <p:nvSpPr>
          <p:cNvPr id="17416" name="右箭头 21"/>
          <p:cNvSpPr>
            <a:spLocks noChangeArrowheads="1"/>
          </p:cNvSpPr>
          <p:nvPr/>
        </p:nvSpPr>
        <p:spPr bwMode="auto">
          <a:xfrm rot="5400000" flipH="1">
            <a:off x="4458341" y="807933"/>
            <a:ext cx="1403198" cy="1134222"/>
          </a:xfrm>
          <a:prstGeom prst="rightArrow">
            <a:avLst>
              <a:gd name="adj1" fmla="val 69093"/>
              <a:gd name="adj2" fmla="val 44394"/>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endParaRPr lang="zh-CN" altLang="en-US" sz="1349">
              <a:solidFill>
                <a:srgbClr val="FDA103"/>
              </a:solidFill>
              <a:ea typeface="微软雅黑" panose="020B0503020204020204" pitchFamily="34" charset="-122"/>
            </a:endParaRPr>
          </a:p>
        </p:txBody>
      </p:sp>
      <p:sp>
        <p:nvSpPr>
          <p:cNvPr id="17417" name="TextBox 22"/>
          <p:cNvSpPr txBox="1">
            <a:spLocks noChangeArrowheads="1"/>
          </p:cNvSpPr>
          <p:nvPr/>
        </p:nvSpPr>
        <p:spPr bwMode="auto">
          <a:xfrm>
            <a:off x="4930829" y="1075720"/>
            <a:ext cx="415370" cy="89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499">
                <a:solidFill>
                  <a:srgbClr val="FFFFFF"/>
                </a:solidFill>
                <a:latin typeface="微软雅黑" panose="020B0503020204020204" pitchFamily="34" charset="-122"/>
                <a:ea typeface="微软雅黑" panose="020B0503020204020204" pitchFamily="34" charset="-122"/>
              </a:rPr>
              <a:t>添加标题</a:t>
            </a:r>
          </a:p>
        </p:txBody>
      </p:sp>
      <p:sp>
        <p:nvSpPr>
          <p:cNvPr id="17418" name="右箭头 23"/>
          <p:cNvSpPr>
            <a:spLocks noChangeArrowheads="1"/>
          </p:cNvSpPr>
          <p:nvPr/>
        </p:nvSpPr>
        <p:spPr bwMode="auto">
          <a:xfrm rot="16200000" flipH="1" flipV="1">
            <a:off x="4310760" y="3160880"/>
            <a:ext cx="1681696" cy="1134223"/>
          </a:xfrm>
          <a:prstGeom prst="rightArrow">
            <a:avLst>
              <a:gd name="adj1" fmla="val 69093"/>
              <a:gd name="adj2" fmla="val 44384"/>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endParaRPr lang="zh-CN" altLang="en-US" sz="1349">
              <a:solidFill>
                <a:srgbClr val="FDA103"/>
              </a:solidFill>
              <a:ea typeface="微软雅黑" panose="020B0503020204020204" pitchFamily="34" charset="-122"/>
            </a:endParaRPr>
          </a:p>
        </p:txBody>
      </p:sp>
      <p:sp>
        <p:nvSpPr>
          <p:cNvPr id="17419" name="TextBox 24"/>
          <p:cNvSpPr txBox="1">
            <a:spLocks noChangeArrowheads="1"/>
          </p:cNvSpPr>
          <p:nvPr/>
        </p:nvSpPr>
        <p:spPr bwMode="auto">
          <a:xfrm>
            <a:off x="4939161" y="3004969"/>
            <a:ext cx="415370" cy="118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499">
                <a:solidFill>
                  <a:srgbClr val="F8F8F8"/>
                </a:solidFill>
                <a:latin typeface="微软雅黑" panose="020B0503020204020204" pitchFamily="34" charset="-122"/>
                <a:ea typeface="微软雅黑" panose="020B0503020204020204" pitchFamily="34" charset="-122"/>
              </a:rPr>
              <a:t>添加标题</a:t>
            </a:r>
          </a:p>
        </p:txBody>
      </p:sp>
      <p:sp>
        <p:nvSpPr>
          <p:cNvPr id="17420" name="TextBox 26"/>
          <p:cNvSpPr txBox="1">
            <a:spLocks noChangeArrowheads="1"/>
          </p:cNvSpPr>
          <p:nvPr/>
        </p:nvSpPr>
        <p:spPr bwMode="auto">
          <a:xfrm>
            <a:off x="5718720" y="3100181"/>
            <a:ext cx="1788810"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lnSpc>
                <a:spcPct val="130000"/>
              </a:lnSpc>
              <a:spcBef>
                <a:spcPct val="0"/>
              </a:spcBef>
              <a:spcAft>
                <a:spcPct val="0"/>
              </a:spcAft>
            </a:pPr>
            <a:r>
              <a:rPr lang="zh-CN" altLang="en-US" sz="1200">
                <a:solidFill>
                  <a:srgbClr val="4D4948"/>
                </a:solidFill>
                <a:latin typeface="微软雅黑" panose="020B0503020204020204" pitchFamily="34" charset="-122"/>
                <a:ea typeface="微软雅黑" panose="020B0503020204020204" pitchFamily="34" charset="-122"/>
              </a:rPr>
              <a:t>单击此处添加文本</a:t>
            </a:r>
            <a:endParaRPr lang="en-US" altLang="zh-CN" sz="1200">
              <a:solidFill>
                <a:srgbClr val="4D4948"/>
              </a:solidFill>
              <a:latin typeface="微软雅黑" panose="020B0503020204020204" pitchFamily="34" charset="-122"/>
              <a:ea typeface="微软雅黑" panose="020B0503020204020204" pitchFamily="34" charset="-122"/>
            </a:endParaRPr>
          </a:p>
          <a:p>
            <a:pPr defTabSz="685526" eaLnBrk="1" fontAlgn="base" hangingPunct="1">
              <a:lnSpc>
                <a:spcPct val="130000"/>
              </a:lnSpc>
              <a:spcBef>
                <a:spcPct val="0"/>
              </a:spcBef>
              <a:spcAft>
                <a:spcPct val="0"/>
              </a:spcAft>
            </a:pPr>
            <a:r>
              <a:rPr lang="zh-CN" altLang="en-US" sz="1200">
                <a:solidFill>
                  <a:srgbClr val="4D4948"/>
                </a:solidFill>
                <a:latin typeface="微软雅黑" panose="020B0503020204020204" pitchFamily="34" charset="-122"/>
                <a:ea typeface="微软雅黑" panose="020B0503020204020204" pitchFamily="34" charset="-122"/>
              </a:rPr>
              <a:t>单击此处添加文本</a:t>
            </a:r>
            <a:endParaRPr lang="en-US" altLang="zh-CN" sz="1200">
              <a:solidFill>
                <a:srgbClr val="4D4948"/>
              </a:solidFill>
              <a:latin typeface="微软雅黑" panose="020B0503020204020204" pitchFamily="34" charset="-122"/>
              <a:ea typeface="微软雅黑" panose="020B0503020204020204" pitchFamily="34" charset="-122"/>
            </a:endParaRPr>
          </a:p>
          <a:p>
            <a:pPr defTabSz="685526" eaLnBrk="1" fontAlgn="base" hangingPunct="1">
              <a:lnSpc>
                <a:spcPct val="130000"/>
              </a:lnSpc>
              <a:spcBef>
                <a:spcPct val="0"/>
              </a:spcBef>
              <a:spcAft>
                <a:spcPct val="0"/>
              </a:spcAft>
            </a:pPr>
            <a:r>
              <a:rPr lang="zh-CN" altLang="en-US" sz="1200">
                <a:solidFill>
                  <a:srgbClr val="4D4948"/>
                </a:solidFill>
                <a:latin typeface="微软雅黑" panose="020B0503020204020204" pitchFamily="34" charset="-122"/>
                <a:ea typeface="微软雅黑" panose="020B0503020204020204" pitchFamily="34" charset="-122"/>
              </a:rPr>
              <a:t>单击此处添加文本</a:t>
            </a:r>
            <a:endParaRPr lang="en-US" altLang="zh-CN" sz="1200">
              <a:solidFill>
                <a:srgbClr val="4D4948"/>
              </a:solidFill>
              <a:latin typeface="微软雅黑" panose="020B0503020204020204" pitchFamily="34" charset="-122"/>
              <a:ea typeface="微软雅黑" panose="020B0503020204020204" pitchFamily="34" charset="-122"/>
            </a:endParaRPr>
          </a:p>
          <a:p>
            <a:pPr defTabSz="685526" eaLnBrk="1" fontAlgn="base" hangingPunct="1">
              <a:lnSpc>
                <a:spcPct val="130000"/>
              </a:lnSpc>
              <a:spcBef>
                <a:spcPct val="0"/>
              </a:spcBef>
              <a:spcAft>
                <a:spcPct val="0"/>
              </a:spcAft>
            </a:pPr>
            <a:r>
              <a:rPr lang="zh-CN" altLang="en-US" sz="1200">
                <a:solidFill>
                  <a:srgbClr val="4D4948"/>
                </a:solidFill>
                <a:latin typeface="微软雅黑" panose="020B0503020204020204" pitchFamily="34" charset="-122"/>
                <a:ea typeface="微软雅黑" panose="020B0503020204020204" pitchFamily="34" charset="-122"/>
              </a:rPr>
              <a:t>单击此处添加文本</a:t>
            </a:r>
            <a:endParaRPr lang="en-US" altLang="zh-CN" sz="1200">
              <a:solidFill>
                <a:srgbClr val="4D4948"/>
              </a:solidFill>
              <a:latin typeface="微软雅黑" panose="020B0503020204020204" pitchFamily="34" charset="-122"/>
              <a:ea typeface="微软雅黑" panose="020B0503020204020204" pitchFamily="34" charset="-122"/>
            </a:endParaRPr>
          </a:p>
        </p:txBody>
      </p:sp>
      <p:sp>
        <p:nvSpPr>
          <p:cNvPr id="17421" name="TextBox 27"/>
          <p:cNvSpPr txBox="1">
            <a:spLocks noChangeArrowheads="1"/>
          </p:cNvSpPr>
          <p:nvPr/>
        </p:nvSpPr>
        <p:spPr bwMode="auto">
          <a:xfrm>
            <a:off x="1421052" y="3147787"/>
            <a:ext cx="1712641"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lnSpc>
                <a:spcPct val="130000"/>
              </a:lnSpc>
              <a:spcBef>
                <a:spcPct val="0"/>
              </a:spcBef>
              <a:spcAft>
                <a:spcPct val="0"/>
              </a:spcAft>
            </a:pPr>
            <a:r>
              <a:rPr lang="zh-CN" altLang="en-US" sz="1200">
                <a:solidFill>
                  <a:srgbClr val="4D4948"/>
                </a:solidFill>
                <a:latin typeface="微软雅黑" panose="020B0503020204020204" pitchFamily="34" charset="-122"/>
                <a:ea typeface="微软雅黑" panose="020B0503020204020204" pitchFamily="34" charset="-122"/>
              </a:rPr>
              <a:t>单击此处添加文本</a:t>
            </a:r>
            <a:endParaRPr lang="en-US" altLang="zh-CN" sz="1200">
              <a:solidFill>
                <a:srgbClr val="4D4948"/>
              </a:solidFill>
              <a:latin typeface="微软雅黑" panose="020B0503020204020204" pitchFamily="34" charset="-122"/>
              <a:ea typeface="微软雅黑" panose="020B0503020204020204" pitchFamily="34" charset="-122"/>
            </a:endParaRPr>
          </a:p>
          <a:p>
            <a:pPr defTabSz="685526" eaLnBrk="1" fontAlgn="base" hangingPunct="1">
              <a:lnSpc>
                <a:spcPct val="130000"/>
              </a:lnSpc>
              <a:spcBef>
                <a:spcPct val="0"/>
              </a:spcBef>
              <a:spcAft>
                <a:spcPct val="0"/>
              </a:spcAft>
            </a:pPr>
            <a:r>
              <a:rPr lang="zh-CN" altLang="en-US" sz="1200">
                <a:solidFill>
                  <a:srgbClr val="4D4948"/>
                </a:solidFill>
                <a:latin typeface="微软雅黑" panose="020B0503020204020204" pitchFamily="34" charset="-122"/>
                <a:ea typeface="微软雅黑" panose="020B0503020204020204" pitchFamily="34" charset="-122"/>
              </a:rPr>
              <a:t>单击此处添加文本</a:t>
            </a:r>
            <a:endParaRPr lang="en-US" altLang="zh-CN" sz="1200">
              <a:solidFill>
                <a:srgbClr val="4D4948"/>
              </a:solidFill>
              <a:latin typeface="微软雅黑" panose="020B0503020204020204" pitchFamily="34" charset="-122"/>
              <a:ea typeface="微软雅黑" panose="020B0503020204020204" pitchFamily="34" charset="-122"/>
            </a:endParaRPr>
          </a:p>
          <a:p>
            <a:pPr defTabSz="685526" eaLnBrk="1" fontAlgn="base" hangingPunct="1">
              <a:lnSpc>
                <a:spcPct val="130000"/>
              </a:lnSpc>
              <a:spcBef>
                <a:spcPct val="0"/>
              </a:spcBef>
              <a:spcAft>
                <a:spcPct val="0"/>
              </a:spcAft>
            </a:pPr>
            <a:r>
              <a:rPr lang="zh-CN" altLang="en-US" sz="1200">
                <a:solidFill>
                  <a:srgbClr val="4D4948"/>
                </a:solidFill>
                <a:latin typeface="微软雅黑" panose="020B0503020204020204" pitchFamily="34" charset="-122"/>
                <a:ea typeface="微软雅黑" panose="020B0503020204020204" pitchFamily="34" charset="-122"/>
              </a:rPr>
              <a:t>单击此处添加文本</a:t>
            </a:r>
            <a:endParaRPr lang="en-US" altLang="zh-CN" sz="1200">
              <a:solidFill>
                <a:srgbClr val="4D4948"/>
              </a:solidFill>
              <a:latin typeface="微软雅黑" panose="020B0503020204020204" pitchFamily="34" charset="-122"/>
              <a:ea typeface="微软雅黑" panose="020B0503020204020204" pitchFamily="34" charset="-122"/>
            </a:endParaRPr>
          </a:p>
          <a:p>
            <a:pPr defTabSz="685526" eaLnBrk="1" fontAlgn="base" hangingPunct="1">
              <a:lnSpc>
                <a:spcPct val="130000"/>
              </a:lnSpc>
              <a:spcBef>
                <a:spcPct val="0"/>
              </a:spcBef>
              <a:spcAft>
                <a:spcPct val="0"/>
              </a:spcAft>
            </a:pPr>
            <a:r>
              <a:rPr lang="zh-CN" altLang="en-US" sz="1200">
                <a:solidFill>
                  <a:srgbClr val="4D4948"/>
                </a:solidFill>
                <a:latin typeface="微软雅黑" panose="020B0503020204020204" pitchFamily="34" charset="-122"/>
                <a:ea typeface="微软雅黑" panose="020B0503020204020204" pitchFamily="34" charset="-122"/>
              </a:rPr>
              <a:t>单击此处添加文本</a:t>
            </a:r>
            <a:endParaRPr lang="en-US" altLang="zh-CN" sz="1200">
              <a:solidFill>
                <a:srgbClr val="4D4948"/>
              </a:solidFill>
              <a:latin typeface="微软雅黑" panose="020B0503020204020204" pitchFamily="34" charset="-122"/>
              <a:ea typeface="微软雅黑" panose="020B0503020204020204" pitchFamily="34" charset="-122"/>
            </a:endParaRPr>
          </a:p>
        </p:txBody>
      </p:sp>
      <p:sp>
        <p:nvSpPr>
          <p:cNvPr id="17422" name="TextBox 28"/>
          <p:cNvSpPr txBox="1">
            <a:spLocks noChangeArrowheads="1"/>
          </p:cNvSpPr>
          <p:nvPr/>
        </p:nvSpPr>
        <p:spPr bwMode="auto">
          <a:xfrm>
            <a:off x="2907562" y="912667"/>
            <a:ext cx="1684076"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lnSpc>
                <a:spcPct val="130000"/>
              </a:lnSpc>
              <a:spcBef>
                <a:spcPct val="0"/>
              </a:spcBef>
              <a:spcAft>
                <a:spcPct val="0"/>
              </a:spcAft>
            </a:pPr>
            <a:r>
              <a:rPr lang="zh-CN" altLang="en-US" sz="1200">
                <a:solidFill>
                  <a:srgbClr val="4D4948"/>
                </a:solidFill>
                <a:latin typeface="微软雅黑" panose="020B0503020204020204" pitchFamily="34" charset="-122"/>
                <a:ea typeface="微软雅黑" panose="020B0503020204020204" pitchFamily="34" charset="-122"/>
              </a:rPr>
              <a:t>单击此处添加文本</a:t>
            </a:r>
            <a:endParaRPr lang="en-US" altLang="zh-CN" sz="1200">
              <a:solidFill>
                <a:srgbClr val="4D4948"/>
              </a:solidFill>
              <a:latin typeface="微软雅黑" panose="020B0503020204020204" pitchFamily="34" charset="-122"/>
              <a:ea typeface="微软雅黑" panose="020B0503020204020204" pitchFamily="34" charset="-122"/>
            </a:endParaRPr>
          </a:p>
          <a:p>
            <a:pPr defTabSz="685526" eaLnBrk="1" fontAlgn="base" hangingPunct="1">
              <a:lnSpc>
                <a:spcPct val="130000"/>
              </a:lnSpc>
              <a:spcBef>
                <a:spcPct val="0"/>
              </a:spcBef>
              <a:spcAft>
                <a:spcPct val="0"/>
              </a:spcAft>
            </a:pPr>
            <a:r>
              <a:rPr lang="zh-CN" altLang="en-US" sz="1200">
                <a:solidFill>
                  <a:srgbClr val="4D4948"/>
                </a:solidFill>
                <a:latin typeface="微软雅黑" panose="020B0503020204020204" pitchFamily="34" charset="-122"/>
                <a:ea typeface="微软雅黑" panose="020B0503020204020204" pitchFamily="34" charset="-122"/>
              </a:rPr>
              <a:t>单击此处添加文本</a:t>
            </a:r>
            <a:endParaRPr lang="en-US" altLang="zh-CN" sz="1200">
              <a:solidFill>
                <a:srgbClr val="4D4948"/>
              </a:solidFill>
              <a:latin typeface="微软雅黑" panose="020B0503020204020204" pitchFamily="34" charset="-122"/>
              <a:ea typeface="微软雅黑" panose="020B0503020204020204" pitchFamily="34" charset="-122"/>
            </a:endParaRPr>
          </a:p>
          <a:p>
            <a:pPr defTabSz="685526" eaLnBrk="1" fontAlgn="base" hangingPunct="1">
              <a:lnSpc>
                <a:spcPct val="130000"/>
              </a:lnSpc>
              <a:spcBef>
                <a:spcPct val="0"/>
              </a:spcBef>
              <a:spcAft>
                <a:spcPct val="0"/>
              </a:spcAft>
            </a:pPr>
            <a:r>
              <a:rPr lang="zh-CN" altLang="en-US" sz="1200">
                <a:solidFill>
                  <a:srgbClr val="4D4948"/>
                </a:solidFill>
                <a:latin typeface="微软雅黑" panose="020B0503020204020204" pitchFamily="34" charset="-122"/>
                <a:ea typeface="微软雅黑" panose="020B0503020204020204" pitchFamily="34" charset="-122"/>
              </a:rPr>
              <a:t>单击此处添加文本</a:t>
            </a:r>
            <a:endParaRPr lang="en-US" altLang="zh-CN" sz="1200">
              <a:solidFill>
                <a:srgbClr val="4D4948"/>
              </a:solidFill>
              <a:latin typeface="微软雅黑" panose="020B0503020204020204" pitchFamily="34" charset="-122"/>
              <a:ea typeface="微软雅黑" panose="020B0503020204020204" pitchFamily="34" charset="-122"/>
            </a:endParaRPr>
          </a:p>
          <a:p>
            <a:pPr defTabSz="685526" eaLnBrk="1" fontAlgn="base" hangingPunct="1">
              <a:lnSpc>
                <a:spcPct val="130000"/>
              </a:lnSpc>
              <a:spcBef>
                <a:spcPct val="0"/>
              </a:spcBef>
              <a:spcAft>
                <a:spcPct val="0"/>
              </a:spcAft>
            </a:pPr>
            <a:r>
              <a:rPr lang="zh-CN" altLang="en-US" sz="1200">
                <a:solidFill>
                  <a:srgbClr val="4D4948"/>
                </a:solidFill>
                <a:latin typeface="微软雅黑" panose="020B0503020204020204" pitchFamily="34" charset="-122"/>
                <a:ea typeface="微软雅黑" panose="020B0503020204020204" pitchFamily="34" charset="-122"/>
              </a:rPr>
              <a:t>单击此处添加文本</a:t>
            </a:r>
            <a:endParaRPr lang="en-US" altLang="zh-CN" sz="1200">
              <a:solidFill>
                <a:srgbClr val="4D4948"/>
              </a:solidFill>
              <a:latin typeface="微软雅黑" panose="020B0503020204020204" pitchFamily="34" charset="-122"/>
              <a:ea typeface="微软雅黑" panose="020B0503020204020204" pitchFamily="34" charset="-122"/>
            </a:endParaRPr>
          </a:p>
        </p:txBody>
      </p:sp>
      <p:sp>
        <p:nvSpPr>
          <p:cNvPr id="17423" name="TextBox 29"/>
          <p:cNvSpPr txBox="1">
            <a:spLocks noChangeArrowheads="1"/>
          </p:cNvSpPr>
          <p:nvPr/>
        </p:nvSpPr>
        <p:spPr bwMode="auto">
          <a:xfrm>
            <a:off x="2792116" y="3651225"/>
            <a:ext cx="1799522"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lnSpc>
                <a:spcPct val="130000"/>
              </a:lnSpc>
              <a:spcBef>
                <a:spcPct val="0"/>
              </a:spcBef>
              <a:spcAft>
                <a:spcPct val="0"/>
              </a:spcAft>
            </a:pPr>
            <a:r>
              <a:rPr lang="zh-CN" altLang="en-US" sz="1200">
                <a:solidFill>
                  <a:srgbClr val="4D4948"/>
                </a:solidFill>
                <a:latin typeface="微软雅黑" panose="020B0503020204020204" pitchFamily="34" charset="-122"/>
                <a:ea typeface="微软雅黑" panose="020B0503020204020204" pitchFamily="34" charset="-122"/>
              </a:rPr>
              <a:t>单击此处添加文本</a:t>
            </a:r>
            <a:endParaRPr lang="en-US" altLang="zh-CN" sz="1200">
              <a:solidFill>
                <a:srgbClr val="4D4948"/>
              </a:solidFill>
              <a:latin typeface="微软雅黑" panose="020B0503020204020204" pitchFamily="34" charset="-122"/>
              <a:ea typeface="微软雅黑" panose="020B0503020204020204" pitchFamily="34" charset="-122"/>
            </a:endParaRPr>
          </a:p>
          <a:p>
            <a:pPr defTabSz="685526" eaLnBrk="1" fontAlgn="base" hangingPunct="1">
              <a:lnSpc>
                <a:spcPct val="130000"/>
              </a:lnSpc>
              <a:spcBef>
                <a:spcPct val="0"/>
              </a:spcBef>
              <a:spcAft>
                <a:spcPct val="0"/>
              </a:spcAft>
            </a:pPr>
            <a:r>
              <a:rPr lang="zh-CN" altLang="en-US" sz="1200">
                <a:solidFill>
                  <a:srgbClr val="4D4948"/>
                </a:solidFill>
                <a:latin typeface="微软雅黑" panose="020B0503020204020204" pitchFamily="34" charset="-122"/>
                <a:ea typeface="微软雅黑" panose="020B0503020204020204" pitchFamily="34" charset="-122"/>
              </a:rPr>
              <a:t>单击此处添加文本</a:t>
            </a:r>
            <a:endParaRPr lang="en-US" altLang="zh-CN" sz="1200">
              <a:solidFill>
                <a:srgbClr val="4D4948"/>
              </a:solidFill>
              <a:latin typeface="微软雅黑" panose="020B0503020204020204" pitchFamily="34" charset="-122"/>
              <a:ea typeface="微软雅黑" panose="020B0503020204020204" pitchFamily="34" charset="-122"/>
            </a:endParaRPr>
          </a:p>
          <a:p>
            <a:pPr defTabSz="685526" eaLnBrk="1" fontAlgn="base" hangingPunct="1">
              <a:lnSpc>
                <a:spcPct val="130000"/>
              </a:lnSpc>
              <a:spcBef>
                <a:spcPct val="0"/>
              </a:spcBef>
              <a:spcAft>
                <a:spcPct val="0"/>
              </a:spcAft>
            </a:pPr>
            <a:r>
              <a:rPr lang="zh-CN" altLang="en-US" sz="1200">
                <a:solidFill>
                  <a:srgbClr val="4D4948"/>
                </a:solidFill>
                <a:latin typeface="微软雅黑" panose="020B0503020204020204" pitchFamily="34" charset="-122"/>
                <a:ea typeface="微软雅黑" panose="020B0503020204020204" pitchFamily="34" charset="-122"/>
              </a:rPr>
              <a:t>单击此处添加文本</a:t>
            </a:r>
            <a:endParaRPr lang="en-US" altLang="zh-CN" sz="1200">
              <a:solidFill>
                <a:srgbClr val="4D4948"/>
              </a:solidFill>
              <a:latin typeface="微软雅黑" panose="020B0503020204020204" pitchFamily="34" charset="-122"/>
              <a:ea typeface="微软雅黑" panose="020B0503020204020204" pitchFamily="34" charset="-122"/>
            </a:endParaRPr>
          </a:p>
          <a:p>
            <a:pPr defTabSz="685526" eaLnBrk="1" fontAlgn="base" hangingPunct="1">
              <a:lnSpc>
                <a:spcPct val="130000"/>
              </a:lnSpc>
              <a:spcBef>
                <a:spcPct val="0"/>
              </a:spcBef>
              <a:spcAft>
                <a:spcPct val="0"/>
              </a:spcAft>
            </a:pPr>
            <a:r>
              <a:rPr lang="zh-CN" altLang="en-US" sz="1200">
                <a:solidFill>
                  <a:srgbClr val="4D4948"/>
                </a:solidFill>
                <a:latin typeface="微软雅黑" panose="020B0503020204020204" pitchFamily="34" charset="-122"/>
                <a:ea typeface="微软雅黑" panose="020B0503020204020204" pitchFamily="34" charset="-122"/>
              </a:rPr>
              <a:t>单击此处添加文本</a:t>
            </a:r>
            <a:endParaRPr lang="en-US" altLang="zh-CN" sz="1200">
              <a:solidFill>
                <a:srgbClr val="4D494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79081362"/>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7411"/>
                                        </p:tgtEl>
                                        <p:attrNameLst>
                                          <p:attrName>style.visibility</p:attrName>
                                        </p:attrNameLst>
                                      </p:cBhvr>
                                      <p:to>
                                        <p:strVal val="visible"/>
                                      </p:to>
                                    </p:set>
                                    <p:anim calcmode="lin" valueType="num">
                                      <p:cBhvr additive="base">
                                        <p:cTn id="7" dur="500" fill="hold"/>
                                        <p:tgtEl>
                                          <p:spTgt spid="17411"/>
                                        </p:tgtEl>
                                        <p:attrNameLst>
                                          <p:attrName>ppt_x</p:attrName>
                                        </p:attrNameLst>
                                      </p:cBhvr>
                                      <p:tavLst>
                                        <p:tav tm="0">
                                          <p:val>
                                            <p:strVal val="0-#ppt_w/2"/>
                                          </p:val>
                                        </p:tav>
                                        <p:tav tm="100000">
                                          <p:val>
                                            <p:strVal val="#ppt_x"/>
                                          </p:val>
                                        </p:tav>
                                      </p:tavLst>
                                    </p:anim>
                                    <p:anim calcmode="lin" valueType="num">
                                      <p:cBhvr additive="base">
                                        <p:cTn id="8" dur="500" fill="hold"/>
                                        <p:tgtEl>
                                          <p:spTgt spid="17411"/>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7410"/>
                                        </p:tgtEl>
                                        <p:attrNameLst>
                                          <p:attrName>style.visibility</p:attrName>
                                        </p:attrNameLst>
                                      </p:cBhvr>
                                      <p:to>
                                        <p:strVal val="visible"/>
                                      </p:to>
                                    </p:set>
                                    <p:anim calcmode="lin" valueType="num">
                                      <p:cBhvr>
                                        <p:cTn id="12" dur="300" fill="hold"/>
                                        <p:tgtEl>
                                          <p:spTgt spid="17410"/>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17410"/>
                                        </p:tgtEl>
                                        <p:attrNameLst>
                                          <p:attrName>ppt_y</p:attrName>
                                        </p:attrNameLst>
                                      </p:cBhvr>
                                      <p:tavLst>
                                        <p:tav tm="0">
                                          <p:val>
                                            <p:strVal val="#ppt_y"/>
                                          </p:val>
                                        </p:tav>
                                        <p:tav tm="100000">
                                          <p:val>
                                            <p:strVal val="#ppt_y"/>
                                          </p:val>
                                        </p:tav>
                                      </p:tavLst>
                                    </p:anim>
                                    <p:anim calcmode="lin" valueType="num">
                                      <p:cBhvr>
                                        <p:cTn id="14" dur="300" fill="hold"/>
                                        <p:tgtEl>
                                          <p:spTgt spid="17410"/>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1741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17410"/>
                                        </p:tgtEl>
                                      </p:cBhvr>
                                    </p:animEffect>
                                  </p:childTnLst>
                                </p:cTn>
                              </p:par>
                            </p:childTnLst>
                          </p:cTn>
                        </p:par>
                        <p:par>
                          <p:cTn id="17" fill="hold" nodeType="afterGroup">
                            <p:stCondLst>
                              <p:cond delay="980"/>
                            </p:stCondLst>
                            <p:childTnLst>
                              <p:par>
                                <p:cTn id="18" presetID="12" presetClass="entr" presetSubtype="2" fill="hold" grpId="0" nodeType="afterEffect">
                                  <p:stCondLst>
                                    <p:cond delay="0"/>
                                  </p:stCondLst>
                                  <p:childTnLst>
                                    <p:set>
                                      <p:cBhvr>
                                        <p:cTn id="19" dur="1" fill="hold">
                                          <p:stCondLst>
                                            <p:cond delay="0"/>
                                          </p:stCondLst>
                                        </p:cTn>
                                        <p:tgtEl>
                                          <p:spTgt spid="17414"/>
                                        </p:tgtEl>
                                        <p:attrNameLst>
                                          <p:attrName>style.visibility</p:attrName>
                                        </p:attrNameLst>
                                      </p:cBhvr>
                                      <p:to>
                                        <p:strVal val="visible"/>
                                      </p:to>
                                    </p:set>
                                    <p:anim calcmode="lin" valueType="num">
                                      <p:cBhvr additive="base">
                                        <p:cTn id="20" dur="500"/>
                                        <p:tgtEl>
                                          <p:spTgt spid="17414"/>
                                        </p:tgtEl>
                                        <p:attrNameLst>
                                          <p:attrName>ppt_x</p:attrName>
                                        </p:attrNameLst>
                                      </p:cBhvr>
                                      <p:tavLst>
                                        <p:tav tm="0">
                                          <p:val>
                                            <p:strVal val="#ppt_x+#ppt_w*1.125000"/>
                                          </p:val>
                                        </p:tav>
                                        <p:tav tm="100000">
                                          <p:val>
                                            <p:strVal val="#ppt_x"/>
                                          </p:val>
                                        </p:tav>
                                      </p:tavLst>
                                    </p:anim>
                                    <p:animEffect transition="in" filter="wipe(left)">
                                      <p:cBhvr>
                                        <p:cTn id="21" dur="500"/>
                                        <p:tgtEl>
                                          <p:spTgt spid="17414"/>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17412"/>
                                        </p:tgtEl>
                                        <p:attrNameLst>
                                          <p:attrName>style.visibility</p:attrName>
                                        </p:attrNameLst>
                                      </p:cBhvr>
                                      <p:to>
                                        <p:strVal val="visible"/>
                                      </p:to>
                                    </p:set>
                                    <p:anim calcmode="lin" valueType="num">
                                      <p:cBhvr additive="base">
                                        <p:cTn id="24" dur="500"/>
                                        <p:tgtEl>
                                          <p:spTgt spid="17412"/>
                                        </p:tgtEl>
                                        <p:attrNameLst>
                                          <p:attrName>ppt_x</p:attrName>
                                        </p:attrNameLst>
                                      </p:cBhvr>
                                      <p:tavLst>
                                        <p:tav tm="0">
                                          <p:val>
                                            <p:strVal val="#ppt_x-#ppt_w*1.125000"/>
                                          </p:val>
                                        </p:tav>
                                        <p:tav tm="100000">
                                          <p:val>
                                            <p:strVal val="#ppt_x"/>
                                          </p:val>
                                        </p:tav>
                                      </p:tavLst>
                                    </p:anim>
                                    <p:animEffect transition="in" filter="wipe(right)">
                                      <p:cBhvr>
                                        <p:cTn id="25" dur="500"/>
                                        <p:tgtEl>
                                          <p:spTgt spid="17412"/>
                                        </p:tgtEl>
                                      </p:cBhvr>
                                    </p:animEffect>
                                  </p:childTnLst>
                                </p:cTn>
                              </p:par>
                              <p:par>
                                <p:cTn id="26" presetID="12" presetClass="entr" presetSubtype="4" fill="hold" grpId="0" nodeType="withEffect">
                                  <p:stCondLst>
                                    <p:cond delay="0"/>
                                  </p:stCondLst>
                                  <p:childTnLst>
                                    <p:set>
                                      <p:cBhvr>
                                        <p:cTn id="27" dur="1" fill="hold">
                                          <p:stCondLst>
                                            <p:cond delay="0"/>
                                          </p:stCondLst>
                                        </p:cTn>
                                        <p:tgtEl>
                                          <p:spTgt spid="17416"/>
                                        </p:tgtEl>
                                        <p:attrNameLst>
                                          <p:attrName>style.visibility</p:attrName>
                                        </p:attrNameLst>
                                      </p:cBhvr>
                                      <p:to>
                                        <p:strVal val="visible"/>
                                      </p:to>
                                    </p:set>
                                    <p:anim calcmode="lin" valueType="num">
                                      <p:cBhvr additive="base">
                                        <p:cTn id="28" dur="500"/>
                                        <p:tgtEl>
                                          <p:spTgt spid="17416"/>
                                        </p:tgtEl>
                                        <p:attrNameLst>
                                          <p:attrName>ppt_y</p:attrName>
                                        </p:attrNameLst>
                                      </p:cBhvr>
                                      <p:tavLst>
                                        <p:tav tm="0">
                                          <p:val>
                                            <p:strVal val="#ppt_y+#ppt_h*1.125000"/>
                                          </p:val>
                                        </p:tav>
                                        <p:tav tm="100000">
                                          <p:val>
                                            <p:strVal val="#ppt_y"/>
                                          </p:val>
                                        </p:tav>
                                      </p:tavLst>
                                    </p:anim>
                                    <p:animEffect transition="in" filter="wipe(up)">
                                      <p:cBhvr>
                                        <p:cTn id="29" dur="500"/>
                                        <p:tgtEl>
                                          <p:spTgt spid="17416"/>
                                        </p:tgtEl>
                                      </p:cBhvr>
                                    </p:animEffect>
                                  </p:childTnLst>
                                </p:cTn>
                              </p:par>
                              <p:par>
                                <p:cTn id="30" presetID="12" presetClass="entr" presetSubtype="4" fill="hold" grpId="0" nodeType="withEffect">
                                  <p:stCondLst>
                                    <p:cond delay="0"/>
                                  </p:stCondLst>
                                  <p:childTnLst>
                                    <p:set>
                                      <p:cBhvr>
                                        <p:cTn id="31" dur="1" fill="hold">
                                          <p:stCondLst>
                                            <p:cond delay="0"/>
                                          </p:stCondLst>
                                        </p:cTn>
                                        <p:tgtEl>
                                          <p:spTgt spid="17417"/>
                                        </p:tgtEl>
                                        <p:attrNameLst>
                                          <p:attrName>style.visibility</p:attrName>
                                        </p:attrNameLst>
                                      </p:cBhvr>
                                      <p:to>
                                        <p:strVal val="visible"/>
                                      </p:to>
                                    </p:set>
                                    <p:anim calcmode="lin" valueType="num">
                                      <p:cBhvr additive="base">
                                        <p:cTn id="32" dur="500"/>
                                        <p:tgtEl>
                                          <p:spTgt spid="17417"/>
                                        </p:tgtEl>
                                        <p:attrNameLst>
                                          <p:attrName>ppt_y</p:attrName>
                                        </p:attrNameLst>
                                      </p:cBhvr>
                                      <p:tavLst>
                                        <p:tav tm="0">
                                          <p:val>
                                            <p:strVal val="#ppt_y+#ppt_h*1.125000"/>
                                          </p:val>
                                        </p:tav>
                                        <p:tav tm="100000">
                                          <p:val>
                                            <p:strVal val="#ppt_y"/>
                                          </p:val>
                                        </p:tav>
                                      </p:tavLst>
                                    </p:anim>
                                    <p:animEffect transition="in" filter="wipe(up)">
                                      <p:cBhvr>
                                        <p:cTn id="33" dur="500"/>
                                        <p:tgtEl>
                                          <p:spTgt spid="17417"/>
                                        </p:tgtEl>
                                      </p:cBhvr>
                                    </p:animEffect>
                                  </p:childTnLst>
                                </p:cTn>
                              </p:par>
                              <p:par>
                                <p:cTn id="34" presetID="12" presetClass="entr" presetSubtype="1" fill="hold" grpId="0" nodeType="withEffect">
                                  <p:stCondLst>
                                    <p:cond delay="0"/>
                                  </p:stCondLst>
                                  <p:childTnLst>
                                    <p:set>
                                      <p:cBhvr>
                                        <p:cTn id="35" dur="1" fill="hold">
                                          <p:stCondLst>
                                            <p:cond delay="0"/>
                                          </p:stCondLst>
                                        </p:cTn>
                                        <p:tgtEl>
                                          <p:spTgt spid="17418"/>
                                        </p:tgtEl>
                                        <p:attrNameLst>
                                          <p:attrName>style.visibility</p:attrName>
                                        </p:attrNameLst>
                                      </p:cBhvr>
                                      <p:to>
                                        <p:strVal val="visible"/>
                                      </p:to>
                                    </p:set>
                                    <p:anim calcmode="lin" valueType="num">
                                      <p:cBhvr additive="base">
                                        <p:cTn id="36" dur="500"/>
                                        <p:tgtEl>
                                          <p:spTgt spid="17418"/>
                                        </p:tgtEl>
                                        <p:attrNameLst>
                                          <p:attrName>ppt_y</p:attrName>
                                        </p:attrNameLst>
                                      </p:cBhvr>
                                      <p:tavLst>
                                        <p:tav tm="0">
                                          <p:val>
                                            <p:strVal val="#ppt_y-#ppt_h*1.125000"/>
                                          </p:val>
                                        </p:tav>
                                        <p:tav tm="100000">
                                          <p:val>
                                            <p:strVal val="#ppt_y"/>
                                          </p:val>
                                        </p:tav>
                                      </p:tavLst>
                                    </p:anim>
                                    <p:animEffect transition="in" filter="wipe(down)">
                                      <p:cBhvr>
                                        <p:cTn id="37" dur="500"/>
                                        <p:tgtEl>
                                          <p:spTgt spid="17418"/>
                                        </p:tgtEl>
                                      </p:cBhvr>
                                    </p:animEffect>
                                  </p:childTnLst>
                                </p:cTn>
                              </p:par>
                              <p:par>
                                <p:cTn id="38" presetID="12" presetClass="entr" presetSubtype="2" fill="hold" grpId="0" nodeType="withEffect">
                                  <p:stCondLst>
                                    <p:cond delay="0"/>
                                  </p:stCondLst>
                                  <p:childTnLst>
                                    <p:set>
                                      <p:cBhvr>
                                        <p:cTn id="39" dur="1" fill="hold">
                                          <p:stCondLst>
                                            <p:cond delay="0"/>
                                          </p:stCondLst>
                                        </p:cTn>
                                        <p:tgtEl>
                                          <p:spTgt spid="17415"/>
                                        </p:tgtEl>
                                        <p:attrNameLst>
                                          <p:attrName>style.visibility</p:attrName>
                                        </p:attrNameLst>
                                      </p:cBhvr>
                                      <p:to>
                                        <p:strVal val="visible"/>
                                      </p:to>
                                    </p:set>
                                    <p:anim calcmode="lin" valueType="num">
                                      <p:cBhvr additive="base">
                                        <p:cTn id="40" dur="500"/>
                                        <p:tgtEl>
                                          <p:spTgt spid="17415"/>
                                        </p:tgtEl>
                                        <p:attrNameLst>
                                          <p:attrName>ppt_x</p:attrName>
                                        </p:attrNameLst>
                                      </p:cBhvr>
                                      <p:tavLst>
                                        <p:tav tm="0">
                                          <p:val>
                                            <p:strVal val="#ppt_x+#ppt_w*1.125000"/>
                                          </p:val>
                                        </p:tav>
                                        <p:tav tm="100000">
                                          <p:val>
                                            <p:strVal val="#ppt_x"/>
                                          </p:val>
                                        </p:tav>
                                      </p:tavLst>
                                    </p:anim>
                                    <p:animEffect transition="in" filter="wipe(left)">
                                      <p:cBhvr>
                                        <p:cTn id="41" dur="500"/>
                                        <p:tgtEl>
                                          <p:spTgt spid="17415"/>
                                        </p:tgtEl>
                                      </p:cBhvr>
                                    </p:animEffect>
                                  </p:childTnLst>
                                </p:cTn>
                              </p:par>
                              <p:par>
                                <p:cTn id="42" presetID="12" presetClass="entr" presetSubtype="1" fill="hold" grpId="0" nodeType="withEffect">
                                  <p:stCondLst>
                                    <p:cond delay="0"/>
                                  </p:stCondLst>
                                  <p:childTnLst>
                                    <p:set>
                                      <p:cBhvr>
                                        <p:cTn id="43" dur="1" fill="hold">
                                          <p:stCondLst>
                                            <p:cond delay="0"/>
                                          </p:stCondLst>
                                        </p:cTn>
                                        <p:tgtEl>
                                          <p:spTgt spid="17419"/>
                                        </p:tgtEl>
                                        <p:attrNameLst>
                                          <p:attrName>style.visibility</p:attrName>
                                        </p:attrNameLst>
                                      </p:cBhvr>
                                      <p:to>
                                        <p:strVal val="visible"/>
                                      </p:to>
                                    </p:set>
                                    <p:anim calcmode="lin" valueType="num">
                                      <p:cBhvr additive="base">
                                        <p:cTn id="44" dur="500"/>
                                        <p:tgtEl>
                                          <p:spTgt spid="17419"/>
                                        </p:tgtEl>
                                        <p:attrNameLst>
                                          <p:attrName>ppt_y</p:attrName>
                                        </p:attrNameLst>
                                      </p:cBhvr>
                                      <p:tavLst>
                                        <p:tav tm="0">
                                          <p:val>
                                            <p:strVal val="#ppt_y-#ppt_h*1.125000"/>
                                          </p:val>
                                        </p:tav>
                                        <p:tav tm="100000">
                                          <p:val>
                                            <p:strVal val="#ppt_y"/>
                                          </p:val>
                                        </p:tav>
                                      </p:tavLst>
                                    </p:anim>
                                    <p:animEffect transition="in" filter="wipe(down)">
                                      <p:cBhvr>
                                        <p:cTn id="45" dur="500"/>
                                        <p:tgtEl>
                                          <p:spTgt spid="17419"/>
                                        </p:tgtEl>
                                      </p:cBhvr>
                                    </p:animEffect>
                                  </p:childTnLst>
                                </p:cTn>
                              </p:par>
                              <p:par>
                                <p:cTn id="46" presetID="12" presetClass="entr" presetSubtype="8" fill="hold" grpId="0" nodeType="withEffect">
                                  <p:stCondLst>
                                    <p:cond delay="0"/>
                                  </p:stCondLst>
                                  <p:childTnLst>
                                    <p:set>
                                      <p:cBhvr>
                                        <p:cTn id="47" dur="1" fill="hold">
                                          <p:stCondLst>
                                            <p:cond delay="0"/>
                                          </p:stCondLst>
                                        </p:cTn>
                                        <p:tgtEl>
                                          <p:spTgt spid="17413"/>
                                        </p:tgtEl>
                                        <p:attrNameLst>
                                          <p:attrName>style.visibility</p:attrName>
                                        </p:attrNameLst>
                                      </p:cBhvr>
                                      <p:to>
                                        <p:strVal val="visible"/>
                                      </p:to>
                                    </p:set>
                                    <p:anim calcmode="lin" valueType="num">
                                      <p:cBhvr additive="base">
                                        <p:cTn id="48" dur="500"/>
                                        <p:tgtEl>
                                          <p:spTgt spid="17413"/>
                                        </p:tgtEl>
                                        <p:attrNameLst>
                                          <p:attrName>ppt_x</p:attrName>
                                        </p:attrNameLst>
                                      </p:cBhvr>
                                      <p:tavLst>
                                        <p:tav tm="0">
                                          <p:val>
                                            <p:strVal val="#ppt_x-#ppt_w*1.125000"/>
                                          </p:val>
                                        </p:tav>
                                        <p:tav tm="100000">
                                          <p:val>
                                            <p:strVal val="#ppt_x"/>
                                          </p:val>
                                        </p:tav>
                                      </p:tavLst>
                                    </p:anim>
                                    <p:animEffect transition="in" filter="wipe(right)">
                                      <p:cBhvr>
                                        <p:cTn id="49" dur="500"/>
                                        <p:tgtEl>
                                          <p:spTgt spid="17413"/>
                                        </p:tgtEl>
                                      </p:cBhvr>
                                    </p:animEffect>
                                  </p:childTnLst>
                                </p:cTn>
                              </p:par>
                            </p:childTnLst>
                          </p:cTn>
                        </p:par>
                        <p:par>
                          <p:cTn id="50" fill="hold" nodeType="afterGroup">
                            <p:stCondLst>
                              <p:cond delay="1480"/>
                            </p:stCondLst>
                            <p:childTnLst>
                              <p:par>
                                <p:cTn id="51" presetID="22" presetClass="entr" presetSubtype="2" fill="hold" grpId="0" nodeType="afterEffect">
                                  <p:stCondLst>
                                    <p:cond delay="0"/>
                                  </p:stCondLst>
                                  <p:childTnLst>
                                    <p:set>
                                      <p:cBhvr>
                                        <p:cTn id="52" dur="1" fill="hold">
                                          <p:stCondLst>
                                            <p:cond delay="0"/>
                                          </p:stCondLst>
                                        </p:cTn>
                                        <p:tgtEl>
                                          <p:spTgt spid="17422"/>
                                        </p:tgtEl>
                                        <p:attrNameLst>
                                          <p:attrName>style.visibility</p:attrName>
                                        </p:attrNameLst>
                                      </p:cBhvr>
                                      <p:to>
                                        <p:strVal val="visible"/>
                                      </p:to>
                                    </p:set>
                                    <p:animEffect transition="in" filter="wipe(right)">
                                      <p:cBhvr>
                                        <p:cTn id="53" dur="500"/>
                                        <p:tgtEl>
                                          <p:spTgt spid="17422"/>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17423"/>
                                        </p:tgtEl>
                                        <p:attrNameLst>
                                          <p:attrName>style.visibility</p:attrName>
                                        </p:attrNameLst>
                                      </p:cBhvr>
                                      <p:to>
                                        <p:strVal val="visible"/>
                                      </p:to>
                                    </p:set>
                                    <p:animEffect transition="in" filter="wipe(right)">
                                      <p:cBhvr>
                                        <p:cTn id="56" dur="500"/>
                                        <p:tgtEl>
                                          <p:spTgt spid="17423"/>
                                        </p:tgtEl>
                                      </p:cBhvr>
                                    </p:animEffect>
                                  </p:childTnLst>
                                </p:cTn>
                              </p:par>
                            </p:childTnLst>
                          </p:cTn>
                        </p:par>
                        <p:par>
                          <p:cTn id="57" fill="hold" nodeType="afterGroup">
                            <p:stCondLst>
                              <p:cond delay="1980"/>
                            </p:stCondLst>
                            <p:childTnLst>
                              <p:par>
                                <p:cTn id="58" presetID="22" presetClass="entr" presetSubtype="1" fill="hold" grpId="0" nodeType="afterEffect">
                                  <p:stCondLst>
                                    <p:cond delay="0"/>
                                  </p:stCondLst>
                                  <p:childTnLst>
                                    <p:set>
                                      <p:cBhvr>
                                        <p:cTn id="59" dur="1" fill="hold">
                                          <p:stCondLst>
                                            <p:cond delay="0"/>
                                          </p:stCondLst>
                                        </p:cTn>
                                        <p:tgtEl>
                                          <p:spTgt spid="17420"/>
                                        </p:tgtEl>
                                        <p:attrNameLst>
                                          <p:attrName>style.visibility</p:attrName>
                                        </p:attrNameLst>
                                      </p:cBhvr>
                                      <p:to>
                                        <p:strVal val="visible"/>
                                      </p:to>
                                    </p:set>
                                    <p:animEffect transition="in" filter="wipe(up)">
                                      <p:cBhvr>
                                        <p:cTn id="60" dur="500"/>
                                        <p:tgtEl>
                                          <p:spTgt spid="1742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7421"/>
                                        </p:tgtEl>
                                        <p:attrNameLst>
                                          <p:attrName>style.visibility</p:attrName>
                                        </p:attrNameLst>
                                      </p:cBhvr>
                                      <p:to>
                                        <p:strVal val="visible"/>
                                      </p:to>
                                    </p:set>
                                    <p:animEffect transition="in" filter="wipe(up)">
                                      <p:cBhvr>
                                        <p:cTn id="63" dur="500"/>
                                        <p:tgtEl>
                                          <p:spTgt spid="174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2" grpId="0" animBg="1" autoUpdateAnimBg="0"/>
      <p:bldP spid="17413" grpId="0" autoUpdateAnimBg="0"/>
      <p:bldP spid="17414" grpId="0" animBg="1" autoUpdateAnimBg="0"/>
      <p:bldP spid="17415" grpId="0" autoUpdateAnimBg="0"/>
      <p:bldP spid="17416" grpId="0" animBg="1" autoUpdateAnimBg="0"/>
      <p:bldP spid="17417" grpId="0" autoUpdateAnimBg="0"/>
      <p:bldP spid="17418" grpId="0" animBg="1" autoUpdateAnimBg="0"/>
      <p:bldP spid="17419" grpId="0" autoUpdateAnimBg="0"/>
      <p:bldP spid="17420" grpId="0" autoUpdateAnimBg="0"/>
      <p:bldP spid="17421" grpId="0" autoUpdateAnimBg="0"/>
      <p:bldP spid="17422" grpId="0" autoUpdateAnimBg="0"/>
      <p:bldP spid="17423"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25"/>
          <p:cNvSpPr txBox="1">
            <a:spLocks noChangeArrowheads="1"/>
          </p:cNvSpPr>
          <p:nvPr/>
        </p:nvSpPr>
        <p:spPr bwMode="auto">
          <a:xfrm>
            <a:off x="423698" y="91457"/>
            <a:ext cx="1935145" cy="3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949">
                <a:solidFill>
                  <a:srgbClr val="000000"/>
                </a:solidFill>
                <a:latin typeface="微软雅黑" panose="020B0503020204020204" pitchFamily="34" charset="-122"/>
                <a:ea typeface="微软雅黑" panose="020B0503020204020204" pitchFamily="34" charset="-122"/>
              </a:rPr>
              <a:t>请输入您的标题</a:t>
            </a:r>
          </a:p>
        </p:txBody>
      </p:sp>
      <p:sp>
        <p:nvSpPr>
          <p:cNvPr id="18435" name="Freeform 5"/>
          <p:cNvSpPr>
            <a:spLocks/>
          </p:cNvSpPr>
          <p:nvPr/>
        </p:nvSpPr>
        <p:spPr bwMode="auto">
          <a:xfrm>
            <a:off x="1" y="103358"/>
            <a:ext cx="378471" cy="346337"/>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Lst>
            <a:ahLst/>
            <a:cxnLst>
              <a:cxn ang="0">
                <a:pos x="T0" y="T1"/>
              </a:cxn>
              <a:cxn ang="0">
                <a:pos x="T2" y="T3"/>
              </a:cxn>
              <a:cxn ang="0">
                <a:pos x="T4" y="T5"/>
              </a:cxn>
              <a:cxn ang="0">
                <a:pos x="T6" y="T7"/>
              </a:cxn>
              <a:cxn ang="0">
                <a:pos x="T8" y="T9"/>
              </a:cxn>
              <a:cxn ang="0">
                <a:pos x="T10" y="T11"/>
              </a:cxn>
              <a:cxn ang="0">
                <a:pos x="T12" y="T13"/>
              </a:cxn>
            </a:cxnLst>
            <a:rect l="0" t="0" r="r" b="b"/>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8436" name="Freeform 42"/>
          <p:cNvSpPr>
            <a:spLocks/>
          </p:cNvSpPr>
          <p:nvPr/>
        </p:nvSpPr>
        <p:spPr bwMode="auto">
          <a:xfrm>
            <a:off x="1576963" y="1207827"/>
            <a:ext cx="2433877" cy="554615"/>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8437" name="Freeform 42"/>
          <p:cNvSpPr>
            <a:spLocks/>
          </p:cNvSpPr>
          <p:nvPr/>
        </p:nvSpPr>
        <p:spPr bwMode="auto">
          <a:xfrm flipH="1">
            <a:off x="4839191" y="1207827"/>
            <a:ext cx="2433878" cy="554615"/>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8438" name="Freeform 42"/>
          <p:cNvSpPr>
            <a:spLocks/>
          </p:cNvSpPr>
          <p:nvPr/>
        </p:nvSpPr>
        <p:spPr bwMode="auto">
          <a:xfrm flipV="1">
            <a:off x="1576963" y="3705973"/>
            <a:ext cx="2433877" cy="553424"/>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8439" name="Freeform 42"/>
          <p:cNvSpPr>
            <a:spLocks/>
          </p:cNvSpPr>
          <p:nvPr/>
        </p:nvSpPr>
        <p:spPr bwMode="auto">
          <a:xfrm flipH="1" flipV="1">
            <a:off x="4839191" y="3705973"/>
            <a:ext cx="2433878" cy="553424"/>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18440" name="矩形 32"/>
          <p:cNvSpPr>
            <a:spLocks noChangeArrowheads="1"/>
          </p:cNvSpPr>
          <p:nvPr/>
        </p:nvSpPr>
        <p:spPr bwMode="auto">
          <a:xfrm>
            <a:off x="1" y="2356332"/>
            <a:ext cx="9144000" cy="86286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8441" name="TextBox 33"/>
          <p:cNvSpPr txBox="1">
            <a:spLocks noChangeArrowheads="1"/>
          </p:cNvSpPr>
          <p:nvPr/>
        </p:nvSpPr>
        <p:spPr bwMode="auto">
          <a:xfrm>
            <a:off x="2736179" y="2601505"/>
            <a:ext cx="3781805" cy="438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en-US" altLang="zh-CN" sz="2249" dirty="0" smtClean="0">
                <a:solidFill>
                  <a:srgbClr val="FFFFFF"/>
                </a:solidFill>
                <a:latin typeface="微软雅黑" panose="020B0503020204020204" pitchFamily="34" charset="-122"/>
                <a:ea typeface="微软雅黑" panose="020B0503020204020204" pitchFamily="34" charset="-122"/>
              </a:rPr>
              <a:t>20XX</a:t>
            </a:r>
            <a:r>
              <a:rPr lang="zh-CN" altLang="en-US" sz="2249" dirty="0" smtClean="0">
                <a:solidFill>
                  <a:srgbClr val="FFFFFF"/>
                </a:solidFill>
                <a:latin typeface="微软雅黑" panose="020B0503020204020204" pitchFamily="34" charset="-122"/>
                <a:ea typeface="微软雅黑" panose="020B0503020204020204" pitchFamily="34" charset="-122"/>
              </a:rPr>
              <a:t>年</a:t>
            </a:r>
            <a:r>
              <a:rPr lang="zh-CN" altLang="en-US" sz="2249" dirty="0">
                <a:solidFill>
                  <a:srgbClr val="FFFFFF"/>
                </a:solidFill>
                <a:latin typeface="微软雅黑" panose="020B0503020204020204" pitchFamily="34" charset="-122"/>
                <a:ea typeface="微软雅黑" panose="020B0503020204020204" pitchFamily="34" charset="-122"/>
              </a:rPr>
              <a:t>九月，团队工作亮点</a:t>
            </a:r>
          </a:p>
        </p:txBody>
      </p:sp>
      <p:grpSp>
        <p:nvGrpSpPr>
          <p:cNvPr id="18442" name="组合 34"/>
          <p:cNvGrpSpPr>
            <a:grpSpLocks/>
          </p:cNvGrpSpPr>
          <p:nvPr/>
        </p:nvGrpSpPr>
        <p:grpSpPr bwMode="auto">
          <a:xfrm>
            <a:off x="1156836" y="1708884"/>
            <a:ext cx="865247" cy="866437"/>
            <a:chOff x="0" y="0"/>
            <a:chExt cx="1154113" cy="1155699"/>
          </a:xfrm>
        </p:grpSpPr>
        <p:sp>
          <p:nvSpPr>
            <p:cNvPr id="18443" name="Oval 30"/>
            <p:cNvSpPr>
              <a:spLocks noChangeArrowheads="1"/>
            </p:cNvSpPr>
            <p:nvPr/>
          </p:nvSpPr>
          <p:spPr bwMode="auto">
            <a:xfrm>
              <a:off x="0" y="0"/>
              <a:ext cx="1154113"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8444" name="Freeform 34"/>
            <p:cNvSpPr>
              <a:spLocks noEditPoints="1"/>
            </p:cNvSpPr>
            <p:nvPr/>
          </p:nvSpPr>
          <p:spPr bwMode="auto">
            <a:xfrm>
              <a:off x="266700" y="128587"/>
              <a:ext cx="638175" cy="868362"/>
            </a:xfrm>
            <a:custGeom>
              <a:avLst/>
              <a:gdLst>
                <a:gd name="T0" fmla="*/ 143 w 709"/>
                <a:gd name="T1" fmla="*/ 358 h 965"/>
                <a:gd name="T2" fmla="*/ 218 w 709"/>
                <a:gd name="T3" fmla="*/ 534 h 965"/>
                <a:gd name="T4" fmla="*/ 279 w 709"/>
                <a:gd name="T5" fmla="*/ 675 h 965"/>
                <a:gd name="T6" fmla="*/ 416 w 709"/>
                <a:gd name="T7" fmla="*/ 679 h 965"/>
                <a:gd name="T8" fmla="*/ 446 w 709"/>
                <a:gd name="T9" fmla="*/ 623 h 965"/>
                <a:gd name="T10" fmla="*/ 522 w 709"/>
                <a:gd name="T11" fmla="*/ 481 h 965"/>
                <a:gd name="T12" fmla="*/ 355 w 709"/>
                <a:gd name="T13" fmla="*/ 147 h 965"/>
                <a:gd name="T14" fmla="*/ 294 w 709"/>
                <a:gd name="T15" fmla="*/ 723 h 965"/>
                <a:gd name="T16" fmla="*/ 224 w 709"/>
                <a:gd name="T17" fmla="*/ 643 h 965"/>
                <a:gd name="T18" fmla="*/ 151 w 709"/>
                <a:gd name="T19" fmla="*/ 506 h 965"/>
                <a:gd name="T20" fmla="*/ 355 w 709"/>
                <a:gd name="T21" fmla="*/ 102 h 965"/>
                <a:gd name="T22" fmla="*/ 559 w 709"/>
                <a:gd name="T23" fmla="*/ 506 h 965"/>
                <a:gd name="T24" fmla="*/ 485 w 709"/>
                <a:gd name="T25" fmla="*/ 643 h 965"/>
                <a:gd name="T26" fmla="*/ 416 w 709"/>
                <a:gd name="T27" fmla="*/ 723 h 965"/>
                <a:gd name="T28" fmla="*/ 254 w 709"/>
                <a:gd name="T29" fmla="*/ 865 h 965"/>
                <a:gd name="T30" fmla="*/ 426 w 709"/>
                <a:gd name="T31" fmla="*/ 897 h 965"/>
                <a:gd name="T32" fmla="*/ 426 w 709"/>
                <a:gd name="T33" fmla="*/ 832 h 965"/>
                <a:gd name="T34" fmla="*/ 274 w 709"/>
                <a:gd name="T35" fmla="*/ 885 h 965"/>
                <a:gd name="T36" fmla="*/ 439 w 709"/>
                <a:gd name="T37" fmla="*/ 885 h 965"/>
                <a:gd name="T38" fmla="*/ 459 w 709"/>
                <a:gd name="T39" fmla="*/ 865 h 965"/>
                <a:gd name="T40" fmla="*/ 254 w 709"/>
                <a:gd name="T41" fmla="*/ 762 h 965"/>
                <a:gd name="T42" fmla="*/ 459 w 709"/>
                <a:gd name="T43" fmla="*/ 865 h 965"/>
                <a:gd name="T44" fmla="*/ 457 w 709"/>
                <a:gd name="T45" fmla="*/ 403 h 965"/>
                <a:gd name="T46" fmla="*/ 388 w 709"/>
                <a:gd name="T47" fmla="*/ 472 h 965"/>
                <a:gd name="T48" fmla="*/ 321 w 709"/>
                <a:gd name="T49" fmla="*/ 472 h 965"/>
                <a:gd name="T50" fmla="*/ 252 w 709"/>
                <a:gd name="T51" fmla="*/ 403 h 965"/>
                <a:gd name="T52" fmla="*/ 252 w 709"/>
                <a:gd name="T53" fmla="*/ 336 h 965"/>
                <a:gd name="T54" fmla="*/ 321 w 709"/>
                <a:gd name="T55" fmla="*/ 266 h 965"/>
                <a:gd name="T56" fmla="*/ 388 w 709"/>
                <a:gd name="T57" fmla="*/ 266 h 965"/>
                <a:gd name="T58" fmla="*/ 457 w 709"/>
                <a:gd name="T59" fmla="*/ 336 h 965"/>
                <a:gd name="T60" fmla="*/ 681 w 709"/>
                <a:gd name="T61" fmla="*/ 326 h 965"/>
                <a:gd name="T62" fmla="*/ 645 w 709"/>
                <a:gd name="T63" fmla="*/ 358 h 965"/>
                <a:gd name="T64" fmla="*/ 681 w 709"/>
                <a:gd name="T65" fmla="*/ 379 h 965"/>
                <a:gd name="T66" fmla="*/ 681 w 709"/>
                <a:gd name="T67" fmla="*/ 326 h 965"/>
                <a:gd name="T68" fmla="*/ 603 w 709"/>
                <a:gd name="T69" fmla="*/ 142 h 965"/>
                <a:gd name="T70" fmla="*/ 566 w 709"/>
                <a:gd name="T71" fmla="*/ 105 h 965"/>
                <a:gd name="T72" fmla="*/ 576 w 709"/>
                <a:gd name="T73" fmla="*/ 170 h 965"/>
                <a:gd name="T74" fmla="*/ 380 w 709"/>
                <a:gd name="T75" fmla="*/ 68 h 965"/>
                <a:gd name="T76" fmla="*/ 354 w 709"/>
                <a:gd name="T77" fmla="*/ 0 h 965"/>
                <a:gd name="T78" fmla="*/ 327 w 709"/>
                <a:gd name="T79" fmla="*/ 68 h 965"/>
                <a:gd name="T80" fmla="*/ 130 w 709"/>
                <a:gd name="T81" fmla="*/ 173 h 965"/>
                <a:gd name="T82" fmla="*/ 142 w 709"/>
                <a:gd name="T83" fmla="*/ 109 h 965"/>
                <a:gd name="T84" fmla="*/ 104 w 709"/>
                <a:gd name="T85" fmla="*/ 147 h 965"/>
                <a:gd name="T86" fmla="*/ 64 w 709"/>
                <a:gd name="T87" fmla="*/ 358 h 965"/>
                <a:gd name="T88" fmla="*/ 28 w 709"/>
                <a:gd name="T89" fmla="*/ 326 h 965"/>
                <a:gd name="T90" fmla="*/ 28 w 709"/>
                <a:gd name="T91" fmla="*/ 379 h 965"/>
                <a:gd name="T92" fmla="*/ 64 w 709"/>
                <a:gd name="T93" fmla="*/ 358 h 9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grpSp>
      <p:grpSp>
        <p:nvGrpSpPr>
          <p:cNvPr id="18445" name="组合 37"/>
          <p:cNvGrpSpPr>
            <a:grpSpLocks/>
          </p:cNvGrpSpPr>
          <p:nvPr/>
        </p:nvGrpSpPr>
        <p:grpSpPr bwMode="auto">
          <a:xfrm>
            <a:off x="1175879" y="2889523"/>
            <a:ext cx="865247" cy="866437"/>
            <a:chOff x="0" y="0"/>
            <a:chExt cx="1154113" cy="1155699"/>
          </a:xfrm>
        </p:grpSpPr>
        <p:sp>
          <p:nvSpPr>
            <p:cNvPr id="18446" name="Oval 31"/>
            <p:cNvSpPr>
              <a:spLocks noChangeArrowheads="1"/>
            </p:cNvSpPr>
            <p:nvPr/>
          </p:nvSpPr>
          <p:spPr bwMode="auto">
            <a:xfrm>
              <a:off x="0" y="0"/>
              <a:ext cx="1154113"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8447" name="Freeform 35"/>
            <p:cNvSpPr>
              <a:spLocks noEditPoints="1"/>
            </p:cNvSpPr>
            <p:nvPr/>
          </p:nvSpPr>
          <p:spPr bwMode="auto">
            <a:xfrm>
              <a:off x="269875" y="169862"/>
              <a:ext cx="563563" cy="766762"/>
            </a:xfrm>
            <a:custGeom>
              <a:avLst/>
              <a:gdLst>
                <a:gd name="T0" fmla="*/ 82 w 625"/>
                <a:gd name="T1" fmla="*/ 138 h 852"/>
                <a:gd name="T2" fmla="*/ 69 w 625"/>
                <a:gd name="T3" fmla="*/ 852 h 852"/>
                <a:gd name="T4" fmla="*/ 625 w 625"/>
                <a:gd name="T5" fmla="*/ 209 h 852"/>
                <a:gd name="T6" fmla="*/ 577 w 625"/>
                <a:gd name="T7" fmla="*/ 224 h 852"/>
                <a:gd name="T8" fmla="*/ 71 w 625"/>
                <a:gd name="T9" fmla="*/ 803 h 852"/>
                <a:gd name="T10" fmla="*/ 270 w 625"/>
                <a:gd name="T11" fmla="*/ 91 h 852"/>
                <a:gd name="T12" fmla="*/ 355 w 625"/>
                <a:gd name="T13" fmla="*/ 91 h 852"/>
                <a:gd name="T14" fmla="*/ 311 w 625"/>
                <a:gd name="T15" fmla="*/ 136 h 852"/>
                <a:gd name="T16" fmla="*/ 218 w 625"/>
                <a:gd name="T17" fmla="*/ 93 h 852"/>
                <a:gd name="T18" fmla="*/ 115 w 625"/>
                <a:gd name="T19" fmla="*/ 216 h 852"/>
                <a:gd name="T20" fmla="*/ 510 w 625"/>
                <a:gd name="T21" fmla="*/ 216 h 852"/>
                <a:gd name="T22" fmla="*/ 407 w 625"/>
                <a:gd name="T23" fmla="*/ 93 h 852"/>
                <a:gd name="T24" fmla="*/ 218 w 625"/>
                <a:gd name="T25" fmla="*/ 93 h 852"/>
                <a:gd name="T26" fmla="*/ 221 w 625"/>
                <a:gd name="T27" fmla="*/ 647 h 852"/>
                <a:gd name="T28" fmla="*/ 151 w 625"/>
                <a:gd name="T29" fmla="*/ 667 h 852"/>
                <a:gd name="T30" fmla="*/ 136 w 625"/>
                <a:gd name="T31" fmla="*/ 682 h 852"/>
                <a:gd name="T32" fmla="*/ 221 w 625"/>
                <a:gd name="T33" fmla="*/ 688 h 852"/>
                <a:gd name="T34" fmla="*/ 132 w 625"/>
                <a:gd name="T35" fmla="*/ 732 h 852"/>
                <a:gd name="T36" fmla="*/ 242 w 625"/>
                <a:gd name="T37" fmla="*/ 678 h 852"/>
                <a:gd name="T38" fmla="*/ 242 w 625"/>
                <a:gd name="T39" fmla="*/ 643 h 852"/>
                <a:gd name="T40" fmla="*/ 110 w 625"/>
                <a:gd name="T41" fmla="*/ 650 h 852"/>
                <a:gd name="T42" fmla="*/ 214 w 625"/>
                <a:gd name="T43" fmla="*/ 760 h 852"/>
                <a:gd name="T44" fmla="*/ 214 w 625"/>
                <a:gd name="T45" fmla="*/ 335 h 852"/>
                <a:gd name="T46" fmla="*/ 151 w 625"/>
                <a:gd name="T47" fmla="*/ 354 h 852"/>
                <a:gd name="T48" fmla="*/ 173 w 625"/>
                <a:gd name="T49" fmla="*/ 410 h 852"/>
                <a:gd name="T50" fmla="*/ 132 w 625"/>
                <a:gd name="T51" fmla="*/ 425 h 852"/>
                <a:gd name="T52" fmla="*/ 214 w 625"/>
                <a:gd name="T53" fmla="*/ 313 h 852"/>
                <a:gd name="T54" fmla="*/ 110 w 625"/>
                <a:gd name="T55" fmla="*/ 423 h 852"/>
                <a:gd name="T56" fmla="*/ 241 w 625"/>
                <a:gd name="T57" fmla="*/ 359 h 852"/>
                <a:gd name="T58" fmla="*/ 240 w 625"/>
                <a:gd name="T59" fmla="*/ 330 h 852"/>
                <a:gd name="T60" fmla="*/ 221 w 625"/>
                <a:gd name="T61" fmla="*/ 503 h 852"/>
                <a:gd name="T62" fmla="*/ 136 w 625"/>
                <a:gd name="T63" fmla="*/ 524 h 852"/>
                <a:gd name="T64" fmla="*/ 221 w 625"/>
                <a:gd name="T65" fmla="*/ 581 h 852"/>
                <a:gd name="T66" fmla="*/ 242 w 625"/>
                <a:gd name="T67" fmla="*/ 487 h 852"/>
                <a:gd name="T68" fmla="*/ 110 w 625"/>
                <a:gd name="T69" fmla="*/ 492 h 852"/>
                <a:gd name="T70" fmla="*/ 221 w 625"/>
                <a:gd name="T71" fmla="*/ 602 h 852"/>
                <a:gd name="T72" fmla="*/ 289 w 625"/>
                <a:gd name="T73" fmla="*/ 465 h 852"/>
                <a:gd name="T74" fmla="*/ 327 w 625"/>
                <a:gd name="T75" fmla="*/ 723 h 852"/>
                <a:gd name="T76" fmla="*/ 502 w 625"/>
                <a:gd name="T77" fmla="*/ 669 h 852"/>
                <a:gd name="T78" fmla="*/ 320 w 625"/>
                <a:gd name="T79" fmla="*/ 716 h 852"/>
                <a:gd name="T80" fmla="*/ 502 w 625"/>
                <a:gd name="T81" fmla="*/ 507 h 852"/>
                <a:gd name="T82" fmla="*/ 320 w 625"/>
                <a:gd name="T83" fmla="*/ 410 h 852"/>
                <a:gd name="T84" fmla="*/ 320 w 625"/>
                <a:gd name="T85" fmla="*/ 352 h 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grpSp>
      <p:grpSp>
        <p:nvGrpSpPr>
          <p:cNvPr id="18448" name="组合 40"/>
          <p:cNvGrpSpPr>
            <a:grpSpLocks/>
          </p:cNvGrpSpPr>
          <p:nvPr/>
        </p:nvGrpSpPr>
        <p:grpSpPr bwMode="auto">
          <a:xfrm>
            <a:off x="6805335" y="1732687"/>
            <a:ext cx="866437" cy="866437"/>
            <a:chOff x="0" y="0"/>
            <a:chExt cx="1155700" cy="1155699"/>
          </a:xfrm>
        </p:grpSpPr>
        <p:sp>
          <p:nvSpPr>
            <p:cNvPr id="18449" name="Oval 33"/>
            <p:cNvSpPr>
              <a:spLocks noChangeArrowheads="1"/>
            </p:cNvSpPr>
            <p:nvPr/>
          </p:nvSpPr>
          <p:spPr bwMode="auto">
            <a:xfrm>
              <a:off x="0" y="0"/>
              <a:ext cx="1155700"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8450" name="Freeform 36"/>
            <p:cNvSpPr>
              <a:spLocks noEditPoints="1"/>
            </p:cNvSpPr>
            <p:nvPr/>
          </p:nvSpPr>
          <p:spPr bwMode="auto">
            <a:xfrm>
              <a:off x="261937" y="217487"/>
              <a:ext cx="712788" cy="701675"/>
            </a:xfrm>
            <a:custGeom>
              <a:avLst/>
              <a:gdLst>
                <a:gd name="T0" fmla="*/ 209 w 792"/>
                <a:gd name="T1" fmla="*/ 341 h 779"/>
                <a:gd name="T2" fmla="*/ 277 w 792"/>
                <a:gd name="T3" fmla="*/ 223 h 779"/>
                <a:gd name="T4" fmla="*/ 390 w 792"/>
                <a:gd name="T5" fmla="*/ 323 h 779"/>
                <a:gd name="T6" fmla="*/ 294 w 792"/>
                <a:gd name="T7" fmla="*/ 203 h 779"/>
                <a:gd name="T8" fmla="*/ 390 w 792"/>
                <a:gd name="T9" fmla="*/ 323 h 779"/>
                <a:gd name="T10" fmla="*/ 390 w 792"/>
                <a:gd name="T11" fmla="*/ 323 h 779"/>
                <a:gd name="T12" fmla="*/ 467 w 792"/>
                <a:gd name="T13" fmla="*/ 194 h 779"/>
                <a:gd name="T14" fmla="*/ 492 w 792"/>
                <a:gd name="T15" fmla="*/ 181 h 779"/>
                <a:gd name="T16" fmla="*/ 495 w 792"/>
                <a:gd name="T17" fmla="*/ 203 h 779"/>
                <a:gd name="T18" fmla="*/ 488 w 792"/>
                <a:gd name="T19" fmla="*/ 239 h 779"/>
                <a:gd name="T20" fmla="*/ 465 w 792"/>
                <a:gd name="T21" fmla="*/ 230 h 779"/>
                <a:gd name="T22" fmla="*/ 437 w 792"/>
                <a:gd name="T23" fmla="*/ 206 h 779"/>
                <a:gd name="T24" fmla="*/ 456 w 792"/>
                <a:gd name="T25" fmla="*/ 192 h 779"/>
                <a:gd name="T26" fmla="*/ 492 w 792"/>
                <a:gd name="T27" fmla="*/ 181 h 779"/>
                <a:gd name="T28" fmla="*/ 375 w 792"/>
                <a:gd name="T29" fmla="*/ 343 h 779"/>
                <a:gd name="T30" fmla="*/ 362 w 792"/>
                <a:gd name="T31" fmla="*/ 489 h 779"/>
                <a:gd name="T32" fmla="*/ 413 w 792"/>
                <a:gd name="T33" fmla="*/ 356 h 779"/>
                <a:gd name="T34" fmla="*/ 312 w 792"/>
                <a:gd name="T35" fmla="*/ 298 h 779"/>
                <a:gd name="T36" fmla="*/ 274 w 792"/>
                <a:gd name="T37" fmla="*/ 311 h 779"/>
                <a:gd name="T38" fmla="*/ 325 w 792"/>
                <a:gd name="T39" fmla="*/ 489 h 779"/>
                <a:gd name="T40" fmla="*/ 312 w 792"/>
                <a:gd name="T41" fmla="*/ 298 h 779"/>
                <a:gd name="T42" fmla="*/ 463 w 792"/>
                <a:gd name="T43" fmla="*/ 267 h 779"/>
                <a:gd name="T44" fmla="*/ 450 w 792"/>
                <a:gd name="T45" fmla="*/ 489 h 779"/>
                <a:gd name="T46" fmla="*/ 501 w 792"/>
                <a:gd name="T47" fmla="*/ 281 h 779"/>
                <a:gd name="T48" fmla="*/ 224 w 792"/>
                <a:gd name="T49" fmla="*/ 390 h 779"/>
                <a:gd name="T50" fmla="*/ 186 w 792"/>
                <a:gd name="T51" fmla="*/ 403 h 779"/>
                <a:gd name="T52" fmla="*/ 237 w 792"/>
                <a:gd name="T53" fmla="*/ 489 h 779"/>
                <a:gd name="T54" fmla="*/ 224 w 792"/>
                <a:gd name="T55" fmla="*/ 390 h 779"/>
                <a:gd name="T56" fmla="*/ 136 w 792"/>
                <a:gd name="T57" fmla="*/ 489 h 779"/>
                <a:gd name="T58" fmla="*/ 123 w 792"/>
                <a:gd name="T59" fmla="*/ 189 h 779"/>
                <a:gd name="T60" fmla="*/ 149 w 792"/>
                <a:gd name="T61" fmla="*/ 189 h 779"/>
                <a:gd name="T62" fmla="*/ 531 w 792"/>
                <a:gd name="T63" fmla="*/ 463 h 779"/>
                <a:gd name="T64" fmla="*/ 531 w 792"/>
                <a:gd name="T65" fmla="*/ 489 h 779"/>
                <a:gd name="T66" fmla="*/ 123 w 792"/>
                <a:gd name="T67" fmla="*/ 476 h 779"/>
                <a:gd name="T68" fmla="*/ 531 w 792"/>
                <a:gd name="T69" fmla="*/ 463 h 779"/>
                <a:gd name="T70" fmla="*/ 680 w 792"/>
                <a:gd name="T71" fmla="*/ 779 h 779"/>
                <a:gd name="T72" fmla="*/ 485 w 792"/>
                <a:gd name="T73" fmla="*/ 629 h 779"/>
                <a:gd name="T74" fmla="*/ 0 w 792"/>
                <a:gd name="T75" fmla="*/ 332 h 779"/>
                <a:gd name="T76" fmla="*/ 666 w 792"/>
                <a:gd name="T77" fmla="*/ 332 h 779"/>
                <a:gd name="T78" fmla="*/ 753 w 792"/>
                <a:gd name="T79" fmla="*/ 605 h 779"/>
                <a:gd name="T80" fmla="*/ 334 w 792"/>
                <a:gd name="T81" fmla="*/ 623 h 779"/>
                <a:gd name="T82" fmla="*/ 624 w 792"/>
                <a:gd name="T83" fmla="*/ 332 h 779"/>
                <a:gd name="T84" fmla="*/ 43 w 792"/>
                <a:gd name="T85" fmla="*/ 332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grpSp>
      <p:grpSp>
        <p:nvGrpSpPr>
          <p:cNvPr id="18451" name="组合 43"/>
          <p:cNvGrpSpPr>
            <a:grpSpLocks/>
          </p:cNvGrpSpPr>
          <p:nvPr/>
        </p:nvGrpSpPr>
        <p:grpSpPr bwMode="auto">
          <a:xfrm>
            <a:off x="6841041" y="2912136"/>
            <a:ext cx="865247" cy="866437"/>
            <a:chOff x="0" y="0"/>
            <a:chExt cx="1154113" cy="1155699"/>
          </a:xfrm>
        </p:grpSpPr>
        <p:sp>
          <p:nvSpPr>
            <p:cNvPr id="18452" name="Oval 32"/>
            <p:cNvSpPr>
              <a:spLocks noChangeArrowheads="1"/>
            </p:cNvSpPr>
            <p:nvPr/>
          </p:nvSpPr>
          <p:spPr bwMode="auto">
            <a:xfrm>
              <a:off x="0" y="0"/>
              <a:ext cx="1154113"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18453" name="Freeform 37"/>
            <p:cNvSpPr>
              <a:spLocks noEditPoints="1"/>
            </p:cNvSpPr>
            <p:nvPr/>
          </p:nvSpPr>
          <p:spPr bwMode="auto">
            <a:xfrm>
              <a:off x="268287" y="254000"/>
              <a:ext cx="658813" cy="652462"/>
            </a:xfrm>
            <a:custGeom>
              <a:avLst/>
              <a:gdLst>
                <a:gd name="T0" fmla="*/ 661 w 732"/>
                <a:gd name="T1" fmla="*/ 624 h 724"/>
                <a:gd name="T2" fmla="*/ 585 w 732"/>
                <a:gd name="T3" fmla="*/ 624 h 724"/>
                <a:gd name="T4" fmla="*/ 479 w 732"/>
                <a:gd name="T5" fmla="*/ 421 h 724"/>
                <a:gd name="T6" fmla="*/ 468 w 732"/>
                <a:gd name="T7" fmla="*/ 461 h 724"/>
                <a:gd name="T8" fmla="*/ 410 w 732"/>
                <a:gd name="T9" fmla="*/ 505 h 724"/>
                <a:gd name="T10" fmla="*/ 600 w 732"/>
                <a:gd name="T11" fmla="*/ 715 h 724"/>
                <a:gd name="T12" fmla="*/ 722 w 732"/>
                <a:gd name="T13" fmla="*/ 633 h 724"/>
                <a:gd name="T14" fmla="*/ 632 w 732"/>
                <a:gd name="T15" fmla="*/ 540 h 724"/>
                <a:gd name="T16" fmla="*/ 499 w 732"/>
                <a:gd name="T17" fmla="*/ 431 h 724"/>
                <a:gd name="T18" fmla="*/ 264 w 732"/>
                <a:gd name="T19" fmla="*/ 257 h 724"/>
                <a:gd name="T20" fmla="*/ 304 w 732"/>
                <a:gd name="T21" fmla="*/ 246 h 724"/>
                <a:gd name="T22" fmla="*/ 315 w 732"/>
                <a:gd name="T23" fmla="*/ 207 h 724"/>
                <a:gd name="T24" fmla="*/ 325 w 732"/>
                <a:gd name="T25" fmla="*/ 170 h 724"/>
                <a:gd name="T26" fmla="*/ 141 w 732"/>
                <a:gd name="T27" fmla="*/ 16 h 724"/>
                <a:gd name="T28" fmla="*/ 116 w 732"/>
                <a:gd name="T29" fmla="*/ 205 h 724"/>
                <a:gd name="T30" fmla="*/ 1 w 732"/>
                <a:gd name="T31" fmla="*/ 157 h 724"/>
                <a:gd name="T32" fmla="*/ 218 w 732"/>
                <a:gd name="T33" fmla="*/ 312 h 724"/>
                <a:gd name="T34" fmla="*/ 246 w 732"/>
                <a:gd name="T35" fmla="*/ 276 h 724"/>
                <a:gd name="T36" fmla="*/ 705 w 732"/>
                <a:gd name="T37" fmla="*/ 71 h 724"/>
                <a:gd name="T38" fmla="*/ 607 w 732"/>
                <a:gd name="T39" fmla="*/ 0 h 724"/>
                <a:gd name="T40" fmla="*/ 344 w 732"/>
                <a:gd name="T41" fmla="*/ 235 h 724"/>
                <a:gd name="T42" fmla="*/ 306 w 732"/>
                <a:gd name="T43" fmla="*/ 289 h 724"/>
                <a:gd name="T44" fmla="*/ 274 w 732"/>
                <a:gd name="T45" fmla="*/ 305 h 724"/>
                <a:gd name="T46" fmla="*/ 278 w 732"/>
                <a:gd name="T47" fmla="*/ 405 h 724"/>
                <a:gd name="T48" fmla="*/ 65 w 732"/>
                <a:gd name="T49" fmla="*/ 589 h 724"/>
                <a:gd name="T50" fmla="*/ 42 w 732"/>
                <a:gd name="T51" fmla="*/ 724 h 724"/>
                <a:gd name="T52" fmla="*/ 152 w 732"/>
                <a:gd name="T53" fmla="*/ 614 h 724"/>
                <a:gd name="T54" fmla="*/ 324 w 732"/>
                <a:gd name="T55" fmla="*/ 451 h 724"/>
                <a:gd name="T56" fmla="*/ 421 w 732"/>
                <a:gd name="T57" fmla="*/ 451 h 724"/>
                <a:gd name="T58" fmla="*/ 449 w 732"/>
                <a:gd name="T59" fmla="*/ 391 h 724"/>
                <a:gd name="T60" fmla="*/ 490 w 732"/>
                <a:gd name="T61" fmla="*/ 382 h 724"/>
                <a:gd name="T62" fmla="*/ 705 w 732"/>
                <a:gd name="T63" fmla="*/ 71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grpSp>
      <p:sp>
        <p:nvSpPr>
          <p:cNvPr id="18454" name="TextBox 46"/>
          <p:cNvSpPr txBox="1">
            <a:spLocks noChangeArrowheads="1"/>
          </p:cNvSpPr>
          <p:nvPr/>
        </p:nvSpPr>
        <p:spPr bwMode="auto">
          <a:xfrm>
            <a:off x="2093492" y="868632"/>
            <a:ext cx="1318697"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499" b="1">
                <a:solidFill>
                  <a:srgbClr val="FD7004"/>
                </a:solidFill>
                <a:latin typeface="微软雅黑" panose="020B0503020204020204" pitchFamily="34" charset="-122"/>
                <a:ea typeface="微软雅黑" panose="020B0503020204020204" pitchFamily="34" charset="-122"/>
              </a:rPr>
              <a:t>添加标题</a:t>
            </a:r>
            <a:endParaRPr lang="en-US" altLang="zh-CN" sz="1499" b="1">
              <a:solidFill>
                <a:srgbClr val="FD7004"/>
              </a:solidFill>
              <a:latin typeface="微软雅黑" panose="020B0503020204020204" pitchFamily="34" charset="-122"/>
              <a:ea typeface="微软雅黑" panose="020B0503020204020204" pitchFamily="34" charset="-122"/>
            </a:endParaRPr>
          </a:p>
        </p:txBody>
      </p:sp>
      <p:sp>
        <p:nvSpPr>
          <p:cNvPr id="18455" name="TextBox 47"/>
          <p:cNvSpPr txBox="1">
            <a:spLocks noChangeArrowheads="1"/>
          </p:cNvSpPr>
          <p:nvPr/>
        </p:nvSpPr>
        <p:spPr bwMode="auto">
          <a:xfrm>
            <a:off x="2036365" y="1255433"/>
            <a:ext cx="1943531" cy="92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18456" name="TextBox 48"/>
          <p:cNvSpPr txBox="1">
            <a:spLocks noChangeArrowheads="1"/>
          </p:cNvSpPr>
          <p:nvPr/>
        </p:nvSpPr>
        <p:spPr bwMode="auto">
          <a:xfrm>
            <a:off x="5396186" y="868632"/>
            <a:ext cx="1319888"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defTabSz="685526" eaLnBrk="1" fontAlgn="base" hangingPunct="1">
              <a:spcBef>
                <a:spcPct val="0"/>
              </a:spcBef>
              <a:spcAft>
                <a:spcPct val="0"/>
              </a:spcAft>
            </a:pPr>
            <a:r>
              <a:rPr lang="zh-CN" altLang="en-US" sz="1499" b="1">
                <a:solidFill>
                  <a:srgbClr val="FD7004"/>
                </a:solidFill>
                <a:latin typeface="微软雅黑" panose="020B0503020204020204" pitchFamily="34" charset="-122"/>
                <a:ea typeface="微软雅黑" panose="020B0503020204020204" pitchFamily="34" charset="-122"/>
              </a:rPr>
              <a:t>添加标题</a:t>
            </a:r>
            <a:endParaRPr lang="en-US" altLang="zh-CN" sz="1499" b="1">
              <a:solidFill>
                <a:srgbClr val="FD7004"/>
              </a:solidFill>
              <a:latin typeface="微软雅黑" panose="020B0503020204020204" pitchFamily="34" charset="-122"/>
              <a:ea typeface="微软雅黑" panose="020B0503020204020204" pitchFamily="34" charset="-122"/>
            </a:endParaRPr>
          </a:p>
        </p:txBody>
      </p:sp>
      <p:sp>
        <p:nvSpPr>
          <p:cNvPr id="18457" name="TextBox 49"/>
          <p:cNvSpPr txBox="1">
            <a:spLocks noChangeArrowheads="1"/>
          </p:cNvSpPr>
          <p:nvPr/>
        </p:nvSpPr>
        <p:spPr bwMode="auto">
          <a:xfrm>
            <a:off x="4843952" y="1255433"/>
            <a:ext cx="1943532" cy="92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18458" name="TextBox 50"/>
          <p:cNvSpPr txBox="1">
            <a:spLocks noChangeArrowheads="1"/>
          </p:cNvSpPr>
          <p:nvPr/>
        </p:nvSpPr>
        <p:spPr bwMode="auto">
          <a:xfrm>
            <a:off x="2093492" y="4298673"/>
            <a:ext cx="1318697"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499" b="1">
                <a:solidFill>
                  <a:srgbClr val="FD7004"/>
                </a:solidFill>
                <a:latin typeface="微软雅黑" panose="020B0503020204020204" pitchFamily="34" charset="-122"/>
                <a:ea typeface="微软雅黑" panose="020B0503020204020204" pitchFamily="34" charset="-122"/>
              </a:rPr>
              <a:t>添加标题</a:t>
            </a:r>
            <a:endParaRPr lang="en-US" altLang="zh-CN" sz="1499" b="1">
              <a:solidFill>
                <a:srgbClr val="FD7004"/>
              </a:solidFill>
              <a:latin typeface="微软雅黑" panose="020B0503020204020204" pitchFamily="34" charset="-122"/>
              <a:ea typeface="微软雅黑" panose="020B0503020204020204" pitchFamily="34" charset="-122"/>
            </a:endParaRPr>
          </a:p>
        </p:txBody>
      </p:sp>
      <p:sp>
        <p:nvSpPr>
          <p:cNvPr id="18459" name="TextBox 51"/>
          <p:cNvSpPr txBox="1">
            <a:spLocks noChangeArrowheads="1"/>
          </p:cNvSpPr>
          <p:nvPr/>
        </p:nvSpPr>
        <p:spPr bwMode="auto">
          <a:xfrm>
            <a:off x="2036365" y="3345354"/>
            <a:ext cx="1943531" cy="92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18460" name="TextBox 52"/>
          <p:cNvSpPr txBox="1">
            <a:spLocks noChangeArrowheads="1"/>
          </p:cNvSpPr>
          <p:nvPr/>
        </p:nvSpPr>
        <p:spPr bwMode="auto">
          <a:xfrm>
            <a:off x="5396186" y="4298673"/>
            <a:ext cx="1319888"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defTabSz="685526" eaLnBrk="1" fontAlgn="base" hangingPunct="1">
              <a:spcBef>
                <a:spcPct val="0"/>
              </a:spcBef>
              <a:spcAft>
                <a:spcPct val="0"/>
              </a:spcAft>
            </a:pPr>
            <a:r>
              <a:rPr lang="zh-CN" altLang="en-US" sz="1499" b="1">
                <a:solidFill>
                  <a:srgbClr val="FD7004"/>
                </a:solidFill>
                <a:latin typeface="微软雅黑" panose="020B0503020204020204" pitchFamily="34" charset="-122"/>
                <a:ea typeface="微软雅黑" panose="020B0503020204020204" pitchFamily="34" charset="-122"/>
              </a:rPr>
              <a:t>添加标题</a:t>
            </a:r>
            <a:endParaRPr lang="en-US" altLang="zh-CN" sz="1499" b="1">
              <a:solidFill>
                <a:srgbClr val="FD7004"/>
              </a:solidFill>
              <a:latin typeface="微软雅黑" panose="020B0503020204020204" pitchFamily="34" charset="-122"/>
              <a:ea typeface="微软雅黑" panose="020B0503020204020204" pitchFamily="34" charset="-122"/>
            </a:endParaRPr>
          </a:p>
        </p:txBody>
      </p:sp>
      <p:sp>
        <p:nvSpPr>
          <p:cNvPr id="18461" name="TextBox 53"/>
          <p:cNvSpPr txBox="1">
            <a:spLocks noChangeArrowheads="1"/>
          </p:cNvSpPr>
          <p:nvPr/>
        </p:nvSpPr>
        <p:spPr bwMode="auto">
          <a:xfrm>
            <a:off x="4843952" y="3345354"/>
            <a:ext cx="1943532" cy="92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Tree>
    <p:extLst>
      <p:ext uri="{BB962C8B-B14F-4D97-AF65-F5344CB8AC3E}">
        <p14:creationId xmlns:p14="http://schemas.microsoft.com/office/powerpoint/2010/main" val="1416223035"/>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additive="base">
                                        <p:cTn id="7" dur="500" fill="hold"/>
                                        <p:tgtEl>
                                          <p:spTgt spid="18435"/>
                                        </p:tgtEl>
                                        <p:attrNameLst>
                                          <p:attrName>ppt_x</p:attrName>
                                        </p:attrNameLst>
                                      </p:cBhvr>
                                      <p:tavLst>
                                        <p:tav tm="0">
                                          <p:val>
                                            <p:strVal val="0-#ppt_w/2"/>
                                          </p:val>
                                        </p:tav>
                                        <p:tav tm="100000">
                                          <p:val>
                                            <p:strVal val="#ppt_x"/>
                                          </p:val>
                                        </p:tav>
                                      </p:tavLst>
                                    </p:anim>
                                    <p:anim calcmode="lin" valueType="num">
                                      <p:cBhvr additive="base">
                                        <p:cTn id="8" dur="500" fill="hold"/>
                                        <p:tgtEl>
                                          <p:spTgt spid="1843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8434"/>
                                        </p:tgtEl>
                                        <p:attrNameLst>
                                          <p:attrName>style.visibility</p:attrName>
                                        </p:attrNameLst>
                                      </p:cBhvr>
                                      <p:to>
                                        <p:strVal val="visible"/>
                                      </p:to>
                                    </p:set>
                                    <p:anim calcmode="lin" valueType="num">
                                      <p:cBhvr>
                                        <p:cTn id="12" dur="300" fill="hold"/>
                                        <p:tgtEl>
                                          <p:spTgt spid="18434"/>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18434"/>
                                        </p:tgtEl>
                                        <p:attrNameLst>
                                          <p:attrName>ppt_y</p:attrName>
                                        </p:attrNameLst>
                                      </p:cBhvr>
                                      <p:tavLst>
                                        <p:tav tm="0">
                                          <p:val>
                                            <p:strVal val="#ppt_y"/>
                                          </p:val>
                                        </p:tav>
                                        <p:tav tm="100000">
                                          <p:val>
                                            <p:strVal val="#ppt_y"/>
                                          </p:val>
                                        </p:tav>
                                      </p:tavLst>
                                    </p:anim>
                                    <p:anim calcmode="lin" valueType="num">
                                      <p:cBhvr>
                                        <p:cTn id="14" dur="300" fill="hold"/>
                                        <p:tgtEl>
                                          <p:spTgt spid="18434"/>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1843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18434"/>
                                        </p:tgtEl>
                                      </p:cBhvr>
                                    </p:animEffect>
                                  </p:childTnLst>
                                </p:cTn>
                              </p:par>
                            </p:childTnLst>
                          </p:cTn>
                        </p:par>
                        <p:par>
                          <p:cTn id="17" fill="hold" nodeType="afterGroup">
                            <p:stCondLst>
                              <p:cond delay="980"/>
                            </p:stCondLst>
                            <p:childTnLst>
                              <p:par>
                                <p:cTn id="18" presetID="22" presetClass="entr" presetSubtype="8" fill="hold" grpId="0" nodeType="afterEffect">
                                  <p:stCondLst>
                                    <p:cond delay="0"/>
                                  </p:stCondLst>
                                  <p:childTnLst>
                                    <p:set>
                                      <p:cBhvr>
                                        <p:cTn id="19" dur="1" fill="hold">
                                          <p:stCondLst>
                                            <p:cond delay="0"/>
                                          </p:stCondLst>
                                        </p:cTn>
                                        <p:tgtEl>
                                          <p:spTgt spid="18440"/>
                                        </p:tgtEl>
                                        <p:attrNameLst>
                                          <p:attrName>style.visibility</p:attrName>
                                        </p:attrNameLst>
                                      </p:cBhvr>
                                      <p:to>
                                        <p:strVal val="visible"/>
                                      </p:to>
                                    </p:set>
                                    <p:animEffect transition="in" filter="wipe(left)">
                                      <p:cBhvr>
                                        <p:cTn id="20" dur="500"/>
                                        <p:tgtEl>
                                          <p:spTgt spid="18440"/>
                                        </p:tgtEl>
                                      </p:cBhvr>
                                    </p:animEffect>
                                  </p:childTnLst>
                                </p:cTn>
                              </p:par>
                            </p:childTnLst>
                          </p:cTn>
                        </p:par>
                        <p:par>
                          <p:cTn id="21" fill="hold" nodeType="afterGroup">
                            <p:stCondLst>
                              <p:cond delay="1480"/>
                            </p:stCondLst>
                            <p:childTnLst>
                              <p:par>
                                <p:cTn id="22" presetID="31" presetClass="entr" presetSubtype="0" fill="hold" grpId="0" nodeType="afterEffect">
                                  <p:stCondLst>
                                    <p:cond delay="0"/>
                                  </p:stCondLst>
                                  <p:childTnLst>
                                    <p:set>
                                      <p:cBhvr>
                                        <p:cTn id="23" dur="1" fill="hold">
                                          <p:stCondLst>
                                            <p:cond delay="0"/>
                                          </p:stCondLst>
                                        </p:cTn>
                                        <p:tgtEl>
                                          <p:spTgt spid="18441"/>
                                        </p:tgtEl>
                                        <p:attrNameLst>
                                          <p:attrName>style.visibility</p:attrName>
                                        </p:attrNameLst>
                                      </p:cBhvr>
                                      <p:to>
                                        <p:strVal val="visible"/>
                                      </p:to>
                                    </p:set>
                                    <p:anim calcmode="lin" valueType="num">
                                      <p:cBhvr>
                                        <p:cTn id="24" dur="1000" fill="hold"/>
                                        <p:tgtEl>
                                          <p:spTgt spid="18441"/>
                                        </p:tgtEl>
                                        <p:attrNameLst>
                                          <p:attrName>ppt_w</p:attrName>
                                        </p:attrNameLst>
                                      </p:cBhvr>
                                      <p:tavLst>
                                        <p:tav tm="0">
                                          <p:val>
                                            <p:fltVal val="0"/>
                                          </p:val>
                                        </p:tav>
                                        <p:tav tm="100000">
                                          <p:val>
                                            <p:strVal val="#ppt_w"/>
                                          </p:val>
                                        </p:tav>
                                      </p:tavLst>
                                    </p:anim>
                                    <p:anim calcmode="lin" valueType="num">
                                      <p:cBhvr>
                                        <p:cTn id="25" dur="1000" fill="hold"/>
                                        <p:tgtEl>
                                          <p:spTgt spid="18441"/>
                                        </p:tgtEl>
                                        <p:attrNameLst>
                                          <p:attrName>ppt_h</p:attrName>
                                        </p:attrNameLst>
                                      </p:cBhvr>
                                      <p:tavLst>
                                        <p:tav tm="0">
                                          <p:val>
                                            <p:fltVal val="0"/>
                                          </p:val>
                                        </p:tav>
                                        <p:tav tm="100000">
                                          <p:val>
                                            <p:strVal val="#ppt_h"/>
                                          </p:val>
                                        </p:tav>
                                      </p:tavLst>
                                    </p:anim>
                                    <p:anim calcmode="lin" valueType="num">
                                      <p:cBhvr>
                                        <p:cTn id="26" dur="1000" fill="hold"/>
                                        <p:tgtEl>
                                          <p:spTgt spid="18441"/>
                                        </p:tgtEl>
                                        <p:attrNameLst>
                                          <p:attrName>style.rotation</p:attrName>
                                        </p:attrNameLst>
                                      </p:cBhvr>
                                      <p:tavLst>
                                        <p:tav tm="0">
                                          <p:val>
                                            <p:fltVal val="90"/>
                                          </p:val>
                                        </p:tav>
                                        <p:tav tm="100000">
                                          <p:val>
                                            <p:fltVal val="0"/>
                                          </p:val>
                                        </p:tav>
                                      </p:tavLst>
                                    </p:anim>
                                    <p:animEffect transition="in" filter="fade">
                                      <p:cBhvr>
                                        <p:cTn id="27" dur="1000"/>
                                        <p:tgtEl>
                                          <p:spTgt spid="18441"/>
                                        </p:tgtEl>
                                      </p:cBhvr>
                                    </p:animEffect>
                                  </p:childTnLst>
                                </p:cTn>
                              </p:par>
                            </p:childTnLst>
                          </p:cTn>
                        </p:par>
                        <p:par>
                          <p:cTn id="28" fill="hold" nodeType="afterGroup">
                            <p:stCondLst>
                              <p:cond delay="2480"/>
                            </p:stCondLst>
                            <p:childTnLst>
                              <p:par>
                                <p:cTn id="29" presetID="1" presetClass="entr" presetSubtype="0" fill="hold" nodeType="afterEffect">
                                  <p:stCondLst>
                                    <p:cond delay="0"/>
                                  </p:stCondLst>
                                  <p:childTnLst>
                                    <p:set>
                                      <p:cBhvr>
                                        <p:cTn id="30" dur="1" fill="hold">
                                          <p:stCondLst>
                                            <p:cond delay="0"/>
                                          </p:stCondLst>
                                        </p:cTn>
                                        <p:tgtEl>
                                          <p:spTgt spid="1845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844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844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8448"/>
                                        </p:tgtEl>
                                        <p:attrNameLst>
                                          <p:attrName>style.visibility</p:attrName>
                                        </p:attrNameLst>
                                      </p:cBhvr>
                                      <p:to>
                                        <p:strVal val="visible"/>
                                      </p:to>
                                    </p:set>
                                  </p:childTnLst>
                                </p:cTn>
                              </p:par>
                              <p:par>
                                <p:cTn id="37" presetID="56" presetClass="path" presetSubtype="0" accel="50000" decel="50000" fill="hold" nodeType="withEffect">
                                  <p:stCondLst>
                                    <p:cond delay="0"/>
                                  </p:stCondLst>
                                  <p:childTnLst>
                                    <p:animMotion origin="layout" path="M 1.46481E-6 -2.96296E-6 L -0.313 -0.10856 " pathEditMode="relative" rAng="0" ptsTypes="AA">
                                      <p:cBhvr>
                                        <p:cTn id="38" dur="1000" spd="-99800" fill="hold"/>
                                        <p:tgtEl>
                                          <p:spTgt spid="18451"/>
                                        </p:tgtEl>
                                        <p:attrNameLst>
                                          <p:attrName>ppt_x,ppt_y</p:attrName>
                                        </p:attrNameLst>
                                      </p:cBhvr>
                                      <p:rCtr x="-15400" y="-5200"/>
                                    </p:animMotion>
                                  </p:childTnLst>
                                </p:cTn>
                              </p:par>
                              <p:par>
                                <p:cTn id="39" presetID="56" presetClass="path" presetSubtype="0" accel="50000" decel="50000" fill="hold" nodeType="withEffect">
                                  <p:stCondLst>
                                    <p:cond delay="0"/>
                                  </p:stCondLst>
                                  <p:childTnLst>
                                    <p:animMotion origin="layout" path="M 1.67816E-7 4.81481E-6 L 0.30831 0.12546 " pathEditMode="relative" rAng="0" ptsTypes="AA">
                                      <p:cBhvr>
                                        <p:cTn id="40" dur="1000" spd="-99800" fill="hold"/>
                                        <p:tgtEl>
                                          <p:spTgt spid="18442"/>
                                        </p:tgtEl>
                                        <p:attrNameLst>
                                          <p:attrName>ppt_x,ppt_y</p:attrName>
                                        </p:attrNameLst>
                                      </p:cBhvr>
                                      <p:rCtr x="15400" y="6300"/>
                                    </p:animMotion>
                                  </p:childTnLst>
                                </p:cTn>
                              </p:par>
                              <p:par>
                                <p:cTn id="41" presetID="56" presetClass="path" presetSubtype="0" accel="50000" decel="50000" fill="hold" nodeType="withEffect">
                                  <p:stCondLst>
                                    <p:cond delay="0"/>
                                  </p:stCondLst>
                                  <p:childTnLst>
                                    <p:animMotion origin="layout" path="M -1.26838E-6 -4.81481E-6 L 0.30623 -0.10416 " pathEditMode="relative" rAng="0" ptsTypes="AA">
                                      <p:cBhvr>
                                        <p:cTn id="42" dur="1000" spd="-99800" fill="hold"/>
                                        <p:tgtEl>
                                          <p:spTgt spid="18445"/>
                                        </p:tgtEl>
                                        <p:attrNameLst>
                                          <p:attrName>ppt_x,ppt_y</p:attrName>
                                        </p:attrNameLst>
                                      </p:cBhvr>
                                      <p:rCtr x="15300" y="-5000"/>
                                    </p:animMotion>
                                  </p:childTnLst>
                                </p:cTn>
                              </p:par>
                              <p:par>
                                <p:cTn id="43" presetID="56" presetClass="path" presetSubtype="0" accel="50000" decel="50000" fill="hold" nodeType="withEffect">
                                  <p:stCondLst>
                                    <p:cond delay="0"/>
                                  </p:stCondLst>
                                  <p:childTnLst>
                                    <p:animMotion origin="layout" path="M 4.06791E-6 -4.81481E-6 L -0.30923 0.12084 " pathEditMode="relative" rAng="0" ptsTypes="AA">
                                      <p:cBhvr>
                                        <p:cTn id="44" dur="1000" spd="-99800" fill="hold"/>
                                        <p:tgtEl>
                                          <p:spTgt spid="18448"/>
                                        </p:tgtEl>
                                        <p:attrNameLst>
                                          <p:attrName>ppt_x,ppt_y</p:attrName>
                                        </p:attrNameLst>
                                      </p:cBhvr>
                                      <p:rCtr x="-15300" y="6000"/>
                                    </p:animMotion>
                                  </p:childTnLst>
                                </p:cTn>
                              </p:par>
                            </p:childTnLst>
                          </p:cTn>
                        </p:par>
                        <p:par>
                          <p:cTn id="45" fill="hold" nodeType="afterGroup">
                            <p:stCondLst>
                              <p:cond delay="3480"/>
                            </p:stCondLst>
                            <p:childTnLst>
                              <p:par>
                                <p:cTn id="46" presetID="22" presetClass="entr" presetSubtype="8" fill="hold" nodeType="afterEffect">
                                  <p:stCondLst>
                                    <p:cond delay="0"/>
                                  </p:stCondLst>
                                  <p:childTnLst>
                                    <p:set>
                                      <p:cBhvr>
                                        <p:cTn id="47" dur="1" fill="hold">
                                          <p:stCondLst>
                                            <p:cond delay="0"/>
                                          </p:stCondLst>
                                        </p:cTn>
                                        <p:tgtEl>
                                          <p:spTgt spid="18436"/>
                                        </p:tgtEl>
                                        <p:attrNameLst>
                                          <p:attrName>style.visibility</p:attrName>
                                        </p:attrNameLst>
                                      </p:cBhvr>
                                      <p:to>
                                        <p:strVal val="visible"/>
                                      </p:to>
                                    </p:set>
                                    <p:animEffect transition="in" filter="wipe(left)">
                                      <p:cBhvr>
                                        <p:cTn id="48" dur="500"/>
                                        <p:tgtEl>
                                          <p:spTgt spid="18436"/>
                                        </p:tgtEl>
                                      </p:cBhvr>
                                    </p:animEffect>
                                  </p:childTnLst>
                                </p:cTn>
                              </p:par>
                              <p:par>
                                <p:cTn id="49" presetID="22" presetClass="entr" presetSubtype="2" fill="hold" nodeType="withEffect">
                                  <p:stCondLst>
                                    <p:cond delay="0"/>
                                  </p:stCondLst>
                                  <p:childTnLst>
                                    <p:set>
                                      <p:cBhvr>
                                        <p:cTn id="50" dur="1" fill="hold">
                                          <p:stCondLst>
                                            <p:cond delay="0"/>
                                          </p:stCondLst>
                                        </p:cTn>
                                        <p:tgtEl>
                                          <p:spTgt spid="18437"/>
                                        </p:tgtEl>
                                        <p:attrNameLst>
                                          <p:attrName>style.visibility</p:attrName>
                                        </p:attrNameLst>
                                      </p:cBhvr>
                                      <p:to>
                                        <p:strVal val="visible"/>
                                      </p:to>
                                    </p:set>
                                    <p:animEffect transition="in" filter="wipe(right)">
                                      <p:cBhvr>
                                        <p:cTn id="51" dur="500"/>
                                        <p:tgtEl>
                                          <p:spTgt spid="18437"/>
                                        </p:tgtEl>
                                      </p:cBhvr>
                                    </p:animEffect>
                                  </p:childTnLst>
                                </p:cTn>
                              </p:par>
                              <p:par>
                                <p:cTn id="52" presetID="22" presetClass="entr" presetSubtype="2" fill="hold" nodeType="withEffect">
                                  <p:stCondLst>
                                    <p:cond delay="0"/>
                                  </p:stCondLst>
                                  <p:childTnLst>
                                    <p:set>
                                      <p:cBhvr>
                                        <p:cTn id="53" dur="1" fill="hold">
                                          <p:stCondLst>
                                            <p:cond delay="0"/>
                                          </p:stCondLst>
                                        </p:cTn>
                                        <p:tgtEl>
                                          <p:spTgt spid="18439"/>
                                        </p:tgtEl>
                                        <p:attrNameLst>
                                          <p:attrName>style.visibility</p:attrName>
                                        </p:attrNameLst>
                                      </p:cBhvr>
                                      <p:to>
                                        <p:strVal val="visible"/>
                                      </p:to>
                                    </p:set>
                                    <p:animEffect transition="in" filter="wipe(right)">
                                      <p:cBhvr>
                                        <p:cTn id="54" dur="500"/>
                                        <p:tgtEl>
                                          <p:spTgt spid="18439"/>
                                        </p:tgtEl>
                                      </p:cBhvr>
                                    </p:animEffect>
                                  </p:childTnLst>
                                </p:cTn>
                              </p:par>
                              <p:par>
                                <p:cTn id="55" presetID="22" presetClass="entr" presetSubtype="8" fill="hold" nodeType="withEffect">
                                  <p:stCondLst>
                                    <p:cond delay="0"/>
                                  </p:stCondLst>
                                  <p:childTnLst>
                                    <p:set>
                                      <p:cBhvr>
                                        <p:cTn id="56" dur="1" fill="hold">
                                          <p:stCondLst>
                                            <p:cond delay="0"/>
                                          </p:stCondLst>
                                        </p:cTn>
                                        <p:tgtEl>
                                          <p:spTgt spid="18438"/>
                                        </p:tgtEl>
                                        <p:attrNameLst>
                                          <p:attrName>style.visibility</p:attrName>
                                        </p:attrNameLst>
                                      </p:cBhvr>
                                      <p:to>
                                        <p:strVal val="visible"/>
                                      </p:to>
                                    </p:set>
                                    <p:animEffect transition="in" filter="wipe(left)">
                                      <p:cBhvr>
                                        <p:cTn id="57" dur="500"/>
                                        <p:tgtEl>
                                          <p:spTgt spid="18438"/>
                                        </p:tgtEl>
                                      </p:cBhvr>
                                    </p:animEffect>
                                  </p:childTnLst>
                                </p:cTn>
                              </p:par>
                            </p:childTnLst>
                          </p:cTn>
                        </p:par>
                        <p:par>
                          <p:cTn id="58" fill="hold" nodeType="afterGroup">
                            <p:stCondLst>
                              <p:cond delay="3980"/>
                            </p:stCondLst>
                            <p:childTnLst>
                              <p:par>
                                <p:cTn id="59" presetID="47" presetClass="entr" presetSubtype="0" fill="hold" grpId="0" nodeType="afterEffect">
                                  <p:stCondLst>
                                    <p:cond delay="0"/>
                                  </p:stCondLst>
                                  <p:childTnLst>
                                    <p:set>
                                      <p:cBhvr>
                                        <p:cTn id="60" dur="1" fill="hold">
                                          <p:stCondLst>
                                            <p:cond delay="0"/>
                                          </p:stCondLst>
                                        </p:cTn>
                                        <p:tgtEl>
                                          <p:spTgt spid="18454"/>
                                        </p:tgtEl>
                                        <p:attrNameLst>
                                          <p:attrName>style.visibility</p:attrName>
                                        </p:attrNameLst>
                                      </p:cBhvr>
                                      <p:to>
                                        <p:strVal val="visible"/>
                                      </p:to>
                                    </p:set>
                                    <p:animEffect transition="in" filter="fade">
                                      <p:cBhvr>
                                        <p:cTn id="61" dur="1000"/>
                                        <p:tgtEl>
                                          <p:spTgt spid="18454"/>
                                        </p:tgtEl>
                                      </p:cBhvr>
                                    </p:animEffect>
                                    <p:anim calcmode="lin" valueType="num">
                                      <p:cBhvr>
                                        <p:cTn id="62" dur="1000" fill="hold"/>
                                        <p:tgtEl>
                                          <p:spTgt spid="18454"/>
                                        </p:tgtEl>
                                        <p:attrNameLst>
                                          <p:attrName>ppt_x</p:attrName>
                                        </p:attrNameLst>
                                      </p:cBhvr>
                                      <p:tavLst>
                                        <p:tav tm="0">
                                          <p:val>
                                            <p:strVal val="#ppt_x"/>
                                          </p:val>
                                        </p:tav>
                                        <p:tav tm="100000">
                                          <p:val>
                                            <p:strVal val="#ppt_x"/>
                                          </p:val>
                                        </p:tav>
                                      </p:tavLst>
                                    </p:anim>
                                    <p:anim calcmode="lin" valueType="num">
                                      <p:cBhvr>
                                        <p:cTn id="63" dur="1000" fill="hold"/>
                                        <p:tgtEl>
                                          <p:spTgt spid="18454"/>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0"/>
                                  </p:stCondLst>
                                  <p:childTnLst>
                                    <p:set>
                                      <p:cBhvr>
                                        <p:cTn id="65" dur="1" fill="hold">
                                          <p:stCondLst>
                                            <p:cond delay="0"/>
                                          </p:stCondLst>
                                        </p:cTn>
                                        <p:tgtEl>
                                          <p:spTgt spid="18456"/>
                                        </p:tgtEl>
                                        <p:attrNameLst>
                                          <p:attrName>style.visibility</p:attrName>
                                        </p:attrNameLst>
                                      </p:cBhvr>
                                      <p:to>
                                        <p:strVal val="visible"/>
                                      </p:to>
                                    </p:set>
                                    <p:animEffect transition="in" filter="fade">
                                      <p:cBhvr>
                                        <p:cTn id="66" dur="1000"/>
                                        <p:tgtEl>
                                          <p:spTgt spid="18456"/>
                                        </p:tgtEl>
                                      </p:cBhvr>
                                    </p:animEffect>
                                    <p:anim calcmode="lin" valueType="num">
                                      <p:cBhvr>
                                        <p:cTn id="67" dur="1000" fill="hold"/>
                                        <p:tgtEl>
                                          <p:spTgt spid="18456"/>
                                        </p:tgtEl>
                                        <p:attrNameLst>
                                          <p:attrName>ppt_x</p:attrName>
                                        </p:attrNameLst>
                                      </p:cBhvr>
                                      <p:tavLst>
                                        <p:tav tm="0">
                                          <p:val>
                                            <p:strVal val="#ppt_x"/>
                                          </p:val>
                                        </p:tav>
                                        <p:tav tm="100000">
                                          <p:val>
                                            <p:strVal val="#ppt_x"/>
                                          </p:val>
                                        </p:tav>
                                      </p:tavLst>
                                    </p:anim>
                                    <p:anim calcmode="lin" valueType="num">
                                      <p:cBhvr>
                                        <p:cTn id="68" dur="1000" fill="hold"/>
                                        <p:tgtEl>
                                          <p:spTgt spid="18456"/>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8460"/>
                                        </p:tgtEl>
                                        <p:attrNameLst>
                                          <p:attrName>style.visibility</p:attrName>
                                        </p:attrNameLst>
                                      </p:cBhvr>
                                      <p:to>
                                        <p:strVal val="visible"/>
                                      </p:to>
                                    </p:set>
                                    <p:animEffect transition="in" filter="fade">
                                      <p:cBhvr>
                                        <p:cTn id="71" dur="1000"/>
                                        <p:tgtEl>
                                          <p:spTgt spid="18460"/>
                                        </p:tgtEl>
                                      </p:cBhvr>
                                    </p:animEffect>
                                    <p:anim calcmode="lin" valueType="num">
                                      <p:cBhvr>
                                        <p:cTn id="72" dur="1000" fill="hold"/>
                                        <p:tgtEl>
                                          <p:spTgt spid="18460"/>
                                        </p:tgtEl>
                                        <p:attrNameLst>
                                          <p:attrName>ppt_x</p:attrName>
                                        </p:attrNameLst>
                                      </p:cBhvr>
                                      <p:tavLst>
                                        <p:tav tm="0">
                                          <p:val>
                                            <p:strVal val="#ppt_x"/>
                                          </p:val>
                                        </p:tav>
                                        <p:tav tm="100000">
                                          <p:val>
                                            <p:strVal val="#ppt_x"/>
                                          </p:val>
                                        </p:tav>
                                      </p:tavLst>
                                    </p:anim>
                                    <p:anim calcmode="lin" valueType="num">
                                      <p:cBhvr>
                                        <p:cTn id="73" dur="1000" fill="hold"/>
                                        <p:tgtEl>
                                          <p:spTgt spid="18460"/>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18458"/>
                                        </p:tgtEl>
                                        <p:attrNameLst>
                                          <p:attrName>style.visibility</p:attrName>
                                        </p:attrNameLst>
                                      </p:cBhvr>
                                      <p:to>
                                        <p:strVal val="visible"/>
                                      </p:to>
                                    </p:set>
                                    <p:animEffect transition="in" filter="fade">
                                      <p:cBhvr>
                                        <p:cTn id="76" dur="1000"/>
                                        <p:tgtEl>
                                          <p:spTgt spid="18458"/>
                                        </p:tgtEl>
                                      </p:cBhvr>
                                    </p:animEffect>
                                    <p:anim calcmode="lin" valueType="num">
                                      <p:cBhvr>
                                        <p:cTn id="77" dur="1000" fill="hold"/>
                                        <p:tgtEl>
                                          <p:spTgt spid="18458"/>
                                        </p:tgtEl>
                                        <p:attrNameLst>
                                          <p:attrName>ppt_x</p:attrName>
                                        </p:attrNameLst>
                                      </p:cBhvr>
                                      <p:tavLst>
                                        <p:tav tm="0">
                                          <p:val>
                                            <p:strVal val="#ppt_x"/>
                                          </p:val>
                                        </p:tav>
                                        <p:tav tm="100000">
                                          <p:val>
                                            <p:strVal val="#ppt_x"/>
                                          </p:val>
                                        </p:tav>
                                      </p:tavLst>
                                    </p:anim>
                                    <p:anim calcmode="lin" valueType="num">
                                      <p:cBhvr>
                                        <p:cTn id="78" dur="1000" fill="hold"/>
                                        <p:tgtEl>
                                          <p:spTgt spid="18458"/>
                                        </p:tgtEl>
                                        <p:attrNameLst>
                                          <p:attrName>ppt_y</p:attrName>
                                        </p:attrNameLst>
                                      </p:cBhvr>
                                      <p:tavLst>
                                        <p:tav tm="0">
                                          <p:val>
                                            <p:strVal val="#ppt_y+.1"/>
                                          </p:val>
                                        </p:tav>
                                        <p:tav tm="100000">
                                          <p:val>
                                            <p:strVal val="#ppt_y"/>
                                          </p:val>
                                        </p:tav>
                                      </p:tavLst>
                                    </p:anim>
                                  </p:childTnLst>
                                </p:cTn>
                              </p:par>
                            </p:childTnLst>
                          </p:cTn>
                        </p:par>
                        <p:par>
                          <p:cTn id="79" fill="hold" nodeType="afterGroup">
                            <p:stCondLst>
                              <p:cond delay="4980"/>
                            </p:stCondLst>
                            <p:childTnLst>
                              <p:par>
                                <p:cTn id="80" presetID="22" presetClass="entr" presetSubtype="1" fill="hold" grpId="0" nodeType="afterEffect">
                                  <p:stCondLst>
                                    <p:cond delay="0"/>
                                  </p:stCondLst>
                                  <p:childTnLst>
                                    <p:set>
                                      <p:cBhvr>
                                        <p:cTn id="81" dur="1" fill="hold">
                                          <p:stCondLst>
                                            <p:cond delay="0"/>
                                          </p:stCondLst>
                                        </p:cTn>
                                        <p:tgtEl>
                                          <p:spTgt spid="18455"/>
                                        </p:tgtEl>
                                        <p:attrNameLst>
                                          <p:attrName>style.visibility</p:attrName>
                                        </p:attrNameLst>
                                      </p:cBhvr>
                                      <p:to>
                                        <p:strVal val="visible"/>
                                      </p:to>
                                    </p:set>
                                    <p:animEffect transition="in" filter="wipe(up)">
                                      <p:cBhvr>
                                        <p:cTn id="82" dur="500"/>
                                        <p:tgtEl>
                                          <p:spTgt spid="18455"/>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18457"/>
                                        </p:tgtEl>
                                        <p:attrNameLst>
                                          <p:attrName>style.visibility</p:attrName>
                                        </p:attrNameLst>
                                      </p:cBhvr>
                                      <p:to>
                                        <p:strVal val="visible"/>
                                      </p:to>
                                    </p:set>
                                    <p:animEffect transition="in" filter="wipe(up)">
                                      <p:cBhvr>
                                        <p:cTn id="85" dur="500"/>
                                        <p:tgtEl>
                                          <p:spTgt spid="18457"/>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18459"/>
                                        </p:tgtEl>
                                        <p:attrNameLst>
                                          <p:attrName>style.visibility</p:attrName>
                                        </p:attrNameLst>
                                      </p:cBhvr>
                                      <p:to>
                                        <p:strVal val="visible"/>
                                      </p:to>
                                    </p:set>
                                    <p:animEffect transition="in" filter="wipe(down)">
                                      <p:cBhvr>
                                        <p:cTn id="88" dur="500"/>
                                        <p:tgtEl>
                                          <p:spTgt spid="18459"/>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8461"/>
                                        </p:tgtEl>
                                        <p:attrNameLst>
                                          <p:attrName>style.visibility</p:attrName>
                                        </p:attrNameLst>
                                      </p:cBhvr>
                                      <p:to>
                                        <p:strVal val="visible"/>
                                      </p:to>
                                    </p:set>
                                    <p:animEffect transition="in" filter="wipe(down)">
                                      <p:cBhvr>
                                        <p:cTn id="91" dur="500"/>
                                        <p:tgtEl>
                                          <p:spTgt spid="18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40" grpId="0" animBg="1" autoUpdateAnimBg="0"/>
      <p:bldP spid="18441" grpId="0" autoUpdateAnimBg="0"/>
      <p:bldP spid="18454" grpId="0" autoUpdateAnimBg="0"/>
      <p:bldP spid="18455" grpId="0" autoUpdateAnimBg="0"/>
      <p:bldP spid="18456" grpId="0" autoUpdateAnimBg="0"/>
      <p:bldP spid="18457" grpId="0" autoUpdateAnimBg="0"/>
      <p:bldP spid="18458" grpId="0" autoUpdateAnimBg="0"/>
      <p:bldP spid="18459" grpId="0" autoUpdateAnimBg="0"/>
      <p:bldP spid="18460" grpId="0" autoUpdateAnimBg="0"/>
      <p:bldP spid="18461"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25"/>
          <p:cNvSpPr txBox="1">
            <a:spLocks noChangeArrowheads="1"/>
          </p:cNvSpPr>
          <p:nvPr/>
        </p:nvSpPr>
        <p:spPr bwMode="auto">
          <a:xfrm>
            <a:off x="423698" y="91457"/>
            <a:ext cx="1935145" cy="3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949">
                <a:solidFill>
                  <a:srgbClr val="000000"/>
                </a:solidFill>
                <a:latin typeface="微软雅黑" panose="020B0503020204020204" pitchFamily="34" charset="-122"/>
                <a:ea typeface="微软雅黑" panose="020B0503020204020204" pitchFamily="34" charset="-122"/>
              </a:rPr>
              <a:t>请输入您的标题</a:t>
            </a:r>
          </a:p>
        </p:txBody>
      </p:sp>
      <p:sp>
        <p:nvSpPr>
          <p:cNvPr id="20483" name="Freeform 5"/>
          <p:cNvSpPr>
            <a:spLocks/>
          </p:cNvSpPr>
          <p:nvPr/>
        </p:nvSpPr>
        <p:spPr bwMode="auto">
          <a:xfrm>
            <a:off x="1" y="103358"/>
            <a:ext cx="378471" cy="346337"/>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Lst>
            <a:ahLst/>
            <a:cxnLst>
              <a:cxn ang="0">
                <a:pos x="T0" y="T1"/>
              </a:cxn>
              <a:cxn ang="0">
                <a:pos x="T2" y="T3"/>
              </a:cxn>
              <a:cxn ang="0">
                <a:pos x="T4" y="T5"/>
              </a:cxn>
              <a:cxn ang="0">
                <a:pos x="T6" y="T7"/>
              </a:cxn>
              <a:cxn ang="0">
                <a:pos x="T8" y="T9"/>
              </a:cxn>
              <a:cxn ang="0">
                <a:pos x="T10" y="T11"/>
              </a:cxn>
              <a:cxn ang="0">
                <a:pos x="T12" y="T13"/>
              </a:cxn>
            </a:cxnLst>
            <a:rect l="0" t="0" r="r" b="b"/>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0484" name="矩形 3"/>
          <p:cNvSpPr>
            <a:spLocks noChangeArrowheads="1"/>
          </p:cNvSpPr>
          <p:nvPr/>
        </p:nvSpPr>
        <p:spPr bwMode="auto">
          <a:xfrm rot="2700000">
            <a:off x="2875427" y="1094762"/>
            <a:ext cx="3048000" cy="304800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0485" name="圆角矩形 4"/>
          <p:cNvSpPr>
            <a:spLocks noChangeArrowheads="1"/>
          </p:cNvSpPr>
          <p:nvPr/>
        </p:nvSpPr>
        <p:spPr bwMode="auto">
          <a:xfrm>
            <a:off x="2952788" y="1222108"/>
            <a:ext cx="1348451" cy="1348452"/>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0486" name="圆角矩形 5"/>
          <p:cNvSpPr>
            <a:spLocks noChangeArrowheads="1"/>
          </p:cNvSpPr>
          <p:nvPr/>
        </p:nvSpPr>
        <p:spPr bwMode="auto">
          <a:xfrm>
            <a:off x="4572595" y="1222108"/>
            <a:ext cx="1348452" cy="1348452"/>
          </a:xfrm>
          <a:prstGeom prst="roundRect">
            <a:avLst>
              <a:gd name="adj" fmla="val 16667"/>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0487" name="圆角矩形 6"/>
          <p:cNvSpPr>
            <a:spLocks noChangeArrowheads="1"/>
          </p:cNvSpPr>
          <p:nvPr/>
        </p:nvSpPr>
        <p:spPr bwMode="auto">
          <a:xfrm>
            <a:off x="2952788" y="2788359"/>
            <a:ext cx="1348451" cy="1348452"/>
          </a:xfrm>
          <a:prstGeom prst="roundRect">
            <a:avLst>
              <a:gd name="adj" fmla="val 16667"/>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0488" name="圆角矩形 7"/>
          <p:cNvSpPr>
            <a:spLocks noChangeArrowheads="1"/>
          </p:cNvSpPr>
          <p:nvPr/>
        </p:nvSpPr>
        <p:spPr bwMode="auto">
          <a:xfrm>
            <a:off x="4572595" y="2788359"/>
            <a:ext cx="1348452" cy="1348452"/>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0489" name="TextBox 8"/>
          <p:cNvSpPr txBox="1">
            <a:spLocks noChangeArrowheads="1"/>
          </p:cNvSpPr>
          <p:nvPr/>
        </p:nvSpPr>
        <p:spPr bwMode="auto">
          <a:xfrm>
            <a:off x="3189629" y="1617241"/>
            <a:ext cx="785506" cy="599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649">
                <a:solidFill>
                  <a:srgbClr val="FFFFFF"/>
                </a:solidFill>
                <a:latin typeface="微软雅黑" panose="020B0503020204020204" pitchFamily="34" charset="-122"/>
                <a:ea typeface="微软雅黑" panose="020B0503020204020204" pitchFamily="34" charset="-122"/>
              </a:rPr>
              <a:t>标题文本</a:t>
            </a:r>
          </a:p>
        </p:txBody>
      </p:sp>
      <p:sp>
        <p:nvSpPr>
          <p:cNvPr id="20490" name="TextBox 9"/>
          <p:cNvSpPr txBox="1">
            <a:spLocks noChangeArrowheads="1"/>
          </p:cNvSpPr>
          <p:nvPr/>
        </p:nvSpPr>
        <p:spPr bwMode="auto">
          <a:xfrm>
            <a:off x="4813007" y="1607720"/>
            <a:ext cx="785506" cy="599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649">
                <a:solidFill>
                  <a:srgbClr val="FFFFFF"/>
                </a:solidFill>
                <a:latin typeface="微软雅黑" panose="020B0503020204020204" pitchFamily="34" charset="-122"/>
                <a:ea typeface="微软雅黑" panose="020B0503020204020204" pitchFamily="34" charset="-122"/>
              </a:rPr>
              <a:t>标题文本</a:t>
            </a:r>
          </a:p>
        </p:txBody>
      </p:sp>
      <p:sp>
        <p:nvSpPr>
          <p:cNvPr id="20491" name="TextBox 10"/>
          <p:cNvSpPr txBox="1">
            <a:spLocks noChangeArrowheads="1"/>
          </p:cNvSpPr>
          <p:nvPr/>
        </p:nvSpPr>
        <p:spPr bwMode="auto">
          <a:xfrm>
            <a:off x="3189629" y="3184683"/>
            <a:ext cx="785506" cy="599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649">
                <a:solidFill>
                  <a:srgbClr val="FFFFFF"/>
                </a:solidFill>
                <a:latin typeface="微软雅黑" panose="020B0503020204020204" pitchFamily="34" charset="-122"/>
                <a:ea typeface="微软雅黑" panose="020B0503020204020204" pitchFamily="34" charset="-122"/>
              </a:rPr>
              <a:t>标题文本</a:t>
            </a:r>
          </a:p>
        </p:txBody>
      </p:sp>
      <p:sp>
        <p:nvSpPr>
          <p:cNvPr id="20492" name="TextBox 11"/>
          <p:cNvSpPr txBox="1">
            <a:spLocks noChangeArrowheads="1"/>
          </p:cNvSpPr>
          <p:nvPr/>
        </p:nvSpPr>
        <p:spPr bwMode="auto">
          <a:xfrm>
            <a:off x="4813007" y="3173971"/>
            <a:ext cx="785506" cy="599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zh-CN" altLang="en-US" sz="1649">
                <a:solidFill>
                  <a:srgbClr val="FFFFFF"/>
                </a:solidFill>
                <a:latin typeface="微软雅黑" panose="020B0503020204020204" pitchFamily="34" charset="-122"/>
                <a:ea typeface="微软雅黑" panose="020B0503020204020204" pitchFamily="34" charset="-122"/>
              </a:rPr>
              <a:t>标题文本</a:t>
            </a:r>
          </a:p>
        </p:txBody>
      </p:sp>
      <p:sp>
        <p:nvSpPr>
          <p:cNvPr id="20493" name="TextBox 12"/>
          <p:cNvSpPr txBox="1">
            <a:spLocks noChangeArrowheads="1"/>
          </p:cNvSpPr>
          <p:nvPr/>
        </p:nvSpPr>
        <p:spPr bwMode="auto">
          <a:xfrm>
            <a:off x="6514936" y="1572015"/>
            <a:ext cx="1943532" cy="92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文字内容文字内容文字内容文字文字内容文字内容文字内容文字</a:t>
            </a:r>
          </a:p>
          <a:p>
            <a:pPr defTabSz="685526" eaLnBrk="1" fontAlgn="base" hangingPunct="1">
              <a:spcBef>
                <a:spcPct val="0"/>
              </a:spcBef>
              <a:spcAft>
                <a:spcPct val="0"/>
              </a:spcAft>
            </a:pPr>
            <a:endParaRPr lang="zh-CN" altLang="en-US" sz="1349">
              <a:solidFill>
                <a:srgbClr val="4D4948"/>
              </a:solidFill>
              <a:latin typeface="微软雅黑" panose="020B0503020204020204" pitchFamily="34" charset="-122"/>
              <a:ea typeface="微软雅黑" panose="020B0503020204020204" pitchFamily="34" charset="-122"/>
            </a:endParaRPr>
          </a:p>
        </p:txBody>
      </p:sp>
      <p:sp>
        <p:nvSpPr>
          <p:cNvPr id="20494" name="TextBox 14"/>
          <p:cNvSpPr txBox="1">
            <a:spLocks noChangeArrowheads="1"/>
          </p:cNvSpPr>
          <p:nvPr/>
        </p:nvSpPr>
        <p:spPr bwMode="auto">
          <a:xfrm>
            <a:off x="6514936" y="3085899"/>
            <a:ext cx="1943532" cy="92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文字内容文字内容文字内容文字文字内容文字内容文字内容文字</a:t>
            </a:r>
          </a:p>
          <a:p>
            <a:pPr defTabSz="685526" eaLnBrk="1" fontAlgn="base" hangingPunct="1">
              <a:spcBef>
                <a:spcPct val="0"/>
              </a:spcBef>
              <a:spcAft>
                <a:spcPct val="0"/>
              </a:spcAft>
            </a:pPr>
            <a:endParaRPr lang="zh-CN" altLang="en-US" sz="1349">
              <a:solidFill>
                <a:srgbClr val="4D4948"/>
              </a:solidFill>
              <a:latin typeface="微软雅黑" panose="020B0503020204020204" pitchFamily="34" charset="-122"/>
              <a:ea typeface="微软雅黑" panose="020B0503020204020204" pitchFamily="34" charset="-122"/>
            </a:endParaRPr>
          </a:p>
        </p:txBody>
      </p:sp>
      <p:sp>
        <p:nvSpPr>
          <p:cNvPr id="20495" name="TextBox 15"/>
          <p:cNvSpPr txBox="1">
            <a:spLocks noChangeArrowheads="1"/>
          </p:cNvSpPr>
          <p:nvPr/>
        </p:nvSpPr>
        <p:spPr bwMode="auto">
          <a:xfrm>
            <a:off x="462973" y="1572015"/>
            <a:ext cx="2003039" cy="92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文字内容文字内容文字内容文字文字内容文字内容文字内容文字</a:t>
            </a:r>
          </a:p>
          <a:p>
            <a:pPr defTabSz="685526" eaLnBrk="1" fontAlgn="base" hangingPunct="1">
              <a:spcBef>
                <a:spcPct val="0"/>
              </a:spcBef>
              <a:spcAft>
                <a:spcPct val="0"/>
              </a:spcAft>
            </a:pPr>
            <a:endParaRPr lang="zh-CN" altLang="en-US" sz="1349">
              <a:solidFill>
                <a:srgbClr val="4D4948"/>
              </a:solidFill>
              <a:latin typeface="微软雅黑" panose="020B0503020204020204" pitchFamily="34" charset="-122"/>
              <a:ea typeface="微软雅黑" panose="020B0503020204020204" pitchFamily="34" charset="-122"/>
            </a:endParaRPr>
          </a:p>
        </p:txBody>
      </p:sp>
      <p:sp>
        <p:nvSpPr>
          <p:cNvPr id="20496" name="TextBox 16"/>
          <p:cNvSpPr txBox="1">
            <a:spLocks noChangeArrowheads="1"/>
          </p:cNvSpPr>
          <p:nvPr/>
        </p:nvSpPr>
        <p:spPr bwMode="auto">
          <a:xfrm>
            <a:off x="462973" y="3085899"/>
            <a:ext cx="2003039" cy="92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文字内容文字内容文字内容文字文字内容文字内容文字内容文字</a:t>
            </a:r>
          </a:p>
          <a:p>
            <a:pPr defTabSz="685526" eaLnBrk="1" fontAlgn="base" hangingPunct="1">
              <a:spcBef>
                <a:spcPct val="0"/>
              </a:spcBef>
              <a:spcAft>
                <a:spcPct val="0"/>
              </a:spcAft>
            </a:pPr>
            <a:endParaRPr lang="zh-CN" altLang="en-US" sz="1349">
              <a:solidFill>
                <a:srgbClr val="4D494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02008921"/>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20483"/>
                                        </p:tgtEl>
                                        <p:attrNameLst>
                                          <p:attrName>style.visibility</p:attrName>
                                        </p:attrNameLst>
                                      </p:cBhvr>
                                      <p:to>
                                        <p:strVal val="visible"/>
                                      </p:to>
                                    </p:set>
                                    <p:anim calcmode="lin" valueType="num">
                                      <p:cBhvr additive="base">
                                        <p:cTn id="7" dur="500" fill="hold"/>
                                        <p:tgtEl>
                                          <p:spTgt spid="20483"/>
                                        </p:tgtEl>
                                        <p:attrNameLst>
                                          <p:attrName>ppt_x</p:attrName>
                                        </p:attrNameLst>
                                      </p:cBhvr>
                                      <p:tavLst>
                                        <p:tav tm="0">
                                          <p:val>
                                            <p:strVal val="0-#ppt_w/2"/>
                                          </p:val>
                                        </p:tav>
                                        <p:tav tm="100000">
                                          <p:val>
                                            <p:strVal val="#ppt_x"/>
                                          </p:val>
                                        </p:tav>
                                      </p:tavLst>
                                    </p:anim>
                                    <p:anim calcmode="lin" valueType="num">
                                      <p:cBhvr additive="base">
                                        <p:cTn id="8" dur="500" fill="hold"/>
                                        <p:tgtEl>
                                          <p:spTgt spid="2048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0482"/>
                                        </p:tgtEl>
                                        <p:attrNameLst>
                                          <p:attrName>style.visibility</p:attrName>
                                        </p:attrNameLst>
                                      </p:cBhvr>
                                      <p:to>
                                        <p:strVal val="visible"/>
                                      </p:to>
                                    </p:set>
                                    <p:anim calcmode="lin" valueType="num">
                                      <p:cBhvr>
                                        <p:cTn id="12" dur="300" fill="hold"/>
                                        <p:tgtEl>
                                          <p:spTgt spid="20482"/>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20482"/>
                                        </p:tgtEl>
                                        <p:attrNameLst>
                                          <p:attrName>ppt_y</p:attrName>
                                        </p:attrNameLst>
                                      </p:cBhvr>
                                      <p:tavLst>
                                        <p:tav tm="0">
                                          <p:val>
                                            <p:strVal val="#ppt_y"/>
                                          </p:val>
                                        </p:tav>
                                        <p:tav tm="100000">
                                          <p:val>
                                            <p:strVal val="#ppt_y"/>
                                          </p:val>
                                        </p:tav>
                                      </p:tavLst>
                                    </p:anim>
                                    <p:anim calcmode="lin" valueType="num">
                                      <p:cBhvr>
                                        <p:cTn id="14" dur="300" fill="hold"/>
                                        <p:tgtEl>
                                          <p:spTgt spid="20482"/>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2048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20482"/>
                                        </p:tgtEl>
                                      </p:cBhvr>
                                    </p:animEffect>
                                  </p:childTnLst>
                                </p:cTn>
                              </p:par>
                            </p:childTnLst>
                          </p:cTn>
                        </p:par>
                        <p:par>
                          <p:cTn id="17" fill="hold" nodeType="afterGroup">
                            <p:stCondLst>
                              <p:cond delay="980"/>
                            </p:stCondLst>
                            <p:childTnLst>
                              <p:par>
                                <p:cTn id="18" presetID="10" presetClass="entr" presetSubtype="0" fill="hold" grpId="0" nodeType="afterEffect">
                                  <p:stCondLst>
                                    <p:cond delay="0"/>
                                  </p:stCondLst>
                                  <p:childTnLst>
                                    <p:set>
                                      <p:cBhvr>
                                        <p:cTn id="19" dur="1" fill="hold">
                                          <p:stCondLst>
                                            <p:cond delay="0"/>
                                          </p:stCondLst>
                                        </p:cTn>
                                        <p:tgtEl>
                                          <p:spTgt spid="20484"/>
                                        </p:tgtEl>
                                        <p:attrNameLst>
                                          <p:attrName>style.visibility</p:attrName>
                                        </p:attrNameLst>
                                      </p:cBhvr>
                                      <p:to>
                                        <p:strVal val="visible"/>
                                      </p:to>
                                    </p:set>
                                    <p:anim calcmode="lin" valueType="num">
                                      <p:cBhvr>
                                        <p:cTn id="20" dur="1000" fill="hold"/>
                                        <p:tgtEl>
                                          <p:spTgt spid="20484"/>
                                        </p:tgtEl>
                                        <p:attrNameLst>
                                          <p:attrName>ppt_w</p:attrName>
                                        </p:attrNameLst>
                                      </p:cBhvr>
                                      <p:tavLst>
                                        <p:tav tm="0">
                                          <p:val>
                                            <p:fltVal val="0"/>
                                          </p:val>
                                        </p:tav>
                                        <p:tav tm="100000">
                                          <p:val>
                                            <p:strVal val="#ppt_w"/>
                                          </p:val>
                                        </p:tav>
                                      </p:tavLst>
                                    </p:anim>
                                    <p:anim calcmode="lin" valueType="num">
                                      <p:cBhvr>
                                        <p:cTn id="21" dur="1000" fill="hold"/>
                                        <p:tgtEl>
                                          <p:spTgt spid="20484"/>
                                        </p:tgtEl>
                                        <p:attrNameLst>
                                          <p:attrName>ppt_h</p:attrName>
                                        </p:attrNameLst>
                                      </p:cBhvr>
                                      <p:tavLst>
                                        <p:tav tm="0">
                                          <p:val>
                                            <p:fltVal val="0"/>
                                          </p:val>
                                        </p:tav>
                                        <p:tav tm="100000">
                                          <p:val>
                                            <p:strVal val="#ppt_h"/>
                                          </p:val>
                                        </p:tav>
                                      </p:tavLst>
                                    </p:anim>
                                    <p:animEffect transition="in" filter="fade">
                                      <p:cBhvr>
                                        <p:cTn id="22" dur="1000"/>
                                        <p:tgtEl>
                                          <p:spTgt spid="20484"/>
                                        </p:tgtEl>
                                      </p:cBhvr>
                                    </p:animEffect>
                                  </p:childTnLst>
                                </p:cTn>
                              </p:par>
                              <p:par>
                                <p:cTn id="23" presetID="8" presetClass="emph" presetSubtype="0" fill="hold" grpId="1" nodeType="withEffect">
                                  <p:stCondLst>
                                    <p:cond delay="0"/>
                                  </p:stCondLst>
                                  <p:childTnLst>
                                    <p:animRot by="21600000">
                                      <p:cBhvr>
                                        <p:cTn id="24" dur="1000" fill="hold"/>
                                        <p:tgtEl>
                                          <p:spTgt spid="20484"/>
                                        </p:tgtEl>
                                        <p:attrNameLst>
                                          <p:attrName>r</p:attrName>
                                        </p:attrNameLst>
                                      </p:cBhvr>
                                    </p:animRot>
                                  </p:childTnLst>
                                </p:cTn>
                              </p:par>
                            </p:childTnLst>
                          </p:cTn>
                        </p:par>
                        <p:par>
                          <p:cTn id="25" fill="hold" nodeType="afterGroup">
                            <p:stCondLst>
                              <p:cond delay="1980"/>
                            </p:stCondLst>
                            <p:childTnLst>
                              <p:par>
                                <p:cTn id="26" presetID="1" presetClass="entr" presetSubtype="0" fill="hold" grpId="0" nodeType="afterEffect">
                                  <p:stCondLst>
                                    <p:cond delay="0"/>
                                  </p:stCondLst>
                                  <p:childTnLst>
                                    <p:set>
                                      <p:cBhvr>
                                        <p:cTn id="27" dur="1" fill="hold">
                                          <p:stCondLst>
                                            <p:cond delay="0"/>
                                          </p:stCondLst>
                                        </p:cTn>
                                        <p:tgtEl>
                                          <p:spTgt spid="20485"/>
                                        </p:tgtEl>
                                        <p:attrNameLst>
                                          <p:attrName>style.visibility</p:attrName>
                                        </p:attrNameLst>
                                      </p:cBhvr>
                                      <p:to>
                                        <p:strVal val="visible"/>
                                      </p:to>
                                    </p:set>
                                  </p:childTnLst>
                                </p:cTn>
                              </p:par>
                              <p:par>
                                <p:cTn id="28" presetID="10" presetClass="entr" presetSubtype="0" fill="hold" grpId="1" nodeType="withEffect">
                                  <p:stCondLst>
                                    <p:cond delay="0"/>
                                  </p:stCondLst>
                                  <p:childTnLst>
                                    <p:set>
                                      <p:cBhvr>
                                        <p:cTn id="29" dur="1" fill="hold">
                                          <p:stCondLst>
                                            <p:cond delay="0"/>
                                          </p:stCondLst>
                                        </p:cTn>
                                        <p:tgtEl>
                                          <p:spTgt spid="20485"/>
                                        </p:tgtEl>
                                        <p:attrNameLst>
                                          <p:attrName>style.visibility</p:attrName>
                                        </p:attrNameLst>
                                      </p:cBhvr>
                                      <p:to>
                                        <p:strVal val="visible"/>
                                      </p:to>
                                    </p:set>
                                    <p:anim calcmode="lin" valueType="num">
                                      <p:cBhvr>
                                        <p:cTn id="30" dur="500" fill="hold"/>
                                        <p:tgtEl>
                                          <p:spTgt spid="20485"/>
                                        </p:tgtEl>
                                        <p:attrNameLst>
                                          <p:attrName>ppt_w</p:attrName>
                                        </p:attrNameLst>
                                      </p:cBhvr>
                                      <p:tavLst>
                                        <p:tav tm="0">
                                          <p:val>
                                            <p:fltVal val="0"/>
                                          </p:val>
                                        </p:tav>
                                        <p:tav tm="100000">
                                          <p:val>
                                            <p:strVal val="#ppt_w"/>
                                          </p:val>
                                        </p:tav>
                                      </p:tavLst>
                                    </p:anim>
                                    <p:anim calcmode="lin" valueType="num">
                                      <p:cBhvr>
                                        <p:cTn id="31" dur="500" fill="hold"/>
                                        <p:tgtEl>
                                          <p:spTgt spid="20485"/>
                                        </p:tgtEl>
                                        <p:attrNameLst>
                                          <p:attrName>ppt_h</p:attrName>
                                        </p:attrNameLst>
                                      </p:cBhvr>
                                      <p:tavLst>
                                        <p:tav tm="0">
                                          <p:val>
                                            <p:fltVal val="0"/>
                                          </p:val>
                                        </p:tav>
                                        <p:tav tm="100000">
                                          <p:val>
                                            <p:strVal val="#ppt_h"/>
                                          </p:val>
                                        </p:tav>
                                      </p:tavLst>
                                    </p:anim>
                                    <p:animEffect transition="in" filter="fade">
                                      <p:cBhvr>
                                        <p:cTn id="32" dur="500"/>
                                        <p:tgtEl>
                                          <p:spTgt spid="20485"/>
                                        </p:tgtEl>
                                      </p:cBhvr>
                                    </p:animEffect>
                                  </p:childTnLst>
                                </p:cTn>
                              </p:par>
                              <p:par>
                                <p:cTn id="33" presetID="49" presetClass="path" presetSubtype="0" accel="50000" decel="50000" fill="hold" grpId="2" nodeType="withEffect">
                                  <p:stCondLst>
                                    <p:cond delay="0"/>
                                  </p:stCondLst>
                                  <p:childTnLst>
                                    <p:animMotion origin="layout" path="M 1.38889E-6 -1.9334E-6 L 0.09358 0.12188 " pathEditMode="relative" rAng="0" ptsTypes="AA">
                                      <p:cBhvr>
                                        <p:cTn id="34" dur="500" spd="-99800" fill="hold"/>
                                        <p:tgtEl>
                                          <p:spTgt spid="20485"/>
                                        </p:tgtEl>
                                        <p:attrNameLst>
                                          <p:attrName>ppt_x,ppt_y</p:attrName>
                                        </p:attrNameLst>
                                      </p:cBhvr>
                                      <p:rCtr x="4700" y="6100"/>
                                    </p:animMotion>
                                  </p:childTnLst>
                                </p:cTn>
                              </p:par>
                              <p:par>
                                <p:cTn id="35" presetID="1" presetClass="entr" presetSubtype="0" fill="hold" grpId="0" nodeType="withEffect">
                                  <p:stCondLst>
                                    <p:cond delay="0"/>
                                  </p:stCondLst>
                                  <p:childTnLst>
                                    <p:set>
                                      <p:cBhvr>
                                        <p:cTn id="36" dur="1" fill="hold">
                                          <p:stCondLst>
                                            <p:cond delay="0"/>
                                          </p:stCondLst>
                                        </p:cTn>
                                        <p:tgtEl>
                                          <p:spTgt spid="20486"/>
                                        </p:tgtEl>
                                        <p:attrNameLst>
                                          <p:attrName>style.visibility</p:attrName>
                                        </p:attrNameLst>
                                      </p:cBhvr>
                                      <p:to>
                                        <p:strVal val="visible"/>
                                      </p:to>
                                    </p:set>
                                  </p:childTnLst>
                                </p:cTn>
                              </p:par>
                              <p:par>
                                <p:cTn id="37" presetID="10" presetClass="entr" presetSubtype="0" fill="hold" grpId="1" nodeType="withEffect">
                                  <p:stCondLst>
                                    <p:cond delay="0"/>
                                  </p:stCondLst>
                                  <p:childTnLst>
                                    <p:set>
                                      <p:cBhvr>
                                        <p:cTn id="38" dur="1" fill="hold">
                                          <p:stCondLst>
                                            <p:cond delay="0"/>
                                          </p:stCondLst>
                                        </p:cTn>
                                        <p:tgtEl>
                                          <p:spTgt spid="20486"/>
                                        </p:tgtEl>
                                        <p:attrNameLst>
                                          <p:attrName>style.visibility</p:attrName>
                                        </p:attrNameLst>
                                      </p:cBhvr>
                                      <p:to>
                                        <p:strVal val="visible"/>
                                      </p:to>
                                    </p:set>
                                    <p:anim calcmode="lin" valueType="num">
                                      <p:cBhvr>
                                        <p:cTn id="39" dur="500" fill="hold"/>
                                        <p:tgtEl>
                                          <p:spTgt spid="20486"/>
                                        </p:tgtEl>
                                        <p:attrNameLst>
                                          <p:attrName>ppt_w</p:attrName>
                                        </p:attrNameLst>
                                      </p:cBhvr>
                                      <p:tavLst>
                                        <p:tav tm="0">
                                          <p:val>
                                            <p:fltVal val="0"/>
                                          </p:val>
                                        </p:tav>
                                        <p:tav tm="100000">
                                          <p:val>
                                            <p:strVal val="#ppt_w"/>
                                          </p:val>
                                        </p:tav>
                                      </p:tavLst>
                                    </p:anim>
                                    <p:anim calcmode="lin" valueType="num">
                                      <p:cBhvr>
                                        <p:cTn id="40" dur="500" fill="hold"/>
                                        <p:tgtEl>
                                          <p:spTgt spid="20486"/>
                                        </p:tgtEl>
                                        <p:attrNameLst>
                                          <p:attrName>ppt_h</p:attrName>
                                        </p:attrNameLst>
                                      </p:cBhvr>
                                      <p:tavLst>
                                        <p:tav tm="0">
                                          <p:val>
                                            <p:fltVal val="0"/>
                                          </p:val>
                                        </p:tav>
                                        <p:tav tm="100000">
                                          <p:val>
                                            <p:strVal val="#ppt_h"/>
                                          </p:val>
                                        </p:tav>
                                      </p:tavLst>
                                    </p:anim>
                                    <p:animEffect transition="in" filter="fade">
                                      <p:cBhvr>
                                        <p:cTn id="41" dur="500"/>
                                        <p:tgtEl>
                                          <p:spTgt spid="20486"/>
                                        </p:tgtEl>
                                      </p:cBhvr>
                                    </p:animEffect>
                                  </p:childTnLst>
                                </p:cTn>
                              </p:par>
                              <p:par>
                                <p:cTn id="42" presetID="49" presetClass="path" presetSubtype="0" accel="50000" decel="50000" fill="hold" grpId="2" nodeType="withEffect">
                                  <p:stCondLst>
                                    <p:cond delay="0"/>
                                  </p:stCondLst>
                                  <p:childTnLst>
                                    <p:animMotion origin="layout" path="M 1.94444E-6 -1.9334E-6 L -0.09149 0.12188 " pathEditMode="relative" rAng="0" ptsTypes="AA">
                                      <p:cBhvr>
                                        <p:cTn id="43" dur="500" spd="-99800" fill="hold"/>
                                        <p:tgtEl>
                                          <p:spTgt spid="20486"/>
                                        </p:tgtEl>
                                        <p:attrNameLst>
                                          <p:attrName>ppt_x,ppt_y</p:attrName>
                                        </p:attrNameLst>
                                      </p:cBhvr>
                                      <p:rCtr x="-4400" y="6100"/>
                                    </p:animMotion>
                                  </p:childTnLst>
                                </p:cTn>
                              </p:par>
                              <p:par>
                                <p:cTn id="44" presetID="1" presetClass="entr" presetSubtype="0" fill="hold" grpId="0" nodeType="withEffect">
                                  <p:stCondLst>
                                    <p:cond delay="0"/>
                                  </p:stCondLst>
                                  <p:childTnLst>
                                    <p:set>
                                      <p:cBhvr>
                                        <p:cTn id="45" dur="1" fill="hold">
                                          <p:stCondLst>
                                            <p:cond delay="0"/>
                                          </p:stCondLst>
                                        </p:cTn>
                                        <p:tgtEl>
                                          <p:spTgt spid="20488"/>
                                        </p:tgtEl>
                                        <p:attrNameLst>
                                          <p:attrName>style.visibility</p:attrName>
                                        </p:attrNameLst>
                                      </p:cBhvr>
                                      <p:to>
                                        <p:strVal val="visible"/>
                                      </p:to>
                                    </p:set>
                                  </p:childTnLst>
                                </p:cTn>
                              </p:par>
                              <p:par>
                                <p:cTn id="46" presetID="10" presetClass="entr" presetSubtype="0" fill="hold" grpId="1" nodeType="withEffect">
                                  <p:stCondLst>
                                    <p:cond delay="0"/>
                                  </p:stCondLst>
                                  <p:childTnLst>
                                    <p:set>
                                      <p:cBhvr>
                                        <p:cTn id="47" dur="1" fill="hold">
                                          <p:stCondLst>
                                            <p:cond delay="0"/>
                                          </p:stCondLst>
                                        </p:cTn>
                                        <p:tgtEl>
                                          <p:spTgt spid="20488"/>
                                        </p:tgtEl>
                                        <p:attrNameLst>
                                          <p:attrName>style.visibility</p:attrName>
                                        </p:attrNameLst>
                                      </p:cBhvr>
                                      <p:to>
                                        <p:strVal val="visible"/>
                                      </p:to>
                                    </p:set>
                                    <p:anim calcmode="lin" valueType="num">
                                      <p:cBhvr>
                                        <p:cTn id="48" dur="500" fill="hold"/>
                                        <p:tgtEl>
                                          <p:spTgt spid="20488"/>
                                        </p:tgtEl>
                                        <p:attrNameLst>
                                          <p:attrName>ppt_w</p:attrName>
                                        </p:attrNameLst>
                                      </p:cBhvr>
                                      <p:tavLst>
                                        <p:tav tm="0">
                                          <p:val>
                                            <p:fltVal val="0"/>
                                          </p:val>
                                        </p:tav>
                                        <p:tav tm="100000">
                                          <p:val>
                                            <p:strVal val="#ppt_w"/>
                                          </p:val>
                                        </p:tav>
                                      </p:tavLst>
                                    </p:anim>
                                    <p:anim calcmode="lin" valueType="num">
                                      <p:cBhvr>
                                        <p:cTn id="49" dur="500" fill="hold"/>
                                        <p:tgtEl>
                                          <p:spTgt spid="20488"/>
                                        </p:tgtEl>
                                        <p:attrNameLst>
                                          <p:attrName>ppt_h</p:attrName>
                                        </p:attrNameLst>
                                      </p:cBhvr>
                                      <p:tavLst>
                                        <p:tav tm="0">
                                          <p:val>
                                            <p:fltVal val="0"/>
                                          </p:val>
                                        </p:tav>
                                        <p:tav tm="100000">
                                          <p:val>
                                            <p:strVal val="#ppt_h"/>
                                          </p:val>
                                        </p:tav>
                                      </p:tavLst>
                                    </p:anim>
                                    <p:animEffect transition="in" filter="fade">
                                      <p:cBhvr>
                                        <p:cTn id="50" dur="500"/>
                                        <p:tgtEl>
                                          <p:spTgt spid="20488"/>
                                        </p:tgtEl>
                                      </p:cBhvr>
                                    </p:animEffect>
                                  </p:childTnLst>
                                </p:cTn>
                              </p:par>
                              <p:par>
                                <p:cTn id="51" presetID="49" presetClass="path" presetSubtype="0" accel="50000" decel="50000" fill="hold" grpId="2" nodeType="withEffect">
                                  <p:stCondLst>
                                    <p:cond delay="0"/>
                                  </p:stCondLst>
                                  <p:childTnLst>
                                    <p:animMotion origin="layout" path="M 1.94444E-6 -1.10083E-6 L -0.09149 -0.11702 " pathEditMode="relative" rAng="0" ptsTypes="AA">
                                      <p:cBhvr>
                                        <p:cTn id="52" dur="500" spd="-99800" fill="hold"/>
                                        <p:tgtEl>
                                          <p:spTgt spid="20488"/>
                                        </p:tgtEl>
                                        <p:attrNameLst>
                                          <p:attrName>ppt_x,ppt_y</p:attrName>
                                        </p:attrNameLst>
                                      </p:cBhvr>
                                      <p:rCtr x="-4400" y="-5700"/>
                                    </p:animMotion>
                                  </p:childTnLst>
                                </p:cTn>
                              </p:par>
                              <p:par>
                                <p:cTn id="53" presetID="1" presetClass="entr" presetSubtype="0" fill="hold" grpId="0" nodeType="withEffect">
                                  <p:stCondLst>
                                    <p:cond delay="0"/>
                                  </p:stCondLst>
                                  <p:childTnLst>
                                    <p:set>
                                      <p:cBhvr>
                                        <p:cTn id="54" dur="1" fill="hold">
                                          <p:stCondLst>
                                            <p:cond delay="0"/>
                                          </p:stCondLst>
                                        </p:cTn>
                                        <p:tgtEl>
                                          <p:spTgt spid="20487"/>
                                        </p:tgtEl>
                                        <p:attrNameLst>
                                          <p:attrName>style.visibility</p:attrName>
                                        </p:attrNameLst>
                                      </p:cBhvr>
                                      <p:to>
                                        <p:strVal val="visible"/>
                                      </p:to>
                                    </p:set>
                                  </p:childTnLst>
                                </p:cTn>
                              </p:par>
                              <p:par>
                                <p:cTn id="55" presetID="10" presetClass="entr" presetSubtype="0" fill="hold" grpId="1" nodeType="withEffect">
                                  <p:stCondLst>
                                    <p:cond delay="0"/>
                                  </p:stCondLst>
                                  <p:childTnLst>
                                    <p:set>
                                      <p:cBhvr>
                                        <p:cTn id="56" dur="1" fill="hold">
                                          <p:stCondLst>
                                            <p:cond delay="0"/>
                                          </p:stCondLst>
                                        </p:cTn>
                                        <p:tgtEl>
                                          <p:spTgt spid="20487"/>
                                        </p:tgtEl>
                                        <p:attrNameLst>
                                          <p:attrName>style.visibility</p:attrName>
                                        </p:attrNameLst>
                                      </p:cBhvr>
                                      <p:to>
                                        <p:strVal val="visible"/>
                                      </p:to>
                                    </p:set>
                                    <p:anim calcmode="lin" valueType="num">
                                      <p:cBhvr>
                                        <p:cTn id="57" dur="500" fill="hold"/>
                                        <p:tgtEl>
                                          <p:spTgt spid="20487"/>
                                        </p:tgtEl>
                                        <p:attrNameLst>
                                          <p:attrName>ppt_w</p:attrName>
                                        </p:attrNameLst>
                                      </p:cBhvr>
                                      <p:tavLst>
                                        <p:tav tm="0">
                                          <p:val>
                                            <p:fltVal val="0"/>
                                          </p:val>
                                        </p:tav>
                                        <p:tav tm="100000">
                                          <p:val>
                                            <p:strVal val="#ppt_w"/>
                                          </p:val>
                                        </p:tav>
                                      </p:tavLst>
                                    </p:anim>
                                    <p:anim calcmode="lin" valueType="num">
                                      <p:cBhvr>
                                        <p:cTn id="58" dur="500" fill="hold"/>
                                        <p:tgtEl>
                                          <p:spTgt spid="20487"/>
                                        </p:tgtEl>
                                        <p:attrNameLst>
                                          <p:attrName>ppt_h</p:attrName>
                                        </p:attrNameLst>
                                      </p:cBhvr>
                                      <p:tavLst>
                                        <p:tav tm="0">
                                          <p:val>
                                            <p:fltVal val="0"/>
                                          </p:val>
                                        </p:tav>
                                        <p:tav tm="100000">
                                          <p:val>
                                            <p:strVal val="#ppt_h"/>
                                          </p:val>
                                        </p:tav>
                                      </p:tavLst>
                                    </p:anim>
                                    <p:animEffect transition="in" filter="fade">
                                      <p:cBhvr>
                                        <p:cTn id="59" dur="500"/>
                                        <p:tgtEl>
                                          <p:spTgt spid="20487"/>
                                        </p:tgtEl>
                                      </p:cBhvr>
                                    </p:animEffect>
                                  </p:childTnLst>
                                </p:cTn>
                              </p:par>
                              <p:par>
                                <p:cTn id="60" presetID="49" presetClass="path" presetSubtype="0" accel="50000" decel="50000" fill="hold" grpId="2" nodeType="withEffect">
                                  <p:stCondLst>
                                    <p:cond delay="0"/>
                                  </p:stCondLst>
                                  <p:childTnLst>
                                    <p:animMotion origin="layout" path="M 1.38889E-6 -1.10083E-6 L 0.09358 -0.11702 " pathEditMode="relative" rAng="0" ptsTypes="AA">
                                      <p:cBhvr>
                                        <p:cTn id="61" dur="500" spd="-99800" fill="hold"/>
                                        <p:tgtEl>
                                          <p:spTgt spid="20487"/>
                                        </p:tgtEl>
                                        <p:attrNameLst>
                                          <p:attrName>ppt_x,ppt_y</p:attrName>
                                        </p:attrNameLst>
                                      </p:cBhvr>
                                      <p:rCtr x="4700" y="-5700"/>
                                    </p:animMotion>
                                  </p:childTnLst>
                                </p:cTn>
                              </p:par>
                            </p:childTnLst>
                          </p:cTn>
                        </p:par>
                        <p:par>
                          <p:cTn id="62" fill="hold" nodeType="afterGroup">
                            <p:stCondLst>
                              <p:cond delay="2480"/>
                            </p:stCondLst>
                            <p:childTnLst>
                              <p:par>
                                <p:cTn id="63" presetID="31" presetClass="entr" presetSubtype="0" fill="hold" grpId="0" nodeType="afterEffect">
                                  <p:stCondLst>
                                    <p:cond delay="0"/>
                                  </p:stCondLst>
                                  <p:childTnLst>
                                    <p:set>
                                      <p:cBhvr>
                                        <p:cTn id="64" dur="1" fill="hold">
                                          <p:stCondLst>
                                            <p:cond delay="0"/>
                                          </p:stCondLst>
                                        </p:cTn>
                                        <p:tgtEl>
                                          <p:spTgt spid="20489"/>
                                        </p:tgtEl>
                                        <p:attrNameLst>
                                          <p:attrName>style.visibility</p:attrName>
                                        </p:attrNameLst>
                                      </p:cBhvr>
                                      <p:to>
                                        <p:strVal val="visible"/>
                                      </p:to>
                                    </p:set>
                                    <p:anim calcmode="lin" valueType="num">
                                      <p:cBhvr>
                                        <p:cTn id="65" dur="500" fill="hold"/>
                                        <p:tgtEl>
                                          <p:spTgt spid="20489"/>
                                        </p:tgtEl>
                                        <p:attrNameLst>
                                          <p:attrName>ppt_w</p:attrName>
                                        </p:attrNameLst>
                                      </p:cBhvr>
                                      <p:tavLst>
                                        <p:tav tm="0">
                                          <p:val>
                                            <p:fltVal val="0"/>
                                          </p:val>
                                        </p:tav>
                                        <p:tav tm="100000">
                                          <p:val>
                                            <p:strVal val="#ppt_w"/>
                                          </p:val>
                                        </p:tav>
                                      </p:tavLst>
                                    </p:anim>
                                    <p:anim calcmode="lin" valueType="num">
                                      <p:cBhvr>
                                        <p:cTn id="66" dur="500" fill="hold"/>
                                        <p:tgtEl>
                                          <p:spTgt spid="20489"/>
                                        </p:tgtEl>
                                        <p:attrNameLst>
                                          <p:attrName>ppt_h</p:attrName>
                                        </p:attrNameLst>
                                      </p:cBhvr>
                                      <p:tavLst>
                                        <p:tav tm="0">
                                          <p:val>
                                            <p:fltVal val="0"/>
                                          </p:val>
                                        </p:tav>
                                        <p:tav tm="100000">
                                          <p:val>
                                            <p:strVal val="#ppt_h"/>
                                          </p:val>
                                        </p:tav>
                                      </p:tavLst>
                                    </p:anim>
                                    <p:anim calcmode="lin" valueType="num">
                                      <p:cBhvr>
                                        <p:cTn id="67" dur="500" fill="hold"/>
                                        <p:tgtEl>
                                          <p:spTgt spid="20489"/>
                                        </p:tgtEl>
                                        <p:attrNameLst>
                                          <p:attrName>style.rotation</p:attrName>
                                        </p:attrNameLst>
                                      </p:cBhvr>
                                      <p:tavLst>
                                        <p:tav tm="0">
                                          <p:val>
                                            <p:fltVal val="90"/>
                                          </p:val>
                                        </p:tav>
                                        <p:tav tm="100000">
                                          <p:val>
                                            <p:fltVal val="0"/>
                                          </p:val>
                                        </p:tav>
                                      </p:tavLst>
                                    </p:anim>
                                    <p:animEffect transition="in" filter="fade">
                                      <p:cBhvr>
                                        <p:cTn id="68" dur="500"/>
                                        <p:tgtEl>
                                          <p:spTgt spid="20489"/>
                                        </p:tgtEl>
                                      </p:cBhvr>
                                    </p:animEffect>
                                  </p:childTnLst>
                                </p:cTn>
                              </p:par>
                            </p:childTnLst>
                          </p:cTn>
                        </p:par>
                        <p:par>
                          <p:cTn id="69" fill="hold" nodeType="afterGroup">
                            <p:stCondLst>
                              <p:cond delay="2980"/>
                            </p:stCondLst>
                            <p:childTnLst>
                              <p:par>
                                <p:cTn id="70" presetID="22" presetClass="entr" presetSubtype="2" fill="hold" grpId="0" nodeType="afterEffect">
                                  <p:stCondLst>
                                    <p:cond delay="0"/>
                                  </p:stCondLst>
                                  <p:childTnLst>
                                    <p:set>
                                      <p:cBhvr>
                                        <p:cTn id="71" dur="1" fill="hold">
                                          <p:stCondLst>
                                            <p:cond delay="0"/>
                                          </p:stCondLst>
                                        </p:cTn>
                                        <p:tgtEl>
                                          <p:spTgt spid="20495"/>
                                        </p:tgtEl>
                                        <p:attrNameLst>
                                          <p:attrName>style.visibility</p:attrName>
                                        </p:attrNameLst>
                                      </p:cBhvr>
                                      <p:to>
                                        <p:strVal val="visible"/>
                                      </p:to>
                                    </p:set>
                                    <p:animEffect transition="in" filter="wipe(right)">
                                      <p:cBhvr>
                                        <p:cTn id="72" dur="500"/>
                                        <p:tgtEl>
                                          <p:spTgt spid="20495"/>
                                        </p:tgtEl>
                                      </p:cBhvr>
                                    </p:animEffect>
                                  </p:childTnLst>
                                </p:cTn>
                              </p:par>
                            </p:childTnLst>
                          </p:cTn>
                        </p:par>
                        <p:par>
                          <p:cTn id="73" fill="hold" nodeType="afterGroup">
                            <p:stCondLst>
                              <p:cond delay="3480"/>
                            </p:stCondLst>
                            <p:childTnLst>
                              <p:par>
                                <p:cTn id="74" presetID="31" presetClass="entr" presetSubtype="0" fill="hold" grpId="0" nodeType="afterEffect">
                                  <p:stCondLst>
                                    <p:cond delay="0"/>
                                  </p:stCondLst>
                                  <p:childTnLst>
                                    <p:set>
                                      <p:cBhvr>
                                        <p:cTn id="75" dur="1" fill="hold">
                                          <p:stCondLst>
                                            <p:cond delay="0"/>
                                          </p:stCondLst>
                                        </p:cTn>
                                        <p:tgtEl>
                                          <p:spTgt spid="20490"/>
                                        </p:tgtEl>
                                        <p:attrNameLst>
                                          <p:attrName>style.visibility</p:attrName>
                                        </p:attrNameLst>
                                      </p:cBhvr>
                                      <p:to>
                                        <p:strVal val="visible"/>
                                      </p:to>
                                    </p:set>
                                    <p:anim calcmode="lin" valueType="num">
                                      <p:cBhvr>
                                        <p:cTn id="76" dur="500" fill="hold"/>
                                        <p:tgtEl>
                                          <p:spTgt spid="20490"/>
                                        </p:tgtEl>
                                        <p:attrNameLst>
                                          <p:attrName>ppt_w</p:attrName>
                                        </p:attrNameLst>
                                      </p:cBhvr>
                                      <p:tavLst>
                                        <p:tav tm="0">
                                          <p:val>
                                            <p:fltVal val="0"/>
                                          </p:val>
                                        </p:tav>
                                        <p:tav tm="100000">
                                          <p:val>
                                            <p:strVal val="#ppt_w"/>
                                          </p:val>
                                        </p:tav>
                                      </p:tavLst>
                                    </p:anim>
                                    <p:anim calcmode="lin" valueType="num">
                                      <p:cBhvr>
                                        <p:cTn id="77" dur="500" fill="hold"/>
                                        <p:tgtEl>
                                          <p:spTgt spid="20490"/>
                                        </p:tgtEl>
                                        <p:attrNameLst>
                                          <p:attrName>ppt_h</p:attrName>
                                        </p:attrNameLst>
                                      </p:cBhvr>
                                      <p:tavLst>
                                        <p:tav tm="0">
                                          <p:val>
                                            <p:fltVal val="0"/>
                                          </p:val>
                                        </p:tav>
                                        <p:tav tm="100000">
                                          <p:val>
                                            <p:strVal val="#ppt_h"/>
                                          </p:val>
                                        </p:tav>
                                      </p:tavLst>
                                    </p:anim>
                                    <p:anim calcmode="lin" valueType="num">
                                      <p:cBhvr>
                                        <p:cTn id="78" dur="500" fill="hold"/>
                                        <p:tgtEl>
                                          <p:spTgt spid="20490"/>
                                        </p:tgtEl>
                                        <p:attrNameLst>
                                          <p:attrName>style.rotation</p:attrName>
                                        </p:attrNameLst>
                                      </p:cBhvr>
                                      <p:tavLst>
                                        <p:tav tm="0">
                                          <p:val>
                                            <p:fltVal val="90"/>
                                          </p:val>
                                        </p:tav>
                                        <p:tav tm="100000">
                                          <p:val>
                                            <p:fltVal val="0"/>
                                          </p:val>
                                        </p:tav>
                                      </p:tavLst>
                                    </p:anim>
                                    <p:animEffect transition="in" filter="fade">
                                      <p:cBhvr>
                                        <p:cTn id="79" dur="500"/>
                                        <p:tgtEl>
                                          <p:spTgt spid="20490"/>
                                        </p:tgtEl>
                                      </p:cBhvr>
                                    </p:animEffect>
                                  </p:childTnLst>
                                </p:cTn>
                              </p:par>
                            </p:childTnLst>
                          </p:cTn>
                        </p:par>
                        <p:par>
                          <p:cTn id="80" fill="hold" nodeType="afterGroup">
                            <p:stCondLst>
                              <p:cond delay="3980"/>
                            </p:stCondLst>
                            <p:childTnLst>
                              <p:par>
                                <p:cTn id="81" presetID="22" presetClass="entr" presetSubtype="8" fill="hold" grpId="0" nodeType="afterEffect">
                                  <p:stCondLst>
                                    <p:cond delay="0"/>
                                  </p:stCondLst>
                                  <p:childTnLst>
                                    <p:set>
                                      <p:cBhvr>
                                        <p:cTn id="82" dur="1" fill="hold">
                                          <p:stCondLst>
                                            <p:cond delay="0"/>
                                          </p:stCondLst>
                                        </p:cTn>
                                        <p:tgtEl>
                                          <p:spTgt spid="20493"/>
                                        </p:tgtEl>
                                        <p:attrNameLst>
                                          <p:attrName>style.visibility</p:attrName>
                                        </p:attrNameLst>
                                      </p:cBhvr>
                                      <p:to>
                                        <p:strVal val="visible"/>
                                      </p:to>
                                    </p:set>
                                    <p:animEffect transition="in" filter="wipe(left)">
                                      <p:cBhvr>
                                        <p:cTn id="83" dur="500"/>
                                        <p:tgtEl>
                                          <p:spTgt spid="20493"/>
                                        </p:tgtEl>
                                      </p:cBhvr>
                                    </p:animEffect>
                                  </p:childTnLst>
                                </p:cTn>
                              </p:par>
                            </p:childTnLst>
                          </p:cTn>
                        </p:par>
                        <p:par>
                          <p:cTn id="84" fill="hold" nodeType="afterGroup">
                            <p:stCondLst>
                              <p:cond delay="4480"/>
                            </p:stCondLst>
                            <p:childTnLst>
                              <p:par>
                                <p:cTn id="85" presetID="31" presetClass="entr" presetSubtype="0" fill="hold" grpId="0" nodeType="afterEffect">
                                  <p:stCondLst>
                                    <p:cond delay="0"/>
                                  </p:stCondLst>
                                  <p:childTnLst>
                                    <p:set>
                                      <p:cBhvr>
                                        <p:cTn id="86" dur="1" fill="hold">
                                          <p:stCondLst>
                                            <p:cond delay="0"/>
                                          </p:stCondLst>
                                        </p:cTn>
                                        <p:tgtEl>
                                          <p:spTgt spid="20491"/>
                                        </p:tgtEl>
                                        <p:attrNameLst>
                                          <p:attrName>style.visibility</p:attrName>
                                        </p:attrNameLst>
                                      </p:cBhvr>
                                      <p:to>
                                        <p:strVal val="visible"/>
                                      </p:to>
                                    </p:set>
                                    <p:anim calcmode="lin" valueType="num">
                                      <p:cBhvr>
                                        <p:cTn id="87" dur="500" fill="hold"/>
                                        <p:tgtEl>
                                          <p:spTgt spid="20491"/>
                                        </p:tgtEl>
                                        <p:attrNameLst>
                                          <p:attrName>ppt_w</p:attrName>
                                        </p:attrNameLst>
                                      </p:cBhvr>
                                      <p:tavLst>
                                        <p:tav tm="0">
                                          <p:val>
                                            <p:fltVal val="0"/>
                                          </p:val>
                                        </p:tav>
                                        <p:tav tm="100000">
                                          <p:val>
                                            <p:strVal val="#ppt_w"/>
                                          </p:val>
                                        </p:tav>
                                      </p:tavLst>
                                    </p:anim>
                                    <p:anim calcmode="lin" valueType="num">
                                      <p:cBhvr>
                                        <p:cTn id="88" dur="500" fill="hold"/>
                                        <p:tgtEl>
                                          <p:spTgt spid="20491"/>
                                        </p:tgtEl>
                                        <p:attrNameLst>
                                          <p:attrName>ppt_h</p:attrName>
                                        </p:attrNameLst>
                                      </p:cBhvr>
                                      <p:tavLst>
                                        <p:tav tm="0">
                                          <p:val>
                                            <p:fltVal val="0"/>
                                          </p:val>
                                        </p:tav>
                                        <p:tav tm="100000">
                                          <p:val>
                                            <p:strVal val="#ppt_h"/>
                                          </p:val>
                                        </p:tav>
                                      </p:tavLst>
                                    </p:anim>
                                    <p:anim calcmode="lin" valueType="num">
                                      <p:cBhvr>
                                        <p:cTn id="89" dur="500" fill="hold"/>
                                        <p:tgtEl>
                                          <p:spTgt spid="20491"/>
                                        </p:tgtEl>
                                        <p:attrNameLst>
                                          <p:attrName>style.rotation</p:attrName>
                                        </p:attrNameLst>
                                      </p:cBhvr>
                                      <p:tavLst>
                                        <p:tav tm="0">
                                          <p:val>
                                            <p:fltVal val="90"/>
                                          </p:val>
                                        </p:tav>
                                        <p:tav tm="100000">
                                          <p:val>
                                            <p:fltVal val="0"/>
                                          </p:val>
                                        </p:tav>
                                      </p:tavLst>
                                    </p:anim>
                                    <p:animEffect transition="in" filter="fade">
                                      <p:cBhvr>
                                        <p:cTn id="90" dur="500"/>
                                        <p:tgtEl>
                                          <p:spTgt spid="20491"/>
                                        </p:tgtEl>
                                      </p:cBhvr>
                                    </p:animEffect>
                                  </p:childTnLst>
                                </p:cTn>
                              </p:par>
                            </p:childTnLst>
                          </p:cTn>
                        </p:par>
                        <p:par>
                          <p:cTn id="91" fill="hold" nodeType="afterGroup">
                            <p:stCondLst>
                              <p:cond delay="4980"/>
                            </p:stCondLst>
                            <p:childTnLst>
                              <p:par>
                                <p:cTn id="92" presetID="22" presetClass="entr" presetSubtype="2" fill="hold" grpId="0" nodeType="afterEffect">
                                  <p:stCondLst>
                                    <p:cond delay="0"/>
                                  </p:stCondLst>
                                  <p:childTnLst>
                                    <p:set>
                                      <p:cBhvr>
                                        <p:cTn id="93" dur="1" fill="hold">
                                          <p:stCondLst>
                                            <p:cond delay="0"/>
                                          </p:stCondLst>
                                        </p:cTn>
                                        <p:tgtEl>
                                          <p:spTgt spid="20496"/>
                                        </p:tgtEl>
                                        <p:attrNameLst>
                                          <p:attrName>style.visibility</p:attrName>
                                        </p:attrNameLst>
                                      </p:cBhvr>
                                      <p:to>
                                        <p:strVal val="visible"/>
                                      </p:to>
                                    </p:set>
                                    <p:animEffect transition="in" filter="wipe(right)">
                                      <p:cBhvr>
                                        <p:cTn id="94" dur="500"/>
                                        <p:tgtEl>
                                          <p:spTgt spid="20496"/>
                                        </p:tgtEl>
                                      </p:cBhvr>
                                    </p:animEffect>
                                  </p:childTnLst>
                                </p:cTn>
                              </p:par>
                            </p:childTnLst>
                          </p:cTn>
                        </p:par>
                        <p:par>
                          <p:cTn id="95" fill="hold" nodeType="afterGroup">
                            <p:stCondLst>
                              <p:cond delay="5480"/>
                            </p:stCondLst>
                            <p:childTnLst>
                              <p:par>
                                <p:cTn id="96" presetID="31" presetClass="entr" presetSubtype="0" fill="hold" grpId="0" nodeType="afterEffect">
                                  <p:stCondLst>
                                    <p:cond delay="0"/>
                                  </p:stCondLst>
                                  <p:childTnLst>
                                    <p:set>
                                      <p:cBhvr>
                                        <p:cTn id="97" dur="1" fill="hold">
                                          <p:stCondLst>
                                            <p:cond delay="0"/>
                                          </p:stCondLst>
                                        </p:cTn>
                                        <p:tgtEl>
                                          <p:spTgt spid="20492"/>
                                        </p:tgtEl>
                                        <p:attrNameLst>
                                          <p:attrName>style.visibility</p:attrName>
                                        </p:attrNameLst>
                                      </p:cBhvr>
                                      <p:to>
                                        <p:strVal val="visible"/>
                                      </p:to>
                                    </p:set>
                                    <p:anim calcmode="lin" valueType="num">
                                      <p:cBhvr>
                                        <p:cTn id="98" dur="500" fill="hold"/>
                                        <p:tgtEl>
                                          <p:spTgt spid="20492"/>
                                        </p:tgtEl>
                                        <p:attrNameLst>
                                          <p:attrName>ppt_w</p:attrName>
                                        </p:attrNameLst>
                                      </p:cBhvr>
                                      <p:tavLst>
                                        <p:tav tm="0">
                                          <p:val>
                                            <p:fltVal val="0"/>
                                          </p:val>
                                        </p:tav>
                                        <p:tav tm="100000">
                                          <p:val>
                                            <p:strVal val="#ppt_w"/>
                                          </p:val>
                                        </p:tav>
                                      </p:tavLst>
                                    </p:anim>
                                    <p:anim calcmode="lin" valueType="num">
                                      <p:cBhvr>
                                        <p:cTn id="99" dur="500" fill="hold"/>
                                        <p:tgtEl>
                                          <p:spTgt spid="20492"/>
                                        </p:tgtEl>
                                        <p:attrNameLst>
                                          <p:attrName>ppt_h</p:attrName>
                                        </p:attrNameLst>
                                      </p:cBhvr>
                                      <p:tavLst>
                                        <p:tav tm="0">
                                          <p:val>
                                            <p:fltVal val="0"/>
                                          </p:val>
                                        </p:tav>
                                        <p:tav tm="100000">
                                          <p:val>
                                            <p:strVal val="#ppt_h"/>
                                          </p:val>
                                        </p:tav>
                                      </p:tavLst>
                                    </p:anim>
                                    <p:anim calcmode="lin" valueType="num">
                                      <p:cBhvr>
                                        <p:cTn id="100" dur="500" fill="hold"/>
                                        <p:tgtEl>
                                          <p:spTgt spid="20492"/>
                                        </p:tgtEl>
                                        <p:attrNameLst>
                                          <p:attrName>style.rotation</p:attrName>
                                        </p:attrNameLst>
                                      </p:cBhvr>
                                      <p:tavLst>
                                        <p:tav tm="0">
                                          <p:val>
                                            <p:fltVal val="90"/>
                                          </p:val>
                                        </p:tav>
                                        <p:tav tm="100000">
                                          <p:val>
                                            <p:fltVal val="0"/>
                                          </p:val>
                                        </p:tav>
                                      </p:tavLst>
                                    </p:anim>
                                    <p:animEffect transition="in" filter="fade">
                                      <p:cBhvr>
                                        <p:cTn id="101" dur="500"/>
                                        <p:tgtEl>
                                          <p:spTgt spid="20492"/>
                                        </p:tgtEl>
                                      </p:cBhvr>
                                    </p:animEffect>
                                  </p:childTnLst>
                                </p:cTn>
                              </p:par>
                            </p:childTnLst>
                          </p:cTn>
                        </p:par>
                        <p:par>
                          <p:cTn id="102" fill="hold" nodeType="afterGroup">
                            <p:stCondLst>
                              <p:cond delay="5980"/>
                            </p:stCondLst>
                            <p:childTnLst>
                              <p:par>
                                <p:cTn id="103" presetID="22" presetClass="entr" presetSubtype="8" fill="hold" grpId="0" nodeType="afterEffect">
                                  <p:stCondLst>
                                    <p:cond delay="0"/>
                                  </p:stCondLst>
                                  <p:childTnLst>
                                    <p:set>
                                      <p:cBhvr>
                                        <p:cTn id="104" dur="1" fill="hold">
                                          <p:stCondLst>
                                            <p:cond delay="0"/>
                                          </p:stCondLst>
                                        </p:cTn>
                                        <p:tgtEl>
                                          <p:spTgt spid="20494"/>
                                        </p:tgtEl>
                                        <p:attrNameLst>
                                          <p:attrName>style.visibility</p:attrName>
                                        </p:attrNameLst>
                                      </p:cBhvr>
                                      <p:to>
                                        <p:strVal val="visible"/>
                                      </p:to>
                                    </p:set>
                                    <p:animEffect transition="in" filter="wipe(left)">
                                      <p:cBhvr>
                                        <p:cTn id="105" dur="500"/>
                                        <p:tgtEl>
                                          <p:spTgt spid="204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4" grpId="0" animBg="1" autoUpdateAnimBg="0"/>
      <p:bldP spid="20484" grpId="1" animBg="1" autoUpdateAnimBg="0"/>
      <p:bldP spid="20485" grpId="0" animBg="1" autoUpdateAnimBg="0"/>
      <p:bldP spid="20485" grpId="1" animBg="1" autoUpdateAnimBg="0"/>
      <p:bldP spid="20485" grpId="2" animBg="1" autoUpdateAnimBg="0"/>
      <p:bldP spid="20486" grpId="0" animBg="1" autoUpdateAnimBg="0"/>
      <p:bldP spid="20486" grpId="1" animBg="1" autoUpdateAnimBg="0"/>
      <p:bldP spid="20486" grpId="2" animBg="1" autoUpdateAnimBg="0"/>
      <p:bldP spid="20487" grpId="0" animBg="1" autoUpdateAnimBg="0"/>
      <p:bldP spid="20487" grpId="1" animBg="1" autoUpdateAnimBg="0"/>
      <p:bldP spid="20487" grpId="2" animBg="1" autoUpdateAnimBg="0"/>
      <p:bldP spid="20488" grpId="0" animBg="1" autoUpdateAnimBg="0"/>
      <p:bldP spid="20488" grpId="1" animBg="1" autoUpdateAnimBg="0"/>
      <p:bldP spid="20488" grpId="2" animBg="1" autoUpdateAnimBg="0"/>
      <p:bldP spid="20489" grpId="0" autoUpdateAnimBg="0"/>
      <p:bldP spid="20490" grpId="0" autoUpdateAnimBg="0"/>
      <p:bldP spid="20491" grpId="0" autoUpdateAnimBg="0"/>
      <p:bldP spid="20492" grpId="0" autoUpdateAnimBg="0"/>
      <p:bldP spid="20493" grpId="0" autoUpdateAnimBg="0"/>
      <p:bldP spid="20494" grpId="0" autoUpdateAnimBg="0"/>
      <p:bldP spid="20495" grpId="0" autoUpdateAnimBg="0"/>
      <p:bldP spid="20496"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25"/>
          <p:cNvSpPr txBox="1">
            <a:spLocks noChangeArrowheads="1"/>
          </p:cNvSpPr>
          <p:nvPr/>
        </p:nvSpPr>
        <p:spPr bwMode="auto">
          <a:xfrm>
            <a:off x="423698" y="91457"/>
            <a:ext cx="1935145" cy="39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949">
                <a:solidFill>
                  <a:srgbClr val="000000"/>
                </a:solidFill>
                <a:latin typeface="微软雅黑" panose="020B0503020204020204" pitchFamily="34" charset="-122"/>
                <a:ea typeface="微软雅黑" panose="020B0503020204020204" pitchFamily="34" charset="-122"/>
              </a:rPr>
              <a:t>请输入您的标题</a:t>
            </a:r>
          </a:p>
        </p:txBody>
      </p:sp>
      <p:sp>
        <p:nvSpPr>
          <p:cNvPr id="22531" name="Freeform 5"/>
          <p:cNvSpPr>
            <a:spLocks/>
          </p:cNvSpPr>
          <p:nvPr/>
        </p:nvSpPr>
        <p:spPr bwMode="auto">
          <a:xfrm>
            <a:off x="1" y="103358"/>
            <a:ext cx="378471" cy="346337"/>
          </a:xfrm>
          <a:custGeom>
            <a:avLst/>
            <a:gdLst>
              <a:gd name="T0" fmla="*/ 0 w 691"/>
              <a:gd name="T1" fmla="*/ 0 h 643"/>
              <a:gd name="T2" fmla="*/ 622 w 691"/>
              <a:gd name="T3" fmla="*/ 0 h 643"/>
              <a:gd name="T4" fmla="*/ 691 w 691"/>
              <a:gd name="T5" fmla="*/ 66 h 643"/>
              <a:gd name="T6" fmla="*/ 691 w 691"/>
              <a:gd name="T7" fmla="*/ 578 h 643"/>
              <a:gd name="T8" fmla="*/ 622 w 691"/>
              <a:gd name="T9" fmla="*/ 643 h 643"/>
              <a:gd name="T10" fmla="*/ 0 w 691"/>
              <a:gd name="T11" fmla="*/ 643 h 643"/>
              <a:gd name="T12" fmla="*/ 0 w 691"/>
              <a:gd name="T13" fmla="*/ 0 h 643"/>
            </a:gdLst>
            <a:ahLst/>
            <a:cxnLst>
              <a:cxn ang="0">
                <a:pos x="T0" y="T1"/>
              </a:cxn>
              <a:cxn ang="0">
                <a:pos x="T2" y="T3"/>
              </a:cxn>
              <a:cxn ang="0">
                <a:pos x="T4" y="T5"/>
              </a:cxn>
              <a:cxn ang="0">
                <a:pos x="T6" y="T7"/>
              </a:cxn>
              <a:cxn ang="0">
                <a:pos x="T8" y="T9"/>
              </a:cxn>
              <a:cxn ang="0">
                <a:pos x="T10" y="T11"/>
              </a:cxn>
              <a:cxn ang="0">
                <a:pos x="T12" y="T13"/>
              </a:cxn>
            </a:cxnLst>
            <a:rect l="0" t="0" r="r" b="b"/>
            <a:pathLst>
              <a:path w="691" h="643">
                <a:moveTo>
                  <a:pt x="0" y="0"/>
                </a:moveTo>
                <a:lnTo>
                  <a:pt x="622" y="0"/>
                </a:lnTo>
                <a:cubicBezTo>
                  <a:pt x="660" y="0"/>
                  <a:pt x="691" y="30"/>
                  <a:pt x="691" y="66"/>
                </a:cubicBezTo>
                <a:lnTo>
                  <a:pt x="691" y="578"/>
                </a:lnTo>
                <a:cubicBezTo>
                  <a:pt x="691" y="614"/>
                  <a:pt x="660" y="643"/>
                  <a:pt x="622" y="643"/>
                </a:cubicBezTo>
                <a:lnTo>
                  <a:pt x="0" y="643"/>
                </a:lnTo>
                <a:lnTo>
                  <a:pt x="0" y="0"/>
                </a:lnTo>
                <a:close/>
              </a:path>
            </a:pathLst>
          </a:custGeom>
          <a:solidFill>
            <a:srgbClr val="EE67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2532" name="Oval 6"/>
          <p:cNvSpPr>
            <a:spLocks noChangeArrowheads="1"/>
          </p:cNvSpPr>
          <p:nvPr/>
        </p:nvSpPr>
        <p:spPr bwMode="auto">
          <a:xfrm>
            <a:off x="593891" y="2517003"/>
            <a:ext cx="1962574" cy="196257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2533" name="Oval 7"/>
          <p:cNvSpPr>
            <a:spLocks noChangeArrowheads="1"/>
          </p:cNvSpPr>
          <p:nvPr/>
        </p:nvSpPr>
        <p:spPr bwMode="auto">
          <a:xfrm>
            <a:off x="3190820" y="2789550"/>
            <a:ext cx="1611477" cy="1609096"/>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2534" name="Oval 8"/>
          <p:cNvSpPr>
            <a:spLocks noChangeArrowheads="1"/>
          </p:cNvSpPr>
          <p:nvPr/>
        </p:nvSpPr>
        <p:spPr bwMode="auto">
          <a:xfrm>
            <a:off x="5437842" y="3038293"/>
            <a:ext cx="1303225" cy="130322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2535" name="Oval 9"/>
          <p:cNvSpPr>
            <a:spLocks noChangeArrowheads="1"/>
          </p:cNvSpPr>
          <p:nvPr/>
        </p:nvSpPr>
        <p:spPr bwMode="auto">
          <a:xfrm>
            <a:off x="7376613" y="3212056"/>
            <a:ext cx="1146125" cy="11461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endParaRPr lang="zh-CN" altLang="en-US" sz="1349">
              <a:solidFill>
                <a:srgbClr val="FD7004"/>
              </a:solidFill>
            </a:endParaRPr>
          </a:p>
        </p:txBody>
      </p:sp>
      <p:sp>
        <p:nvSpPr>
          <p:cNvPr id="22536" name="Freeform 10"/>
          <p:cNvSpPr>
            <a:spLocks/>
          </p:cNvSpPr>
          <p:nvPr/>
        </p:nvSpPr>
        <p:spPr bwMode="auto">
          <a:xfrm>
            <a:off x="1775719" y="2036178"/>
            <a:ext cx="2101823" cy="671250"/>
          </a:xfrm>
          <a:custGeom>
            <a:avLst/>
            <a:gdLst>
              <a:gd name="T0" fmla="*/ 0 w 3292"/>
              <a:gd name="T1" fmla="*/ 650 h 1052"/>
              <a:gd name="T2" fmla="*/ 1668 w 3292"/>
              <a:gd name="T3" fmla="*/ 55 h 1052"/>
              <a:gd name="T4" fmla="*/ 3292 w 3292"/>
              <a:gd name="T5" fmla="*/ 1052 h 1052"/>
            </a:gdLst>
            <a:ahLst/>
            <a:cxnLst>
              <a:cxn ang="0">
                <a:pos x="T0" y="T1"/>
              </a:cxn>
              <a:cxn ang="0">
                <a:pos x="T2" y="T3"/>
              </a:cxn>
              <a:cxn ang="0">
                <a:pos x="T4" y="T5"/>
              </a:cxn>
            </a:cxnLst>
            <a:rect l="0" t="0" r="r" b="b"/>
            <a:pathLst>
              <a:path w="3292" h="1052">
                <a:moveTo>
                  <a:pt x="0" y="650"/>
                </a:moveTo>
                <a:cubicBezTo>
                  <a:pt x="428" y="234"/>
                  <a:pt x="1027" y="0"/>
                  <a:pt x="1668" y="55"/>
                </a:cubicBezTo>
                <a:cubicBezTo>
                  <a:pt x="2362" y="115"/>
                  <a:pt x="2949" y="502"/>
                  <a:pt x="3292" y="1052"/>
                </a:cubicBezTo>
              </a:path>
            </a:pathLst>
          </a:custGeom>
          <a:noFill/>
          <a:ln w="11" cap="flat" cmpd="sng">
            <a:solidFill>
              <a:schemeClr val="accent1"/>
            </a:solidFill>
            <a:prstDash val="dash"/>
            <a:round/>
            <a:headEnd/>
            <a:tailEnd type="triangle" w="lg" len="lg"/>
          </a:ln>
          <a:extLst>
            <a:ext uri="{909E8E84-426E-40DD-AFC4-6F175D3DCCD1}">
              <a14:hiddenFill xmlns:a14="http://schemas.microsoft.com/office/drawing/2010/main">
                <a:solidFill>
                  <a:srgbClr val="FFFFFF"/>
                </a:solid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2537" name="Freeform 11"/>
          <p:cNvSpPr>
            <a:spLocks/>
          </p:cNvSpPr>
          <p:nvPr/>
        </p:nvSpPr>
        <p:spPr bwMode="auto">
          <a:xfrm>
            <a:off x="4264344" y="2406319"/>
            <a:ext cx="1866171" cy="573657"/>
          </a:xfrm>
          <a:custGeom>
            <a:avLst/>
            <a:gdLst>
              <a:gd name="T0" fmla="*/ 0 w 2923"/>
              <a:gd name="T1" fmla="*/ 592 h 899"/>
              <a:gd name="T2" fmla="*/ 1469 w 2923"/>
              <a:gd name="T3" fmla="*/ 40 h 899"/>
              <a:gd name="T4" fmla="*/ 2923 w 2923"/>
              <a:gd name="T5" fmla="*/ 899 h 899"/>
            </a:gdLst>
            <a:ahLst/>
            <a:cxnLst>
              <a:cxn ang="0">
                <a:pos x="T0" y="T1"/>
              </a:cxn>
              <a:cxn ang="0">
                <a:pos x="T2" y="T3"/>
              </a:cxn>
              <a:cxn ang="0">
                <a:pos x="T4" y="T5"/>
              </a:cxn>
            </a:cxnLst>
            <a:rect l="0" t="0" r="r" b="b"/>
            <a:pathLst>
              <a:path w="2923" h="899">
                <a:moveTo>
                  <a:pt x="0" y="592"/>
                </a:moveTo>
                <a:cubicBezTo>
                  <a:pt x="373" y="217"/>
                  <a:pt x="900" y="0"/>
                  <a:pt x="1469" y="40"/>
                </a:cubicBezTo>
                <a:cubicBezTo>
                  <a:pt x="2085" y="83"/>
                  <a:pt x="2611" y="417"/>
                  <a:pt x="2923" y="899"/>
                </a:cubicBezTo>
              </a:path>
            </a:pathLst>
          </a:custGeom>
          <a:noFill/>
          <a:ln w="11" cap="flat" cmpd="sng">
            <a:solidFill>
              <a:schemeClr val="accent1"/>
            </a:solidFill>
            <a:prstDash val="dash"/>
            <a:round/>
            <a:headEnd/>
            <a:tailEnd type="triangle" w="lg" len="lg"/>
          </a:ln>
          <a:extLst>
            <a:ext uri="{909E8E84-426E-40DD-AFC4-6F175D3DCCD1}">
              <a14:hiddenFill xmlns:a14="http://schemas.microsoft.com/office/drawing/2010/main">
                <a:solidFill>
                  <a:srgbClr val="FFFFFF"/>
                </a:solid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2538" name="Freeform 12"/>
          <p:cNvSpPr>
            <a:spLocks/>
          </p:cNvSpPr>
          <p:nvPr/>
        </p:nvSpPr>
        <p:spPr bwMode="auto">
          <a:xfrm>
            <a:off x="6454239" y="2703859"/>
            <a:ext cx="1619808" cy="454641"/>
          </a:xfrm>
          <a:custGeom>
            <a:avLst/>
            <a:gdLst>
              <a:gd name="T0" fmla="*/ 0 w 2537"/>
              <a:gd name="T1" fmla="*/ 540 h 712"/>
              <a:gd name="T2" fmla="*/ 1252 w 2537"/>
              <a:gd name="T3" fmla="*/ 16 h 712"/>
              <a:gd name="T4" fmla="*/ 2537 w 2537"/>
              <a:gd name="T5" fmla="*/ 712 h 712"/>
            </a:gdLst>
            <a:ahLst/>
            <a:cxnLst>
              <a:cxn ang="0">
                <a:pos x="T0" y="T1"/>
              </a:cxn>
              <a:cxn ang="0">
                <a:pos x="T2" y="T3"/>
              </a:cxn>
              <a:cxn ang="0">
                <a:pos x="T4" y="T5"/>
              </a:cxn>
            </a:cxnLst>
            <a:rect l="0" t="0" r="r" b="b"/>
            <a:pathLst>
              <a:path w="2537" h="712">
                <a:moveTo>
                  <a:pt x="0" y="540"/>
                </a:moveTo>
                <a:cubicBezTo>
                  <a:pt x="310" y="204"/>
                  <a:pt x="759" y="0"/>
                  <a:pt x="1252" y="16"/>
                </a:cubicBezTo>
                <a:cubicBezTo>
                  <a:pt x="1787" y="33"/>
                  <a:pt x="2253" y="306"/>
                  <a:pt x="2537" y="712"/>
                </a:cubicBezTo>
              </a:path>
            </a:pathLst>
          </a:custGeom>
          <a:noFill/>
          <a:ln w="11" cap="flat" cmpd="sng">
            <a:solidFill>
              <a:schemeClr val="accent1"/>
            </a:solidFill>
            <a:prstDash val="dash"/>
            <a:round/>
            <a:headEnd/>
            <a:tailEnd type="triangle" w="lg" len="lg"/>
          </a:ln>
          <a:extLst>
            <a:ext uri="{909E8E84-426E-40DD-AFC4-6F175D3DCCD1}">
              <a14:hiddenFill xmlns:a14="http://schemas.microsoft.com/office/drawing/2010/main">
                <a:solidFill>
                  <a:srgbClr val="FFFFFF"/>
                </a:solidFill>
              </a14:hiddenFill>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2539" name="TextBox 10"/>
          <p:cNvSpPr txBox="1">
            <a:spLocks noChangeArrowheads="1"/>
          </p:cNvSpPr>
          <p:nvPr/>
        </p:nvSpPr>
        <p:spPr bwMode="auto">
          <a:xfrm>
            <a:off x="2556464" y="1206637"/>
            <a:ext cx="4347655"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1349">
                <a:solidFill>
                  <a:srgbClr val="4D4948"/>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文字内容文字内容文字内容文字内容文字内容文字内容文字内容文字内容文字内容文字内容文字内容文字内容</a:t>
            </a:r>
          </a:p>
        </p:txBody>
      </p:sp>
      <p:sp>
        <p:nvSpPr>
          <p:cNvPr id="22540" name="单圆角矩形 11"/>
          <p:cNvSpPr>
            <a:spLocks/>
          </p:cNvSpPr>
          <p:nvPr/>
        </p:nvSpPr>
        <p:spPr bwMode="auto">
          <a:xfrm>
            <a:off x="2168472" y="1261384"/>
            <a:ext cx="285638" cy="383232"/>
          </a:xfrm>
          <a:custGeom>
            <a:avLst/>
            <a:gdLst>
              <a:gd name="T0" fmla="*/ 0 w 380640"/>
              <a:gd name="T1" fmla="*/ 0 h 510062"/>
              <a:gd name="T2" fmla="*/ 317199 w 380640"/>
              <a:gd name="T3" fmla="*/ 0 h 510062"/>
              <a:gd name="T4" fmla="*/ 380640 w 380640"/>
              <a:gd name="T5" fmla="*/ 63441 h 510062"/>
              <a:gd name="T6" fmla="*/ 380640 w 380640"/>
              <a:gd name="T7" fmla="*/ 510062 h 510062"/>
              <a:gd name="T8" fmla="*/ 0 w 380640"/>
              <a:gd name="T9" fmla="*/ 510062 h 510062"/>
              <a:gd name="T10" fmla="*/ 0 w 380640"/>
              <a:gd name="T11" fmla="*/ 0 h 510062"/>
            </a:gdLst>
            <a:ahLst/>
            <a:cxnLst>
              <a:cxn ang="0">
                <a:pos x="T0" y="T1"/>
              </a:cxn>
              <a:cxn ang="0">
                <a:pos x="T2" y="T3"/>
              </a:cxn>
              <a:cxn ang="0">
                <a:pos x="T4" y="T5"/>
              </a:cxn>
              <a:cxn ang="0">
                <a:pos x="T6" y="T7"/>
              </a:cxn>
              <a:cxn ang="0">
                <a:pos x="T8" y="T9"/>
              </a:cxn>
              <a:cxn ang="0">
                <a:pos x="T10" y="T11"/>
              </a:cxn>
            </a:cxnLst>
            <a:rect l="0" t="0" r="r" b="b"/>
            <a:pathLst>
              <a:path w="380640" h="510062">
                <a:moveTo>
                  <a:pt x="0" y="0"/>
                </a:moveTo>
                <a:lnTo>
                  <a:pt x="317199" y="0"/>
                </a:lnTo>
                <a:cubicBezTo>
                  <a:pt x="352236" y="0"/>
                  <a:pt x="380640" y="28404"/>
                  <a:pt x="380640" y="63441"/>
                </a:cubicBezTo>
                <a:lnTo>
                  <a:pt x="380640" y="510062"/>
                </a:lnTo>
                <a:lnTo>
                  <a:pt x="0" y="510062"/>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526" fontAlgn="base">
              <a:spcBef>
                <a:spcPct val="0"/>
              </a:spcBef>
              <a:spcAft>
                <a:spcPct val="0"/>
              </a:spcAft>
            </a:pPr>
            <a:endParaRPr lang="zh-CN" altLang="en-US" sz="1349">
              <a:solidFill>
                <a:srgbClr val="FD7004"/>
              </a:solidFill>
              <a:latin typeface="Arial" panose="020B0604020202020204" pitchFamily="34" charset="0"/>
              <a:ea typeface="宋体" panose="02010600030101010101" pitchFamily="2" charset="-122"/>
            </a:endParaRPr>
          </a:p>
        </p:txBody>
      </p:sp>
      <p:sp>
        <p:nvSpPr>
          <p:cNvPr id="22541" name="TextBox 12"/>
          <p:cNvSpPr txBox="1">
            <a:spLocks noChangeArrowheads="1"/>
          </p:cNvSpPr>
          <p:nvPr/>
        </p:nvSpPr>
        <p:spPr bwMode="auto">
          <a:xfrm>
            <a:off x="3405049" y="3294178"/>
            <a:ext cx="1224674" cy="623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en-US" altLang="zh-CN" sz="3449" b="1">
                <a:solidFill>
                  <a:srgbClr val="FFFFFF"/>
                </a:solidFill>
                <a:latin typeface="微软雅黑" panose="020B0503020204020204" pitchFamily="34" charset="-122"/>
                <a:ea typeface="微软雅黑" panose="020B0503020204020204" pitchFamily="34" charset="-122"/>
              </a:rPr>
              <a:t>56%</a:t>
            </a:r>
            <a:endParaRPr lang="zh-CN" altLang="en-US" sz="3449" b="1">
              <a:solidFill>
                <a:srgbClr val="FFFFFF"/>
              </a:solidFill>
              <a:latin typeface="微软雅黑" panose="020B0503020204020204" pitchFamily="34" charset="-122"/>
              <a:ea typeface="微软雅黑" panose="020B0503020204020204" pitchFamily="34" charset="-122"/>
            </a:endParaRPr>
          </a:p>
        </p:txBody>
      </p:sp>
      <p:sp>
        <p:nvSpPr>
          <p:cNvPr id="22542" name="TextBox 14"/>
          <p:cNvSpPr txBox="1">
            <a:spLocks noChangeArrowheads="1"/>
          </p:cNvSpPr>
          <p:nvPr/>
        </p:nvSpPr>
        <p:spPr bwMode="auto">
          <a:xfrm>
            <a:off x="915234" y="3139457"/>
            <a:ext cx="1319887" cy="6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en-US" altLang="zh-CN" sz="3749" b="1">
                <a:solidFill>
                  <a:srgbClr val="FFFFFF"/>
                </a:solidFill>
                <a:latin typeface="微软雅黑" panose="020B0503020204020204" pitchFamily="34" charset="-122"/>
                <a:ea typeface="微软雅黑" panose="020B0503020204020204" pitchFamily="34" charset="-122"/>
              </a:rPr>
              <a:t>72%</a:t>
            </a:r>
            <a:endParaRPr lang="zh-CN" altLang="en-US" sz="3749" b="1">
              <a:solidFill>
                <a:srgbClr val="FFFFFF"/>
              </a:solidFill>
              <a:latin typeface="微软雅黑" panose="020B0503020204020204" pitchFamily="34" charset="-122"/>
              <a:ea typeface="微软雅黑" panose="020B0503020204020204" pitchFamily="34" charset="-122"/>
            </a:endParaRPr>
          </a:p>
        </p:txBody>
      </p:sp>
      <p:sp>
        <p:nvSpPr>
          <p:cNvPr id="22543" name="TextBox 15"/>
          <p:cNvSpPr txBox="1">
            <a:spLocks noChangeArrowheads="1"/>
          </p:cNvSpPr>
          <p:nvPr/>
        </p:nvSpPr>
        <p:spPr bwMode="auto">
          <a:xfrm>
            <a:off x="5477117" y="3423905"/>
            <a:ext cx="1224675" cy="55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en-US" altLang="zh-CN" sz="2999" b="1">
                <a:solidFill>
                  <a:srgbClr val="FFFFFF"/>
                </a:solidFill>
                <a:latin typeface="微软雅黑" panose="020B0503020204020204" pitchFamily="34" charset="-122"/>
                <a:ea typeface="微软雅黑" panose="020B0503020204020204" pitchFamily="34" charset="-122"/>
              </a:rPr>
              <a:t>38%</a:t>
            </a:r>
            <a:endParaRPr lang="zh-CN" altLang="en-US" sz="2999" b="1">
              <a:solidFill>
                <a:srgbClr val="FFFFFF"/>
              </a:solidFill>
              <a:latin typeface="微软雅黑" panose="020B0503020204020204" pitchFamily="34" charset="-122"/>
              <a:ea typeface="微软雅黑" panose="020B0503020204020204" pitchFamily="34" charset="-122"/>
            </a:endParaRPr>
          </a:p>
        </p:txBody>
      </p:sp>
      <p:sp>
        <p:nvSpPr>
          <p:cNvPr id="22544" name="TextBox 16"/>
          <p:cNvSpPr txBox="1">
            <a:spLocks noChangeArrowheads="1"/>
          </p:cNvSpPr>
          <p:nvPr/>
        </p:nvSpPr>
        <p:spPr bwMode="auto">
          <a:xfrm>
            <a:off x="7337338" y="3536970"/>
            <a:ext cx="1224674" cy="55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685526" eaLnBrk="1" fontAlgn="base" hangingPunct="1">
              <a:spcBef>
                <a:spcPct val="0"/>
              </a:spcBef>
              <a:spcAft>
                <a:spcPct val="0"/>
              </a:spcAft>
            </a:pPr>
            <a:r>
              <a:rPr lang="en-US" altLang="zh-CN" sz="2999" b="1">
                <a:solidFill>
                  <a:srgbClr val="FFFFFF"/>
                </a:solidFill>
                <a:latin typeface="微软雅黑" panose="020B0503020204020204" pitchFamily="34" charset="-122"/>
                <a:ea typeface="微软雅黑" panose="020B0503020204020204" pitchFamily="34" charset="-122"/>
              </a:rPr>
              <a:t>28%</a:t>
            </a:r>
            <a:endParaRPr lang="zh-CN" altLang="en-US" sz="2999" b="1">
              <a:solidFill>
                <a:srgbClr val="FFFF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98740208"/>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22531"/>
                                        </p:tgtEl>
                                        <p:attrNameLst>
                                          <p:attrName>style.visibility</p:attrName>
                                        </p:attrNameLst>
                                      </p:cBhvr>
                                      <p:to>
                                        <p:strVal val="visible"/>
                                      </p:to>
                                    </p:set>
                                    <p:anim calcmode="lin" valueType="num">
                                      <p:cBhvr additive="base">
                                        <p:cTn id="7" dur="500" fill="hold"/>
                                        <p:tgtEl>
                                          <p:spTgt spid="22531"/>
                                        </p:tgtEl>
                                        <p:attrNameLst>
                                          <p:attrName>ppt_x</p:attrName>
                                        </p:attrNameLst>
                                      </p:cBhvr>
                                      <p:tavLst>
                                        <p:tav tm="0">
                                          <p:val>
                                            <p:strVal val="0-#ppt_w/2"/>
                                          </p:val>
                                        </p:tav>
                                        <p:tav tm="100000">
                                          <p:val>
                                            <p:strVal val="#ppt_x"/>
                                          </p:val>
                                        </p:tav>
                                      </p:tavLst>
                                    </p:anim>
                                    <p:anim calcmode="lin" valueType="num">
                                      <p:cBhvr additive="base">
                                        <p:cTn id="8" dur="500" fill="hold"/>
                                        <p:tgtEl>
                                          <p:spTgt spid="22531"/>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2530"/>
                                        </p:tgtEl>
                                        <p:attrNameLst>
                                          <p:attrName>style.visibility</p:attrName>
                                        </p:attrNameLst>
                                      </p:cBhvr>
                                      <p:to>
                                        <p:strVal val="visible"/>
                                      </p:to>
                                    </p:set>
                                    <p:anim calcmode="lin" valueType="num">
                                      <p:cBhvr>
                                        <p:cTn id="12" dur="300" fill="hold"/>
                                        <p:tgtEl>
                                          <p:spTgt spid="22530"/>
                                        </p:tgtEl>
                                        <p:attrNameLst>
                                          <p:attrName>ppt_x</p:attrName>
                                        </p:attrNameLst>
                                      </p:cBhvr>
                                      <p:tavLst>
                                        <p:tav tm="0">
                                          <p:val>
                                            <p:strVal val="#ppt_x"/>
                                          </p:val>
                                        </p:tav>
                                        <p:tav tm="50000">
                                          <p:val>
                                            <p:strVal val="#ppt_x+.1"/>
                                          </p:val>
                                        </p:tav>
                                        <p:tav tm="100000">
                                          <p:val>
                                            <p:strVal val="#ppt_x"/>
                                          </p:val>
                                        </p:tav>
                                      </p:tavLst>
                                    </p:anim>
                                    <p:anim calcmode="lin" valueType="num">
                                      <p:cBhvr>
                                        <p:cTn id="13" dur="300" fill="hold"/>
                                        <p:tgtEl>
                                          <p:spTgt spid="22530"/>
                                        </p:tgtEl>
                                        <p:attrNameLst>
                                          <p:attrName>ppt_y</p:attrName>
                                        </p:attrNameLst>
                                      </p:cBhvr>
                                      <p:tavLst>
                                        <p:tav tm="0">
                                          <p:val>
                                            <p:strVal val="#ppt_y"/>
                                          </p:val>
                                        </p:tav>
                                        <p:tav tm="100000">
                                          <p:val>
                                            <p:strVal val="#ppt_y"/>
                                          </p:val>
                                        </p:tav>
                                      </p:tavLst>
                                    </p:anim>
                                    <p:anim calcmode="lin" valueType="num">
                                      <p:cBhvr>
                                        <p:cTn id="14" dur="300" fill="hold"/>
                                        <p:tgtEl>
                                          <p:spTgt spid="22530"/>
                                        </p:tgtEl>
                                        <p:attrNameLst>
                                          <p:attrName>ppt_h</p:attrName>
                                        </p:attrNameLst>
                                      </p:cBhvr>
                                      <p:tavLst>
                                        <p:tav tm="0">
                                          <p:val>
                                            <p:strVal val="#ppt_h/10"/>
                                          </p:val>
                                        </p:tav>
                                        <p:tav tm="50000">
                                          <p:val>
                                            <p:strVal val="#ppt_h+.01"/>
                                          </p:val>
                                        </p:tav>
                                        <p:tav tm="100000">
                                          <p:val>
                                            <p:strVal val="#ppt_h"/>
                                          </p:val>
                                        </p:tav>
                                      </p:tavLst>
                                    </p:anim>
                                    <p:anim calcmode="lin" valueType="num">
                                      <p:cBhvr>
                                        <p:cTn id="15" dur="300" fill="hold"/>
                                        <p:tgtEl>
                                          <p:spTgt spid="2253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300" tmFilter="0,0; .5, 1; 1, 1"/>
                                        <p:tgtEl>
                                          <p:spTgt spid="22530"/>
                                        </p:tgtEl>
                                      </p:cBhvr>
                                    </p:animEffect>
                                  </p:childTnLst>
                                </p:cTn>
                              </p:par>
                            </p:childTnLst>
                          </p:cTn>
                        </p:par>
                        <p:par>
                          <p:cTn id="17" fill="hold" nodeType="afterGroup">
                            <p:stCondLst>
                              <p:cond delay="980"/>
                            </p:stCondLst>
                            <p:childTnLst>
                              <p:par>
                                <p:cTn id="18" presetID="26" presetClass="entr" presetSubtype="0" fill="hold" grpId="0" nodeType="afterEffect">
                                  <p:stCondLst>
                                    <p:cond delay="0"/>
                                  </p:stCondLst>
                                  <p:childTnLst>
                                    <p:set>
                                      <p:cBhvr>
                                        <p:cTn id="19" dur="1" fill="hold">
                                          <p:stCondLst>
                                            <p:cond delay="0"/>
                                          </p:stCondLst>
                                        </p:cTn>
                                        <p:tgtEl>
                                          <p:spTgt spid="22532"/>
                                        </p:tgtEl>
                                        <p:attrNameLst>
                                          <p:attrName>style.visibility</p:attrName>
                                        </p:attrNameLst>
                                      </p:cBhvr>
                                      <p:to>
                                        <p:strVal val="visible"/>
                                      </p:to>
                                    </p:set>
                                    <p:animEffect transition="in" filter="wipe(down)">
                                      <p:cBhvr>
                                        <p:cTn id="20" dur="290">
                                          <p:stCondLst>
                                            <p:cond delay="0"/>
                                          </p:stCondLst>
                                        </p:cTn>
                                        <p:tgtEl>
                                          <p:spTgt spid="22532"/>
                                        </p:tgtEl>
                                      </p:cBhvr>
                                    </p:animEffect>
                                    <p:anim calcmode="lin" valueType="num">
                                      <p:cBhvr>
                                        <p:cTn id="21" dur="911" tmFilter="0,0; 0.14,0.36; 0.43,0.73; 0.71,0.91; 1.0,1.0">
                                          <p:stCondLst>
                                            <p:cond delay="0"/>
                                          </p:stCondLst>
                                        </p:cTn>
                                        <p:tgtEl>
                                          <p:spTgt spid="22532"/>
                                        </p:tgtEl>
                                        <p:attrNameLst>
                                          <p:attrName>ppt_x</p:attrName>
                                        </p:attrNameLst>
                                      </p:cBhvr>
                                      <p:tavLst>
                                        <p:tav tm="0">
                                          <p:val>
                                            <p:strVal val="#ppt_x-0.25"/>
                                          </p:val>
                                        </p:tav>
                                        <p:tav tm="100000">
                                          <p:val>
                                            <p:strVal val="#ppt_x"/>
                                          </p:val>
                                        </p:tav>
                                      </p:tavLst>
                                    </p:anim>
                                    <p:anim calcmode="lin" valueType="num">
                                      <p:cBhvr>
                                        <p:cTn id="22" dur="332" tmFilter="0.0,0.0; 0.25,0.07; 0.50,0.2; 0.75,0.467; 1.0,1.0">
                                          <p:stCondLst>
                                            <p:cond delay="0"/>
                                          </p:stCondLst>
                                        </p:cTn>
                                        <p:tgtEl>
                                          <p:spTgt spid="22532"/>
                                        </p:tgtEl>
                                        <p:attrNameLst>
                                          <p:attrName>ppt_y</p:attrName>
                                        </p:attrNameLst>
                                      </p:cBhvr>
                                      <p:tavLst>
                                        <p:tav tm="0" fmla="#ppt_y-sin(pi*$)/3">
                                          <p:val>
                                            <p:fltVal val="0.5"/>
                                          </p:val>
                                        </p:tav>
                                        <p:tav tm="100000">
                                          <p:val>
                                            <p:fltVal val="1"/>
                                          </p:val>
                                        </p:tav>
                                      </p:tavLst>
                                    </p:anim>
                                    <p:anim calcmode="lin" valueType="num">
                                      <p:cBhvr>
                                        <p:cTn id="23" dur="332" tmFilter="0, 0; 0.125,0.2665; 0.25,0.4; 0.375,0.465; 0.5,0.5;  0.625,0.535; 0.75,0.6; 0.875,0.7335; 1,1">
                                          <p:stCondLst>
                                            <p:cond delay="332"/>
                                          </p:stCondLst>
                                        </p:cTn>
                                        <p:tgtEl>
                                          <p:spTgt spid="22532"/>
                                        </p:tgtEl>
                                        <p:attrNameLst>
                                          <p:attrName>ppt_y</p:attrName>
                                        </p:attrNameLst>
                                      </p:cBhvr>
                                      <p:tavLst>
                                        <p:tav tm="0" fmla="#ppt_y-sin(pi*$)/9">
                                          <p:val>
                                            <p:fltVal val="0"/>
                                          </p:val>
                                        </p:tav>
                                        <p:tav tm="100000">
                                          <p:val>
                                            <p:fltVal val="1"/>
                                          </p:val>
                                        </p:tav>
                                      </p:tavLst>
                                    </p:anim>
                                    <p:anim calcmode="lin" valueType="num">
                                      <p:cBhvr>
                                        <p:cTn id="24" dur="166" tmFilter="0, 0; 0.125,0.2665; 0.25,0.4; 0.375,0.465; 0.5,0.5;  0.625,0.535; 0.75,0.6; 0.875,0.7335; 1,1">
                                          <p:stCondLst>
                                            <p:cond delay="662"/>
                                          </p:stCondLst>
                                        </p:cTn>
                                        <p:tgtEl>
                                          <p:spTgt spid="22532"/>
                                        </p:tgtEl>
                                        <p:attrNameLst>
                                          <p:attrName>ppt_y</p:attrName>
                                        </p:attrNameLst>
                                      </p:cBhvr>
                                      <p:tavLst>
                                        <p:tav tm="0" fmla="#ppt_y-sin(pi*$)/27">
                                          <p:val>
                                            <p:fltVal val="0"/>
                                          </p:val>
                                        </p:tav>
                                        <p:tav tm="100000">
                                          <p:val>
                                            <p:fltVal val="1"/>
                                          </p:val>
                                        </p:tav>
                                      </p:tavLst>
                                    </p:anim>
                                    <p:anim calcmode="lin" valueType="num">
                                      <p:cBhvr>
                                        <p:cTn id="25" dur="82" tmFilter="0, 0; 0.125,0.2665; 0.25,0.4; 0.375,0.465; 0.5,0.5;  0.625,0.535; 0.75,0.6; 0.875,0.7335; 1,1">
                                          <p:stCondLst>
                                            <p:cond delay="828"/>
                                          </p:stCondLst>
                                        </p:cTn>
                                        <p:tgtEl>
                                          <p:spTgt spid="22532"/>
                                        </p:tgtEl>
                                        <p:attrNameLst>
                                          <p:attrName>ppt_y</p:attrName>
                                        </p:attrNameLst>
                                      </p:cBhvr>
                                      <p:tavLst>
                                        <p:tav tm="0" fmla="#ppt_y-sin(pi*$)/81">
                                          <p:val>
                                            <p:fltVal val="0"/>
                                          </p:val>
                                        </p:tav>
                                        <p:tav tm="100000">
                                          <p:val>
                                            <p:fltVal val="1"/>
                                          </p:val>
                                        </p:tav>
                                      </p:tavLst>
                                    </p:anim>
                                    <p:animScale>
                                      <p:cBhvr>
                                        <p:cTn id="26" dur="13">
                                          <p:stCondLst>
                                            <p:cond delay="325"/>
                                          </p:stCondLst>
                                        </p:cTn>
                                        <p:tgtEl>
                                          <p:spTgt spid="22532"/>
                                        </p:tgtEl>
                                      </p:cBhvr>
                                      <p:to x="100000" y="60000"/>
                                    </p:animScale>
                                    <p:animScale>
                                      <p:cBhvr>
                                        <p:cTn id="27" dur="83" decel="50000">
                                          <p:stCondLst>
                                            <p:cond delay="338"/>
                                          </p:stCondLst>
                                        </p:cTn>
                                        <p:tgtEl>
                                          <p:spTgt spid="22532"/>
                                        </p:tgtEl>
                                      </p:cBhvr>
                                      <p:to x="100000" y="100000"/>
                                    </p:animScale>
                                    <p:animScale>
                                      <p:cBhvr>
                                        <p:cTn id="28" dur="13">
                                          <p:stCondLst>
                                            <p:cond delay="656"/>
                                          </p:stCondLst>
                                        </p:cTn>
                                        <p:tgtEl>
                                          <p:spTgt spid="22532"/>
                                        </p:tgtEl>
                                      </p:cBhvr>
                                      <p:to x="100000" y="80000"/>
                                    </p:animScale>
                                    <p:animScale>
                                      <p:cBhvr>
                                        <p:cTn id="29" dur="83" decel="50000">
                                          <p:stCondLst>
                                            <p:cond delay="669"/>
                                          </p:stCondLst>
                                        </p:cTn>
                                        <p:tgtEl>
                                          <p:spTgt spid="22532"/>
                                        </p:tgtEl>
                                      </p:cBhvr>
                                      <p:to x="100000" y="100000"/>
                                    </p:animScale>
                                    <p:animScale>
                                      <p:cBhvr>
                                        <p:cTn id="30" dur="13">
                                          <p:stCondLst>
                                            <p:cond delay="821"/>
                                          </p:stCondLst>
                                        </p:cTn>
                                        <p:tgtEl>
                                          <p:spTgt spid="22532"/>
                                        </p:tgtEl>
                                      </p:cBhvr>
                                      <p:to x="100000" y="90000"/>
                                    </p:animScale>
                                    <p:animScale>
                                      <p:cBhvr>
                                        <p:cTn id="31" dur="83" decel="50000">
                                          <p:stCondLst>
                                            <p:cond delay="834"/>
                                          </p:stCondLst>
                                        </p:cTn>
                                        <p:tgtEl>
                                          <p:spTgt spid="22532"/>
                                        </p:tgtEl>
                                      </p:cBhvr>
                                      <p:to x="100000" y="100000"/>
                                    </p:animScale>
                                    <p:animScale>
                                      <p:cBhvr>
                                        <p:cTn id="32" dur="13">
                                          <p:stCondLst>
                                            <p:cond delay="904"/>
                                          </p:stCondLst>
                                        </p:cTn>
                                        <p:tgtEl>
                                          <p:spTgt spid="22532"/>
                                        </p:tgtEl>
                                      </p:cBhvr>
                                      <p:to x="100000" y="95000"/>
                                    </p:animScale>
                                    <p:animScale>
                                      <p:cBhvr>
                                        <p:cTn id="33" dur="83" decel="50000">
                                          <p:stCondLst>
                                            <p:cond delay="917"/>
                                          </p:stCondLst>
                                        </p:cTn>
                                        <p:tgtEl>
                                          <p:spTgt spid="22532"/>
                                        </p:tgtEl>
                                      </p:cBhvr>
                                      <p:to x="100000" y="100000"/>
                                    </p:animScale>
                                  </p:childTnLst>
                                </p:cTn>
                              </p:par>
                              <p:par>
                                <p:cTn id="34" presetID="26" presetClass="entr" presetSubtype="0" fill="hold" grpId="0" nodeType="withEffect">
                                  <p:stCondLst>
                                    <p:cond delay="200"/>
                                  </p:stCondLst>
                                  <p:childTnLst>
                                    <p:set>
                                      <p:cBhvr>
                                        <p:cTn id="35" dur="1" fill="hold">
                                          <p:stCondLst>
                                            <p:cond delay="0"/>
                                          </p:stCondLst>
                                        </p:cTn>
                                        <p:tgtEl>
                                          <p:spTgt spid="22533"/>
                                        </p:tgtEl>
                                        <p:attrNameLst>
                                          <p:attrName>style.visibility</p:attrName>
                                        </p:attrNameLst>
                                      </p:cBhvr>
                                      <p:to>
                                        <p:strVal val="visible"/>
                                      </p:to>
                                    </p:set>
                                    <p:animEffect transition="in" filter="wipe(down)">
                                      <p:cBhvr>
                                        <p:cTn id="36" dur="290">
                                          <p:stCondLst>
                                            <p:cond delay="0"/>
                                          </p:stCondLst>
                                        </p:cTn>
                                        <p:tgtEl>
                                          <p:spTgt spid="22533"/>
                                        </p:tgtEl>
                                      </p:cBhvr>
                                    </p:animEffect>
                                    <p:anim calcmode="lin" valueType="num">
                                      <p:cBhvr>
                                        <p:cTn id="37" dur="911" tmFilter="0,0; 0.14,0.36; 0.43,0.73; 0.71,0.91; 1.0,1.0">
                                          <p:stCondLst>
                                            <p:cond delay="0"/>
                                          </p:stCondLst>
                                        </p:cTn>
                                        <p:tgtEl>
                                          <p:spTgt spid="22533"/>
                                        </p:tgtEl>
                                        <p:attrNameLst>
                                          <p:attrName>ppt_x</p:attrName>
                                        </p:attrNameLst>
                                      </p:cBhvr>
                                      <p:tavLst>
                                        <p:tav tm="0">
                                          <p:val>
                                            <p:strVal val="#ppt_x-0.25"/>
                                          </p:val>
                                        </p:tav>
                                        <p:tav tm="100000">
                                          <p:val>
                                            <p:strVal val="#ppt_x"/>
                                          </p:val>
                                        </p:tav>
                                      </p:tavLst>
                                    </p:anim>
                                    <p:anim calcmode="lin" valueType="num">
                                      <p:cBhvr>
                                        <p:cTn id="38" dur="332" tmFilter="0.0,0.0; 0.25,0.07; 0.50,0.2; 0.75,0.467; 1.0,1.0">
                                          <p:stCondLst>
                                            <p:cond delay="0"/>
                                          </p:stCondLst>
                                        </p:cTn>
                                        <p:tgtEl>
                                          <p:spTgt spid="22533"/>
                                        </p:tgtEl>
                                        <p:attrNameLst>
                                          <p:attrName>ppt_y</p:attrName>
                                        </p:attrNameLst>
                                      </p:cBhvr>
                                      <p:tavLst>
                                        <p:tav tm="0" fmla="#ppt_y-sin(pi*$)/3">
                                          <p:val>
                                            <p:fltVal val="0.5"/>
                                          </p:val>
                                        </p:tav>
                                        <p:tav tm="100000">
                                          <p:val>
                                            <p:fltVal val="1"/>
                                          </p:val>
                                        </p:tav>
                                      </p:tavLst>
                                    </p:anim>
                                    <p:anim calcmode="lin" valueType="num">
                                      <p:cBhvr>
                                        <p:cTn id="39" dur="332" tmFilter="0, 0; 0.125,0.2665; 0.25,0.4; 0.375,0.465; 0.5,0.5;  0.625,0.535; 0.75,0.6; 0.875,0.7335; 1,1">
                                          <p:stCondLst>
                                            <p:cond delay="332"/>
                                          </p:stCondLst>
                                        </p:cTn>
                                        <p:tgtEl>
                                          <p:spTgt spid="22533"/>
                                        </p:tgtEl>
                                        <p:attrNameLst>
                                          <p:attrName>ppt_y</p:attrName>
                                        </p:attrNameLst>
                                      </p:cBhvr>
                                      <p:tavLst>
                                        <p:tav tm="0" fmla="#ppt_y-sin(pi*$)/9">
                                          <p:val>
                                            <p:fltVal val="0"/>
                                          </p:val>
                                        </p:tav>
                                        <p:tav tm="100000">
                                          <p:val>
                                            <p:fltVal val="1"/>
                                          </p:val>
                                        </p:tav>
                                      </p:tavLst>
                                    </p:anim>
                                    <p:anim calcmode="lin" valueType="num">
                                      <p:cBhvr>
                                        <p:cTn id="40" dur="166" tmFilter="0, 0; 0.125,0.2665; 0.25,0.4; 0.375,0.465; 0.5,0.5;  0.625,0.535; 0.75,0.6; 0.875,0.7335; 1,1">
                                          <p:stCondLst>
                                            <p:cond delay="662"/>
                                          </p:stCondLst>
                                        </p:cTn>
                                        <p:tgtEl>
                                          <p:spTgt spid="22533"/>
                                        </p:tgtEl>
                                        <p:attrNameLst>
                                          <p:attrName>ppt_y</p:attrName>
                                        </p:attrNameLst>
                                      </p:cBhvr>
                                      <p:tavLst>
                                        <p:tav tm="0" fmla="#ppt_y-sin(pi*$)/27">
                                          <p:val>
                                            <p:fltVal val="0"/>
                                          </p:val>
                                        </p:tav>
                                        <p:tav tm="100000">
                                          <p:val>
                                            <p:fltVal val="1"/>
                                          </p:val>
                                        </p:tav>
                                      </p:tavLst>
                                    </p:anim>
                                    <p:anim calcmode="lin" valueType="num">
                                      <p:cBhvr>
                                        <p:cTn id="41" dur="82" tmFilter="0, 0; 0.125,0.2665; 0.25,0.4; 0.375,0.465; 0.5,0.5;  0.625,0.535; 0.75,0.6; 0.875,0.7335; 1,1">
                                          <p:stCondLst>
                                            <p:cond delay="828"/>
                                          </p:stCondLst>
                                        </p:cTn>
                                        <p:tgtEl>
                                          <p:spTgt spid="22533"/>
                                        </p:tgtEl>
                                        <p:attrNameLst>
                                          <p:attrName>ppt_y</p:attrName>
                                        </p:attrNameLst>
                                      </p:cBhvr>
                                      <p:tavLst>
                                        <p:tav tm="0" fmla="#ppt_y-sin(pi*$)/81">
                                          <p:val>
                                            <p:fltVal val="0"/>
                                          </p:val>
                                        </p:tav>
                                        <p:tav tm="100000">
                                          <p:val>
                                            <p:fltVal val="1"/>
                                          </p:val>
                                        </p:tav>
                                      </p:tavLst>
                                    </p:anim>
                                    <p:animScale>
                                      <p:cBhvr>
                                        <p:cTn id="42" dur="13">
                                          <p:stCondLst>
                                            <p:cond delay="325"/>
                                          </p:stCondLst>
                                        </p:cTn>
                                        <p:tgtEl>
                                          <p:spTgt spid="22533"/>
                                        </p:tgtEl>
                                      </p:cBhvr>
                                      <p:to x="100000" y="60000"/>
                                    </p:animScale>
                                    <p:animScale>
                                      <p:cBhvr>
                                        <p:cTn id="43" dur="83" decel="50000">
                                          <p:stCondLst>
                                            <p:cond delay="338"/>
                                          </p:stCondLst>
                                        </p:cTn>
                                        <p:tgtEl>
                                          <p:spTgt spid="22533"/>
                                        </p:tgtEl>
                                      </p:cBhvr>
                                      <p:to x="100000" y="100000"/>
                                    </p:animScale>
                                    <p:animScale>
                                      <p:cBhvr>
                                        <p:cTn id="44" dur="13">
                                          <p:stCondLst>
                                            <p:cond delay="656"/>
                                          </p:stCondLst>
                                        </p:cTn>
                                        <p:tgtEl>
                                          <p:spTgt spid="22533"/>
                                        </p:tgtEl>
                                      </p:cBhvr>
                                      <p:to x="100000" y="80000"/>
                                    </p:animScale>
                                    <p:animScale>
                                      <p:cBhvr>
                                        <p:cTn id="45" dur="83" decel="50000">
                                          <p:stCondLst>
                                            <p:cond delay="669"/>
                                          </p:stCondLst>
                                        </p:cTn>
                                        <p:tgtEl>
                                          <p:spTgt spid="22533"/>
                                        </p:tgtEl>
                                      </p:cBhvr>
                                      <p:to x="100000" y="100000"/>
                                    </p:animScale>
                                    <p:animScale>
                                      <p:cBhvr>
                                        <p:cTn id="46" dur="13">
                                          <p:stCondLst>
                                            <p:cond delay="821"/>
                                          </p:stCondLst>
                                        </p:cTn>
                                        <p:tgtEl>
                                          <p:spTgt spid="22533"/>
                                        </p:tgtEl>
                                      </p:cBhvr>
                                      <p:to x="100000" y="90000"/>
                                    </p:animScale>
                                    <p:animScale>
                                      <p:cBhvr>
                                        <p:cTn id="47" dur="83" decel="50000">
                                          <p:stCondLst>
                                            <p:cond delay="834"/>
                                          </p:stCondLst>
                                        </p:cTn>
                                        <p:tgtEl>
                                          <p:spTgt spid="22533"/>
                                        </p:tgtEl>
                                      </p:cBhvr>
                                      <p:to x="100000" y="100000"/>
                                    </p:animScale>
                                    <p:animScale>
                                      <p:cBhvr>
                                        <p:cTn id="48" dur="13">
                                          <p:stCondLst>
                                            <p:cond delay="904"/>
                                          </p:stCondLst>
                                        </p:cTn>
                                        <p:tgtEl>
                                          <p:spTgt spid="22533"/>
                                        </p:tgtEl>
                                      </p:cBhvr>
                                      <p:to x="100000" y="95000"/>
                                    </p:animScale>
                                    <p:animScale>
                                      <p:cBhvr>
                                        <p:cTn id="49" dur="83" decel="50000">
                                          <p:stCondLst>
                                            <p:cond delay="917"/>
                                          </p:stCondLst>
                                        </p:cTn>
                                        <p:tgtEl>
                                          <p:spTgt spid="22533"/>
                                        </p:tgtEl>
                                      </p:cBhvr>
                                      <p:to x="100000" y="100000"/>
                                    </p:animScale>
                                  </p:childTnLst>
                                </p:cTn>
                              </p:par>
                              <p:par>
                                <p:cTn id="50" presetID="26" presetClass="entr" presetSubtype="0" fill="hold" grpId="0" nodeType="withEffect">
                                  <p:stCondLst>
                                    <p:cond delay="400"/>
                                  </p:stCondLst>
                                  <p:childTnLst>
                                    <p:set>
                                      <p:cBhvr>
                                        <p:cTn id="51" dur="1" fill="hold">
                                          <p:stCondLst>
                                            <p:cond delay="0"/>
                                          </p:stCondLst>
                                        </p:cTn>
                                        <p:tgtEl>
                                          <p:spTgt spid="22534"/>
                                        </p:tgtEl>
                                        <p:attrNameLst>
                                          <p:attrName>style.visibility</p:attrName>
                                        </p:attrNameLst>
                                      </p:cBhvr>
                                      <p:to>
                                        <p:strVal val="visible"/>
                                      </p:to>
                                    </p:set>
                                    <p:animEffect transition="in" filter="wipe(down)">
                                      <p:cBhvr>
                                        <p:cTn id="52" dur="290">
                                          <p:stCondLst>
                                            <p:cond delay="0"/>
                                          </p:stCondLst>
                                        </p:cTn>
                                        <p:tgtEl>
                                          <p:spTgt spid="22534"/>
                                        </p:tgtEl>
                                      </p:cBhvr>
                                    </p:animEffect>
                                    <p:anim calcmode="lin" valueType="num">
                                      <p:cBhvr>
                                        <p:cTn id="53" dur="911" tmFilter="0,0; 0.14,0.36; 0.43,0.73; 0.71,0.91; 1.0,1.0">
                                          <p:stCondLst>
                                            <p:cond delay="0"/>
                                          </p:stCondLst>
                                        </p:cTn>
                                        <p:tgtEl>
                                          <p:spTgt spid="22534"/>
                                        </p:tgtEl>
                                        <p:attrNameLst>
                                          <p:attrName>ppt_x</p:attrName>
                                        </p:attrNameLst>
                                      </p:cBhvr>
                                      <p:tavLst>
                                        <p:tav tm="0">
                                          <p:val>
                                            <p:strVal val="#ppt_x-0.25"/>
                                          </p:val>
                                        </p:tav>
                                        <p:tav tm="100000">
                                          <p:val>
                                            <p:strVal val="#ppt_x"/>
                                          </p:val>
                                        </p:tav>
                                      </p:tavLst>
                                    </p:anim>
                                    <p:anim calcmode="lin" valueType="num">
                                      <p:cBhvr>
                                        <p:cTn id="54" dur="332" tmFilter="0.0,0.0; 0.25,0.07; 0.50,0.2; 0.75,0.467; 1.0,1.0">
                                          <p:stCondLst>
                                            <p:cond delay="0"/>
                                          </p:stCondLst>
                                        </p:cTn>
                                        <p:tgtEl>
                                          <p:spTgt spid="22534"/>
                                        </p:tgtEl>
                                        <p:attrNameLst>
                                          <p:attrName>ppt_y</p:attrName>
                                        </p:attrNameLst>
                                      </p:cBhvr>
                                      <p:tavLst>
                                        <p:tav tm="0" fmla="#ppt_y-sin(pi*$)/3">
                                          <p:val>
                                            <p:fltVal val="0.5"/>
                                          </p:val>
                                        </p:tav>
                                        <p:tav tm="100000">
                                          <p:val>
                                            <p:fltVal val="1"/>
                                          </p:val>
                                        </p:tav>
                                      </p:tavLst>
                                    </p:anim>
                                    <p:anim calcmode="lin" valueType="num">
                                      <p:cBhvr>
                                        <p:cTn id="55" dur="332" tmFilter="0, 0; 0.125,0.2665; 0.25,0.4; 0.375,0.465; 0.5,0.5;  0.625,0.535; 0.75,0.6; 0.875,0.7335; 1,1">
                                          <p:stCondLst>
                                            <p:cond delay="332"/>
                                          </p:stCondLst>
                                        </p:cTn>
                                        <p:tgtEl>
                                          <p:spTgt spid="22534"/>
                                        </p:tgtEl>
                                        <p:attrNameLst>
                                          <p:attrName>ppt_y</p:attrName>
                                        </p:attrNameLst>
                                      </p:cBhvr>
                                      <p:tavLst>
                                        <p:tav tm="0" fmla="#ppt_y-sin(pi*$)/9">
                                          <p:val>
                                            <p:fltVal val="0"/>
                                          </p:val>
                                        </p:tav>
                                        <p:tav tm="100000">
                                          <p:val>
                                            <p:fltVal val="1"/>
                                          </p:val>
                                        </p:tav>
                                      </p:tavLst>
                                    </p:anim>
                                    <p:anim calcmode="lin" valueType="num">
                                      <p:cBhvr>
                                        <p:cTn id="56" dur="166" tmFilter="0, 0; 0.125,0.2665; 0.25,0.4; 0.375,0.465; 0.5,0.5;  0.625,0.535; 0.75,0.6; 0.875,0.7335; 1,1">
                                          <p:stCondLst>
                                            <p:cond delay="662"/>
                                          </p:stCondLst>
                                        </p:cTn>
                                        <p:tgtEl>
                                          <p:spTgt spid="22534"/>
                                        </p:tgtEl>
                                        <p:attrNameLst>
                                          <p:attrName>ppt_y</p:attrName>
                                        </p:attrNameLst>
                                      </p:cBhvr>
                                      <p:tavLst>
                                        <p:tav tm="0" fmla="#ppt_y-sin(pi*$)/27">
                                          <p:val>
                                            <p:fltVal val="0"/>
                                          </p:val>
                                        </p:tav>
                                        <p:tav tm="100000">
                                          <p:val>
                                            <p:fltVal val="1"/>
                                          </p:val>
                                        </p:tav>
                                      </p:tavLst>
                                    </p:anim>
                                    <p:anim calcmode="lin" valueType="num">
                                      <p:cBhvr>
                                        <p:cTn id="57" dur="82" tmFilter="0, 0; 0.125,0.2665; 0.25,0.4; 0.375,0.465; 0.5,0.5;  0.625,0.535; 0.75,0.6; 0.875,0.7335; 1,1">
                                          <p:stCondLst>
                                            <p:cond delay="828"/>
                                          </p:stCondLst>
                                        </p:cTn>
                                        <p:tgtEl>
                                          <p:spTgt spid="22534"/>
                                        </p:tgtEl>
                                        <p:attrNameLst>
                                          <p:attrName>ppt_y</p:attrName>
                                        </p:attrNameLst>
                                      </p:cBhvr>
                                      <p:tavLst>
                                        <p:tav tm="0" fmla="#ppt_y-sin(pi*$)/81">
                                          <p:val>
                                            <p:fltVal val="0"/>
                                          </p:val>
                                        </p:tav>
                                        <p:tav tm="100000">
                                          <p:val>
                                            <p:fltVal val="1"/>
                                          </p:val>
                                        </p:tav>
                                      </p:tavLst>
                                    </p:anim>
                                    <p:animScale>
                                      <p:cBhvr>
                                        <p:cTn id="58" dur="13">
                                          <p:stCondLst>
                                            <p:cond delay="325"/>
                                          </p:stCondLst>
                                        </p:cTn>
                                        <p:tgtEl>
                                          <p:spTgt spid="22534"/>
                                        </p:tgtEl>
                                      </p:cBhvr>
                                      <p:to x="100000" y="60000"/>
                                    </p:animScale>
                                    <p:animScale>
                                      <p:cBhvr>
                                        <p:cTn id="59" dur="83" decel="50000">
                                          <p:stCondLst>
                                            <p:cond delay="338"/>
                                          </p:stCondLst>
                                        </p:cTn>
                                        <p:tgtEl>
                                          <p:spTgt spid="22534"/>
                                        </p:tgtEl>
                                      </p:cBhvr>
                                      <p:to x="100000" y="100000"/>
                                    </p:animScale>
                                    <p:animScale>
                                      <p:cBhvr>
                                        <p:cTn id="60" dur="13">
                                          <p:stCondLst>
                                            <p:cond delay="656"/>
                                          </p:stCondLst>
                                        </p:cTn>
                                        <p:tgtEl>
                                          <p:spTgt spid="22534"/>
                                        </p:tgtEl>
                                      </p:cBhvr>
                                      <p:to x="100000" y="80000"/>
                                    </p:animScale>
                                    <p:animScale>
                                      <p:cBhvr>
                                        <p:cTn id="61" dur="83" decel="50000">
                                          <p:stCondLst>
                                            <p:cond delay="669"/>
                                          </p:stCondLst>
                                        </p:cTn>
                                        <p:tgtEl>
                                          <p:spTgt spid="22534"/>
                                        </p:tgtEl>
                                      </p:cBhvr>
                                      <p:to x="100000" y="100000"/>
                                    </p:animScale>
                                    <p:animScale>
                                      <p:cBhvr>
                                        <p:cTn id="62" dur="13">
                                          <p:stCondLst>
                                            <p:cond delay="821"/>
                                          </p:stCondLst>
                                        </p:cTn>
                                        <p:tgtEl>
                                          <p:spTgt spid="22534"/>
                                        </p:tgtEl>
                                      </p:cBhvr>
                                      <p:to x="100000" y="90000"/>
                                    </p:animScale>
                                    <p:animScale>
                                      <p:cBhvr>
                                        <p:cTn id="63" dur="83" decel="50000">
                                          <p:stCondLst>
                                            <p:cond delay="834"/>
                                          </p:stCondLst>
                                        </p:cTn>
                                        <p:tgtEl>
                                          <p:spTgt spid="22534"/>
                                        </p:tgtEl>
                                      </p:cBhvr>
                                      <p:to x="100000" y="100000"/>
                                    </p:animScale>
                                    <p:animScale>
                                      <p:cBhvr>
                                        <p:cTn id="64" dur="13">
                                          <p:stCondLst>
                                            <p:cond delay="904"/>
                                          </p:stCondLst>
                                        </p:cTn>
                                        <p:tgtEl>
                                          <p:spTgt spid="22534"/>
                                        </p:tgtEl>
                                      </p:cBhvr>
                                      <p:to x="100000" y="95000"/>
                                    </p:animScale>
                                    <p:animScale>
                                      <p:cBhvr>
                                        <p:cTn id="65" dur="83" decel="50000">
                                          <p:stCondLst>
                                            <p:cond delay="917"/>
                                          </p:stCondLst>
                                        </p:cTn>
                                        <p:tgtEl>
                                          <p:spTgt spid="22534"/>
                                        </p:tgtEl>
                                      </p:cBhvr>
                                      <p:to x="100000" y="100000"/>
                                    </p:animScale>
                                  </p:childTnLst>
                                </p:cTn>
                              </p:par>
                              <p:par>
                                <p:cTn id="66" presetID="26" presetClass="entr" presetSubtype="0" fill="hold" grpId="0" nodeType="withEffect">
                                  <p:stCondLst>
                                    <p:cond delay="600"/>
                                  </p:stCondLst>
                                  <p:childTnLst>
                                    <p:set>
                                      <p:cBhvr>
                                        <p:cTn id="67" dur="1" fill="hold">
                                          <p:stCondLst>
                                            <p:cond delay="0"/>
                                          </p:stCondLst>
                                        </p:cTn>
                                        <p:tgtEl>
                                          <p:spTgt spid="22535"/>
                                        </p:tgtEl>
                                        <p:attrNameLst>
                                          <p:attrName>style.visibility</p:attrName>
                                        </p:attrNameLst>
                                      </p:cBhvr>
                                      <p:to>
                                        <p:strVal val="visible"/>
                                      </p:to>
                                    </p:set>
                                    <p:animEffect transition="in" filter="wipe(down)">
                                      <p:cBhvr>
                                        <p:cTn id="68" dur="290">
                                          <p:stCondLst>
                                            <p:cond delay="0"/>
                                          </p:stCondLst>
                                        </p:cTn>
                                        <p:tgtEl>
                                          <p:spTgt spid="22535"/>
                                        </p:tgtEl>
                                      </p:cBhvr>
                                    </p:animEffect>
                                    <p:anim calcmode="lin" valueType="num">
                                      <p:cBhvr>
                                        <p:cTn id="69" dur="911" tmFilter="0,0; 0.14,0.36; 0.43,0.73; 0.71,0.91; 1.0,1.0">
                                          <p:stCondLst>
                                            <p:cond delay="0"/>
                                          </p:stCondLst>
                                        </p:cTn>
                                        <p:tgtEl>
                                          <p:spTgt spid="22535"/>
                                        </p:tgtEl>
                                        <p:attrNameLst>
                                          <p:attrName>ppt_x</p:attrName>
                                        </p:attrNameLst>
                                      </p:cBhvr>
                                      <p:tavLst>
                                        <p:tav tm="0">
                                          <p:val>
                                            <p:strVal val="#ppt_x-0.25"/>
                                          </p:val>
                                        </p:tav>
                                        <p:tav tm="100000">
                                          <p:val>
                                            <p:strVal val="#ppt_x"/>
                                          </p:val>
                                        </p:tav>
                                      </p:tavLst>
                                    </p:anim>
                                    <p:anim calcmode="lin" valueType="num">
                                      <p:cBhvr>
                                        <p:cTn id="70" dur="332" tmFilter="0.0,0.0; 0.25,0.07; 0.50,0.2; 0.75,0.467; 1.0,1.0">
                                          <p:stCondLst>
                                            <p:cond delay="0"/>
                                          </p:stCondLst>
                                        </p:cTn>
                                        <p:tgtEl>
                                          <p:spTgt spid="22535"/>
                                        </p:tgtEl>
                                        <p:attrNameLst>
                                          <p:attrName>ppt_y</p:attrName>
                                        </p:attrNameLst>
                                      </p:cBhvr>
                                      <p:tavLst>
                                        <p:tav tm="0" fmla="#ppt_y-sin(pi*$)/3">
                                          <p:val>
                                            <p:fltVal val="0.5"/>
                                          </p:val>
                                        </p:tav>
                                        <p:tav tm="100000">
                                          <p:val>
                                            <p:fltVal val="1"/>
                                          </p:val>
                                        </p:tav>
                                      </p:tavLst>
                                    </p:anim>
                                    <p:anim calcmode="lin" valueType="num">
                                      <p:cBhvr>
                                        <p:cTn id="71" dur="332" tmFilter="0, 0; 0.125,0.2665; 0.25,0.4; 0.375,0.465; 0.5,0.5;  0.625,0.535; 0.75,0.6; 0.875,0.7335; 1,1">
                                          <p:stCondLst>
                                            <p:cond delay="332"/>
                                          </p:stCondLst>
                                        </p:cTn>
                                        <p:tgtEl>
                                          <p:spTgt spid="22535"/>
                                        </p:tgtEl>
                                        <p:attrNameLst>
                                          <p:attrName>ppt_y</p:attrName>
                                        </p:attrNameLst>
                                      </p:cBhvr>
                                      <p:tavLst>
                                        <p:tav tm="0" fmla="#ppt_y-sin(pi*$)/9">
                                          <p:val>
                                            <p:fltVal val="0"/>
                                          </p:val>
                                        </p:tav>
                                        <p:tav tm="100000">
                                          <p:val>
                                            <p:fltVal val="1"/>
                                          </p:val>
                                        </p:tav>
                                      </p:tavLst>
                                    </p:anim>
                                    <p:anim calcmode="lin" valueType="num">
                                      <p:cBhvr>
                                        <p:cTn id="72" dur="166" tmFilter="0, 0; 0.125,0.2665; 0.25,0.4; 0.375,0.465; 0.5,0.5;  0.625,0.535; 0.75,0.6; 0.875,0.7335; 1,1">
                                          <p:stCondLst>
                                            <p:cond delay="662"/>
                                          </p:stCondLst>
                                        </p:cTn>
                                        <p:tgtEl>
                                          <p:spTgt spid="22535"/>
                                        </p:tgtEl>
                                        <p:attrNameLst>
                                          <p:attrName>ppt_y</p:attrName>
                                        </p:attrNameLst>
                                      </p:cBhvr>
                                      <p:tavLst>
                                        <p:tav tm="0" fmla="#ppt_y-sin(pi*$)/27">
                                          <p:val>
                                            <p:fltVal val="0"/>
                                          </p:val>
                                        </p:tav>
                                        <p:tav tm="100000">
                                          <p:val>
                                            <p:fltVal val="1"/>
                                          </p:val>
                                        </p:tav>
                                      </p:tavLst>
                                    </p:anim>
                                    <p:anim calcmode="lin" valueType="num">
                                      <p:cBhvr>
                                        <p:cTn id="73" dur="82" tmFilter="0, 0; 0.125,0.2665; 0.25,0.4; 0.375,0.465; 0.5,0.5;  0.625,0.535; 0.75,0.6; 0.875,0.7335; 1,1">
                                          <p:stCondLst>
                                            <p:cond delay="828"/>
                                          </p:stCondLst>
                                        </p:cTn>
                                        <p:tgtEl>
                                          <p:spTgt spid="22535"/>
                                        </p:tgtEl>
                                        <p:attrNameLst>
                                          <p:attrName>ppt_y</p:attrName>
                                        </p:attrNameLst>
                                      </p:cBhvr>
                                      <p:tavLst>
                                        <p:tav tm="0" fmla="#ppt_y-sin(pi*$)/81">
                                          <p:val>
                                            <p:fltVal val="0"/>
                                          </p:val>
                                        </p:tav>
                                        <p:tav tm="100000">
                                          <p:val>
                                            <p:fltVal val="1"/>
                                          </p:val>
                                        </p:tav>
                                      </p:tavLst>
                                    </p:anim>
                                    <p:animScale>
                                      <p:cBhvr>
                                        <p:cTn id="74" dur="13">
                                          <p:stCondLst>
                                            <p:cond delay="325"/>
                                          </p:stCondLst>
                                        </p:cTn>
                                        <p:tgtEl>
                                          <p:spTgt spid="22535"/>
                                        </p:tgtEl>
                                      </p:cBhvr>
                                      <p:to x="100000" y="60000"/>
                                    </p:animScale>
                                    <p:animScale>
                                      <p:cBhvr>
                                        <p:cTn id="75" dur="83" decel="50000">
                                          <p:stCondLst>
                                            <p:cond delay="338"/>
                                          </p:stCondLst>
                                        </p:cTn>
                                        <p:tgtEl>
                                          <p:spTgt spid="22535"/>
                                        </p:tgtEl>
                                      </p:cBhvr>
                                      <p:to x="100000" y="100000"/>
                                    </p:animScale>
                                    <p:animScale>
                                      <p:cBhvr>
                                        <p:cTn id="76" dur="13">
                                          <p:stCondLst>
                                            <p:cond delay="656"/>
                                          </p:stCondLst>
                                        </p:cTn>
                                        <p:tgtEl>
                                          <p:spTgt spid="22535"/>
                                        </p:tgtEl>
                                      </p:cBhvr>
                                      <p:to x="100000" y="80000"/>
                                    </p:animScale>
                                    <p:animScale>
                                      <p:cBhvr>
                                        <p:cTn id="77" dur="83" decel="50000">
                                          <p:stCondLst>
                                            <p:cond delay="669"/>
                                          </p:stCondLst>
                                        </p:cTn>
                                        <p:tgtEl>
                                          <p:spTgt spid="22535"/>
                                        </p:tgtEl>
                                      </p:cBhvr>
                                      <p:to x="100000" y="100000"/>
                                    </p:animScale>
                                    <p:animScale>
                                      <p:cBhvr>
                                        <p:cTn id="78" dur="13">
                                          <p:stCondLst>
                                            <p:cond delay="821"/>
                                          </p:stCondLst>
                                        </p:cTn>
                                        <p:tgtEl>
                                          <p:spTgt spid="22535"/>
                                        </p:tgtEl>
                                      </p:cBhvr>
                                      <p:to x="100000" y="90000"/>
                                    </p:animScale>
                                    <p:animScale>
                                      <p:cBhvr>
                                        <p:cTn id="79" dur="83" decel="50000">
                                          <p:stCondLst>
                                            <p:cond delay="834"/>
                                          </p:stCondLst>
                                        </p:cTn>
                                        <p:tgtEl>
                                          <p:spTgt spid="22535"/>
                                        </p:tgtEl>
                                      </p:cBhvr>
                                      <p:to x="100000" y="100000"/>
                                    </p:animScale>
                                    <p:animScale>
                                      <p:cBhvr>
                                        <p:cTn id="80" dur="13">
                                          <p:stCondLst>
                                            <p:cond delay="904"/>
                                          </p:stCondLst>
                                        </p:cTn>
                                        <p:tgtEl>
                                          <p:spTgt spid="22535"/>
                                        </p:tgtEl>
                                      </p:cBhvr>
                                      <p:to x="100000" y="95000"/>
                                    </p:animScale>
                                    <p:animScale>
                                      <p:cBhvr>
                                        <p:cTn id="81" dur="83" decel="50000">
                                          <p:stCondLst>
                                            <p:cond delay="917"/>
                                          </p:stCondLst>
                                        </p:cTn>
                                        <p:tgtEl>
                                          <p:spTgt spid="22535"/>
                                        </p:tgtEl>
                                      </p:cBhvr>
                                      <p:to x="100000" y="100000"/>
                                    </p:animScale>
                                  </p:childTnLst>
                                </p:cTn>
                              </p:par>
                            </p:childTnLst>
                          </p:cTn>
                        </p:par>
                        <p:par>
                          <p:cTn id="82" fill="hold" nodeType="afterGroup">
                            <p:stCondLst>
                              <p:cond delay="2580"/>
                            </p:stCondLst>
                            <p:childTnLst>
                              <p:par>
                                <p:cTn id="83" presetID="56" presetClass="entr" presetSubtype="0" fill="hold" grpId="0" nodeType="afterEffect">
                                  <p:stCondLst>
                                    <p:cond delay="0"/>
                                  </p:stCondLst>
                                  <p:iterate type="lt">
                                    <p:tmPct val="10000"/>
                                  </p:iterate>
                                  <p:childTnLst>
                                    <p:set>
                                      <p:cBhvr>
                                        <p:cTn id="84" dur="1" fill="hold">
                                          <p:stCondLst>
                                            <p:cond delay="0"/>
                                          </p:stCondLst>
                                        </p:cTn>
                                        <p:tgtEl>
                                          <p:spTgt spid="22542"/>
                                        </p:tgtEl>
                                        <p:attrNameLst>
                                          <p:attrName>style.visibility</p:attrName>
                                        </p:attrNameLst>
                                      </p:cBhvr>
                                      <p:to>
                                        <p:strVal val="visible"/>
                                      </p:to>
                                    </p:set>
                                    <p:anim by="(-#ppt_w*2)" calcmode="lin" valueType="num">
                                      <p:cBhvr rctx="PPT">
                                        <p:cTn id="85" dur="250" autoRev="1" fill="hold">
                                          <p:stCondLst>
                                            <p:cond delay="0"/>
                                          </p:stCondLst>
                                        </p:cTn>
                                        <p:tgtEl>
                                          <p:spTgt spid="22542"/>
                                        </p:tgtEl>
                                        <p:attrNameLst>
                                          <p:attrName>ppt_w</p:attrName>
                                        </p:attrNameLst>
                                      </p:cBhvr>
                                    </p:anim>
                                    <p:anim by="(#ppt_w*0.50)" calcmode="lin" valueType="num">
                                      <p:cBhvr>
                                        <p:cTn id="86" dur="250" decel="50000" autoRev="1" fill="hold">
                                          <p:stCondLst>
                                            <p:cond delay="0"/>
                                          </p:stCondLst>
                                        </p:cTn>
                                        <p:tgtEl>
                                          <p:spTgt spid="22542"/>
                                        </p:tgtEl>
                                        <p:attrNameLst>
                                          <p:attrName>ppt_x</p:attrName>
                                        </p:attrNameLst>
                                      </p:cBhvr>
                                    </p:anim>
                                    <p:anim from="(-#ppt_h/2)" to="(#ppt_y)" calcmode="lin" valueType="num">
                                      <p:cBhvr>
                                        <p:cTn id="87" dur="500" fill="hold">
                                          <p:stCondLst>
                                            <p:cond delay="0"/>
                                          </p:stCondLst>
                                        </p:cTn>
                                        <p:tgtEl>
                                          <p:spTgt spid="22542"/>
                                        </p:tgtEl>
                                        <p:attrNameLst>
                                          <p:attrName>ppt_y</p:attrName>
                                        </p:attrNameLst>
                                      </p:cBhvr>
                                    </p:anim>
                                    <p:animRot by="21600000">
                                      <p:cBhvr>
                                        <p:cTn id="88" dur="500" fill="hold">
                                          <p:stCondLst>
                                            <p:cond delay="0"/>
                                          </p:stCondLst>
                                        </p:cTn>
                                        <p:tgtEl>
                                          <p:spTgt spid="22542"/>
                                        </p:tgtEl>
                                        <p:attrNameLst>
                                          <p:attrName>r</p:attrName>
                                        </p:attrNameLst>
                                      </p:cBhvr>
                                    </p:animRot>
                                  </p:childTnLst>
                                </p:cTn>
                              </p:par>
                            </p:childTnLst>
                          </p:cTn>
                        </p:par>
                        <p:par>
                          <p:cTn id="89" fill="hold" nodeType="afterGroup">
                            <p:stCondLst>
                              <p:cond delay="3180"/>
                            </p:stCondLst>
                            <p:childTnLst>
                              <p:par>
                                <p:cTn id="90" presetID="22" presetClass="entr" presetSubtype="8" fill="hold" nodeType="afterEffect">
                                  <p:stCondLst>
                                    <p:cond delay="0"/>
                                  </p:stCondLst>
                                  <p:childTnLst>
                                    <p:set>
                                      <p:cBhvr>
                                        <p:cTn id="91" dur="1" fill="hold">
                                          <p:stCondLst>
                                            <p:cond delay="0"/>
                                          </p:stCondLst>
                                        </p:cTn>
                                        <p:tgtEl>
                                          <p:spTgt spid="22536"/>
                                        </p:tgtEl>
                                        <p:attrNameLst>
                                          <p:attrName>style.visibility</p:attrName>
                                        </p:attrNameLst>
                                      </p:cBhvr>
                                      <p:to>
                                        <p:strVal val="visible"/>
                                      </p:to>
                                    </p:set>
                                    <p:animEffect transition="in" filter="wipe(left)">
                                      <p:cBhvr>
                                        <p:cTn id="92" dur="500"/>
                                        <p:tgtEl>
                                          <p:spTgt spid="22536"/>
                                        </p:tgtEl>
                                      </p:cBhvr>
                                    </p:animEffect>
                                  </p:childTnLst>
                                </p:cTn>
                              </p:par>
                            </p:childTnLst>
                          </p:cTn>
                        </p:par>
                        <p:par>
                          <p:cTn id="93" fill="hold" nodeType="afterGroup">
                            <p:stCondLst>
                              <p:cond delay="3680"/>
                            </p:stCondLst>
                            <p:childTnLst>
                              <p:par>
                                <p:cTn id="94" presetID="56" presetClass="entr" presetSubtype="0" fill="hold" grpId="0" nodeType="afterEffect">
                                  <p:stCondLst>
                                    <p:cond delay="0"/>
                                  </p:stCondLst>
                                  <p:iterate type="lt">
                                    <p:tmPct val="10000"/>
                                  </p:iterate>
                                  <p:childTnLst>
                                    <p:set>
                                      <p:cBhvr>
                                        <p:cTn id="95" dur="1" fill="hold">
                                          <p:stCondLst>
                                            <p:cond delay="0"/>
                                          </p:stCondLst>
                                        </p:cTn>
                                        <p:tgtEl>
                                          <p:spTgt spid="22541"/>
                                        </p:tgtEl>
                                        <p:attrNameLst>
                                          <p:attrName>style.visibility</p:attrName>
                                        </p:attrNameLst>
                                      </p:cBhvr>
                                      <p:to>
                                        <p:strVal val="visible"/>
                                      </p:to>
                                    </p:set>
                                    <p:anim by="(-#ppt_w*2)" calcmode="lin" valueType="num">
                                      <p:cBhvr rctx="PPT">
                                        <p:cTn id="96" dur="250" autoRev="1" fill="hold">
                                          <p:stCondLst>
                                            <p:cond delay="0"/>
                                          </p:stCondLst>
                                        </p:cTn>
                                        <p:tgtEl>
                                          <p:spTgt spid="22541"/>
                                        </p:tgtEl>
                                        <p:attrNameLst>
                                          <p:attrName>ppt_w</p:attrName>
                                        </p:attrNameLst>
                                      </p:cBhvr>
                                    </p:anim>
                                    <p:anim by="(#ppt_w*0.50)" calcmode="lin" valueType="num">
                                      <p:cBhvr>
                                        <p:cTn id="97" dur="250" decel="50000" autoRev="1" fill="hold">
                                          <p:stCondLst>
                                            <p:cond delay="0"/>
                                          </p:stCondLst>
                                        </p:cTn>
                                        <p:tgtEl>
                                          <p:spTgt spid="22541"/>
                                        </p:tgtEl>
                                        <p:attrNameLst>
                                          <p:attrName>ppt_x</p:attrName>
                                        </p:attrNameLst>
                                      </p:cBhvr>
                                    </p:anim>
                                    <p:anim from="(-#ppt_h/2)" to="(#ppt_y)" calcmode="lin" valueType="num">
                                      <p:cBhvr>
                                        <p:cTn id="98" dur="500" fill="hold">
                                          <p:stCondLst>
                                            <p:cond delay="0"/>
                                          </p:stCondLst>
                                        </p:cTn>
                                        <p:tgtEl>
                                          <p:spTgt spid="22541"/>
                                        </p:tgtEl>
                                        <p:attrNameLst>
                                          <p:attrName>ppt_y</p:attrName>
                                        </p:attrNameLst>
                                      </p:cBhvr>
                                    </p:anim>
                                    <p:animRot by="21600000">
                                      <p:cBhvr>
                                        <p:cTn id="99" dur="500" fill="hold">
                                          <p:stCondLst>
                                            <p:cond delay="0"/>
                                          </p:stCondLst>
                                        </p:cTn>
                                        <p:tgtEl>
                                          <p:spTgt spid="22541"/>
                                        </p:tgtEl>
                                        <p:attrNameLst>
                                          <p:attrName>r</p:attrName>
                                        </p:attrNameLst>
                                      </p:cBhvr>
                                    </p:animRot>
                                  </p:childTnLst>
                                </p:cTn>
                              </p:par>
                            </p:childTnLst>
                          </p:cTn>
                        </p:par>
                        <p:par>
                          <p:cTn id="100" fill="hold" nodeType="afterGroup">
                            <p:stCondLst>
                              <p:cond delay="4280"/>
                            </p:stCondLst>
                            <p:childTnLst>
                              <p:par>
                                <p:cTn id="101" presetID="22" presetClass="entr" presetSubtype="8" fill="hold" nodeType="afterEffect">
                                  <p:stCondLst>
                                    <p:cond delay="0"/>
                                  </p:stCondLst>
                                  <p:childTnLst>
                                    <p:set>
                                      <p:cBhvr>
                                        <p:cTn id="102" dur="1" fill="hold">
                                          <p:stCondLst>
                                            <p:cond delay="0"/>
                                          </p:stCondLst>
                                        </p:cTn>
                                        <p:tgtEl>
                                          <p:spTgt spid="22537"/>
                                        </p:tgtEl>
                                        <p:attrNameLst>
                                          <p:attrName>style.visibility</p:attrName>
                                        </p:attrNameLst>
                                      </p:cBhvr>
                                      <p:to>
                                        <p:strVal val="visible"/>
                                      </p:to>
                                    </p:set>
                                    <p:animEffect transition="in" filter="wipe(left)">
                                      <p:cBhvr>
                                        <p:cTn id="103" dur="500"/>
                                        <p:tgtEl>
                                          <p:spTgt spid="22537"/>
                                        </p:tgtEl>
                                      </p:cBhvr>
                                    </p:animEffect>
                                  </p:childTnLst>
                                </p:cTn>
                              </p:par>
                            </p:childTnLst>
                          </p:cTn>
                        </p:par>
                        <p:par>
                          <p:cTn id="104" fill="hold" nodeType="afterGroup">
                            <p:stCondLst>
                              <p:cond delay="4780"/>
                            </p:stCondLst>
                            <p:childTnLst>
                              <p:par>
                                <p:cTn id="105" presetID="56" presetClass="entr" presetSubtype="0" fill="hold" grpId="0" nodeType="afterEffect">
                                  <p:stCondLst>
                                    <p:cond delay="0"/>
                                  </p:stCondLst>
                                  <p:iterate type="lt">
                                    <p:tmPct val="10000"/>
                                  </p:iterate>
                                  <p:childTnLst>
                                    <p:set>
                                      <p:cBhvr>
                                        <p:cTn id="106" dur="1" fill="hold">
                                          <p:stCondLst>
                                            <p:cond delay="0"/>
                                          </p:stCondLst>
                                        </p:cTn>
                                        <p:tgtEl>
                                          <p:spTgt spid="22543"/>
                                        </p:tgtEl>
                                        <p:attrNameLst>
                                          <p:attrName>style.visibility</p:attrName>
                                        </p:attrNameLst>
                                      </p:cBhvr>
                                      <p:to>
                                        <p:strVal val="visible"/>
                                      </p:to>
                                    </p:set>
                                    <p:anim by="(-#ppt_w*2)" calcmode="lin" valueType="num">
                                      <p:cBhvr rctx="PPT">
                                        <p:cTn id="107" dur="250" autoRev="1" fill="hold">
                                          <p:stCondLst>
                                            <p:cond delay="0"/>
                                          </p:stCondLst>
                                        </p:cTn>
                                        <p:tgtEl>
                                          <p:spTgt spid="22543"/>
                                        </p:tgtEl>
                                        <p:attrNameLst>
                                          <p:attrName>ppt_w</p:attrName>
                                        </p:attrNameLst>
                                      </p:cBhvr>
                                    </p:anim>
                                    <p:anim by="(#ppt_w*0.50)" calcmode="lin" valueType="num">
                                      <p:cBhvr>
                                        <p:cTn id="108" dur="250" decel="50000" autoRev="1" fill="hold">
                                          <p:stCondLst>
                                            <p:cond delay="0"/>
                                          </p:stCondLst>
                                        </p:cTn>
                                        <p:tgtEl>
                                          <p:spTgt spid="22543"/>
                                        </p:tgtEl>
                                        <p:attrNameLst>
                                          <p:attrName>ppt_x</p:attrName>
                                        </p:attrNameLst>
                                      </p:cBhvr>
                                    </p:anim>
                                    <p:anim from="(-#ppt_h/2)" to="(#ppt_y)" calcmode="lin" valueType="num">
                                      <p:cBhvr>
                                        <p:cTn id="109" dur="500" fill="hold">
                                          <p:stCondLst>
                                            <p:cond delay="0"/>
                                          </p:stCondLst>
                                        </p:cTn>
                                        <p:tgtEl>
                                          <p:spTgt spid="22543"/>
                                        </p:tgtEl>
                                        <p:attrNameLst>
                                          <p:attrName>ppt_y</p:attrName>
                                        </p:attrNameLst>
                                      </p:cBhvr>
                                    </p:anim>
                                    <p:animRot by="21600000">
                                      <p:cBhvr>
                                        <p:cTn id="110" dur="500" fill="hold">
                                          <p:stCondLst>
                                            <p:cond delay="0"/>
                                          </p:stCondLst>
                                        </p:cTn>
                                        <p:tgtEl>
                                          <p:spTgt spid="22543"/>
                                        </p:tgtEl>
                                        <p:attrNameLst>
                                          <p:attrName>r</p:attrName>
                                        </p:attrNameLst>
                                      </p:cBhvr>
                                    </p:animRot>
                                  </p:childTnLst>
                                </p:cTn>
                              </p:par>
                            </p:childTnLst>
                          </p:cTn>
                        </p:par>
                        <p:par>
                          <p:cTn id="111" fill="hold" nodeType="afterGroup">
                            <p:stCondLst>
                              <p:cond delay="5380"/>
                            </p:stCondLst>
                            <p:childTnLst>
                              <p:par>
                                <p:cTn id="112" presetID="22" presetClass="entr" presetSubtype="8" fill="hold" nodeType="afterEffect">
                                  <p:stCondLst>
                                    <p:cond delay="0"/>
                                  </p:stCondLst>
                                  <p:childTnLst>
                                    <p:set>
                                      <p:cBhvr>
                                        <p:cTn id="113" dur="1" fill="hold">
                                          <p:stCondLst>
                                            <p:cond delay="0"/>
                                          </p:stCondLst>
                                        </p:cTn>
                                        <p:tgtEl>
                                          <p:spTgt spid="22538"/>
                                        </p:tgtEl>
                                        <p:attrNameLst>
                                          <p:attrName>style.visibility</p:attrName>
                                        </p:attrNameLst>
                                      </p:cBhvr>
                                      <p:to>
                                        <p:strVal val="visible"/>
                                      </p:to>
                                    </p:set>
                                    <p:animEffect transition="in" filter="wipe(left)">
                                      <p:cBhvr>
                                        <p:cTn id="114" dur="500"/>
                                        <p:tgtEl>
                                          <p:spTgt spid="22538"/>
                                        </p:tgtEl>
                                      </p:cBhvr>
                                    </p:animEffect>
                                  </p:childTnLst>
                                </p:cTn>
                              </p:par>
                            </p:childTnLst>
                          </p:cTn>
                        </p:par>
                        <p:par>
                          <p:cTn id="115" fill="hold" nodeType="afterGroup">
                            <p:stCondLst>
                              <p:cond delay="5880"/>
                            </p:stCondLst>
                            <p:childTnLst>
                              <p:par>
                                <p:cTn id="116" presetID="56" presetClass="entr" presetSubtype="0" fill="hold" grpId="0" nodeType="afterEffect">
                                  <p:stCondLst>
                                    <p:cond delay="0"/>
                                  </p:stCondLst>
                                  <p:iterate type="lt">
                                    <p:tmPct val="10000"/>
                                  </p:iterate>
                                  <p:childTnLst>
                                    <p:set>
                                      <p:cBhvr>
                                        <p:cTn id="117" dur="1" fill="hold">
                                          <p:stCondLst>
                                            <p:cond delay="0"/>
                                          </p:stCondLst>
                                        </p:cTn>
                                        <p:tgtEl>
                                          <p:spTgt spid="22544"/>
                                        </p:tgtEl>
                                        <p:attrNameLst>
                                          <p:attrName>style.visibility</p:attrName>
                                        </p:attrNameLst>
                                      </p:cBhvr>
                                      <p:to>
                                        <p:strVal val="visible"/>
                                      </p:to>
                                    </p:set>
                                    <p:anim by="(-#ppt_w*2)" calcmode="lin" valueType="num">
                                      <p:cBhvr rctx="PPT">
                                        <p:cTn id="118" dur="250" autoRev="1" fill="hold">
                                          <p:stCondLst>
                                            <p:cond delay="0"/>
                                          </p:stCondLst>
                                        </p:cTn>
                                        <p:tgtEl>
                                          <p:spTgt spid="22544"/>
                                        </p:tgtEl>
                                        <p:attrNameLst>
                                          <p:attrName>ppt_w</p:attrName>
                                        </p:attrNameLst>
                                      </p:cBhvr>
                                    </p:anim>
                                    <p:anim by="(#ppt_w*0.50)" calcmode="lin" valueType="num">
                                      <p:cBhvr>
                                        <p:cTn id="119" dur="250" decel="50000" autoRev="1" fill="hold">
                                          <p:stCondLst>
                                            <p:cond delay="0"/>
                                          </p:stCondLst>
                                        </p:cTn>
                                        <p:tgtEl>
                                          <p:spTgt spid="22544"/>
                                        </p:tgtEl>
                                        <p:attrNameLst>
                                          <p:attrName>ppt_x</p:attrName>
                                        </p:attrNameLst>
                                      </p:cBhvr>
                                    </p:anim>
                                    <p:anim from="(-#ppt_h/2)" to="(#ppt_y)" calcmode="lin" valueType="num">
                                      <p:cBhvr>
                                        <p:cTn id="120" dur="500" fill="hold">
                                          <p:stCondLst>
                                            <p:cond delay="0"/>
                                          </p:stCondLst>
                                        </p:cTn>
                                        <p:tgtEl>
                                          <p:spTgt spid="22544"/>
                                        </p:tgtEl>
                                        <p:attrNameLst>
                                          <p:attrName>ppt_y</p:attrName>
                                        </p:attrNameLst>
                                      </p:cBhvr>
                                    </p:anim>
                                    <p:animRot by="21600000">
                                      <p:cBhvr>
                                        <p:cTn id="121" dur="500" fill="hold">
                                          <p:stCondLst>
                                            <p:cond delay="0"/>
                                          </p:stCondLst>
                                        </p:cTn>
                                        <p:tgtEl>
                                          <p:spTgt spid="22544"/>
                                        </p:tgtEl>
                                        <p:attrNameLst>
                                          <p:attrName>r</p:attrName>
                                        </p:attrNameLst>
                                      </p:cBhvr>
                                    </p:animRot>
                                  </p:childTnLst>
                                </p:cTn>
                              </p:par>
                            </p:childTnLst>
                          </p:cTn>
                        </p:par>
                        <p:par>
                          <p:cTn id="122" fill="hold" nodeType="afterGroup">
                            <p:stCondLst>
                              <p:cond delay="6480"/>
                            </p:stCondLst>
                            <p:childTnLst>
                              <p:par>
                                <p:cTn id="123" presetID="31" presetClass="entr" presetSubtype="0" fill="hold" nodeType="afterEffect">
                                  <p:stCondLst>
                                    <p:cond delay="0"/>
                                  </p:stCondLst>
                                  <p:childTnLst>
                                    <p:set>
                                      <p:cBhvr>
                                        <p:cTn id="124" dur="1" fill="hold">
                                          <p:stCondLst>
                                            <p:cond delay="0"/>
                                          </p:stCondLst>
                                        </p:cTn>
                                        <p:tgtEl>
                                          <p:spTgt spid="22540"/>
                                        </p:tgtEl>
                                        <p:attrNameLst>
                                          <p:attrName>style.visibility</p:attrName>
                                        </p:attrNameLst>
                                      </p:cBhvr>
                                      <p:to>
                                        <p:strVal val="visible"/>
                                      </p:to>
                                    </p:set>
                                    <p:anim calcmode="lin" valueType="num">
                                      <p:cBhvr>
                                        <p:cTn id="125" dur="1000" fill="hold"/>
                                        <p:tgtEl>
                                          <p:spTgt spid="22540"/>
                                        </p:tgtEl>
                                        <p:attrNameLst>
                                          <p:attrName>ppt_w</p:attrName>
                                        </p:attrNameLst>
                                      </p:cBhvr>
                                      <p:tavLst>
                                        <p:tav tm="0">
                                          <p:val>
                                            <p:fltVal val="0"/>
                                          </p:val>
                                        </p:tav>
                                        <p:tav tm="100000">
                                          <p:val>
                                            <p:strVal val="#ppt_w"/>
                                          </p:val>
                                        </p:tav>
                                      </p:tavLst>
                                    </p:anim>
                                    <p:anim calcmode="lin" valueType="num">
                                      <p:cBhvr>
                                        <p:cTn id="126" dur="1000" fill="hold"/>
                                        <p:tgtEl>
                                          <p:spTgt spid="22540"/>
                                        </p:tgtEl>
                                        <p:attrNameLst>
                                          <p:attrName>ppt_h</p:attrName>
                                        </p:attrNameLst>
                                      </p:cBhvr>
                                      <p:tavLst>
                                        <p:tav tm="0">
                                          <p:val>
                                            <p:fltVal val="0"/>
                                          </p:val>
                                        </p:tav>
                                        <p:tav tm="100000">
                                          <p:val>
                                            <p:strVal val="#ppt_h"/>
                                          </p:val>
                                        </p:tav>
                                      </p:tavLst>
                                    </p:anim>
                                    <p:anim calcmode="lin" valueType="num">
                                      <p:cBhvr>
                                        <p:cTn id="127" dur="1000" fill="hold"/>
                                        <p:tgtEl>
                                          <p:spTgt spid="22540"/>
                                        </p:tgtEl>
                                        <p:attrNameLst>
                                          <p:attrName>style.rotation</p:attrName>
                                        </p:attrNameLst>
                                      </p:cBhvr>
                                      <p:tavLst>
                                        <p:tav tm="0">
                                          <p:val>
                                            <p:fltVal val="90"/>
                                          </p:val>
                                        </p:tav>
                                        <p:tav tm="100000">
                                          <p:val>
                                            <p:fltVal val="0"/>
                                          </p:val>
                                        </p:tav>
                                      </p:tavLst>
                                    </p:anim>
                                    <p:animEffect transition="in" filter="fade">
                                      <p:cBhvr>
                                        <p:cTn id="128" dur="1000"/>
                                        <p:tgtEl>
                                          <p:spTgt spid="22540"/>
                                        </p:tgtEl>
                                      </p:cBhvr>
                                    </p:animEffect>
                                  </p:childTnLst>
                                </p:cTn>
                              </p:par>
                            </p:childTnLst>
                          </p:cTn>
                        </p:par>
                        <p:par>
                          <p:cTn id="129" fill="hold" nodeType="afterGroup">
                            <p:stCondLst>
                              <p:cond delay="7480"/>
                            </p:stCondLst>
                            <p:childTnLst>
                              <p:par>
                                <p:cTn id="130" presetID="22" presetClass="entr" presetSubtype="8" fill="hold" grpId="0" nodeType="afterEffect">
                                  <p:stCondLst>
                                    <p:cond delay="0"/>
                                  </p:stCondLst>
                                  <p:childTnLst>
                                    <p:set>
                                      <p:cBhvr>
                                        <p:cTn id="131" dur="1" fill="hold">
                                          <p:stCondLst>
                                            <p:cond delay="0"/>
                                          </p:stCondLst>
                                        </p:cTn>
                                        <p:tgtEl>
                                          <p:spTgt spid="22539"/>
                                        </p:tgtEl>
                                        <p:attrNameLst>
                                          <p:attrName>style.visibility</p:attrName>
                                        </p:attrNameLst>
                                      </p:cBhvr>
                                      <p:to>
                                        <p:strVal val="visible"/>
                                      </p:to>
                                    </p:set>
                                    <p:animEffect transition="in" filter="wipe(left)">
                                      <p:cBhvr>
                                        <p:cTn id="132" dur="500"/>
                                        <p:tgtEl>
                                          <p:spTgt spid="225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utoUpdateAnimBg="0"/>
      <p:bldP spid="22532" grpId="0" animBg="1" autoUpdateAnimBg="0"/>
      <p:bldP spid="22533" grpId="0" animBg="1" autoUpdateAnimBg="0"/>
      <p:bldP spid="22534" grpId="0" animBg="1" autoUpdateAnimBg="0"/>
      <p:bldP spid="22535" grpId="0" animBg="1" autoUpdateAnimBg="0"/>
      <p:bldP spid="22539" grpId="0" autoUpdateAnimBg="0"/>
      <p:bldP spid="22541" grpId="0" autoUpdateAnimBg="0"/>
      <p:bldP spid="22542" grpId="0" autoUpdateAnimBg="0"/>
      <p:bldP spid="22543" grpId="0" autoUpdateAnimBg="0"/>
      <p:bldP spid="22544"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Freeform 5"/>
          <p:cNvSpPr>
            <a:spLocks/>
          </p:cNvSpPr>
          <p:nvPr/>
        </p:nvSpPr>
        <p:spPr bwMode="auto">
          <a:xfrm>
            <a:off x="578418" y="1316131"/>
            <a:ext cx="2201796" cy="365379"/>
          </a:xfrm>
          <a:custGeom>
            <a:avLst/>
            <a:gdLst>
              <a:gd name="T0" fmla="*/ 275 w 3851"/>
              <a:gd name="T1" fmla="*/ 0 h 633"/>
              <a:gd name="T2" fmla="*/ 3575 w 3851"/>
              <a:gd name="T3" fmla="*/ 0 h 633"/>
              <a:gd name="T4" fmla="*/ 3851 w 3851"/>
              <a:gd name="T5" fmla="*/ 633 h 633"/>
              <a:gd name="T6" fmla="*/ 0 w 3851"/>
              <a:gd name="T7" fmla="*/ 633 h 633"/>
              <a:gd name="T8" fmla="*/ 275 w 3851"/>
              <a:gd name="T9" fmla="*/ 0 h 633"/>
            </a:gdLst>
            <a:ahLst/>
            <a:cxnLst>
              <a:cxn ang="0">
                <a:pos x="T0" y="T1"/>
              </a:cxn>
              <a:cxn ang="0">
                <a:pos x="T2" y="T3"/>
              </a:cxn>
              <a:cxn ang="0">
                <a:pos x="T4" y="T5"/>
              </a:cxn>
              <a:cxn ang="0">
                <a:pos x="T6" y="T7"/>
              </a:cxn>
              <a:cxn ang="0">
                <a:pos x="T8" y="T9"/>
              </a:cxn>
            </a:cxnLst>
            <a:rect l="0" t="0" r="r" b="b"/>
            <a:pathLst>
              <a:path w="3851" h="633">
                <a:moveTo>
                  <a:pt x="275" y="0"/>
                </a:moveTo>
                <a:lnTo>
                  <a:pt x="3575" y="0"/>
                </a:lnTo>
                <a:lnTo>
                  <a:pt x="3851" y="633"/>
                </a:lnTo>
                <a:lnTo>
                  <a:pt x="0" y="633"/>
                </a:lnTo>
                <a:lnTo>
                  <a:pt x="275" y="0"/>
                </a:lnTo>
                <a:close/>
              </a:path>
            </a:pathLst>
          </a:custGeom>
          <a:solidFill>
            <a:srgbClr val="FD70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526" eaLnBrk="1" fontAlgn="base" latinLnBrk="0" hangingPunct="1">
              <a:lnSpc>
                <a:spcPct val="100000"/>
              </a:lnSpc>
              <a:spcBef>
                <a:spcPct val="0"/>
              </a:spcBef>
              <a:spcAft>
                <a:spcPct val="0"/>
              </a:spcAft>
              <a:buClrTx/>
              <a:buSzTx/>
              <a:buFontTx/>
              <a:buNone/>
              <a:tabLst/>
              <a:defRPr/>
            </a:pPr>
            <a:endParaRPr kumimoji="0" lang="zh-CN" altLang="en-US" sz="1349" b="0" i="0" u="none" strike="noStrike" kern="0" cap="none" spc="0" normalizeH="0" baseline="0" noProof="0">
              <a:ln>
                <a:noFill/>
              </a:ln>
              <a:solidFill>
                <a:srgbClr val="FD7004"/>
              </a:solidFill>
              <a:effectLst/>
              <a:uLnTx/>
              <a:uFillTx/>
              <a:latin typeface="Arial" panose="020B0604020202020204" pitchFamily="34" charset="0"/>
              <a:ea typeface="宋体" panose="02010600030101010101" pitchFamily="2" charset="-122"/>
            </a:endParaRPr>
          </a:p>
        </p:txBody>
      </p:sp>
      <p:sp>
        <p:nvSpPr>
          <p:cNvPr id="54" name="Rectangle 6"/>
          <p:cNvSpPr>
            <a:spLocks noChangeArrowheads="1"/>
          </p:cNvSpPr>
          <p:nvPr/>
        </p:nvSpPr>
        <p:spPr bwMode="auto">
          <a:xfrm>
            <a:off x="1" y="1683891"/>
            <a:ext cx="9144000" cy="1831657"/>
          </a:xfrm>
          <a:prstGeom prst="rect">
            <a:avLst/>
          </a:prstGeom>
          <a:solidFill>
            <a:srgbClr val="4D494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685526" eaLnBrk="1" fontAlgn="base" latinLnBrk="0" hangingPunct="1">
              <a:lnSpc>
                <a:spcPct val="100000"/>
              </a:lnSpc>
              <a:spcBef>
                <a:spcPct val="0"/>
              </a:spcBef>
              <a:spcAft>
                <a:spcPct val="0"/>
              </a:spcAft>
              <a:buClrTx/>
              <a:buSzTx/>
              <a:buFontTx/>
              <a:buNone/>
              <a:tabLst/>
              <a:defRPr/>
            </a:pPr>
            <a:endParaRPr kumimoji="0" lang="zh-CN" altLang="en-US" sz="1349" b="0" i="0" u="none" strike="noStrike" kern="0" cap="none" spc="0" normalizeH="0" baseline="0" noProof="0">
              <a:ln>
                <a:noFill/>
              </a:ln>
              <a:solidFill>
                <a:srgbClr val="FD7004"/>
              </a:solidFill>
              <a:effectLst/>
              <a:uLnTx/>
              <a:uFillTx/>
              <a:latin typeface="Arial" panose="020B0604020202020204" pitchFamily="34" charset="0"/>
              <a:ea typeface="宋体" panose="02010600030101010101" pitchFamily="2" charset="-122"/>
            </a:endParaRPr>
          </a:p>
        </p:txBody>
      </p:sp>
      <p:sp>
        <p:nvSpPr>
          <p:cNvPr id="55" name="Rectangle 7"/>
          <p:cNvSpPr>
            <a:spLocks noChangeArrowheads="1"/>
          </p:cNvSpPr>
          <p:nvPr/>
        </p:nvSpPr>
        <p:spPr bwMode="auto">
          <a:xfrm>
            <a:off x="735519" y="1316132"/>
            <a:ext cx="1885214" cy="2014941"/>
          </a:xfrm>
          <a:prstGeom prst="rect">
            <a:avLst/>
          </a:prstGeom>
          <a:solidFill>
            <a:srgbClr val="FDA10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685526" eaLnBrk="1" fontAlgn="base" latinLnBrk="0" hangingPunct="1">
              <a:lnSpc>
                <a:spcPct val="100000"/>
              </a:lnSpc>
              <a:spcBef>
                <a:spcPct val="0"/>
              </a:spcBef>
              <a:spcAft>
                <a:spcPct val="0"/>
              </a:spcAft>
              <a:buClrTx/>
              <a:buSzTx/>
              <a:buFontTx/>
              <a:buNone/>
              <a:tabLst/>
              <a:defRPr/>
            </a:pPr>
            <a:endParaRPr kumimoji="0" lang="zh-CN" altLang="en-US" sz="1349" b="0" i="0" u="none" strike="noStrike" kern="0" cap="none" spc="0" normalizeH="0" baseline="0" noProof="0">
              <a:ln>
                <a:noFill/>
              </a:ln>
              <a:solidFill>
                <a:srgbClr val="FD7004"/>
              </a:solidFill>
              <a:effectLst/>
              <a:uLnTx/>
              <a:uFillTx/>
              <a:latin typeface="Arial" panose="020B0604020202020204" pitchFamily="34" charset="0"/>
              <a:ea typeface="宋体" panose="02010600030101010101" pitchFamily="2" charset="-122"/>
            </a:endParaRPr>
          </a:p>
        </p:txBody>
      </p:sp>
      <p:sp>
        <p:nvSpPr>
          <p:cNvPr id="56" name="TextBox 23"/>
          <p:cNvSpPr txBox="1">
            <a:spLocks noChangeArrowheads="1"/>
          </p:cNvSpPr>
          <p:nvPr/>
        </p:nvSpPr>
        <p:spPr bwMode="auto">
          <a:xfrm>
            <a:off x="2844483" y="2298013"/>
            <a:ext cx="4210786" cy="992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lnSpc>
                <a:spcPct val="150000"/>
              </a:lnSpc>
              <a:spcBef>
                <a:spcPct val="0"/>
              </a:spcBef>
              <a:spcAft>
                <a:spcPct val="0"/>
              </a:spcAft>
            </a:pPr>
            <a:r>
              <a:rPr lang="en-US" altLang="zh-CN" sz="1949">
                <a:solidFill>
                  <a:srgbClr val="FFFFFF"/>
                </a:solidFill>
                <a:latin typeface="微软雅黑" panose="020B0503020204020204" pitchFamily="34" charset="-122"/>
                <a:ea typeface="微软雅黑" panose="020B0503020204020204" pitchFamily="34" charset="-122"/>
              </a:rPr>
              <a:t>◎</a:t>
            </a:r>
            <a:r>
              <a:rPr lang="zh-CN" altLang="en-US" sz="1949">
                <a:solidFill>
                  <a:srgbClr val="FFFFFF"/>
                </a:solidFill>
                <a:latin typeface="微软雅黑" panose="020B0503020204020204" pitchFamily="34" charset="-122"/>
                <a:ea typeface="微软雅黑" panose="020B0503020204020204" pitchFamily="34" charset="-122"/>
              </a:rPr>
              <a:t>小节标题一     </a:t>
            </a:r>
            <a:r>
              <a:rPr lang="en-US" altLang="zh-CN" sz="1949">
                <a:solidFill>
                  <a:srgbClr val="FFFFFF"/>
                </a:solidFill>
                <a:latin typeface="微软雅黑" panose="020B0503020204020204" pitchFamily="34" charset="-122"/>
                <a:ea typeface="微软雅黑" panose="020B0503020204020204" pitchFamily="34" charset="-122"/>
              </a:rPr>
              <a:t>◎</a:t>
            </a:r>
            <a:r>
              <a:rPr lang="zh-CN" altLang="en-US" sz="1949">
                <a:solidFill>
                  <a:srgbClr val="FFFFFF"/>
                </a:solidFill>
                <a:latin typeface="微软雅黑" panose="020B0503020204020204" pitchFamily="34" charset="-122"/>
                <a:ea typeface="微软雅黑" panose="020B0503020204020204" pitchFamily="34" charset="-122"/>
              </a:rPr>
              <a:t>小节标题二  </a:t>
            </a:r>
            <a:endParaRPr lang="en-US" altLang="zh-CN" sz="1949">
              <a:solidFill>
                <a:srgbClr val="FFFFFF"/>
              </a:solidFill>
              <a:latin typeface="微软雅黑" panose="020B0503020204020204" pitchFamily="34" charset="-122"/>
              <a:ea typeface="微软雅黑" panose="020B0503020204020204" pitchFamily="34" charset="-122"/>
            </a:endParaRPr>
          </a:p>
          <a:p>
            <a:pPr defTabSz="685526" eaLnBrk="1" fontAlgn="base" hangingPunct="1">
              <a:lnSpc>
                <a:spcPct val="150000"/>
              </a:lnSpc>
              <a:spcBef>
                <a:spcPct val="0"/>
              </a:spcBef>
              <a:spcAft>
                <a:spcPct val="0"/>
              </a:spcAft>
            </a:pPr>
            <a:r>
              <a:rPr lang="en-US" altLang="zh-CN" sz="1949">
                <a:solidFill>
                  <a:srgbClr val="FFFFFF"/>
                </a:solidFill>
                <a:latin typeface="微软雅黑" panose="020B0503020204020204" pitchFamily="34" charset="-122"/>
                <a:ea typeface="微软雅黑" panose="020B0503020204020204" pitchFamily="34" charset="-122"/>
              </a:rPr>
              <a:t>◎</a:t>
            </a:r>
            <a:r>
              <a:rPr lang="zh-CN" altLang="en-US" sz="1949">
                <a:solidFill>
                  <a:srgbClr val="FFFFFF"/>
                </a:solidFill>
                <a:latin typeface="微软雅黑" panose="020B0503020204020204" pitchFamily="34" charset="-122"/>
                <a:ea typeface="微软雅黑" panose="020B0503020204020204" pitchFamily="34" charset="-122"/>
              </a:rPr>
              <a:t>小节标题三     </a:t>
            </a:r>
            <a:r>
              <a:rPr lang="en-US" altLang="zh-CN" sz="1949">
                <a:solidFill>
                  <a:srgbClr val="FFFFFF"/>
                </a:solidFill>
                <a:latin typeface="微软雅黑" panose="020B0503020204020204" pitchFamily="34" charset="-122"/>
                <a:ea typeface="微软雅黑" panose="020B0503020204020204" pitchFamily="34" charset="-122"/>
              </a:rPr>
              <a:t>◎</a:t>
            </a:r>
            <a:r>
              <a:rPr lang="zh-CN" altLang="en-US" sz="1949">
                <a:solidFill>
                  <a:srgbClr val="FFFFFF"/>
                </a:solidFill>
                <a:latin typeface="微软雅黑" panose="020B0503020204020204" pitchFamily="34" charset="-122"/>
                <a:ea typeface="微软雅黑" panose="020B0503020204020204" pitchFamily="34" charset="-122"/>
              </a:rPr>
              <a:t>小节标题四</a:t>
            </a:r>
          </a:p>
        </p:txBody>
      </p:sp>
      <p:sp>
        <p:nvSpPr>
          <p:cNvPr id="57" name="TextBox 25"/>
          <p:cNvSpPr txBox="1">
            <a:spLocks noChangeArrowheads="1"/>
          </p:cNvSpPr>
          <p:nvPr/>
        </p:nvSpPr>
        <p:spPr bwMode="auto">
          <a:xfrm>
            <a:off x="2833772" y="1762441"/>
            <a:ext cx="4131045" cy="55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zh-CN" altLang="en-US" sz="2999" b="1" dirty="0">
                <a:solidFill>
                  <a:srgbClr val="FDCB34"/>
                </a:solidFill>
                <a:latin typeface="微软雅黑" panose="020B0503020204020204" pitchFamily="34" charset="-122"/>
                <a:ea typeface="微软雅黑" panose="020B0503020204020204" pitchFamily="34" charset="-122"/>
              </a:rPr>
              <a:t>这里输入第二部分标题</a:t>
            </a:r>
          </a:p>
        </p:txBody>
      </p:sp>
      <p:sp>
        <p:nvSpPr>
          <p:cNvPr id="58" name="TextBox 26"/>
          <p:cNvSpPr txBox="1">
            <a:spLocks noChangeArrowheads="1"/>
          </p:cNvSpPr>
          <p:nvPr/>
        </p:nvSpPr>
        <p:spPr bwMode="auto">
          <a:xfrm>
            <a:off x="898572" y="1683891"/>
            <a:ext cx="1608133" cy="1476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685526" eaLnBrk="1" fontAlgn="base" hangingPunct="1">
              <a:spcBef>
                <a:spcPct val="0"/>
              </a:spcBef>
              <a:spcAft>
                <a:spcPct val="0"/>
              </a:spcAft>
            </a:pPr>
            <a:r>
              <a:rPr lang="en-US" altLang="zh-CN" sz="8996" b="1" dirty="0">
                <a:solidFill>
                  <a:srgbClr val="FFFFFF"/>
                </a:solidFill>
                <a:latin typeface="微软雅黑" panose="020B0503020204020204" pitchFamily="34" charset="-122"/>
                <a:ea typeface="微软雅黑" panose="020B0503020204020204" pitchFamily="34" charset="-122"/>
              </a:rPr>
              <a:t>02</a:t>
            </a:r>
            <a:endParaRPr lang="zh-CN" altLang="en-US" sz="8996" b="1" dirty="0">
              <a:solidFill>
                <a:srgbClr val="FFFF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03517318"/>
      </p:ext>
    </p:extLst>
  </p:cSld>
  <p:clrMapOvr>
    <a:masterClrMapping/>
  </p:clrMapOvr>
  <mc:AlternateContent xmlns:mc="http://schemas.openxmlformats.org/markup-compatibility/2006" xmlns:p14="http://schemas.microsoft.com/office/powerpoint/2010/main">
    <mc:Choice Requires="p14">
      <p:transition spd="slow" p14:dur="1600" advClick="0" advTm="1000">
        <p14:gallery dir="l"/>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down)">
                                      <p:cBhvr>
                                        <p:cTn id="11" dur="300"/>
                                        <p:tgtEl>
                                          <p:spTgt spid="53"/>
                                        </p:tgtEl>
                                      </p:cBhvr>
                                    </p:animEffect>
                                  </p:childTnLst>
                                </p:cTn>
                              </p:par>
                            </p:childTnLst>
                          </p:cTn>
                        </p:par>
                        <p:par>
                          <p:cTn id="12" fill="hold">
                            <p:stCondLst>
                              <p:cond delay="800"/>
                            </p:stCondLst>
                            <p:childTnLst>
                              <p:par>
                                <p:cTn id="13" presetID="22" presetClass="entr" presetSubtype="1" fill="hold" grpId="0" nodeType="after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wipe(up)">
                                      <p:cBhvr>
                                        <p:cTn id="15" dur="500"/>
                                        <p:tgtEl>
                                          <p:spTgt spid="55"/>
                                        </p:tgtEl>
                                      </p:cBhvr>
                                    </p:animEffect>
                                  </p:childTnLst>
                                </p:cTn>
                              </p:par>
                            </p:childTnLst>
                          </p:cTn>
                        </p:par>
                        <p:par>
                          <p:cTn id="16" fill="hold">
                            <p:stCondLst>
                              <p:cond delay="1300"/>
                            </p:stCondLst>
                            <p:childTnLst>
                              <p:par>
                                <p:cTn id="17" presetID="31" presetClass="entr" presetSubtype="0"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 calcmode="lin" valueType="num">
                                      <p:cBhvr>
                                        <p:cTn id="19" dur="400" fill="hold"/>
                                        <p:tgtEl>
                                          <p:spTgt spid="58"/>
                                        </p:tgtEl>
                                        <p:attrNameLst>
                                          <p:attrName>ppt_w</p:attrName>
                                        </p:attrNameLst>
                                      </p:cBhvr>
                                      <p:tavLst>
                                        <p:tav tm="0">
                                          <p:val>
                                            <p:fltVal val="0"/>
                                          </p:val>
                                        </p:tav>
                                        <p:tav tm="100000">
                                          <p:val>
                                            <p:strVal val="#ppt_w"/>
                                          </p:val>
                                        </p:tav>
                                      </p:tavLst>
                                    </p:anim>
                                    <p:anim calcmode="lin" valueType="num">
                                      <p:cBhvr>
                                        <p:cTn id="20" dur="400" fill="hold"/>
                                        <p:tgtEl>
                                          <p:spTgt spid="58"/>
                                        </p:tgtEl>
                                        <p:attrNameLst>
                                          <p:attrName>ppt_h</p:attrName>
                                        </p:attrNameLst>
                                      </p:cBhvr>
                                      <p:tavLst>
                                        <p:tav tm="0">
                                          <p:val>
                                            <p:fltVal val="0"/>
                                          </p:val>
                                        </p:tav>
                                        <p:tav tm="100000">
                                          <p:val>
                                            <p:strVal val="#ppt_h"/>
                                          </p:val>
                                        </p:tav>
                                      </p:tavLst>
                                    </p:anim>
                                    <p:anim calcmode="lin" valueType="num">
                                      <p:cBhvr>
                                        <p:cTn id="21" dur="400" fill="hold"/>
                                        <p:tgtEl>
                                          <p:spTgt spid="58"/>
                                        </p:tgtEl>
                                        <p:attrNameLst>
                                          <p:attrName>style.rotation</p:attrName>
                                        </p:attrNameLst>
                                      </p:cBhvr>
                                      <p:tavLst>
                                        <p:tav tm="0">
                                          <p:val>
                                            <p:fltVal val="90"/>
                                          </p:val>
                                        </p:tav>
                                        <p:tav tm="100000">
                                          <p:val>
                                            <p:fltVal val="0"/>
                                          </p:val>
                                        </p:tav>
                                      </p:tavLst>
                                    </p:anim>
                                    <p:animEffect transition="in" filter="fade">
                                      <p:cBhvr>
                                        <p:cTn id="22" dur="400"/>
                                        <p:tgtEl>
                                          <p:spTgt spid="58"/>
                                        </p:tgtEl>
                                      </p:cBhvr>
                                    </p:animEffect>
                                  </p:childTnLst>
                                </p:cTn>
                              </p:par>
                            </p:childTnLst>
                          </p:cTn>
                        </p:par>
                        <p:par>
                          <p:cTn id="23" fill="hold">
                            <p:stCondLst>
                              <p:cond delay="17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57"/>
                                        </p:tgtEl>
                                        <p:attrNameLst>
                                          <p:attrName>style.visibility</p:attrName>
                                        </p:attrNameLst>
                                      </p:cBhvr>
                                      <p:to>
                                        <p:strVal val="visible"/>
                                      </p:to>
                                    </p:set>
                                    <p:anim calcmode="lin" valueType="num">
                                      <p:cBhvr>
                                        <p:cTn id="26" dur="50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57"/>
                                        </p:tgtEl>
                                        <p:attrNameLst>
                                          <p:attrName>ppt_y</p:attrName>
                                        </p:attrNameLst>
                                      </p:cBhvr>
                                      <p:tavLst>
                                        <p:tav tm="0">
                                          <p:val>
                                            <p:strVal val="#ppt_y"/>
                                          </p:val>
                                        </p:tav>
                                        <p:tav tm="100000">
                                          <p:val>
                                            <p:strVal val="#ppt_y"/>
                                          </p:val>
                                        </p:tav>
                                      </p:tavLst>
                                    </p:anim>
                                    <p:anim calcmode="lin" valueType="num">
                                      <p:cBhvr>
                                        <p:cTn id="28" dur="50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57"/>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wipe(up)">
                                      <p:cBhvr>
                                        <p:cTn id="33"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autoUpdateAnimBg="0"/>
      <p:bldP spid="55" grpId="0" animBg="1" autoUpdateAnimBg="0"/>
      <p:bldP spid="56" grpId="0" autoUpdateAnimBg="0"/>
      <p:bldP spid="57" grpId="0" autoUpdateAnimBg="0"/>
      <p:bldP spid="58"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58857e95c1d07"/>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
      <a:dk1>
        <a:srgbClr val="FD7004"/>
      </a:dk1>
      <a:lt1>
        <a:srgbClr val="FDA103"/>
      </a:lt1>
      <a:dk2>
        <a:srgbClr val="FDCB34"/>
      </a:dk2>
      <a:lt2>
        <a:srgbClr val="CBCBCB"/>
      </a:lt2>
      <a:accent1>
        <a:srgbClr val="4D4948"/>
      </a:accent1>
      <a:accent2>
        <a:srgbClr val="FFFFFF"/>
      </a:accent2>
      <a:accent3>
        <a:srgbClr val="FECDAA"/>
      </a:accent3>
      <a:accent4>
        <a:srgbClr val="D85F03"/>
      </a:accent4>
      <a:accent5>
        <a:srgbClr val="B2B1B1"/>
      </a:accent5>
      <a:accent6>
        <a:srgbClr val="E7E7E7"/>
      </a:accent6>
      <a:hlink>
        <a:srgbClr val="4D4948"/>
      </a:hlink>
      <a:folHlink>
        <a:srgbClr val="000000"/>
      </a:folHlink>
    </a:clrScheme>
    <a:fontScheme name="3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3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TotalTime>
  <Words>2850</Words>
  <Application>Microsoft Office PowerPoint</Application>
  <PresentationFormat>全屏显示(16:9)</PresentationFormat>
  <Paragraphs>274</Paragraphs>
  <Slides>28</Slides>
  <Notes>27</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第一PPT，www.1ppt.com</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安全管理</dc:title>
  <dc:creator>第一PPT</dc:creator>
  <cp:keywords>www.1ppt.com</cp:keywords>
  <dc:description>www.1ppt.com</dc:description>
  <cp:lastModifiedBy>Windows User</cp:lastModifiedBy>
  <cp:revision>18</cp:revision>
  <dcterms:created xsi:type="dcterms:W3CDTF">2016-12-25T02:27:54Z</dcterms:created>
  <dcterms:modified xsi:type="dcterms:W3CDTF">2019-08-06T12:54:38Z</dcterms:modified>
</cp:coreProperties>
</file>