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29"/>
  </p:notesMasterIdLst>
  <p:sldIdLst>
    <p:sldId id="836" r:id="rId3"/>
    <p:sldId id="1050" r:id="rId4"/>
    <p:sldId id="963" r:id="rId5"/>
    <p:sldId id="1060" r:id="rId6"/>
    <p:sldId id="1059" r:id="rId7"/>
    <p:sldId id="1068" r:id="rId8"/>
    <p:sldId id="1071" r:id="rId9"/>
    <p:sldId id="1052" r:id="rId10"/>
    <p:sldId id="1065" r:id="rId11"/>
    <p:sldId id="1057" r:id="rId12"/>
    <p:sldId id="1069" r:id="rId13"/>
    <p:sldId id="1064" r:id="rId14"/>
    <p:sldId id="1053" r:id="rId15"/>
    <p:sldId id="1056" r:id="rId16"/>
    <p:sldId id="1058" r:id="rId17"/>
    <p:sldId id="1062" r:id="rId18"/>
    <p:sldId id="1067" r:id="rId19"/>
    <p:sldId id="1063" r:id="rId20"/>
    <p:sldId id="1054" r:id="rId21"/>
    <p:sldId id="1072" r:id="rId22"/>
    <p:sldId id="1070" r:id="rId23"/>
    <p:sldId id="1061" r:id="rId24"/>
    <p:sldId id="1066" r:id="rId25"/>
    <p:sldId id="1055" r:id="rId26"/>
    <p:sldId id="1051" r:id="rId27"/>
    <p:sldId id="1073" r:id="rId28"/>
  </p:sldIdLst>
  <p:sldSz cx="9144000" cy="5143500" type="screen16x9"/>
  <p:notesSz cx="6858000" cy="9144000"/>
  <p:custDataLst>
    <p:tags r:id="rId30"/>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BFD"/>
    <a:srgbClr val="0075BF"/>
    <a:srgbClr val="034EA2"/>
    <a:srgbClr val="0087CD"/>
    <a:srgbClr val="C68F06"/>
    <a:srgbClr val="DB2C03"/>
    <a:srgbClr val="EBAC07"/>
    <a:srgbClr val="008487"/>
    <a:srgbClr val="163C46"/>
    <a:srgbClr val="008F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75" autoAdjust="0"/>
    <p:restoredTop sz="99227" autoAdjust="0"/>
  </p:normalViewPr>
  <p:slideViewPr>
    <p:cSldViewPr>
      <p:cViewPr>
        <p:scale>
          <a:sx n="67" d="100"/>
          <a:sy n="67" d="100"/>
        </p:scale>
        <p:origin x="-222" y="-17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2019/8/6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a:t>
            </a:fld>
            <a:endParaRPr lang="zh-CN" altLang="en-US"/>
          </a:p>
        </p:txBody>
      </p:sp>
    </p:spTree>
    <p:extLst>
      <p:ext uri="{BB962C8B-B14F-4D97-AF65-F5344CB8AC3E}">
        <p14:creationId xmlns:p14="http://schemas.microsoft.com/office/powerpoint/2010/main" val="1319036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10</a:t>
            </a:fld>
            <a:endParaRPr lang="zh-CN" altLang="en-US"/>
          </a:p>
        </p:txBody>
      </p:sp>
    </p:spTree>
    <p:extLst>
      <p:ext uri="{BB962C8B-B14F-4D97-AF65-F5344CB8AC3E}">
        <p14:creationId xmlns:p14="http://schemas.microsoft.com/office/powerpoint/2010/main" val="1336722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12</a:t>
            </a:fld>
            <a:endParaRPr lang="zh-CN" altLang="en-US"/>
          </a:p>
        </p:txBody>
      </p:sp>
    </p:spTree>
    <p:extLst>
      <p:ext uri="{BB962C8B-B14F-4D97-AF65-F5344CB8AC3E}">
        <p14:creationId xmlns:p14="http://schemas.microsoft.com/office/powerpoint/2010/main" val="167948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497818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14</a:t>
            </a:fld>
            <a:endParaRPr lang="zh-CN" altLang="en-US"/>
          </a:p>
        </p:txBody>
      </p:sp>
    </p:spTree>
    <p:extLst>
      <p:ext uri="{BB962C8B-B14F-4D97-AF65-F5344CB8AC3E}">
        <p14:creationId xmlns:p14="http://schemas.microsoft.com/office/powerpoint/2010/main" val="1357907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15</a:t>
            </a:fld>
            <a:endParaRPr lang="zh-CN" altLang="en-US"/>
          </a:p>
        </p:txBody>
      </p:sp>
    </p:spTree>
    <p:extLst>
      <p:ext uri="{BB962C8B-B14F-4D97-AF65-F5344CB8AC3E}">
        <p14:creationId xmlns:p14="http://schemas.microsoft.com/office/powerpoint/2010/main" val="37887372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8E8EDC-1225-47E3-9680-C9FAF722F7AC}" type="slidenum">
              <a:rPr lang="zh-CN" altLang="en-US" smtClean="0"/>
              <a:pPr/>
              <a:t>16</a:t>
            </a:fld>
            <a:endParaRPr lang="zh-CN" altLang="en-US"/>
          </a:p>
        </p:txBody>
      </p:sp>
    </p:spTree>
    <p:extLst>
      <p:ext uri="{BB962C8B-B14F-4D97-AF65-F5344CB8AC3E}">
        <p14:creationId xmlns:p14="http://schemas.microsoft.com/office/powerpoint/2010/main" val="2916406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8E8EDC-1225-47E3-9680-C9FAF722F7AC}" type="slidenum">
              <a:rPr lang="zh-CN" altLang="en-US" smtClean="0"/>
              <a:pPr/>
              <a:t>17</a:t>
            </a:fld>
            <a:endParaRPr lang="zh-CN" altLang="en-US"/>
          </a:p>
        </p:txBody>
      </p:sp>
    </p:spTree>
    <p:extLst>
      <p:ext uri="{BB962C8B-B14F-4D97-AF65-F5344CB8AC3E}">
        <p14:creationId xmlns:p14="http://schemas.microsoft.com/office/powerpoint/2010/main" val="19184940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18</a:t>
            </a:fld>
            <a:endParaRPr lang="zh-CN" altLang="en-US"/>
          </a:p>
        </p:txBody>
      </p:sp>
    </p:spTree>
    <p:extLst>
      <p:ext uri="{BB962C8B-B14F-4D97-AF65-F5344CB8AC3E}">
        <p14:creationId xmlns:p14="http://schemas.microsoft.com/office/powerpoint/2010/main" val="1995423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497818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a:t>
            </a:fld>
            <a:endParaRPr lang="zh-CN" altLang="en-US"/>
          </a:p>
        </p:txBody>
      </p:sp>
    </p:spTree>
    <p:extLst>
      <p:ext uri="{BB962C8B-B14F-4D97-AF65-F5344CB8AC3E}">
        <p14:creationId xmlns:p14="http://schemas.microsoft.com/office/powerpoint/2010/main" val="3875491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20</a:t>
            </a:fld>
            <a:endParaRPr lang="zh-CN" altLang="en-US"/>
          </a:p>
        </p:txBody>
      </p:sp>
    </p:spTree>
    <p:extLst>
      <p:ext uri="{BB962C8B-B14F-4D97-AF65-F5344CB8AC3E}">
        <p14:creationId xmlns:p14="http://schemas.microsoft.com/office/powerpoint/2010/main" val="36409496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21</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22</a:t>
            </a:fld>
            <a:endParaRPr lang="zh-CN" altLang="en-US"/>
          </a:p>
        </p:txBody>
      </p:sp>
    </p:spTree>
    <p:extLst>
      <p:ext uri="{BB962C8B-B14F-4D97-AF65-F5344CB8AC3E}">
        <p14:creationId xmlns:p14="http://schemas.microsoft.com/office/powerpoint/2010/main" val="42074685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23</a:t>
            </a:fld>
            <a:endParaRPr lang="zh-CN" altLang="en-US"/>
          </a:p>
        </p:txBody>
      </p:sp>
    </p:spTree>
    <p:extLst>
      <p:ext uri="{BB962C8B-B14F-4D97-AF65-F5344CB8AC3E}">
        <p14:creationId xmlns:p14="http://schemas.microsoft.com/office/powerpoint/2010/main" val="32307183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24</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25</a:t>
            </a:fld>
            <a:endParaRPr lang="zh-CN" altLang="en-US"/>
          </a:p>
        </p:txBody>
      </p:sp>
    </p:spTree>
    <p:extLst>
      <p:ext uri="{BB962C8B-B14F-4D97-AF65-F5344CB8AC3E}">
        <p14:creationId xmlns:p14="http://schemas.microsoft.com/office/powerpoint/2010/main" val="1528603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497818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4</a:t>
            </a:fld>
            <a:endParaRPr lang="zh-CN" altLang="en-US"/>
          </a:p>
        </p:txBody>
      </p:sp>
    </p:spTree>
    <p:extLst>
      <p:ext uri="{BB962C8B-B14F-4D97-AF65-F5344CB8AC3E}">
        <p14:creationId xmlns:p14="http://schemas.microsoft.com/office/powerpoint/2010/main" val="1033732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5</a:t>
            </a:fld>
            <a:endParaRPr lang="zh-CN" altLang="en-US"/>
          </a:p>
        </p:txBody>
      </p:sp>
    </p:spTree>
    <p:extLst>
      <p:ext uri="{BB962C8B-B14F-4D97-AF65-F5344CB8AC3E}">
        <p14:creationId xmlns:p14="http://schemas.microsoft.com/office/powerpoint/2010/main" val="26199285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9167141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7</a:t>
            </a:fld>
            <a:endParaRPr lang="zh-CN" altLang="en-US"/>
          </a:p>
        </p:txBody>
      </p:sp>
    </p:spTree>
    <p:extLst>
      <p:ext uri="{BB962C8B-B14F-4D97-AF65-F5344CB8AC3E}">
        <p14:creationId xmlns:p14="http://schemas.microsoft.com/office/powerpoint/2010/main" val="23111893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497818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9</a:t>
            </a:fld>
            <a:endParaRPr lang="zh-CN" altLang="en-US"/>
          </a:p>
        </p:txBody>
      </p:sp>
    </p:spTree>
    <p:extLst>
      <p:ext uri="{BB962C8B-B14F-4D97-AF65-F5344CB8AC3E}">
        <p14:creationId xmlns:p14="http://schemas.microsoft.com/office/powerpoint/2010/main" val="30810763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dirty="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61BD0C8-D35A-439E-96FB-C8D4A6430554}" type="datetimeFigureOut">
              <a:rPr lang="zh-CN" altLang="en-US" smtClean="0"/>
              <a:pPr/>
              <a:t>2019/8/6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70F15A6-E82C-4E1E-834E-C415C51F7DF3}" type="slidenum">
              <a:rPr lang="zh-CN" altLang="en-US" smtClean="0"/>
              <a:pPr/>
              <a:t>‹#›</a:t>
            </a:fld>
            <a:endParaRPr lang="zh-CN" altLang="en-US"/>
          </a:p>
        </p:txBody>
      </p:sp>
    </p:spTree>
    <p:extLst>
      <p:ext uri="{BB962C8B-B14F-4D97-AF65-F5344CB8AC3E}">
        <p14:creationId xmlns:p14="http://schemas.microsoft.com/office/powerpoint/2010/main" val="41645999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1204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6395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1998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9687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14695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58693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4800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2" name="Picture 2" descr="C:\Users\Administrator\Desktop\1459146367dda1c副本.jpg"/>
          <p:cNvPicPr>
            <a:picLocks noChangeAspect="1" noChangeArrowheads="1"/>
          </p:cNvPicPr>
          <p:nvPr userDrawn="1"/>
        </p:nvPicPr>
        <p:blipFill>
          <a:blip r:embed="rId2" cstate="print"/>
          <a:srcRect/>
          <a:stretch>
            <a:fillRect/>
          </a:stretch>
        </p:blipFill>
        <p:spPr bwMode="auto">
          <a:xfrm>
            <a:off x="0" y="0"/>
            <a:ext cx="9144000" cy="5148262"/>
          </a:xfrm>
          <a:prstGeom prst="rect">
            <a:avLst/>
          </a:prstGeom>
          <a:noFill/>
        </p:spPr>
      </p:pic>
      <p:sp>
        <p:nvSpPr>
          <p:cNvPr id="3" name="矩形 2"/>
          <p:cNvSpPr/>
          <p:nvPr userDrawn="1"/>
        </p:nvSpPr>
        <p:spPr>
          <a:xfrm>
            <a:off x="251520" y="267494"/>
            <a:ext cx="8640960" cy="4608512"/>
          </a:xfrm>
          <a:prstGeom prst="rect">
            <a:avLst/>
          </a:prstGeom>
          <a:solidFill>
            <a:srgbClr val="CCEB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753215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2" name="Picture 2" descr="C:\Users\Administrator\Desktop\1459146367dda1c副本.jpg"/>
          <p:cNvPicPr>
            <a:picLocks noChangeAspect="1" noChangeArrowheads="1"/>
          </p:cNvPicPr>
          <p:nvPr userDrawn="1"/>
        </p:nvPicPr>
        <p:blipFill>
          <a:blip r:embed="rId2" cstate="print"/>
          <a:srcRect/>
          <a:stretch>
            <a:fillRect/>
          </a:stretch>
        </p:blipFill>
        <p:spPr bwMode="auto">
          <a:xfrm>
            <a:off x="0" y="0"/>
            <a:ext cx="9144000" cy="5148262"/>
          </a:xfrm>
          <a:prstGeom prst="rect">
            <a:avLst/>
          </a:prstGeom>
          <a:noFill/>
        </p:spPr>
      </p:pic>
      <p:sp>
        <p:nvSpPr>
          <p:cNvPr id="3" name="矩形 2"/>
          <p:cNvSpPr/>
          <p:nvPr userDrawn="1"/>
        </p:nvSpPr>
        <p:spPr>
          <a:xfrm>
            <a:off x="251520" y="267494"/>
            <a:ext cx="8640960" cy="4608512"/>
          </a:xfrm>
          <a:prstGeom prst="rect">
            <a:avLst/>
          </a:prstGeom>
          <a:solidFill>
            <a:srgbClr val="CCEB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753215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pic>
        <p:nvPicPr>
          <p:cNvPr id="8" name="Picture 2" descr="C:\Users\Administrator\Desktop\1459146367dda1c副本.jpg"/>
          <p:cNvPicPr>
            <a:picLocks noChangeAspect="1" noChangeArrowheads="1"/>
          </p:cNvPicPr>
          <p:nvPr userDrawn="1"/>
        </p:nvPicPr>
        <p:blipFill>
          <a:blip r:embed="rId2" cstate="print"/>
          <a:srcRect/>
          <a:stretch>
            <a:fillRect/>
          </a:stretch>
        </p:blipFill>
        <p:spPr bwMode="auto">
          <a:xfrm>
            <a:off x="0" y="0"/>
            <a:ext cx="9144000" cy="5148262"/>
          </a:xfrm>
          <a:prstGeom prst="rect">
            <a:avLst/>
          </a:prstGeom>
          <a:noFill/>
        </p:spPr>
      </p:pic>
      <p:sp>
        <p:nvSpPr>
          <p:cNvPr id="9" name="矩形 8"/>
          <p:cNvSpPr/>
          <p:nvPr userDrawn="1"/>
        </p:nvSpPr>
        <p:spPr>
          <a:xfrm>
            <a:off x="251520" y="267494"/>
            <a:ext cx="8640960" cy="4608512"/>
          </a:xfrm>
          <a:prstGeom prst="rect">
            <a:avLst/>
          </a:prstGeom>
          <a:solidFill>
            <a:srgbClr val="CCEB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32BF82D2-7A68-459D-A996-9BDDA2518FA4}" type="datetimeFigureOut">
              <a:rPr lang="zh-CN" altLang="en-US" smtClean="0"/>
              <a:pPr/>
              <a:t>2019/8/6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
        <p:nvSpPr>
          <p:cNvPr id="5" name="文本框 32"/>
          <p:cNvSpPr txBox="1"/>
          <p:nvPr userDrawn="1"/>
        </p:nvSpPr>
        <p:spPr>
          <a:xfrm>
            <a:off x="3486763" y="411510"/>
            <a:ext cx="1805317" cy="269226"/>
          </a:xfrm>
          <a:prstGeom prst="rect">
            <a:avLst/>
          </a:prstGeom>
          <a:noFill/>
        </p:spPr>
        <p:txBody>
          <a:bodyPr wrap="none" lIns="68563" tIns="34282" rIns="68563" bIns="34282" rtlCol="0">
            <a:spAutoFit/>
          </a:bodyPr>
          <a:lstStyle/>
          <a:p>
            <a:pPr defTabSz="685589"/>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9332886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11" name="矩形 10"/>
          <p:cNvSpPr/>
          <p:nvPr userDrawn="1"/>
        </p:nvSpPr>
        <p:spPr>
          <a:xfrm>
            <a:off x="251520" y="426974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模板下载：</a:t>
            </a:r>
            <a:r>
              <a:rPr kumimoji="0" lang="en-US" altLang="zh-CN" sz="100" b="0" i="0" u="none" strike="noStrike" kern="0" cap="none" spc="0" normalizeH="0" baseline="0" noProof="0" dirty="0" smtClean="0">
                <a:ln>
                  <a:noFill/>
                </a:ln>
                <a:solidFill>
                  <a:schemeClr val="bg1"/>
                </a:solidFill>
                <a:effectLst/>
                <a:uLnTx/>
                <a:uFillTx/>
              </a:rPr>
              <a:t>www.1ppt.com/moban/     </a:t>
            </a:r>
            <a:r>
              <a:rPr kumimoji="0" lang="zh-CN" altLang="en-US" sz="100" b="0" i="0" u="none" strike="noStrike" kern="0" cap="none" spc="0" normalizeH="0" baseline="0" noProof="0" dirty="0" smtClean="0">
                <a:ln>
                  <a:noFill/>
                </a:ln>
                <a:solidFill>
                  <a:schemeClr val="bg1"/>
                </a:solidFill>
                <a:effectLst/>
                <a:uLnTx/>
                <a:uFillTx/>
              </a:rPr>
              <a:t>行业</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a:t>
            </a:r>
            <a:r>
              <a:rPr kumimoji="0" lang="en-US" altLang="zh-CN" sz="100" b="0" i="0" u="none" strike="noStrike" kern="0" cap="none" spc="0" normalizeH="0" baseline="0" noProof="0" dirty="0" smtClean="0">
                <a:ln>
                  <a:noFill/>
                </a:ln>
                <a:solidFill>
                  <a:schemeClr val="bg1"/>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节日</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a:t>
            </a:r>
            <a:r>
              <a:rPr kumimoji="0" lang="en-US" altLang="zh-CN" sz="100" b="0" i="0" u="none" strike="noStrike" kern="0" cap="none" spc="0" normalizeH="0" baseline="0" noProof="0" dirty="0" smtClean="0">
                <a:ln>
                  <a:noFill/>
                </a:ln>
                <a:solidFill>
                  <a:schemeClr val="bg1"/>
                </a:solidFill>
                <a:effectLst/>
                <a:uLnTx/>
                <a:uFillTx/>
              </a:rPr>
              <a:t>www.1ppt.com/jieri/           PPT</a:t>
            </a:r>
            <a:r>
              <a:rPr kumimoji="0" lang="zh-CN" altLang="en-US" sz="100" b="0" i="0" u="none" strike="noStrike" kern="0" cap="none" spc="0" normalizeH="0" baseline="0" noProof="0" dirty="0" smtClean="0">
                <a:ln>
                  <a:noFill/>
                </a:ln>
                <a:solidFill>
                  <a:schemeClr val="bg1"/>
                </a:solidFill>
                <a:effectLst/>
                <a:uLnTx/>
                <a:uFillTx/>
              </a:rPr>
              <a:t>素材下载：</a:t>
            </a:r>
            <a:r>
              <a:rPr kumimoji="0" lang="en-US" altLang="zh-CN" sz="100" b="0" i="0" u="none" strike="noStrike" kern="0" cap="none" spc="0" normalizeH="0" baseline="0" noProof="0" dirty="0" smtClean="0">
                <a:ln>
                  <a:noFill/>
                </a:ln>
                <a:solidFill>
                  <a:schemeClr val="bg1"/>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背景图片：</a:t>
            </a:r>
            <a:r>
              <a:rPr kumimoji="0" lang="en-US" altLang="zh-CN" sz="100" b="0" i="0" u="none" strike="noStrike" kern="0" cap="none" spc="0" normalizeH="0" baseline="0" noProof="0" dirty="0" smtClean="0">
                <a:ln>
                  <a:noFill/>
                </a:ln>
                <a:solidFill>
                  <a:schemeClr val="bg1"/>
                </a:solidFill>
                <a:effectLst/>
                <a:uLnTx/>
                <a:uFillTx/>
              </a:rPr>
              <a:t>www.1ppt.com/beijing/      PPT</a:t>
            </a:r>
            <a:r>
              <a:rPr kumimoji="0" lang="zh-CN" altLang="en-US" sz="100" b="0" i="0" u="none" strike="noStrike" kern="0" cap="none" spc="0" normalizeH="0" baseline="0" noProof="0" dirty="0" smtClean="0">
                <a:ln>
                  <a:noFill/>
                </a:ln>
                <a:solidFill>
                  <a:schemeClr val="bg1"/>
                </a:solidFill>
                <a:effectLst/>
                <a:uLnTx/>
                <a:uFillTx/>
              </a:rPr>
              <a:t>图表下载：</a:t>
            </a:r>
            <a:r>
              <a:rPr kumimoji="0" lang="en-US" altLang="zh-CN" sz="100" b="0" i="0" u="none" strike="noStrike" kern="0" cap="none" spc="0" normalizeH="0" baseline="0" noProof="0" dirty="0" smtClean="0">
                <a:ln>
                  <a:noFill/>
                </a:ln>
                <a:solidFill>
                  <a:schemeClr val="bg1"/>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优秀</a:t>
            </a: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a:t>
            </a:r>
            <a:r>
              <a:rPr kumimoji="0" lang="en-US" altLang="zh-CN" sz="100" b="0" i="0" u="none" strike="noStrike" kern="0" cap="none" spc="0" normalizeH="0" baseline="0" noProof="0" dirty="0" smtClean="0">
                <a:ln>
                  <a:noFill/>
                </a:ln>
                <a:solidFill>
                  <a:schemeClr val="bg1"/>
                </a:solidFill>
                <a:effectLst/>
                <a:uLnTx/>
                <a:uFillTx/>
              </a:rPr>
              <a:t>www.1ppt.com/xiazai/        PPT</a:t>
            </a:r>
            <a:r>
              <a:rPr kumimoji="0" lang="zh-CN" altLang="en-US" sz="100" b="0" i="0" u="none" strike="noStrike" kern="0" cap="none" spc="0" normalizeH="0" baseline="0" noProof="0" dirty="0" smtClean="0">
                <a:ln>
                  <a:noFill/>
                </a:ln>
                <a:solidFill>
                  <a:schemeClr val="bg1"/>
                </a:solidFill>
                <a:effectLst/>
                <a:uLnTx/>
                <a:uFillTx/>
              </a:rPr>
              <a:t>教程： </a:t>
            </a:r>
            <a:r>
              <a:rPr kumimoji="0" lang="en-US" altLang="zh-CN" sz="100" b="0" i="0" u="none" strike="noStrike" kern="0" cap="none" spc="0" normalizeH="0" baseline="0" noProof="0" dirty="0" smtClean="0">
                <a:ln>
                  <a:noFill/>
                </a:ln>
                <a:solidFill>
                  <a:schemeClr val="bg1"/>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Word</a:t>
            </a:r>
            <a:r>
              <a:rPr kumimoji="0" lang="zh-CN" altLang="en-US" sz="100" b="0" i="0" u="none" strike="noStrike" kern="0" cap="none" spc="0" normalizeH="0" baseline="0" noProof="0" dirty="0" smtClean="0">
                <a:ln>
                  <a:noFill/>
                </a:ln>
                <a:solidFill>
                  <a:schemeClr val="bg1"/>
                </a:solidFill>
                <a:effectLst/>
                <a:uLnTx/>
                <a:uFillTx/>
              </a:rPr>
              <a:t>教程： </a:t>
            </a:r>
            <a:r>
              <a:rPr kumimoji="0" lang="en-US" altLang="zh-CN" sz="100" b="0" i="0" u="none" strike="noStrike" kern="0" cap="none" spc="0" normalizeH="0" baseline="0" noProof="0" dirty="0" smtClean="0">
                <a:ln>
                  <a:noFill/>
                </a:ln>
                <a:solidFill>
                  <a:schemeClr val="bg1"/>
                </a:solidFill>
                <a:effectLst/>
                <a:uLnTx/>
                <a:uFillTx/>
              </a:rPr>
              <a:t>www.1ppt.com/word/              Excel</a:t>
            </a:r>
            <a:r>
              <a:rPr kumimoji="0" lang="zh-CN" altLang="en-US" sz="100" b="0" i="0" u="none" strike="noStrike" kern="0" cap="none" spc="0" normalizeH="0" baseline="0" noProof="0" dirty="0" smtClean="0">
                <a:ln>
                  <a:noFill/>
                </a:ln>
                <a:solidFill>
                  <a:schemeClr val="bg1"/>
                </a:solidFill>
                <a:effectLst/>
                <a:uLnTx/>
                <a:uFillTx/>
              </a:rPr>
              <a:t>教程：</a:t>
            </a:r>
            <a:r>
              <a:rPr kumimoji="0" lang="en-US" altLang="zh-CN" sz="100" b="0" i="0" u="none" strike="noStrike" kern="0" cap="none" spc="0" normalizeH="0" baseline="0" noProof="0" dirty="0" smtClean="0">
                <a:ln>
                  <a:noFill/>
                </a:ln>
                <a:solidFill>
                  <a:schemeClr val="bg1"/>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资料下载：</a:t>
            </a:r>
            <a:r>
              <a:rPr kumimoji="0" lang="en-US" altLang="zh-CN" sz="100" b="0" i="0" u="none" strike="noStrike" kern="0" cap="none" spc="0" normalizeH="0" baseline="0" noProof="0" dirty="0" smtClean="0">
                <a:ln>
                  <a:noFill/>
                </a:ln>
                <a:solidFill>
                  <a:schemeClr val="bg1"/>
                </a:solidFill>
                <a:effectLst/>
                <a:uLnTx/>
                <a:uFillTx/>
              </a:rPr>
              <a:t>www.1ppt.com/ziliao/                PPT</a:t>
            </a:r>
            <a:r>
              <a:rPr kumimoji="0" lang="zh-CN" altLang="en-US" sz="100" b="0" i="0" u="none" strike="noStrike" kern="0" cap="none" spc="0" normalizeH="0" baseline="0" noProof="0" dirty="0" smtClean="0">
                <a:ln>
                  <a:noFill/>
                </a:ln>
                <a:solidFill>
                  <a:schemeClr val="bg1"/>
                </a:solidFill>
                <a:effectLst/>
                <a:uLnTx/>
                <a:uFillTx/>
              </a:rPr>
              <a:t>课件下载：</a:t>
            </a:r>
            <a:r>
              <a:rPr kumimoji="0" lang="en-US" altLang="zh-CN" sz="100" b="0" i="0" u="none" strike="noStrike" kern="0" cap="none" spc="0" normalizeH="0" baseline="0" noProof="0" dirty="0" smtClean="0">
                <a:ln>
                  <a:noFill/>
                </a:ln>
                <a:solidFill>
                  <a:schemeClr val="bg1"/>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范文下载：</a:t>
            </a:r>
            <a:r>
              <a:rPr kumimoji="0" lang="en-US" altLang="zh-CN" sz="100" b="0" i="0" u="none" strike="noStrike" kern="0" cap="none" spc="0" normalizeH="0" baseline="0" noProof="0" dirty="0" smtClean="0">
                <a:ln>
                  <a:noFill/>
                </a:ln>
                <a:solidFill>
                  <a:schemeClr val="bg1"/>
                </a:solidFill>
                <a:effectLst/>
                <a:uLnTx/>
                <a:uFillTx/>
              </a:rPr>
              <a:t>www.1ppt.com/fanwen/             </a:t>
            </a:r>
            <a:r>
              <a:rPr kumimoji="0" lang="zh-CN" altLang="en-US" sz="100" b="0" i="0" u="none" strike="noStrike" kern="0" cap="none" spc="0" normalizeH="0" baseline="0" noProof="0" dirty="0" smtClean="0">
                <a:ln>
                  <a:noFill/>
                </a:ln>
                <a:solidFill>
                  <a:schemeClr val="bg1"/>
                </a:solidFill>
                <a:effectLst/>
                <a:uLnTx/>
                <a:uFillTx/>
              </a:rPr>
              <a:t>试卷下载：</a:t>
            </a:r>
            <a:r>
              <a:rPr kumimoji="0" lang="en-US" altLang="zh-CN" sz="100" b="0" i="0" u="none" strike="noStrike" kern="0" cap="none" spc="0" normalizeH="0" baseline="0" noProof="0" dirty="0" smtClean="0">
                <a:ln>
                  <a:noFill/>
                </a:ln>
                <a:solidFill>
                  <a:schemeClr val="bg1"/>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教案下载：</a:t>
            </a:r>
            <a:r>
              <a:rPr kumimoji="0" lang="en-US" altLang="zh-CN" sz="100" b="0" i="0" u="none" strike="noStrike" kern="0" cap="none" spc="0" normalizeH="0" baseline="0" noProof="0" dirty="0" smtClean="0">
                <a:ln>
                  <a:noFill/>
                </a:ln>
                <a:solidFill>
                  <a:schemeClr val="bg1"/>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solidFill>
                <a:effectLst/>
                <a:uLnTx/>
                <a:uFillTx/>
              </a:rPr>
              <a:t>字体下载：</a:t>
            </a:r>
            <a:r>
              <a:rPr kumimoji="0" lang="en-US" altLang="zh-CN" sz="100" b="0" i="0" u="none" strike="noStrike" kern="0" cap="none" spc="0" normalizeH="0" baseline="0" noProof="0" dirty="0" smtClean="0">
                <a:ln>
                  <a:noFill/>
                </a:ln>
                <a:solidFill>
                  <a:schemeClr val="bg1"/>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 </a:t>
            </a:r>
            <a:endParaRPr kumimoji="0" lang="zh-CN" altLang="en-US" sz="100" b="0" i="0" u="none" strike="noStrike" kern="0" cap="none" spc="0" normalizeH="0" baseline="0" noProof="0" dirty="0" smtClean="0">
              <a:ln>
                <a:noFill/>
              </a:ln>
              <a:solidFill>
                <a:schemeClr val="bg1"/>
              </a:solidFill>
              <a:effectLst/>
              <a:uLnTx/>
              <a:uFillTx/>
            </a:endParaRPr>
          </a:p>
        </p:txBody>
      </p:sp>
      <p:pic>
        <p:nvPicPr>
          <p:cNvPr id="8" name="Picture 2" descr="C:\Users\Administrator\Desktop\1459146367dda1c副本.jpg"/>
          <p:cNvPicPr>
            <a:picLocks noChangeAspect="1" noChangeArrowheads="1"/>
          </p:cNvPicPr>
          <p:nvPr userDrawn="1"/>
        </p:nvPicPr>
        <p:blipFill>
          <a:blip r:embed="rId2" cstate="print"/>
          <a:srcRect/>
          <a:stretch>
            <a:fillRect/>
          </a:stretch>
        </p:blipFill>
        <p:spPr bwMode="auto">
          <a:xfrm>
            <a:off x="0" y="0"/>
            <a:ext cx="9144000" cy="5148262"/>
          </a:xfrm>
          <a:prstGeom prst="rect">
            <a:avLst/>
          </a:prstGeom>
          <a:noFill/>
        </p:spPr>
      </p:pic>
      <p:sp>
        <p:nvSpPr>
          <p:cNvPr id="9" name="矩形 8"/>
          <p:cNvSpPr/>
          <p:nvPr userDrawn="1"/>
        </p:nvSpPr>
        <p:spPr>
          <a:xfrm>
            <a:off x="251520" y="267494"/>
            <a:ext cx="8640960" cy="4608512"/>
          </a:xfrm>
          <a:prstGeom prst="rect">
            <a:avLst/>
          </a:prstGeom>
          <a:solidFill>
            <a:srgbClr val="CCEB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32BF82D2-7A68-459D-A996-9BDDA2518FA4}" type="datetimeFigureOut">
              <a:rPr lang="zh-CN" altLang="en-US" smtClean="0"/>
              <a:pPr/>
              <a:t>2019/8/6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
        <p:nvSpPr>
          <p:cNvPr id="5" name="文本框 32"/>
          <p:cNvSpPr txBox="1"/>
          <p:nvPr userDrawn="1"/>
        </p:nvSpPr>
        <p:spPr>
          <a:xfrm>
            <a:off x="3486763" y="411510"/>
            <a:ext cx="1805317" cy="269226"/>
          </a:xfrm>
          <a:prstGeom prst="rect">
            <a:avLst/>
          </a:prstGeom>
          <a:noFill/>
        </p:spPr>
        <p:txBody>
          <a:bodyPr wrap="none" lIns="68563" tIns="34282" rIns="68563" bIns="34282" rtlCol="0">
            <a:spAutoFit/>
          </a:bodyPr>
          <a:lstStyle/>
          <a:p>
            <a:pPr defTabSz="685589"/>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5577365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4273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2131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4269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55994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2019/8/6</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65" r:id="rId1"/>
    <p:sldLayoutId id="2147483668" r:id="rId2"/>
    <p:sldLayoutId id="2147483669" r:id="rId3"/>
    <p:sldLayoutId id="2147483670" r:id="rId4"/>
    <p:sldLayoutId id="2147483671" r:id="rId5"/>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2019/8/6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507647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gif"/><Relationship Id="rId7"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1459146367dda1c副本.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pic>
        <p:nvPicPr>
          <p:cNvPr id="1029" name="Picture 5" descr="C:\Users\Administrator\Desktop\g.png"/>
          <p:cNvPicPr>
            <a:picLocks noChangeAspect="1" noChangeArrowheads="1"/>
          </p:cNvPicPr>
          <p:nvPr/>
        </p:nvPicPr>
        <p:blipFill>
          <a:blip r:embed="rId4" cstate="print"/>
          <a:srcRect/>
          <a:stretch>
            <a:fillRect/>
          </a:stretch>
        </p:blipFill>
        <p:spPr bwMode="auto">
          <a:xfrm>
            <a:off x="0" y="-4762"/>
            <a:ext cx="9144000" cy="5148262"/>
          </a:xfrm>
          <a:prstGeom prst="rect">
            <a:avLst/>
          </a:prstGeom>
          <a:noFill/>
        </p:spPr>
      </p:pic>
      <p:sp>
        <p:nvSpPr>
          <p:cNvPr id="5" name="TextBox 4"/>
          <p:cNvSpPr txBox="1"/>
          <p:nvPr/>
        </p:nvSpPr>
        <p:spPr>
          <a:xfrm>
            <a:off x="2339753" y="2931790"/>
            <a:ext cx="4536503" cy="461665"/>
          </a:xfrm>
          <a:prstGeom prst="rect">
            <a:avLst/>
          </a:prstGeom>
          <a:noFill/>
        </p:spPr>
        <p:txBody>
          <a:bodyPr wrap="square" rtlCol="0">
            <a:spAutoFit/>
          </a:bodyPr>
          <a:lstStyle/>
          <a:p>
            <a:pPr algn="ctr"/>
            <a:r>
              <a:rPr lang="zh-CN" altLang="en-US" sz="1200" dirty="0">
                <a:solidFill>
                  <a:schemeClr val="bg1">
                    <a:lumMod val="50000"/>
                  </a:schemeClr>
                </a:solidFill>
                <a:latin typeface="华文新魏" pitchFamily="2" charset="-122"/>
                <a:ea typeface="华文新魏" pitchFamily="2" charset="-122"/>
              </a:rPr>
              <a:t>走进生机盎然的七月，走进七月滚烫的诗行，倾听柳荫深处抑扬顿挫的蝉鸣，挟裹着不安分的飞翔。</a:t>
            </a:r>
          </a:p>
        </p:txBody>
      </p:sp>
      <p:sp>
        <p:nvSpPr>
          <p:cNvPr id="6" name="TextBox 5"/>
          <p:cNvSpPr txBox="1"/>
          <p:nvPr/>
        </p:nvSpPr>
        <p:spPr>
          <a:xfrm>
            <a:off x="3275856" y="3507854"/>
            <a:ext cx="3095719" cy="276999"/>
          </a:xfrm>
          <a:prstGeom prst="rect">
            <a:avLst/>
          </a:prstGeom>
          <a:noFill/>
        </p:spPr>
        <p:txBody>
          <a:bodyPr wrap="none" rtlCol="0">
            <a:spAutoFit/>
          </a:bodyPr>
          <a:lstStyle/>
          <a:p>
            <a:r>
              <a:rPr lang="zh-CN" altLang="en-US" sz="1200" dirty="0">
                <a:solidFill>
                  <a:schemeClr val="bg1">
                    <a:lumMod val="50000"/>
                  </a:schemeClr>
                </a:solidFill>
                <a:latin typeface="华文新魏" pitchFamily="2" charset="-122"/>
                <a:ea typeface="华文新魏" pitchFamily="2" charset="-122"/>
              </a:rPr>
              <a:t>汇报人</a:t>
            </a:r>
            <a:r>
              <a:rPr lang="zh-CN" altLang="en-US" sz="1200" dirty="0" smtClean="0">
                <a:solidFill>
                  <a:schemeClr val="bg1">
                    <a:lumMod val="50000"/>
                  </a:schemeClr>
                </a:solidFill>
                <a:latin typeface="华文新魏" pitchFamily="2" charset="-122"/>
                <a:ea typeface="华文新魏" pitchFamily="2" charset="-122"/>
              </a:rPr>
              <a:t>：第一</a:t>
            </a:r>
            <a:r>
              <a:rPr lang="en-US" altLang="zh-CN" sz="1200" dirty="0" smtClean="0">
                <a:solidFill>
                  <a:schemeClr val="bg1">
                    <a:lumMod val="50000"/>
                  </a:schemeClr>
                </a:solidFill>
                <a:latin typeface="华文新魏" pitchFamily="2" charset="-122"/>
                <a:ea typeface="华文新魏" pitchFamily="2" charset="-122"/>
              </a:rPr>
              <a:t>PPT</a:t>
            </a:r>
            <a:r>
              <a:rPr lang="zh-CN" altLang="en-US" sz="1200" dirty="0" smtClean="0">
                <a:solidFill>
                  <a:schemeClr val="bg1">
                    <a:lumMod val="50000"/>
                  </a:schemeClr>
                </a:solidFill>
                <a:latin typeface="华文新魏" pitchFamily="2" charset="-122"/>
                <a:ea typeface="华文新魏" pitchFamily="2" charset="-122"/>
              </a:rPr>
              <a:t>   </a:t>
            </a:r>
            <a:r>
              <a:rPr lang="zh-CN" altLang="en-US" sz="1200" dirty="0">
                <a:solidFill>
                  <a:schemeClr val="bg1">
                    <a:lumMod val="50000"/>
                  </a:schemeClr>
                </a:solidFill>
                <a:latin typeface="华文新魏" pitchFamily="2" charset="-122"/>
                <a:ea typeface="华文新魏" pitchFamily="2" charset="-122"/>
              </a:rPr>
              <a:t>汇报时间：</a:t>
            </a:r>
            <a:r>
              <a:rPr lang="en-US" altLang="zh-CN" sz="1200" dirty="0">
                <a:solidFill>
                  <a:schemeClr val="bg1">
                    <a:lumMod val="50000"/>
                  </a:schemeClr>
                </a:solidFill>
                <a:latin typeface="华文新魏" pitchFamily="2" charset="-122"/>
                <a:ea typeface="华文新魏" pitchFamily="2" charset="-122"/>
              </a:rPr>
              <a:t>201X</a:t>
            </a:r>
            <a:r>
              <a:rPr lang="zh-CN" altLang="en-US" sz="1200" dirty="0">
                <a:solidFill>
                  <a:schemeClr val="bg1">
                    <a:lumMod val="50000"/>
                  </a:schemeClr>
                </a:solidFill>
                <a:latin typeface="华文新魏" pitchFamily="2" charset="-122"/>
                <a:ea typeface="华文新魏" pitchFamily="2" charset="-122"/>
              </a:rPr>
              <a:t>年</a:t>
            </a:r>
            <a:r>
              <a:rPr lang="en-US" altLang="zh-CN" sz="1200" dirty="0">
                <a:solidFill>
                  <a:schemeClr val="bg1">
                    <a:lumMod val="50000"/>
                  </a:schemeClr>
                </a:solidFill>
                <a:latin typeface="华文新魏" pitchFamily="2" charset="-122"/>
                <a:ea typeface="华文新魏" pitchFamily="2" charset="-122"/>
              </a:rPr>
              <a:t>XX</a:t>
            </a:r>
            <a:r>
              <a:rPr lang="zh-CN" altLang="en-US" sz="1200" dirty="0">
                <a:solidFill>
                  <a:schemeClr val="bg1">
                    <a:lumMod val="50000"/>
                  </a:schemeClr>
                </a:solidFill>
                <a:latin typeface="华文新魏" pitchFamily="2" charset="-122"/>
                <a:ea typeface="华文新魏" pitchFamily="2" charset="-122"/>
              </a:rPr>
              <a:t>月</a:t>
            </a:r>
          </a:p>
        </p:txBody>
      </p:sp>
    </p:spTree>
    <p:extLst>
      <p:ext uri="{BB962C8B-B14F-4D97-AF65-F5344CB8AC3E}">
        <p14:creationId xmlns:p14="http://schemas.microsoft.com/office/powerpoint/2010/main" val="15570102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029"/>
                                        </p:tgtEl>
                                        <p:attrNameLst>
                                          <p:attrName>style.visibility</p:attrName>
                                        </p:attrNameLst>
                                      </p:cBhvr>
                                      <p:to>
                                        <p:strVal val="visible"/>
                                      </p:to>
                                    </p:set>
                                    <p:anim calcmode="lin" valueType="num">
                                      <p:cBhvr>
                                        <p:cTn id="14" dur="1000" fill="hold"/>
                                        <p:tgtEl>
                                          <p:spTgt spid="1029"/>
                                        </p:tgtEl>
                                        <p:attrNameLst>
                                          <p:attrName>ppt_w</p:attrName>
                                        </p:attrNameLst>
                                      </p:cBhvr>
                                      <p:tavLst>
                                        <p:tav tm="0">
                                          <p:val>
                                            <p:strVal val="#ppt_w*0.70"/>
                                          </p:val>
                                        </p:tav>
                                        <p:tav tm="100000">
                                          <p:val>
                                            <p:strVal val="#ppt_w"/>
                                          </p:val>
                                        </p:tav>
                                      </p:tavLst>
                                    </p:anim>
                                    <p:anim calcmode="lin" valueType="num">
                                      <p:cBhvr>
                                        <p:cTn id="15" dur="1000" fill="hold"/>
                                        <p:tgtEl>
                                          <p:spTgt spid="1029"/>
                                        </p:tgtEl>
                                        <p:attrNameLst>
                                          <p:attrName>ppt_h</p:attrName>
                                        </p:attrNameLst>
                                      </p:cBhvr>
                                      <p:tavLst>
                                        <p:tav tm="0">
                                          <p:val>
                                            <p:strVal val="#ppt_h"/>
                                          </p:val>
                                        </p:tav>
                                        <p:tav tm="100000">
                                          <p:val>
                                            <p:strVal val="#ppt_h"/>
                                          </p:val>
                                        </p:tav>
                                      </p:tavLst>
                                    </p:anim>
                                    <p:animEffect transition="in" filter="fade">
                                      <p:cBhvr>
                                        <p:cTn id="16" dur="1000"/>
                                        <p:tgtEl>
                                          <p:spTgt spid="1029"/>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27584" y="1447078"/>
            <a:ext cx="3384376" cy="266511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3" name="矩形 2"/>
          <p:cNvSpPr/>
          <p:nvPr/>
        </p:nvSpPr>
        <p:spPr>
          <a:xfrm>
            <a:off x="4572000" y="3683227"/>
            <a:ext cx="432048" cy="4321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4" name="矩形 3"/>
          <p:cNvSpPr/>
          <p:nvPr/>
        </p:nvSpPr>
        <p:spPr>
          <a:xfrm>
            <a:off x="5004049" y="3683227"/>
            <a:ext cx="3312367" cy="432182"/>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5" name="Rectangle 24"/>
          <p:cNvSpPr>
            <a:spLocks noChangeArrowheads="1"/>
          </p:cNvSpPr>
          <p:nvPr/>
        </p:nvSpPr>
        <p:spPr bwMode="auto">
          <a:xfrm>
            <a:off x="4572000" y="1447077"/>
            <a:ext cx="3744416" cy="74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p:txBody>
      </p:sp>
      <p:sp>
        <p:nvSpPr>
          <p:cNvPr id="6" name="Rectangle 24"/>
          <p:cNvSpPr>
            <a:spLocks noChangeArrowheads="1"/>
          </p:cNvSpPr>
          <p:nvPr/>
        </p:nvSpPr>
        <p:spPr bwMode="auto">
          <a:xfrm>
            <a:off x="4991743" y="2170590"/>
            <a:ext cx="3324673" cy="1750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20000"/>
              </a:lnSpc>
              <a:spcBef>
                <a:spcPts val="1800"/>
              </a:spcBef>
            </a:pPr>
            <a:r>
              <a:rPr lang="en-US" altLang="zh-CN" sz="800" dirty="0">
                <a:solidFill>
                  <a:schemeClr val="bg1">
                    <a:lumMod val="50000"/>
                  </a:schemeClr>
                </a:solidFill>
              </a:rPr>
              <a:t>.  </a:t>
            </a:r>
          </a:p>
        </p:txBody>
      </p:sp>
      <p:sp>
        <p:nvSpPr>
          <p:cNvPr id="7" name="Rectangle 24"/>
          <p:cNvSpPr>
            <a:spLocks noChangeArrowheads="1"/>
          </p:cNvSpPr>
          <p:nvPr/>
        </p:nvSpPr>
        <p:spPr bwMode="auto">
          <a:xfrm>
            <a:off x="5148064" y="3751540"/>
            <a:ext cx="3024337" cy="29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8" name="任意多边形 7"/>
          <p:cNvSpPr/>
          <p:nvPr/>
        </p:nvSpPr>
        <p:spPr>
          <a:xfrm>
            <a:off x="4652964" y="2265991"/>
            <a:ext cx="214313" cy="138155"/>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9" name="任意多边形 8"/>
          <p:cNvSpPr/>
          <p:nvPr/>
        </p:nvSpPr>
        <p:spPr>
          <a:xfrm>
            <a:off x="4652964" y="2785264"/>
            <a:ext cx="214313" cy="138155"/>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0" name="任意多边形 9"/>
          <p:cNvSpPr/>
          <p:nvPr/>
        </p:nvSpPr>
        <p:spPr>
          <a:xfrm>
            <a:off x="4652964" y="3299773"/>
            <a:ext cx="214313" cy="138155"/>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1" name="Freeform 10"/>
          <p:cNvSpPr>
            <a:spLocks noEditPoints="1"/>
          </p:cNvSpPr>
          <p:nvPr/>
        </p:nvSpPr>
        <p:spPr bwMode="auto">
          <a:xfrm>
            <a:off x="4699248" y="3779999"/>
            <a:ext cx="177552" cy="238639"/>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6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6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6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1+#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53" presetClass="entr" presetSubtype="16" fill="hold" grpId="0" nodeType="withEffect">
                                  <p:stCondLst>
                                    <p:cond delay="70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16" fill="hold" grpId="0" nodeType="withEffect">
                                  <p:stCondLst>
                                    <p:cond delay="8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9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110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grpId="0" nodeType="withEffect">
                                  <p:stCondLst>
                                    <p:cond delay="130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childTnLst>
                                </p:cTn>
                              </p:par>
                              <p:par>
                                <p:cTn id="42" presetID="22" presetClass="entr" presetSubtype="8" fill="hold" grpId="0" nodeType="withEffect">
                                  <p:stCondLst>
                                    <p:cond delay="1600"/>
                                  </p:stCondLst>
                                  <p:childTnLst>
                                    <p:set>
                                      <p:cBhvr>
                                        <p:cTn id="43" dur="1" fill="hold">
                                          <p:stCondLst>
                                            <p:cond delay="0"/>
                                          </p:stCondLst>
                                        </p:cTn>
                                        <p:tgtEl>
                                          <p:spTgt spid="4"/>
                                        </p:tgtEl>
                                        <p:attrNameLst>
                                          <p:attrName>style.visibility</p:attrName>
                                        </p:attrNameLst>
                                      </p:cBhvr>
                                      <p:to>
                                        <p:strVal val="visible"/>
                                      </p:to>
                                    </p:set>
                                    <p:animEffect transition="in" filter="wipe(left)">
                                      <p:cBhvr>
                                        <p:cTn id="44" dur="500"/>
                                        <p:tgtEl>
                                          <p:spTgt spid="4"/>
                                        </p:tgtEl>
                                      </p:cBhvr>
                                    </p:animEffect>
                                  </p:childTnLst>
                                </p:cTn>
                              </p:par>
                              <p:par>
                                <p:cTn id="45" presetID="12" presetClass="entr" presetSubtype="2" fill="hold" grpId="0" nodeType="withEffect">
                                  <p:stCondLst>
                                    <p:cond delay="16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p:tgtEl>
                                          <p:spTgt spid="7"/>
                                        </p:tgtEl>
                                        <p:attrNameLst>
                                          <p:attrName>ppt_x</p:attrName>
                                        </p:attrNameLst>
                                      </p:cBhvr>
                                      <p:tavLst>
                                        <p:tav tm="0">
                                          <p:val>
                                            <p:strVal val="#ppt_x+#ppt_w*1.125000"/>
                                          </p:val>
                                        </p:tav>
                                        <p:tav tm="100000">
                                          <p:val>
                                            <p:strVal val="#ppt_x"/>
                                          </p:val>
                                        </p:tav>
                                      </p:tavLst>
                                    </p:anim>
                                    <p:animEffect transition="in" filter="wipe(left)">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animBg="1"/>
      <p:bldP spid="9" grpId="0" animBg="1"/>
      <p:bldP spid="10" grpId="0" animBg="1"/>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7"/>
          <p:cNvSpPr/>
          <p:nvPr/>
        </p:nvSpPr>
        <p:spPr>
          <a:xfrm>
            <a:off x="2536140" y="2869763"/>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4461411" y="2420562"/>
            <a:ext cx="2768" cy="135568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 name="TextBox 40"/>
          <p:cNvSpPr txBox="1"/>
          <p:nvPr/>
        </p:nvSpPr>
        <p:spPr>
          <a:xfrm>
            <a:off x="1691681" y="3425123"/>
            <a:ext cx="1458162" cy="315388"/>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a:t>
            </a:r>
          </a:p>
        </p:txBody>
      </p:sp>
      <p:grpSp>
        <p:nvGrpSpPr>
          <p:cNvPr id="5" name="组合 4"/>
          <p:cNvGrpSpPr/>
          <p:nvPr/>
        </p:nvGrpSpPr>
        <p:grpSpPr>
          <a:xfrm>
            <a:off x="3676508" y="1130755"/>
            <a:ext cx="1563386" cy="1563386"/>
            <a:chOff x="2848131" y="1860029"/>
            <a:chExt cx="3807502" cy="3807502"/>
          </a:xfrm>
        </p:grpSpPr>
        <p:sp>
          <p:nvSpPr>
            <p:cNvPr id="6" name="椭圆 5"/>
            <p:cNvSpPr/>
            <p:nvPr/>
          </p:nvSpPr>
          <p:spPr>
            <a:xfrm>
              <a:off x="2848131" y="1860029"/>
              <a:ext cx="3807502" cy="380750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 name="文本框 91"/>
            <p:cNvSpPr txBox="1"/>
            <p:nvPr/>
          </p:nvSpPr>
          <p:spPr>
            <a:xfrm>
              <a:off x="3972474" y="2869024"/>
              <a:ext cx="1573814" cy="1573601"/>
            </a:xfrm>
            <a:prstGeom prst="rect">
              <a:avLst/>
            </a:prstGeom>
            <a:noFill/>
          </p:spPr>
          <p:txBody>
            <a:bodyPr wrap="non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标题</a:t>
              </a:r>
              <a:endParaRPr lang="en-US" altLang="zh-CN" dirty="0">
                <a:solidFill>
                  <a:schemeClr val="bg1"/>
                </a:solidFill>
                <a:latin typeface="微软雅黑" panose="020B0503020204020204" pitchFamily="34" charset="-122"/>
                <a:ea typeface="微软雅黑" panose="020B0503020204020204" pitchFamily="34" charset="-122"/>
              </a:endParaRPr>
            </a:p>
            <a:p>
              <a:pPr algn="ctr"/>
              <a:r>
                <a:rPr lang="zh-CN" altLang="en-US" dirty="0">
                  <a:solidFill>
                    <a:schemeClr val="bg1"/>
                  </a:solidFill>
                  <a:latin typeface="微软雅黑" panose="020B0503020204020204" pitchFamily="34" charset="-122"/>
                  <a:ea typeface="微软雅黑" panose="020B0503020204020204" pitchFamily="34" charset="-122"/>
                </a:rPr>
                <a:t>文字</a:t>
              </a:r>
              <a:endParaRPr lang="en-US" altLang="zh-CN" dirty="0">
                <a:solidFill>
                  <a:schemeClr val="bg1"/>
                </a:solidFill>
                <a:latin typeface="微软雅黑" panose="020B0503020204020204" pitchFamily="34" charset="-122"/>
                <a:ea typeface="微软雅黑" panose="020B0503020204020204" pitchFamily="34" charset="-122"/>
              </a:endParaRPr>
            </a:p>
          </p:txBody>
        </p:sp>
      </p:grpSp>
      <p:sp>
        <p:nvSpPr>
          <p:cNvPr id="8" name="TextBox 7"/>
          <p:cNvSpPr txBox="1"/>
          <p:nvPr/>
        </p:nvSpPr>
        <p:spPr>
          <a:xfrm>
            <a:off x="3072778" y="4096121"/>
            <a:ext cx="1458162" cy="315388"/>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a:t>
            </a:r>
          </a:p>
        </p:txBody>
      </p:sp>
      <p:sp>
        <p:nvSpPr>
          <p:cNvPr id="9" name="TextBox 8"/>
          <p:cNvSpPr txBox="1"/>
          <p:nvPr/>
        </p:nvSpPr>
        <p:spPr>
          <a:xfrm>
            <a:off x="4752993" y="4096121"/>
            <a:ext cx="1458162" cy="315388"/>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a:t>
            </a:r>
          </a:p>
        </p:txBody>
      </p:sp>
      <p:sp>
        <p:nvSpPr>
          <p:cNvPr id="10" name="TextBox 9"/>
          <p:cNvSpPr txBox="1"/>
          <p:nvPr/>
        </p:nvSpPr>
        <p:spPr>
          <a:xfrm>
            <a:off x="5946793" y="3369921"/>
            <a:ext cx="1458162" cy="315388"/>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a:t>
            </a:r>
            <a:endParaRPr lang="en-US" altLang="zh-CN" sz="800"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50000"/>
                  </a:schemeClr>
                </a:solidFill>
                <a:latin typeface="微软雅黑" panose="020B0503020204020204" pitchFamily="34" charset="-122"/>
                <a:ea typeface="微软雅黑" panose="020B0503020204020204" pitchFamily="34" charset="-122"/>
              </a:rPr>
              <a:t>单击此处添加文本</a:t>
            </a:r>
          </a:p>
        </p:txBody>
      </p:sp>
      <p:grpSp>
        <p:nvGrpSpPr>
          <p:cNvPr id="11" name="组合 10"/>
          <p:cNvGrpSpPr/>
          <p:nvPr/>
        </p:nvGrpSpPr>
        <p:grpSpPr>
          <a:xfrm>
            <a:off x="2125411" y="2515670"/>
            <a:ext cx="666198" cy="666198"/>
            <a:chOff x="2170416" y="2515670"/>
            <a:chExt cx="666198" cy="666198"/>
          </a:xfrm>
        </p:grpSpPr>
        <p:sp>
          <p:nvSpPr>
            <p:cNvPr id="12" name="椭圆 11"/>
            <p:cNvSpPr/>
            <p:nvPr/>
          </p:nvSpPr>
          <p:spPr>
            <a:xfrm>
              <a:off x="2170416" y="2515670"/>
              <a:ext cx="666198" cy="66619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3" name="文本框 91"/>
            <p:cNvSpPr txBox="1"/>
            <p:nvPr/>
          </p:nvSpPr>
          <p:spPr>
            <a:xfrm>
              <a:off x="2275650" y="2677666"/>
              <a:ext cx="492357" cy="276913"/>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234329" y="3178200"/>
            <a:ext cx="666198" cy="666198"/>
            <a:chOff x="3279334" y="3178200"/>
            <a:chExt cx="666198" cy="666198"/>
          </a:xfrm>
        </p:grpSpPr>
        <p:sp>
          <p:nvSpPr>
            <p:cNvPr id="15" name="椭圆 14"/>
            <p:cNvSpPr/>
            <p:nvPr/>
          </p:nvSpPr>
          <p:spPr>
            <a:xfrm>
              <a:off x="3279334" y="3178200"/>
              <a:ext cx="666198" cy="66619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6" name="文本框 91"/>
            <p:cNvSpPr txBox="1"/>
            <p:nvPr/>
          </p:nvSpPr>
          <p:spPr>
            <a:xfrm>
              <a:off x="3353967" y="3342022"/>
              <a:ext cx="492357" cy="276913"/>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913292" y="3256248"/>
            <a:ext cx="666198" cy="666198"/>
            <a:chOff x="4958297" y="3256248"/>
            <a:chExt cx="666198" cy="666198"/>
          </a:xfrm>
        </p:grpSpPr>
        <p:sp>
          <p:nvSpPr>
            <p:cNvPr id="18" name="椭圆 17"/>
            <p:cNvSpPr/>
            <p:nvPr/>
          </p:nvSpPr>
          <p:spPr>
            <a:xfrm>
              <a:off x="4958297" y="3256248"/>
              <a:ext cx="666198" cy="666198"/>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9" name="文本框 91"/>
            <p:cNvSpPr txBox="1"/>
            <p:nvPr/>
          </p:nvSpPr>
          <p:spPr>
            <a:xfrm>
              <a:off x="5049462" y="3435846"/>
              <a:ext cx="492357" cy="276913"/>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059118" y="2515670"/>
            <a:ext cx="666198" cy="666198"/>
            <a:chOff x="6104123" y="2515670"/>
            <a:chExt cx="666198" cy="666198"/>
          </a:xfrm>
        </p:grpSpPr>
        <p:sp>
          <p:nvSpPr>
            <p:cNvPr id="21" name="椭圆 20"/>
            <p:cNvSpPr/>
            <p:nvPr/>
          </p:nvSpPr>
          <p:spPr>
            <a:xfrm>
              <a:off x="6104123" y="2515670"/>
              <a:ext cx="666198" cy="666198"/>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2" name="文本框 91"/>
            <p:cNvSpPr txBox="1"/>
            <p:nvPr/>
          </p:nvSpPr>
          <p:spPr>
            <a:xfrm>
              <a:off x="6188544" y="2665244"/>
              <a:ext cx="492357" cy="276913"/>
            </a:xfrm>
            <a:prstGeom prst="rect">
              <a:avLst/>
            </a:prstGeom>
            <a:noFill/>
          </p:spPr>
          <p:txBody>
            <a:bodyPr wrap="non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2199253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24"/>
          <p:cNvGrpSpPr/>
          <p:nvPr/>
        </p:nvGrpSpPr>
        <p:grpSpPr>
          <a:xfrm>
            <a:off x="3602379" y="2877551"/>
            <a:ext cx="2184344" cy="1165190"/>
            <a:chOff x="5164571" y="3266337"/>
            <a:chExt cx="2912458" cy="1553587"/>
          </a:xfrm>
        </p:grpSpPr>
        <p:sp>
          <p:nvSpPr>
            <p:cNvPr id="126" name="Rounded Rectangle 6"/>
            <p:cNvSpPr/>
            <p:nvPr/>
          </p:nvSpPr>
          <p:spPr>
            <a:xfrm>
              <a:off x="6184825" y="3266337"/>
              <a:ext cx="1553972" cy="48813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ounded Rectangle 7"/>
            <p:cNvSpPr/>
            <p:nvPr/>
          </p:nvSpPr>
          <p:spPr>
            <a:xfrm rot="5400000">
              <a:off x="6717933" y="3799062"/>
              <a:ext cx="1553587" cy="488138"/>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Rounded Rectangle 8"/>
            <p:cNvSpPr/>
            <p:nvPr/>
          </p:nvSpPr>
          <p:spPr>
            <a:xfrm rot="8183085">
              <a:off x="5164571" y="4101718"/>
              <a:ext cx="2912458" cy="48813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Oval 9"/>
            <p:cNvSpPr/>
            <p:nvPr/>
          </p:nvSpPr>
          <p:spPr>
            <a:xfrm>
              <a:off x="7298703" y="3319150"/>
              <a:ext cx="392048" cy="39204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latin typeface="微软雅黑" panose="020B0503020204020204" pitchFamily="34" charset="-122"/>
                  <a:ea typeface="微软雅黑" panose="020B0503020204020204" pitchFamily="34" charset="-122"/>
                </a:rPr>
                <a:t>1</a:t>
              </a:r>
            </a:p>
          </p:txBody>
        </p:sp>
        <p:sp>
          <p:nvSpPr>
            <p:cNvPr id="130" name="TextBox 32"/>
            <p:cNvSpPr txBox="1"/>
            <p:nvPr/>
          </p:nvSpPr>
          <p:spPr>
            <a:xfrm rot="18958774">
              <a:off x="5814467" y="4281066"/>
              <a:ext cx="1374496" cy="348706"/>
            </a:xfrm>
            <a:prstGeom prst="rect">
              <a:avLst/>
            </a:prstGeom>
            <a:noFill/>
          </p:spPr>
          <p:txBody>
            <a:bodyPr wrap="none" rtlCol="0">
              <a:spAutoFit/>
            </a:bodyPr>
            <a:lstStyle/>
            <a:p>
              <a:r>
                <a:rPr lang="zh-CN" altLang="en-US" sz="1100" b="1" dirty="0">
                  <a:solidFill>
                    <a:schemeClr val="bg1">
                      <a:lumMod val="95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100" b="1" dirty="0">
                <a:solidFill>
                  <a:schemeClr val="bg1">
                    <a:lumMod val="9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nvGrpSpPr>
          <p:cNvPr id="3" name="组合 130"/>
          <p:cNvGrpSpPr/>
          <p:nvPr/>
        </p:nvGrpSpPr>
        <p:grpSpPr>
          <a:xfrm>
            <a:off x="4916893" y="2424227"/>
            <a:ext cx="2184344" cy="1165190"/>
            <a:chOff x="6917256" y="2661904"/>
            <a:chExt cx="2912458" cy="1553587"/>
          </a:xfrm>
        </p:grpSpPr>
        <p:sp>
          <p:nvSpPr>
            <p:cNvPr id="132" name="Rounded Rectangle 20"/>
            <p:cNvSpPr/>
            <p:nvPr/>
          </p:nvSpPr>
          <p:spPr>
            <a:xfrm rot="8183085">
              <a:off x="6917256" y="3497286"/>
              <a:ext cx="2912458" cy="48813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组合 132"/>
            <p:cNvGrpSpPr/>
            <p:nvPr/>
          </p:nvGrpSpPr>
          <p:grpSpPr>
            <a:xfrm>
              <a:off x="7579322" y="2661904"/>
              <a:ext cx="1912160" cy="1553587"/>
              <a:chOff x="7579322" y="2661904"/>
              <a:chExt cx="1912160" cy="1553587"/>
            </a:xfrm>
          </p:grpSpPr>
          <p:sp>
            <p:nvSpPr>
              <p:cNvPr id="134" name="Rounded Rectangle 18"/>
              <p:cNvSpPr/>
              <p:nvPr/>
            </p:nvSpPr>
            <p:spPr>
              <a:xfrm>
                <a:off x="7937510" y="2661904"/>
                <a:ext cx="1553972" cy="48813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Rounded Rectangle 19"/>
              <p:cNvSpPr/>
              <p:nvPr/>
            </p:nvSpPr>
            <p:spPr>
              <a:xfrm rot="5400000">
                <a:off x="8470619" y="3194629"/>
                <a:ext cx="1553587" cy="488138"/>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21"/>
              <p:cNvSpPr/>
              <p:nvPr/>
            </p:nvSpPr>
            <p:spPr>
              <a:xfrm>
                <a:off x="9051388" y="2714717"/>
                <a:ext cx="392048" cy="39204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latin typeface="微软雅黑" panose="020B0503020204020204" pitchFamily="34" charset="-122"/>
                    <a:ea typeface="微软雅黑" panose="020B0503020204020204" pitchFamily="34" charset="-122"/>
                  </a:rPr>
                  <a:t>2</a:t>
                </a:r>
              </a:p>
            </p:txBody>
          </p:sp>
          <p:sp>
            <p:nvSpPr>
              <p:cNvPr id="137" name="TextBox 33"/>
              <p:cNvSpPr txBox="1"/>
              <p:nvPr/>
            </p:nvSpPr>
            <p:spPr>
              <a:xfrm rot="18958774">
                <a:off x="7579322" y="3647670"/>
                <a:ext cx="1374496" cy="348706"/>
              </a:xfrm>
              <a:prstGeom prst="rect">
                <a:avLst/>
              </a:prstGeom>
              <a:noFill/>
            </p:spPr>
            <p:txBody>
              <a:bodyPr wrap="none" rtlCol="0">
                <a:spAutoFit/>
              </a:bodyPr>
              <a:lstStyle/>
              <a:p>
                <a:r>
                  <a:rPr lang="zh-CN" altLang="en-US" sz="1100" b="1" dirty="0">
                    <a:solidFill>
                      <a:schemeClr val="bg1">
                        <a:lumMod val="95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100" b="1" dirty="0">
                  <a:solidFill>
                    <a:schemeClr val="bg1">
                      <a:lumMod val="9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grpSp>
      <p:grpSp>
        <p:nvGrpSpPr>
          <p:cNvPr id="5" name="组合 137"/>
          <p:cNvGrpSpPr/>
          <p:nvPr/>
        </p:nvGrpSpPr>
        <p:grpSpPr>
          <a:xfrm>
            <a:off x="6231407" y="1970903"/>
            <a:ext cx="2184344" cy="1165190"/>
            <a:chOff x="8669942" y="2057472"/>
            <a:chExt cx="2912458" cy="1553587"/>
          </a:xfrm>
        </p:grpSpPr>
        <p:sp>
          <p:nvSpPr>
            <p:cNvPr id="139" name="Rounded Rectangle 26"/>
            <p:cNvSpPr/>
            <p:nvPr/>
          </p:nvSpPr>
          <p:spPr>
            <a:xfrm>
              <a:off x="9690195" y="2057472"/>
              <a:ext cx="1553972" cy="488138"/>
            </a:xfrm>
            <a:prstGeom prst="roundRect">
              <a:avLst>
                <a:gd name="adj" fmla="val 5000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Rounded Rectangle 27"/>
            <p:cNvSpPr/>
            <p:nvPr/>
          </p:nvSpPr>
          <p:spPr>
            <a:xfrm rot="5400000">
              <a:off x="10223304" y="2590197"/>
              <a:ext cx="1553587" cy="488138"/>
            </a:xfrm>
            <a:prstGeom prst="roundRect">
              <a:avLst>
                <a:gd name="adj" fmla="val 50000"/>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Rounded Rectangle 28"/>
            <p:cNvSpPr/>
            <p:nvPr/>
          </p:nvSpPr>
          <p:spPr>
            <a:xfrm rot="8183085">
              <a:off x="8669942" y="2892853"/>
              <a:ext cx="2912458" cy="488138"/>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29"/>
            <p:cNvSpPr/>
            <p:nvPr/>
          </p:nvSpPr>
          <p:spPr>
            <a:xfrm>
              <a:off x="10804074" y="2110285"/>
              <a:ext cx="392048" cy="39204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lumMod val="65000"/>
                      <a:lumOff val="35000"/>
                    </a:schemeClr>
                  </a:solidFill>
                  <a:latin typeface="微软雅黑" panose="020B0503020204020204" pitchFamily="34" charset="-122"/>
                  <a:ea typeface="微软雅黑" panose="020B0503020204020204" pitchFamily="34" charset="-122"/>
                </a:rPr>
                <a:t>3</a:t>
              </a:r>
            </a:p>
          </p:txBody>
        </p:sp>
        <p:sp>
          <p:nvSpPr>
            <p:cNvPr id="143" name="TextBox 34"/>
            <p:cNvSpPr txBox="1"/>
            <p:nvPr/>
          </p:nvSpPr>
          <p:spPr>
            <a:xfrm rot="18958774">
              <a:off x="9367611" y="3006735"/>
              <a:ext cx="1374496" cy="348706"/>
            </a:xfrm>
            <a:prstGeom prst="rect">
              <a:avLst/>
            </a:prstGeom>
            <a:noFill/>
          </p:spPr>
          <p:txBody>
            <a:bodyPr wrap="none" rtlCol="0">
              <a:spAutoFit/>
            </a:bodyPr>
            <a:lstStyle/>
            <a:p>
              <a:r>
                <a:rPr lang="zh-CN" altLang="en-US" sz="1100" b="1" dirty="0">
                  <a:solidFill>
                    <a:schemeClr val="bg1">
                      <a:lumMod val="95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100" b="1" dirty="0">
                <a:solidFill>
                  <a:schemeClr val="bg1">
                    <a:lumMod val="9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grpSp>
      <p:sp>
        <p:nvSpPr>
          <p:cNvPr id="145" name="Oval 36"/>
          <p:cNvSpPr/>
          <p:nvPr/>
        </p:nvSpPr>
        <p:spPr>
          <a:xfrm>
            <a:off x="1260208" y="1701104"/>
            <a:ext cx="294036" cy="2940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r>
              <a:rPr lang="en-US" sz="1100" dirty="0">
                <a:solidFill>
                  <a:schemeClr val="bg1"/>
                </a:solidFill>
                <a:latin typeface="微软雅黑" panose="020B0503020204020204" pitchFamily="34" charset="-122"/>
                <a:ea typeface="微软雅黑" panose="020B0503020204020204" pitchFamily="34" charset="-122"/>
              </a:rPr>
              <a:t>1</a:t>
            </a:r>
          </a:p>
        </p:txBody>
      </p:sp>
      <p:sp>
        <p:nvSpPr>
          <p:cNvPr id="146" name="Oval 37"/>
          <p:cNvSpPr/>
          <p:nvPr/>
        </p:nvSpPr>
        <p:spPr>
          <a:xfrm>
            <a:off x="1260208" y="2339498"/>
            <a:ext cx="294036" cy="2940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r>
              <a:rPr lang="en-US" sz="1100" dirty="0">
                <a:solidFill>
                  <a:schemeClr val="bg1"/>
                </a:solidFill>
                <a:latin typeface="微软雅黑" panose="020B0503020204020204" pitchFamily="34" charset="-122"/>
                <a:ea typeface="微软雅黑" panose="020B0503020204020204" pitchFamily="34" charset="-122"/>
              </a:rPr>
              <a:t>2</a:t>
            </a:r>
          </a:p>
        </p:txBody>
      </p:sp>
      <p:sp>
        <p:nvSpPr>
          <p:cNvPr id="147" name="Oval 38"/>
          <p:cNvSpPr/>
          <p:nvPr/>
        </p:nvSpPr>
        <p:spPr>
          <a:xfrm>
            <a:off x="1260208" y="2977892"/>
            <a:ext cx="294036" cy="2940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r>
              <a:rPr lang="en-US" sz="1100" dirty="0">
                <a:solidFill>
                  <a:schemeClr val="bg1"/>
                </a:solidFill>
                <a:latin typeface="微软雅黑" panose="020B0503020204020204" pitchFamily="34" charset="-122"/>
                <a:ea typeface="微软雅黑" panose="020B0503020204020204" pitchFamily="34" charset="-122"/>
              </a:rPr>
              <a:t>3</a:t>
            </a:r>
          </a:p>
        </p:txBody>
      </p:sp>
      <p:sp>
        <p:nvSpPr>
          <p:cNvPr id="148" name="TextBox 39"/>
          <p:cNvSpPr txBox="1"/>
          <p:nvPr/>
        </p:nvSpPr>
        <p:spPr>
          <a:xfrm>
            <a:off x="1668614" y="1640372"/>
            <a:ext cx="2273718" cy="623066"/>
          </a:xfrm>
          <a:prstGeom prst="rect">
            <a:avLst/>
          </a:prstGeom>
          <a:noFill/>
        </p:spPr>
        <p:txBody>
          <a:bodyPr wrap="square" lIns="68568" tIns="34285" rIns="68568" bIns="34285"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这里输入您对您公司的简单介绍，要求内容言简意赅，右击可粘贴已有文字，</a:t>
            </a:r>
            <a:endParaRPr lang="en-US"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9" name="TextBox 40"/>
          <p:cNvSpPr txBox="1"/>
          <p:nvPr/>
        </p:nvSpPr>
        <p:spPr>
          <a:xfrm>
            <a:off x="1664923" y="2279068"/>
            <a:ext cx="2273718" cy="623066"/>
          </a:xfrm>
          <a:prstGeom prst="rect">
            <a:avLst/>
          </a:prstGeom>
          <a:noFill/>
        </p:spPr>
        <p:txBody>
          <a:bodyPr wrap="square" lIns="68568" tIns="34285" rIns="68568" bIns="34285"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这里输入您对您公司的简单介绍，要求内容言简意赅，右击可粘贴已有文字，</a:t>
            </a:r>
            <a:endParaRPr lang="en-US"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0" name="TextBox 41"/>
          <p:cNvSpPr txBox="1"/>
          <p:nvPr/>
        </p:nvSpPr>
        <p:spPr>
          <a:xfrm>
            <a:off x="1664923" y="2917160"/>
            <a:ext cx="2273718" cy="623066"/>
          </a:xfrm>
          <a:prstGeom prst="rect">
            <a:avLst/>
          </a:prstGeom>
          <a:noFill/>
        </p:spPr>
        <p:txBody>
          <a:bodyPr wrap="square" lIns="68568" tIns="34285" rIns="68568" bIns="34285"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点击输入标题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endParaRPr>
          </a:p>
          <a:p>
            <a:r>
              <a:rPr lang="zh-CN" altLang="en-US" sz="800" spc="225" dirty="0">
                <a:solidFill>
                  <a:schemeClr val="bg1">
                    <a:lumMod val="50000"/>
                  </a:schemeClr>
                </a:solidFill>
                <a:latin typeface="微软雅黑" panose="020B0503020204020204" pitchFamily="34" charset="-122"/>
                <a:ea typeface="微软雅黑" panose="020B0503020204020204" pitchFamily="34" charset="-122"/>
              </a:rPr>
              <a:t>这里输入您对您公司的简单介绍，要求内容言简意赅，右击可粘贴已有文字，</a:t>
            </a:r>
            <a:endParaRPr lang="en-US" sz="8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694911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45"/>
                                        </p:tgtEl>
                                        <p:attrNameLst>
                                          <p:attrName>style.visibility</p:attrName>
                                        </p:attrNameLst>
                                      </p:cBhvr>
                                      <p:to>
                                        <p:strVal val="visible"/>
                                      </p:to>
                                    </p:set>
                                    <p:anim calcmode="lin" valueType="num">
                                      <p:cBhvr>
                                        <p:cTn id="19" dur="500" fill="hold"/>
                                        <p:tgtEl>
                                          <p:spTgt spid="145"/>
                                        </p:tgtEl>
                                        <p:attrNameLst>
                                          <p:attrName>ppt_w</p:attrName>
                                        </p:attrNameLst>
                                      </p:cBhvr>
                                      <p:tavLst>
                                        <p:tav tm="0">
                                          <p:val>
                                            <p:fltVal val="0"/>
                                          </p:val>
                                        </p:tav>
                                        <p:tav tm="100000">
                                          <p:val>
                                            <p:strVal val="#ppt_w"/>
                                          </p:val>
                                        </p:tav>
                                      </p:tavLst>
                                    </p:anim>
                                    <p:anim calcmode="lin" valueType="num">
                                      <p:cBhvr>
                                        <p:cTn id="20" dur="500" fill="hold"/>
                                        <p:tgtEl>
                                          <p:spTgt spid="145"/>
                                        </p:tgtEl>
                                        <p:attrNameLst>
                                          <p:attrName>ppt_h</p:attrName>
                                        </p:attrNameLst>
                                      </p:cBhvr>
                                      <p:tavLst>
                                        <p:tav tm="0">
                                          <p:val>
                                            <p:fltVal val="0"/>
                                          </p:val>
                                        </p:tav>
                                        <p:tav tm="100000">
                                          <p:val>
                                            <p:strVal val="#ppt_h"/>
                                          </p:val>
                                        </p:tav>
                                      </p:tavLst>
                                    </p:anim>
                                    <p:animEffect transition="in" filter="fade">
                                      <p:cBhvr>
                                        <p:cTn id="21" dur="500"/>
                                        <p:tgtEl>
                                          <p:spTgt spid="14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48"/>
                                        </p:tgtEl>
                                        <p:attrNameLst>
                                          <p:attrName>style.visibility</p:attrName>
                                        </p:attrNameLst>
                                      </p:cBhvr>
                                      <p:to>
                                        <p:strVal val="visible"/>
                                      </p:to>
                                    </p:set>
                                    <p:animEffect transition="in" filter="wipe(left)">
                                      <p:cBhvr>
                                        <p:cTn id="25" dur="500"/>
                                        <p:tgtEl>
                                          <p:spTgt spid="148"/>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46"/>
                                        </p:tgtEl>
                                        <p:attrNameLst>
                                          <p:attrName>style.visibility</p:attrName>
                                        </p:attrNameLst>
                                      </p:cBhvr>
                                      <p:to>
                                        <p:strVal val="visible"/>
                                      </p:to>
                                    </p:set>
                                    <p:anim calcmode="lin" valueType="num">
                                      <p:cBhvr>
                                        <p:cTn id="29" dur="500" fill="hold"/>
                                        <p:tgtEl>
                                          <p:spTgt spid="146"/>
                                        </p:tgtEl>
                                        <p:attrNameLst>
                                          <p:attrName>ppt_w</p:attrName>
                                        </p:attrNameLst>
                                      </p:cBhvr>
                                      <p:tavLst>
                                        <p:tav tm="0">
                                          <p:val>
                                            <p:fltVal val="0"/>
                                          </p:val>
                                        </p:tav>
                                        <p:tav tm="100000">
                                          <p:val>
                                            <p:strVal val="#ppt_w"/>
                                          </p:val>
                                        </p:tav>
                                      </p:tavLst>
                                    </p:anim>
                                    <p:anim calcmode="lin" valueType="num">
                                      <p:cBhvr>
                                        <p:cTn id="30" dur="500" fill="hold"/>
                                        <p:tgtEl>
                                          <p:spTgt spid="146"/>
                                        </p:tgtEl>
                                        <p:attrNameLst>
                                          <p:attrName>ppt_h</p:attrName>
                                        </p:attrNameLst>
                                      </p:cBhvr>
                                      <p:tavLst>
                                        <p:tav tm="0">
                                          <p:val>
                                            <p:fltVal val="0"/>
                                          </p:val>
                                        </p:tav>
                                        <p:tav tm="100000">
                                          <p:val>
                                            <p:strVal val="#ppt_h"/>
                                          </p:val>
                                        </p:tav>
                                      </p:tavLst>
                                    </p:anim>
                                    <p:animEffect transition="in" filter="fade">
                                      <p:cBhvr>
                                        <p:cTn id="31" dur="500"/>
                                        <p:tgtEl>
                                          <p:spTgt spid="146"/>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49"/>
                                        </p:tgtEl>
                                        <p:attrNameLst>
                                          <p:attrName>style.visibility</p:attrName>
                                        </p:attrNameLst>
                                      </p:cBhvr>
                                      <p:to>
                                        <p:strVal val="visible"/>
                                      </p:to>
                                    </p:set>
                                    <p:animEffect transition="in" filter="wipe(left)">
                                      <p:cBhvr>
                                        <p:cTn id="35" dur="500"/>
                                        <p:tgtEl>
                                          <p:spTgt spid="149"/>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47"/>
                                        </p:tgtEl>
                                        <p:attrNameLst>
                                          <p:attrName>style.visibility</p:attrName>
                                        </p:attrNameLst>
                                      </p:cBhvr>
                                      <p:to>
                                        <p:strVal val="visible"/>
                                      </p:to>
                                    </p:set>
                                    <p:anim calcmode="lin" valueType="num">
                                      <p:cBhvr>
                                        <p:cTn id="39" dur="500" fill="hold"/>
                                        <p:tgtEl>
                                          <p:spTgt spid="147"/>
                                        </p:tgtEl>
                                        <p:attrNameLst>
                                          <p:attrName>ppt_w</p:attrName>
                                        </p:attrNameLst>
                                      </p:cBhvr>
                                      <p:tavLst>
                                        <p:tav tm="0">
                                          <p:val>
                                            <p:fltVal val="0"/>
                                          </p:val>
                                        </p:tav>
                                        <p:tav tm="100000">
                                          <p:val>
                                            <p:strVal val="#ppt_w"/>
                                          </p:val>
                                        </p:tav>
                                      </p:tavLst>
                                    </p:anim>
                                    <p:anim calcmode="lin" valueType="num">
                                      <p:cBhvr>
                                        <p:cTn id="40" dur="500" fill="hold"/>
                                        <p:tgtEl>
                                          <p:spTgt spid="147"/>
                                        </p:tgtEl>
                                        <p:attrNameLst>
                                          <p:attrName>ppt_h</p:attrName>
                                        </p:attrNameLst>
                                      </p:cBhvr>
                                      <p:tavLst>
                                        <p:tav tm="0">
                                          <p:val>
                                            <p:fltVal val="0"/>
                                          </p:val>
                                        </p:tav>
                                        <p:tav tm="100000">
                                          <p:val>
                                            <p:strVal val="#ppt_h"/>
                                          </p:val>
                                        </p:tav>
                                      </p:tavLst>
                                    </p:anim>
                                    <p:animEffect transition="in" filter="fade">
                                      <p:cBhvr>
                                        <p:cTn id="41" dur="500"/>
                                        <p:tgtEl>
                                          <p:spTgt spid="147"/>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50"/>
                                        </p:tgtEl>
                                        <p:attrNameLst>
                                          <p:attrName>style.visibility</p:attrName>
                                        </p:attrNameLst>
                                      </p:cBhvr>
                                      <p:to>
                                        <p:strVal val="visible"/>
                                      </p:to>
                                    </p:set>
                                    <p:animEffect transition="in" filter="wipe(left)">
                                      <p:cBhvr>
                                        <p:cTn id="45" dur="5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P spid="146" grpId="0" animBg="1"/>
      <p:bldP spid="147" grpId="0" animBg="1"/>
      <p:bldP spid="148" grpId="0"/>
      <p:bldP spid="149" grpId="0"/>
      <p:bldP spid="1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istrator\Desktop\1459146367dda1c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8" name="椭圆 7"/>
          <p:cNvSpPr/>
          <p:nvPr/>
        </p:nvSpPr>
        <p:spPr>
          <a:xfrm>
            <a:off x="2915816" y="2067694"/>
            <a:ext cx="936104" cy="93610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3080"/>
          <p:cNvSpPr txBox="1">
            <a:spLocks noChangeArrowheads="1"/>
          </p:cNvSpPr>
          <p:nvPr/>
        </p:nvSpPr>
        <p:spPr bwMode="auto">
          <a:xfrm>
            <a:off x="2771800" y="2189025"/>
            <a:ext cx="1252230"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23" tIns="32511" rIns="65023" bIns="32511">
            <a:spAutoFit/>
          </a:bodyPr>
          <a:lstStyle/>
          <a:p>
            <a:pPr algn="ctr"/>
            <a:r>
              <a:rPr lang="en-US" altLang="zh-CN" sz="4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5" name="矩形 24"/>
          <p:cNvSpPr/>
          <p:nvPr/>
        </p:nvSpPr>
        <p:spPr>
          <a:xfrm>
            <a:off x="4050040" y="2160249"/>
            <a:ext cx="2030237" cy="360612"/>
          </a:xfrm>
          <a:prstGeom prst="rect">
            <a:avLst/>
          </a:prstGeom>
        </p:spPr>
        <p:txBody>
          <a:bodyPr wrap="square" lIns="0" tIns="0" rIns="0" bIns="0">
            <a:spAutoFit/>
          </a:bodyPr>
          <a:lstStyle/>
          <a:p>
            <a:pPr>
              <a:lnSpc>
                <a:spcPct val="130000"/>
              </a:lnSpc>
            </a:pP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8" name="文本框 9"/>
          <p:cNvSpPr txBox="1"/>
          <p:nvPr/>
        </p:nvSpPr>
        <p:spPr>
          <a:xfrm>
            <a:off x="4050039" y="2552353"/>
            <a:ext cx="2829294" cy="303929"/>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765051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strVal val="#ppt_w+.3"/>
                                          </p:val>
                                        </p:tav>
                                        <p:tav tm="100000">
                                          <p:val>
                                            <p:strVal val="#ppt_w"/>
                                          </p:val>
                                        </p:tav>
                                      </p:tavLst>
                                    </p:anim>
                                    <p:anim calcmode="lin" valueType="num">
                                      <p:cBhvr>
                                        <p:cTn id="8" dur="1000" fill="hold"/>
                                        <p:tgtEl>
                                          <p:spTgt spid="2050"/>
                                        </p:tgtEl>
                                        <p:attrNameLst>
                                          <p:attrName>ppt_h</p:attrName>
                                        </p:attrNameLst>
                                      </p:cBhvr>
                                      <p:tavLst>
                                        <p:tav tm="0">
                                          <p:val>
                                            <p:strVal val="#ppt_h"/>
                                          </p:val>
                                        </p:tav>
                                        <p:tav tm="100000">
                                          <p:val>
                                            <p:strVal val="#ppt_h"/>
                                          </p:val>
                                        </p:tav>
                                      </p:tavLst>
                                    </p:anim>
                                    <p:animEffect transition="in" filter="fade">
                                      <p:cBhvr>
                                        <p:cTn id="9" dur="1000"/>
                                        <p:tgtEl>
                                          <p:spTgt spid="205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32"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strVal val="4*#ppt_w"/>
                                          </p:val>
                                        </p:tav>
                                        <p:tav tm="100000">
                                          <p:val>
                                            <p:strVal val="#ppt_w"/>
                                          </p:val>
                                        </p:tav>
                                      </p:tavLst>
                                    </p:anim>
                                    <p:anim calcmode="lin" valueType="num">
                                      <p:cBhvr>
                                        <p:cTn id="28" dur="500" fill="hold"/>
                                        <p:tgtEl>
                                          <p:spTgt spid="25"/>
                                        </p:tgtEl>
                                        <p:attrNameLst>
                                          <p:attrName>ppt_h</p:attrName>
                                        </p:attrNameLst>
                                      </p:cBhvr>
                                      <p:tavLst>
                                        <p:tav tm="0">
                                          <p:val>
                                            <p:strVal val="4*#ppt_h"/>
                                          </p:val>
                                        </p:tav>
                                        <p:tav tm="100000">
                                          <p:val>
                                            <p:strVal val="#ppt_h"/>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2" grpId="0"/>
      <p:bldP spid="25"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192732" y="1977685"/>
            <a:ext cx="4830312" cy="922147"/>
            <a:chOff x="2922847" y="2636911"/>
            <a:chExt cx="6440416" cy="1229529"/>
          </a:xfrm>
        </p:grpSpPr>
        <p:sp>
          <p:nvSpPr>
            <p:cNvPr id="69" name="直接连接符 5"/>
            <p:cNvSpPr>
              <a:spLocks noChangeShapeType="1"/>
            </p:cNvSpPr>
            <p:nvPr/>
          </p:nvSpPr>
          <p:spPr bwMode="auto">
            <a:xfrm>
              <a:off x="2922847" y="3186087"/>
              <a:ext cx="1839656" cy="680353"/>
            </a:xfrm>
            <a:prstGeom prst="line">
              <a:avLst/>
            </a:prstGeom>
            <a:noFill/>
            <a:ln w="9525" cap="flat"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0" name="直接连接符 158"/>
            <p:cNvSpPr>
              <a:spLocks noChangeShapeType="1"/>
            </p:cNvSpPr>
            <p:nvPr/>
          </p:nvSpPr>
          <p:spPr bwMode="auto">
            <a:xfrm flipV="1">
              <a:off x="4762503" y="2636911"/>
              <a:ext cx="2628847" cy="1229527"/>
            </a:xfrm>
            <a:prstGeom prst="line">
              <a:avLst/>
            </a:prstGeom>
            <a:noFill/>
            <a:ln w="9525" cap="flat"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 name="直接连接符 159"/>
            <p:cNvSpPr>
              <a:spLocks noChangeShapeType="1"/>
            </p:cNvSpPr>
            <p:nvPr/>
          </p:nvSpPr>
          <p:spPr bwMode="auto">
            <a:xfrm>
              <a:off x="7391350" y="2636912"/>
              <a:ext cx="1971913" cy="961472"/>
            </a:xfrm>
            <a:prstGeom prst="line">
              <a:avLst/>
            </a:prstGeom>
            <a:noFill/>
            <a:ln w="9525" cap="flat" cmpd="sng">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 name="组合 3"/>
          <p:cNvGrpSpPr/>
          <p:nvPr/>
        </p:nvGrpSpPr>
        <p:grpSpPr>
          <a:xfrm>
            <a:off x="1577178" y="2091910"/>
            <a:ext cx="647700" cy="682228"/>
            <a:chOff x="2102110" y="2789212"/>
            <a:chExt cx="863600" cy="909637"/>
          </a:xfrm>
        </p:grpSpPr>
        <p:sp>
          <p:nvSpPr>
            <p:cNvPr id="78" name="矩形 2"/>
            <p:cNvSpPr>
              <a:spLocks noChangeArrowheads="1"/>
            </p:cNvSpPr>
            <p:nvPr/>
          </p:nvSpPr>
          <p:spPr bwMode="auto">
            <a:xfrm>
              <a:off x="2102110" y="2789212"/>
              <a:ext cx="863600" cy="909637"/>
            </a:xfrm>
            <a:prstGeom prst="rect">
              <a:avLst/>
            </a:prstGeom>
            <a:solidFill>
              <a:schemeClr val="accent1"/>
            </a:solidFill>
            <a:ln>
              <a:noFill/>
            </a:ln>
            <a:effectLst>
              <a:reflection blurRad="6350" stA="52000" endA="300" endPos="35000" dir="5400000" sy="-100000" algn="bl" rotWithShape="0"/>
            </a:effectLst>
          </p:spPr>
          <p:txBody>
            <a:bodyPr anchor="ctr"/>
            <a:lstStyle/>
            <a:p>
              <a:pPr algn="ctr"/>
              <a:endParaRPr lang="zh-CN" altLang="zh-CN">
                <a:solidFill>
                  <a:srgbClr val="FFFFFF"/>
                </a:solidFill>
                <a:latin typeface="宋体" pitchFamily="2" charset="-122"/>
                <a:sym typeface="宋体" pitchFamily="2" charset="-122"/>
              </a:endParaRPr>
            </a:p>
          </p:txBody>
        </p:sp>
        <p:sp>
          <p:nvSpPr>
            <p:cNvPr id="107" name="文本框 19"/>
            <p:cNvSpPr>
              <a:spLocks noChangeArrowheads="1"/>
            </p:cNvSpPr>
            <p:nvPr/>
          </p:nvSpPr>
          <p:spPr bwMode="auto">
            <a:xfrm>
              <a:off x="2129161" y="2837035"/>
              <a:ext cx="809497"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b="1" dirty="0">
                  <a:solidFill>
                    <a:schemeClr val="bg1"/>
                  </a:solidFill>
                  <a:latin typeface="微软雅黑" pitchFamily="34" charset="-122"/>
                  <a:ea typeface="微软雅黑" pitchFamily="34" charset="-122"/>
                  <a:sym typeface="微软雅黑" pitchFamily="34" charset="-122"/>
                </a:rPr>
                <a:t>01</a:t>
              </a:r>
              <a:endParaRPr lang="zh-CN" altLang="en-US" sz="2400" b="1" dirty="0">
                <a:solidFill>
                  <a:schemeClr val="bg1"/>
                </a:solidFill>
                <a:latin typeface="微软雅黑" pitchFamily="34" charset="-122"/>
                <a:ea typeface="微软雅黑" pitchFamily="34" charset="-122"/>
                <a:sym typeface="微软雅黑" pitchFamily="34" charset="-122"/>
              </a:endParaRPr>
            </a:p>
          </p:txBody>
        </p:sp>
        <p:sp>
          <p:nvSpPr>
            <p:cNvPr id="2" name="矩形 1"/>
            <p:cNvSpPr/>
            <p:nvPr/>
          </p:nvSpPr>
          <p:spPr>
            <a:xfrm>
              <a:off x="2102110" y="3421809"/>
              <a:ext cx="8636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3103062" y="2197827"/>
            <a:ext cx="892578" cy="933450"/>
            <a:chOff x="4190466" y="3106258"/>
            <a:chExt cx="1190104" cy="1244600"/>
          </a:xfrm>
        </p:grpSpPr>
        <p:sp>
          <p:nvSpPr>
            <p:cNvPr id="82" name="矩形 150"/>
            <p:cNvSpPr>
              <a:spLocks noChangeArrowheads="1"/>
            </p:cNvSpPr>
            <p:nvPr/>
          </p:nvSpPr>
          <p:spPr bwMode="auto">
            <a:xfrm>
              <a:off x="4199470" y="3106258"/>
              <a:ext cx="1181100" cy="1244600"/>
            </a:xfrm>
            <a:prstGeom prst="rect">
              <a:avLst/>
            </a:prstGeom>
            <a:solidFill>
              <a:schemeClr val="accent2"/>
            </a:solidFill>
            <a:ln>
              <a:noFill/>
            </a:ln>
            <a:effectLst>
              <a:reflection blurRad="6350" stA="52000" endA="300" endPos="35000" dir="5400000" sy="-100000" algn="bl" rotWithShape="0"/>
            </a:effectLst>
          </p:spPr>
          <p:txBody>
            <a:bodyPr anchor="ctr"/>
            <a:lstStyle/>
            <a:p>
              <a:pPr algn="ctr"/>
              <a:endParaRPr lang="zh-CN" altLang="zh-CN">
                <a:solidFill>
                  <a:srgbClr val="FFFFFF"/>
                </a:solidFill>
                <a:latin typeface="宋体" pitchFamily="2" charset="-122"/>
                <a:sym typeface="宋体" pitchFamily="2" charset="-122"/>
              </a:endParaRPr>
            </a:p>
          </p:txBody>
        </p:sp>
        <p:sp>
          <p:nvSpPr>
            <p:cNvPr id="108" name="文本框 19"/>
            <p:cNvSpPr>
              <a:spLocks noChangeArrowheads="1"/>
            </p:cNvSpPr>
            <p:nvPr/>
          </p:nvSpPr>
          <p:spPr bwMode="auto">
            <a:xfrm>
              <a:off x="4216183" y="3272566"/>
              <a:ext cx="112644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3000" b="1" dirty="0">
                  <a:solidFill>
                    <a:schemeClr val="bg1"/>
                  </a:solidFill>
                  <a:latin typeface="微软雅黑" pitchFamily="34" charset="-122"/>
                  <a:ea typeface="微软雅黑" pitchFamily="34" charset="-122"/>
                  <a:sym typeface="微软雅黑" pitchFamily="34" charset="-122"/>
                </a:rPr>
                <a:t>02</a:t>
              </a:r>
              <a:endParaRPr lang="zh-CN" altLang="en-US" sz="3000" b="1" dirty="0">
                <a:solidFill>
                  <a:schemeClr val="bg1"/>
                </a:solidFill>
                <a:latin typeface="微软雅黑" pitchFamily="34" charset="-122"/>
                <a:ea typeface="微软雅黑" pitchFamily="34" charset="-122"/>
                <a:sym typeface="微软雅黑" pitchFamily="34" charset="-122"/>
              </a:endParaRPr>
            </a:p>
          </p:txBody>
        </p:sp>
        <p:sp>
          <p:nvSpPr>
            <p:cNvPr id="131" name="矩形 130"/>
            <p:cNvSpPr/>
            <p:nvPr/>
          </p:nvSpPr>
          <p:spPr>
            <a:xfrm>
              <a:off x="4190466" y="4058588"/>
              <a:ext cx="1190104"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4941363" y="1523385"/>
            <a:ext cx="1074084" cy="1089422"/>
            <a:chOff x="6480176" y="2152171"/>
            <a:chExt cx="1432112" cy="1452562"/>
          </a:xfrm>
        </p:grpSpPr>
        <p:sp>
          <p:nvSpPr>
            <p:cNvPr id="83" name="矩形 156"/>
            <p:cNvSpPr>
              <a:spLocks noChangeArrowheads="1"/>
            </p:cNvSpPr>
            <p:nvPr/>
          </p:nvSpPr>
          <p:spPr bwMode="auto">
            <a:xfrm>
              <a:off x="6534338" y="2152171"/>
              <a:ext cx="1377950" cy="1452562"/>
            </a:xfrm>
            <a:prstGeom prst="rect">
              <a:avLst/>
            </a:prstGeom>
            <a:solidFill>
              <a:schemeClr val="accent3"/>
            </a:solidFill>
            <a:ln>
              <a:noFill/>
            </a:ln>
            <a:effectLst>
              <a:reflection blurRad="6350" stA="52000" endA="300" endPos="35000" dir="5400000" sy="-100000" algn="bl" rotWithShape="0"/>
            </a:effectLst>
          </p:spPr>
          <p:txBody>
            <a:bodyPr anchor="ctr"/>
            <a:lstStyle/>
            <a:p>
              <a:pPr algn="ctr"/>
              <a:endParaRPr lang="zh-CN" altLang="zh-CN">
                <a:solidFill>
                  <a:srgbClr val="FFFFFF"/>
                </a:solidFill>
                <a:latin typeface="宋体" pitchFamily="2" charset="-122"/>
                <a:sym typeface="宋体" pitchFamily="2" charset="-122"/>
              </a:endParaRPr>
            </a:p>
          </p:txBody>
        </p:sp>
        <p:sp>
          <p:nvSpPr>
            <p:cNvPr id="109" name="文本框 19"/>
            <p:cNvSpPr>
              <a:spLocks noChangeArrowheads="1"/>
            </p:cNvSpPr>
            <p:nvPr/>
          </p:nvSpPr>
          <p:spPr bwMode="auto">
            <a:xfrm>
              <a:off x="6808157" y="2466046"/>
              <a:ext cx="776111"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00" b="1" spc="-113" dirty="0">
                  <a:solidFill>
                    <a:schemeClr val="bg1"/>
                  </a:solidFill>
                  <a:latin typeface="微软雅黑" pitchFamily="34" charset="-122"/>
                  <a:ea typeface="微软雅黑" pitchFamily="34" charset="-122"/>
                  <a:sym typeface="微软雅黑" pitchFamily="34" charset="-122"/>
                </a:rPr>
                <a:t>03</a:t>
              </a:r>
              <a:endParaRPr lang="zh-CN" altLang="en-US" b="1" spc="-113" dirty="0">
                <a:solidFill>
                  <a:schemeClr val="bg1"/>
                </a:solidFill>
                <a:latin typeface="微软雅黑" pitchFamily="34" charset="-122"/>
                <a:ea typeface="微软雅黑" pitchFamily="34" charset="-122"/>
                <a:sym typeface="微软雅黑" pitchFamily="34" charset="-122"/>
              </a:endParaRPr>
            </a:p>
          </p:txBody>
        </p:sp>
        <p:sp>
          <p:nvSpPr>
            <p:cNvPr id="132" name="矩形 131"/>
            <p:cNvSpPr/>
            <p:nvPr/>
          </p:nvSpPr>
          <p:spPr>
            <a:xfrm>
              <a:off x="6480176" y="3318189"/>
              <a:ext cx="143211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6807781" y="2067767"/>
            <a:ext cx="885825" cy="933450"/>
            <a:chOff x="9036558" y="2991386"/>
            <a:chExt cx="1181100" cy="1244600"/>
          </a:xfrm>
        </p:grpSpPr>
        <p:sp>
          <p:nvSpPr>
            <p:cNvPr id="100" name="矩形 157"/>
            <p:cNvSpPr>
              <a:spLocks noChangeArrowheads="1"/>
            </p:cNvSpPr>
            <p:nvPr/>
          </p:nvSpPr>
          <p:spPr bwMode="auto">
            <a:xfrm>
              <a:off x="9036558" y="2991386"/>
              <a:ext cx="1181100" cy="1244600"/>
            </a:xfrm>
            <a:prstGeom prst="rect">
              <a:avLst/>
            </a:prstGeom>
            <a:solidFill>
              <a:schemeClr val="accent4"/>
            </a:solidFill>
            <a:ln>
              <a:noFill/>
            </a:ln>
            <a:effectLst>
              <a:reflection blurRad="6350" stA="52000" endA="300" endPos="35000" dir="5400000" sy="-100000" algn="bl" rotWithShape="0"/>
            </a:effectLst>
          </p:spPr>
          <p:txBody>
            <a:bodyPr anchor="ctr"/>
            <a:lstStyle/>
            <a:p>
              <a:pPr algn="ctr"/>
              <a:endParaRPr lang="zh-CN" altLang="zh-CN">
                <a:solidFill>
                  <a:srgbClr val="FFFFFF"/>
                </a:solidFill>
                <a:latin typeface="宋体" pitchFamily="2" charset="-122"/>
                <a:sym typeface="宋体" pitchFamily="2" charset="-122"/>
              </a:endParaRPr>
            </a:p>
          </p:txBody>
        </p:sp>
        <p:sp>
          <p:nvSpPr>
            <p:cNvPr id="110" name="文本框 19"/>
            <p:cNvSpPr>
              <a:spLocks noChangeArrowheads="1"/>
            </p:cNvSpPr>
            <p:nvPr/>
          </p:nvSpPr>
          <p:spPr bwMode="auto">
            <a:xfrm>
              <a:off x="9204649" y="3220109"/>
              <a:ext cx="814753"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700" b="1" dirty="0">
                  <a:solidFill>
                    <a:schemeClr val="bg1"/>
                  </a:solidFill>
                  <a:latin typeface="微软雅黑" pitchFamily="34" charset="-122"/>
                  <a:ea typeface="微软雅黑" pitchFamily="34" charset="-122"/>
                  <a:sym typeface="微软雅黑" pitchFamily="34" charset="-122"/>
                </a:rPr>
                <a:t>04</a:t>
              </a:r>
              <a:endParaRPr lang="zh-CN" altLang="en-US" b="1" dirty="0">
                <a:solidFill>
                  <a:schemeClr val="bg1"/>
                </a:solidFill>
                <a:latin typeface="微软雅黑" pitchFamily="34" charset="-122"/>
                <a:ea typeface="微软雅黑" pitchFamily="34" charset="-122"/>
                <a:sym typeface="微软雅黑" pitchFamily="34" charset="-122"/>
              </a:endParaRPr>
            </a:p>
          </p:txBody>
        </p:sp>
        <p:sp>
          <p:nvSpPr>
            <p:cNvPr id="133" name="矩形 132"/>
            <p:cNvSpPr/>
            <p:nvPr/>
          </p:nvSpPr>
          <p:spPr>
            <a:xfrm>
              <a:off x="9036558" y="3897848"/>
              <a:ext cx="11811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3" name="TextBox 122"/>
          <p:cNvSpPr txBox="1"/>
          <p:nvPr/>
        </p:nvSpPr>
        <p:spPr>
          <a:xfrm>
            <a:off x="1191747" y="3327998"/>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24" name="TextBox 123"/>
          <p:cNvSpPr txBox="1"/>
          <p:nvPr/>
        </p:nvSpPr>
        <p:spPr>
          <a:xfrm>
            <a:off x="1191747" y="3025293"/>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25" name="TextBox 124"/>
          <p:cNvSpPr txBox="1"/>
          <p:nvPr/>
        </p:nvSpPr>
        <p:spPr>
          <a:xfrm>
            <a:off x="2789802" y="3684545"/>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26" name="TextBox 125"/>
          <p:cNvSpPr txBox="1"/>
          <p:nvPr/>
        </p:nvSpPr>
        <p:spPr>
          <a:xfrm>
            <a:off x="2789802" y="3381841"/>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27" name="TextBox 126"/>
          <p:cNvSpPr txBox="1"/>
          <p:nvPr/>
        </p:nvSpPr>
        <p:spPr>
          <a:xfrm>
            <a:off x="4807467" y="3240082"/>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28" name="TextBox 127"/>
          <p:cNvSpPr txBox="1"/>
          <p:nvPr/>
        </p:nvSpPr>
        <p:spPr>
          <a:xfrm>
            <a:off x="4807467" y="2926492"/>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29" name="TextBox 128"/>
          <p:cNvSpPr txBox="1"/>
          <p:nvPr/>
        </p:nvSpPr>
        <p:spPr>
          <a:xfrm>
            <a:off x="6589666" y="3533412"/>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30" name="TextBox 129"/>
          <p:cNvSpPr txBox="1"/>
          <p:nvPr/>
        </p:nvSpPr>
        <p:spPr>
          <a:xfrm>
            <a:off x="6589666" y="3219823"/>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Tree>
    <p:extLst>
      <p:ext uri="{BB962C8B-B14F-4D97-AF65-F5344CB8AC3E}">
        <p14:creationId xmlns:p14="http://schemas.microsoft.com/office/powerpoint/2010/main" val="244925400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
                                        <p:tgtEl>
                                          <p:spTgt spid="4"/>
                                        </p:tgtEl>
                                        <p:attrNameLst>
                                          <p:attrName>ppt_y</p:attrName>
                                        </p:attrNameLst>
                                      </p:cBhvr>
                                      <p:tavLst>
                                        <p:tav tm="0">
                                          <p:val>
                                            <p:strVal val="#ppt_y+#ppt_h*1.125000"/>
                                          </p:val>
                                        </p:tav>
                                        <p:tav tm="100000">
                                          <p:val>
                                            <p:strVal val="#ppt_y"/>
                                          </p:val>
                                        </p:tav>
                                      </p:tavLst>
                                    </p:anim>
                                    <p:animEffect transition="in" filter="wipe(up)">
                                      <p:cBhvr>
                                        <p:cTn id="8" dur="300"/>
                                        <p:tgtEl>
                                          <p:spTgt spid="4"/>
                                        </p:tgtEl>
                                      </p:cBhvr>
                                    </p:animEffect>
                                  </p:childTnLst>
                                </p:cTn>
                              </p:par>
                              <p:par>
                                <p:cTn id="9" presetID="1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
                                        <p:tgtEl>
                                          <p:spTgt spid="5"/>
                                        </p:tgtEl>
                                        <p:attrNameLst>
                                          <p:attrName>ppt_y</p:attrName>
                                        </p:attrNameLst>
                                      </p:cBhvr>
                                      <p:tavLst>
                                        <p:tav tm="0">
                                          <p:val>
                                            <p:strVal val="#ppt_y+#ppt_h*1.125000"/>
                                          </p:val>
                                        </p:tav>
                                        <p:tav tm="100000">
                                          <p:val>
                                            <p:strVal val="#ppt_y"/>
                                          </p:val>
                                        </p:tav>
                                      </p:tavLst>
                                    </p:anim>
                                    <p:animEffect transition="in" filter="wipe(up)">
                                      <p:cBhvr>
                                        <p:cTn id="12" dur="300"/>
                                        <p:tgtEl>
                                          <p:spTgt spid="5"/>
                                        </p:tgtEl>
                                      </p:cBhvr>
                                    </p:animEffect>
                                  </p:childTnLst>
                                </p:cTn>
                              </p:par>
                              <p:par>
                                <p:cTn id="13" presetID="12" presetClass="entr" presetSubtype="4" fill="hold"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p:tgtEl>
                                          <p:spTgt spid="6"/>
                                        </p:tgtEl>
                                        <p:attrNameLst>
                                          <p:attrName>ppt_y</p:attrName>
                                        </p:attrNameLst>
                                      </p:cBhvr>
                                      <p:tavLst>
                                        <p:tav tm="0">
                                          <p:val>
                                            <p:strVal val="#ppt_y+#ppt_h*1.125000"/>
                                          </p:val>
                                        </p:tav>
                                        <p:tav tm="100000">
                                          <p:val>
                                            <p:strVal val="#ppt_y"/>
                                          </p:val>
                                        </p:tav>
                                      </p:tavLst>
                                    </p:anim>
                                    <p:animEffect transition="in" filter="wipe(up)">
                                      <p:cBhvr>
                                        <p:cTn id="16" dur="300"/>
                                        <p:tgtEl>
                                          <p:spTgt spid="6"/>
                                        </p:tgtEl>
                                      </p:cBhvr>
                                    </p:animEffect>
                                  </p:childTnLst>
                                </p:cTn>
                              </p:par>
                              <p:par>
                                <p:cTn id="17" presetID="1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300"/>
                                        <p:tgtEl>
                                          <p:spTgt spid="7"/>
                                        </p:tgtEl>
                                        <p:attrNameLst>
                                          <p:attrName>ppt_y</p:attrName>
                                        </p:attrNameLst>
                                      </p:cBhvr>
                                      <p:tavLst>
                                        <p:tav tm="0">
                                          <p:val>
                                            <p:strVal val="#ppt_y+#ppt_h*1.125000"/>
                                          </p:val>
                                        </p:tav>
                                        <p:tav tm="100000">
                                          <p:val>
                                            <p:strVal val="#ppt_y"/>
                                          </p:val>
                                        </p:tav>
                                      </p:tavLst>
                                    </p:anim>
                                    <p:animEffect transition="in" filter="wipe(up)">
                                      <p:cBhvr>
                                        <p:cTn id="20" dur="300"/>
                                        <p:tgtEl>
                                          <p:spTgt spid="7"/>
                                        </p:tgtEl>
                                      </p:cBhvr>
                                    </p:animEffect>
                                  </p:childTnLst>
                                </p:cTn>
                              </p:par>
                              <p:par>
                                <p:cTn id="21" presetID="22" presetClass="entr" presetSubtype="8"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1000"/>
                                        <p:tgtEl>
                                          <p:spTgt spid="3"/>
                                        </p:tgtEl>
                                      </p:cBhvr>
                                    </p:animEffect>
                                  </p:childTnLst>
                                </p:cTn>
                              </p:par>
                            </p:childTnLst>
                          </p:cTn>
                        </p:par>
                        <p:par>
                          <p:cTn id="24" fill="hold">
                            <p:stCondLst>
                              <p:cond delay="1000"/>
                            </p:stCondLst>
                            <p:childTnLst>
                              <p:par>
                                <p:cTn id="25" presetID="42" presetClass="entr" presetSubtype="0" fill="hold" grpId="0" nodeType="afterEffect">
                                  <p:stCondLst>
                                    <p:cond delay="0"/>
                                  </p:stCondLst>
                                  <p:childTnLst>
                                    <p:set>
                                      <p:cBhvr>
                                        <p:cTn id="26" dur="1" fill="hold">
                                          <p:stCondLst>
                                            <p:cond delay="0"/>
                                          </p:stCondLst>
                                        </p:cTn>
                                        <p:tgtEl>
                                          <p:spTgt spid="124"/>
                                        </p:tgtEl>
                                        <p:attrNameLst>
                                          <p:attrName>style.visibility</p:attrName>
                                        </p:attrNameLst>
                                      </p:cBhvr>
                                      <p:to>
                                        <p:strVal val="visible"/>
                                      </p:to>
                                    </p:set>
                                    <p:animEffect transition="in" filter="fade">
                                      <p:cBhvr>
                                        <p:cTn id="27" dur="500"/>
                                        <p:tgtEl>
                                          <p:spTgt spid="124"/>
                                        </p:tgtEl>
                                      </p:cBhvr>
                                    </p:animEffect>
                                    <p:anim calcmode="lin" valueType="num">
                                      <p:cBhvr>
                                        <p:cTn id="28" dur="500" fill="hold"/>
                                        <p:tgtEl>
                                          <p:spTgt spid="124"/>
                                        </p:tgtEl>
                                        <p:attrNameLst>
                                          <p:attrName>ppt_x</p:attrName>
                                        </p:attrNameLst>
                                      </p:cBhvr>
                                      <p:tavLst>
                                        <p:tav tm="0">
                                          <p:val>
                                            <p:strVal val="#ppt_x"/>
                                          </p:val>
                                        </p:tav>
                                        <p:tav tm="100000">
                                          <p:val>
                                            <p:strVal val="#ppt_x"/>
                                          </p:val>
                                        </p:tav>
                                      </p:tavLst>
                                    </p:anim>
                                    <p:anim calcmode="lin" valueType="num">
                                      <p:cBhvr>
                                        <p:cTn id="29" dur="500" fill="hold"/>
                                        <p:tgtEl>
                                          <p:spTgt spid="124"/>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14" presetClass="entr" presetSubtype="10" fill="hold" grpId="0" nodeType="afterEffect">
                                  <p:stCondLst>
                                    <p:cond delay="0"/>
                                  </p:stCondLst>
                                  <p:childTnLst>
                                    <p:set>
                                      <p:cBhvr>
                                        <p:cTn id="32" dur="1" fill="hold">
                                          <p:stCondLst>
                                            <p:cond delay="0"/>
                                          </p:stCondLst>
                                        </p:cTn>
                                        <p:tgtEl>
                                          <p:spTgt spid="123"/>
                                        </p:tgtEl>
                                        <p:attrNameLst>
                                          <p:attrName>style.visibility</p:attrName>
                                        </p:attrNameLst>
                                      </p:cBhvr>
                                      <p:to>
                                        <p:strVal val="visible"/>
                                      </p:to>
                                    </p:set>
                                    <p:animEffect transition="in" filter="randombar(horizontal)">
                                      <p:cBhvr>
                                        <p:cTn id="33" dur="500"/>
                                        <p:tgtEl>
                                          <p:spTgt spid="123"/>
                                        </p:tgtEl>
                                      </p:cBhvr>
                                    </p:animEffect>
                                  </p:childTnLst>
                                </p:cTn>
                              </p:par>
                            </p:childTnLst>
                          </p:cTn>
                        </p:par>
                        <p:par>
                          <p:cTn id="34" fill="hold">
                            <p:stCondLst>
                              <p:cond delay="2000"/>
                            </p:stCondLst>
                            <p:childTnLst>
                              <p:par>
                                <p:cTn id="35" presetID="42" presetClass="entr" presetSubtype="0" fill="hold" grpId="0" nodeType="afterEffect">
                                  <p:stCondLst>
                                    <p:cond delay="0"/>
                                  </p:stCondLst>
                                  <p:childTnLst>
                                    <p:set>
                                      <p:cBhvr>
                                        <p:cTn id="36" dur="1" fill="hold">
                                          <p:stCondLst>
                                            <p:cond delay="0"/>
                                          </p:stCondLst>
                                        </p:cTn>
                                        <p:tgtEl>
                                          <p:spTgt spid="126"/>
                                        </p:tgtEl>
                                        <p:attrNameLst>
                                          <p:attrName>style.visibility</p:attrName>
                                        </p:attrNameLst>
                                      </p:cBhvr>
                                      <p:to>
                                        <p:strVal val="visible"/>
                                      </p:to>
                                    </p:set>
                                    <p:animEffect transition="in" filter="fade">
                                      <p:cBhvr>
                                        <p:cTn id="37" dur="500"/>
                                        <p:tgtEl>
                                          <p:spTgt spid="126"/>
                                        </p:tgtEl>
                                      </p:cBhvr>
                                    </p:animEffect>
                                    <p:anim calcmode="lin" valueType="num">
                                      <p:cBhvr>
                                        <p:cTn id="38" dur="500" fill="hold"/>
                                        <p:tgtEl>
                                          <p:spTgt spid="126"/>
                                        </p:tgtEl>
                                        <p:attrNameLst>
                                          <p:attrName>ppt_x</p:attrName>
                                        </p:attrNameLst>
                                      </p:cBhvr>
                                      <p:tavLst>
                                        <p:tav tm="0">
                                          <p:val>
                                            <p:strVal val="#ppt_x"/>
                                          </p:val>
                                        </p:tav>
                                        <p:tav tm="100000">
                                          <p:val>
                                            <p:strVal val="#ppt_x"/>
                                          </p:val>
                                        </p:tav>
                                      </p:tavLst>
                                    </p:anim>
                                    <p:anim calcmode="lin" valueType="num">
                                      <p:cBhvr>
                                        <p:cTn id="39" dur="500" fill="hold"/>
                                        <p:tgtEl>
                                          <p:spTgt spid="12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125"/>
                                        </p:tgtEl>
                                        <p:attrNameLst>
                                          <p:attrName>style.visibility</p:attrName>
                                        </p:attrNameLst>
                                      </p:cBhvr>
                                      <p:to>
                                        <p:strVal val="visible"/>
                                      </p:to>
                                    </p:set>
                                    <p:animEffect transition="in" filter="randombar(horizontal)">
                                      <p:cBhvr>
                                        <p:cTn id="43" dur="500"/>
                                        <p:tgtEl>
                                          <p:spTgt spid="125"/>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fade">
                                      <p:cBhvr>
                                        <p:cTn id="47" dur="500"/>
                                        <p:tgtEl>
                                          <p:spTgt spid="128"/>
                                        </p:tgtEl>
                                      </p:cBhvr>
                                    </p:animEffect>
                                    <p:anim calcmode="lin" valueType="num">
                                      <p:cBhvr>
                                        <p:cTn id="48" dur="500" fill="hold"/>
                                        <p:tgtEl>
                                          <p:spTgt spid="128"/>
                                        </p:tgtEl>
                                        <p:attrNameLst>
                                          <p:attrName>ppt_x</p:attrName>
                                        </p:attrNameLst>
                                      </p:cBhvr>
                                      <p:tavLst>
                                        <p:tav tm="0">
                                          <p:val>
                                            <p:strVal val="#ppt_x"/>
                                          </p:val>
                                        </p:tav>
                                        <p:tav tm="100000">
                                          <p:val>
                                            <p:strVal val="#ppt_x"/>
                                          </p:val>
                                        </p:tav>
                                      </p:tavLst>
                                    </p:anim>
                                    <p:anim calcmode="lin" valueType="num">
                                      <p:cBhvr>
                                        <p:cTn id="49" dur="500" fill="hold"/>
                                        <p:tgtEl>
                                          <p:spTgt spid="128"/>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14" presetClass="entr" presetSubtype="10" fill="hold" grpId="0" nodeType="afterEffect">
                                  <p:stCondLst>
                                    <p:cond delay="0"/>
                                  </p:stCondLst>
                                  <p:childTnLst>
                                    <p:set>
                                      <p:cBhvr>
                                        <p:cTn id="52" dur="1" fill="hold">
                                          <p:stCondLst>
                                            <p:cond delay="0"/>
                                          </p:stCondLst>
                                        </p:cTn>
                                        <p:tgtEl>
                                          <p:spTgt spid="127"/>
                                        </p:tgtEl>
                                        <p:attrNameLst>
                                          <p:attrName>style.visibility</p:attrName>
                                        </p:attrNameLst>
                                      </p:cBhvr>
                                      <p:to>
                                        <p:strVal val="visible"/>
                                      </p:to>
                                    </p:set>
                                    <p:animEffect transition="in" filter="randombar(horizontal)">
                                      <p:cBhvr>
                                        <p:cTn id="53" dur="500"/>
                                        <p:tgtEl>
                                          <p:spTgt spid="127"/>
                                        </p:tgtEl>
                                      </p:cBhvr>
                                    </p:animEffect>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130"/>
                                        </p:tgtEl>
                                        <p:attrNameLst>
                                          <p:attrName>style.visibility</p:attrName>
                                        </p:attrNameLst>
                                      </p:cBhvr>
                                      <p:to>
                                        <p:strVal val="visible"/>
                                      </p:to>
                                    </p:set>
                                    <p:animEffect transition="in" filter="fade">
                                      <p:cBhvr>
                                        <p:cTn id="57" dur="500"/>
                                        <p:tgtEl>
                                          <p:spTgt spid="130"/>
                                        </p:tgtEl>
                                      </p:cBhvr>
                                    </p:animEffect>
                                    <p:anim calcmode="lin" valueType="num">
                                      <p:cBhvr>
                                        <p:cTn id="58" dur="500" fill="hold"/>
                                        <p:tgtEl>
                                          <p:spTgt spid="130"/>
                                        </p:tgtEl>
                                        <p:attrNameLst>
                                          <p:attrName>ppt_x</p:attrName>
                                        </p:attrNameLst>
                                      </p:cBhvr>
                                      <p:tavLst>
                                        <p:tav tm="0">
                                          <p:val>
                                            <p:strVal val="#ppt_x"/>
                                          </p:val>
                                        </p:tav>
                                        <p:tav tm="100000">
                                          <p:val>
                                            <p:strVal val="#ppt_x"/>
                                          </p:val>
                                        </p:tav>
                                      </p:tavLst>
                                    </p:anim>
                                    <p:anim calcmode="lin" valueType="num">
                                      <p:cBhvr>
                                        <p:cTn id="59" dur="500" fill="hold"/>
                                        <p:tgtEl>
                                          <p:spTgt spid="130"/>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14" presetClass="entr" presetSubtype="10" fill="hold" grpId="0" nodeType="afterEffect">
                                  <p:stCondLst>
                                    <p:cond delay="0"/>
                                  </p:stCondLst>
                                  <p:childTnLst>
                                    <p:set>
                                      <p:cBhvr>
                                        <p:cTn id="62" dur="1" fill="hold">
                                          <p:stCondLst>
                                            <p:cond delay="0"/>
                                          </p:stCondLst>
                                        </p:cTn>
                                        <p:tgtEl>
                                          <p:spTgt spid="129"/>
                                        </p:tgtEl>
                                        <p:attrNameLst>
                                          <p:attrName>style.visibility</p:attrName>
                                        </p:attrNameLst>
                                      </p:cBhvr>
                                      <p:to>
                                        <p:strVal val="visible"/>
                                      </p:to>
                                    </p:set>
                                    <p:animEffect transition="in" filter="randombar(horizontal)">
                                      <p:cBhvr>
                                        <p:cTn id="63"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8" grpId="0"/>
      <p:bldP spid="129" grpId="0"/>
      <p:bldP spid="1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p:nvPr/>
        </p:nvSpPr>
        <p:spPr>
          <a:xfrm>
            <a:off x="3451336" y="1588616"/>
            <a:ext cx="925943" cy="15134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1339" tIns="30669" rIns="61339" bIns="30669" rtlCol="0" anchor="ctr"/>
          <a:lstStyle/>
          <a:p>
            <a:pPr algn="ctr"/>
            <a:endParaRPr lang="vi-VN"/>
          </a:p>
        </p:txBody>
      </p:sp>
      <p:sp>
        <p:nvSpPr>
          <p:cNvPr id="5" name="Rectangle 11"/>
          <p:cNvSpPr/>
          <p:nvPr/>
        </p:nvSpPr>
        <p:spPr>
          <a:xfrm>
            <a:off x="611560" y="3192205"/>
            <a:ext cx="3765718" cy="343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1339" tIns="30669" rIns="61339" bIns="30669" rtlCol="0" anchor="ctr"/>
          <a:lstStyle/>
          <a:p>
            <a:pPr algn="ctr"/>
            <a:endParaRPr lang="vi-VN"/>
          </a:p>
        </p:txBody>
      </p:sp>
      <p:sp>
        <p:nvSpPr>
          <p:cNvPr id="6" name="Rectangle 13"/>
          <p:cNvSpPr/>
          <p:nvPr/>
        </p:nvSpPr>
        <p:spPr>
          <a:xfrm>
            <a:off x="3419873" y="1836731"/>
            <a:ext cx="956939" cy="942184"/>
          </a:xfrm>
          <a:prstGeom prst="rect">
            <a:avLst/>
          </a:prstGeom>
        </p:spPr>
        <p:txBody>
          <a:bodyPr wrap="square" lIns="61339" tIns="30669" rIns="61339" bIns="30669">
            <a:spAutoFit/>
          </a:bodyPr>
          <a:lstStyle/>
          <a:p>
            <a:pPr algn="ctr">
              <a:lnSpc>
                <a:spcPct val="130000"/>
              </a:lnSpc>
              <a:defRPr/>
            </a:pPr>
            <a:r>
              <a:rPr lang="zh-CN" altLang="en-US" sz="1100" kern="0" dirty="0">
                <a:solidFill>
                  <a:schemeClr val="bg1"/>
                </a:solidFill>
                <a:latin typeface="微软雅黑" pitchFamily="34" charset="-122"/>
                <a:ea typeface="微软雅黑" pitchFamily="34" charset="-122"/>
                <a:cs typeface="Arial" pitchFamily="34" charset="0"/>
              </a:rPr>
              <a:t>请在此处输入您的文本</a:t>
            </a:r>
            <a:endParaRPr lang="en-US" altLang="zh-CN" sz="1100" kern="0" dirty="0">
              <a:solidFill>
                <a:schemeClr val="bg1"/>
              </a:solidFill>
              <a:latin typeface="微软雅黑" pitchFamily="34" charset="-122"/>
              <a:ea typeface="微软雅黑" pitchFamily="34" charset="-122"/>
              <a:cs typeface="Arial" pitchFamily="34" charset="0"/>
            </a:endParaRPr>
          </a:p>
          <a:p>
            <a:pPr algn="ctr">
              <a:lnSpc>
                <a:spcPct val="130000"/>
              </a:lnSpc>
              <a:defRPr/>
            </a:pPr>
            <a:r>
              <a:rPr lang="zh-CN" altLang="en-US" sz="1100" kern="0" dirty="0">
                <a:solidFill>
                  <a:schemeClr val="bg1"/>
                </a:solidFill>
                <a:latin typeface="微软雅黑" pitchFamily="34" charset="-122"/>
                <a:ea typeface="微软雅黑" pitchFamily="34" charset="-122"/>
                <a:cs typeface="Arial" pitchFamily="34" charset="0"/>
              </a:rPr>
              <a:t>请在此处输入您的文本</a:t>
            </a:r>
            <a:endParaRPr lang="en-US" altLang="zh-CN" sz="1100" kern="0" dirty="0">
              <a:solidFill>
                <a:schemeClr val="bg1"/>
              </a:solidFill>
              <a:latin typeface="微软雅黑" pitchFamily="34" charset="-122"/>
              <a:ea typeface="微软雅黑" pitchFamily="34" charset="-122"/>
            </a:endParaRPr>
          </a:p>
        </p:txBody>
      </p:sp>
      <p:sp>
        <p:nvSpPr>
          <p:cNvPr id="7" name="Rectangle 15"/>
          <p:cNvSpPr/>
          <p:nvPr/>
        </p:nvSpPr>
        <p:spPr>
          <a:xfrm>
            <a:off x="7409415" y="1588616"/>
            <a:ext cx="925943" cy="15134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1339" tIns="30669" rIns="61339" bIns="30669" rtlCol="0" anchor="ctr"/>
          <a:lstStyle/>
          <a:p>
            <a:pPr algn="ctr"/>
            <a:endParaRPr lang="vi-VN"/>
          </a:p>
        </p:txBody>
      </p:sp>
      <p:sp>
        <p:nvSpPr>
          <p:cNvPr id="8" name="Rectangle 16"/>
          <p:cNvSpPr/>
          <p:nvPr/>
        </p:nvSpPr>
        <p:spPr>
          <a:xfrm>
            <a:off x="7377953" y="1836731"/>
            <a:ext cx="956939" cy="942184"/>
          </a:xfrm>
          <a:prstGeom prst="rect">
            <a:avLst/>
          </a:prstGeom>
        </p:spPr>
        <p:txBody>
          <a:bodyPr wrap="square" lIns="61339" tIns="30669" rIns="61339" bIns="30669">
            <a:spAutoFit/>
          </a:bodyPr>
          <a:lstStyle/>
          <a:p>
            <a:pPr algn="ctr">
              <a:lnSpc>
                <a:spcPct val="130000"/>
              </a:lnSpc>
              <a:defRPr/>
            </a:pPr>
            <a:r>
              <a:rPr lang="zh-CN" altLang="en-US" sz="1100" kern="0" dirty="0">
                <a:solidFill>
                  <a:schemeClr val="bg1"/>
                </a:solidFill>
                <a:latin typeface="微软雅黑" pitchFamily="34" charset="-122"/>
                <a:ea typeface="微软雅黑" pitchFamily="34" charset="-122"/>
                <a:cs typeface="Arial" pitchFamily="34" charset="0"/>
              </a:rPr>
              <a:t>请在此处输入您的文本</a:t>
            </a:r>
            <a:endParaRPr lang="en-US" altLang="zh-CN" sz="1100" kern="0" dirty="0">
              <a:solidFill>
                <a:schemeClr val="bg1"/>
              </a:solidFill>
              <a:latin typeface="微软雅黑" pitchFamily="34" charset="-122"/>
              <a:ea typeface="微软雅黑" pitchFamily="34" charset="-122"/>
              <a:cs typeface="Arial" pitchFamily="34" charset="0"/>
            </a:endParaRPr>
          </a:p>
          <a:p>
            <a:pPr algn="ctr">
              <a:lnSpc>
                <a:spcPct val="130000"/>
              </a:lnSpc>
              <a:defRPr/>
            </a:pPr>
            <a:r>
              <a:rPr lang="zh-CN" altLang="en-US" sz="1100" kern="0" dirty="0">
                <a:solidFill>
                  <a:schemeClr val="bg1"/>
                </a:solidFill>
                <a:latin typeface="微软雅黑" pitchFamily="34" charset="-122"/>
                <a:ea typeface="微软雅黑" pitchFamily="34" charset="-122"/>
                <a:cs typeface="Arial" pitchFamily="34" charset="0"/>
              </a:rPr>
              <a:t>请在此处输入您的文本</a:t>
            </a:r>
            <a:endParaRPr lang="en-US" altLang="zh-CN" sz="1100" kern="0" dirty="0">
              <a:solidFill>
                <a:schemeClr val="bg1"/>
              </a:solidFill>
              <a:latin typeface="微软雅黑" pitchFamily="34" charset="-122"/>
              <a:ea typeface="微软雅黑" pitchFamily="34" charset="-122"/>
            </a:endParaRPr>
          </a:p>
        </p:txBody>
      </p:sp>
      <p:sp>
        <p:nvSpPr>
          <p:cNvPr id="9" name="Rectangle 17"/>
          <p:cNvSpPr/>
          <p:nvPr/>
        </p:nvSpPr>
        <p:spPr>
          <a:xfrm>
            <a:off x="4618546" y="3192205"/>
            <a:ext cx="3716813" cy="343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1339" tIns="30669" rIns="61339" bIns="30669" rtlCol="0" anchor="ctr"/>
          <a:lstStyle/>
          <a:p>
            <a:pPr algn="ctr"/>
            <a:endParaRPr lang="vi-VN"/>
          </a:p>
        </p:txBody>
      </p:sp>
      <p:grpSp>
        <p:nvGrpSpPr>
          <p:cNvPr id="2" name="Group 33"/>
          <p:cNvGrpSpPr/>
          <p:nvPr/>
        </p:nvGrpSpPr>
        <p:grpSpPr>
          <a:xfrm>
            <a:off x="1048450" y="3579551"/>
            <a:ext cx="391243" cy="378042"/>
            <a:chOff x="1199456" y="5085184"/>
            <a:chExt cx="576064" cy="576064"/>
          </a:xfrm>
        </p:grpSpPr>
        <p:sp>
          <p:nvSpPr>
            <p:cNvPr id="11" name="Oval 27"/>
            <p:cNvSpPr/>
            <p:nvPr/>
          </p:nvSpPr>
          <p:spPr>
            <a:xfrm>
              <a:off x="1199456" y="5085184"/>
              <a:ext cx="576064" cy="5760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pic>
          <p:nvPicPr>
            <p:cNvPr id="12" name="Picture 2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1464" y="5157192"/>
              <a:ext cx="432048" cy="432048"/>
            </a:xfrm>
            <a:prstGeom prst="rect">
              <a:avLst/>
            </a:prstGeom>
          </p:spPr>
        </p:pic>
      </p:grpSp>
      <p:grpSp>
        <p:nvGrpSpPr>
          <p:cNvPr id="3" name="Group 32"/>
          <p:cNvGrpSpPr/>
          <p:nvPr/>
        </p:nvGrpSpPr>
        <p:grpSpPr>
          <a:xfrm>
            <a:off x="6232426" y="3579551"/>
            <a:ext cx="391243" cy="378042"/>
            <a:chOff x="2855640" y="5085184"/>
            <a:chExt cx="576064" cy="576064"/>
          </a:xfrm>
        </p:grpSpPr>
        <p:sp>
          <p:nvSpPr>
            <p:cNvPr id="14" name="Oval 28"/>
            <p:cNvSpPr/>
            <p:nvPr/>
          </p:nvSpPr>
          <p:spPr>
            <a:xfrm>
              <a:off x="2855640" y="5085184"/>
              <a:ext cx="576064" cy="576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pic>
          <p:nvPicPr>
            <p:cNvPr id="15" name="Picture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27648" y="5157192"/>
              <a:ext cx="432048" cy="432048"/>
            </a:xfrm>
            <a:prstGeom prst="rect">
              <a:avLst/>
            </a:prstGeom>
          </p:spPr>
        </p:pic>
      </p:grpSp>
      <p:grpSp>
        <p:nvGrpSpPr>
          <p:cNvPr id="10" name="Group 31"/>
          <p:cNvGrpSpPr/>
          <p:nvPr/>
        </p:nvGrpSpPr>
        <p:grpSpPr>
          <a:xfrm>
            <a:off x="3542627" y="3579551"/>
            <a:ext cx="391243" cy="378042"/>
            <a:chOff x="4627170" y="5013176"/>
            <a:chExt cx="576064" cy="576064"/>
          </a:xfrm>
        </p:grpSpPr>
        <p:sp>
          <p:nvSpPr>
            <p:cNvPr id="17" name="Oval 30"/>
            <p:cNvSpPr/>
            <p:nvPr/>
          </p:nvSpPr>
          <p:spPr>
            <a:xfrm>
              <a:off x="4627170" y="5013176"/>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pic>
          <p:nvPicPr>
            <p:cNvPr id="18" name="Picture 2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11245" y="5097251"/>
              <a:ext cx="407913" cy="407913"/>
            </a:xfrm>
            <a:prstGeom prst="rect">
              <a:avLst/>
            </a:prstGeom>
          </p:spPr>
        </p:pic>
      </p:grpSp>
      <p:sp>
        <p:nvSpPr>
          <p:cNvPr id="19" name="Rectangle 35"/>
          <p:cNvSpPr/>
          <p:nvPr/>
        </p:nvSpPr>
        <p:spPr>
          <a:xfrm>
            <a:off x="1260208" y="3579551"/>
            <a:ext cx="1809501" cy="382025"/>
          </a:xfrm>
          <a:prstGeom prst="rect">
            <a:avLst/>
          </a:prstGeom>
        </p:spPr>
        <p:txBody>
          <a:bodyPr wrap="square" lIns="61339" tIns="30669" rIns="61339" bIns="30669">
            <a:spAutoFit/>
          </a:bodyPr>
          <a:lstStyle/>
          <a:p>
            <a:pPr algn="ctr">
              <a:lnSpc>
                <a:spcPct val="130000"/>
              </a:lnSpc>
              <a:defRPr/>
            </a:pPr>
            <a:r>
              <a:rPr lang="zh-CN" altLang="en-US" sz="800" kern="0" dirty="0">
                <a:solidFill>
                  <a:schemeClr val="bg1">
                    <a:lumMod val="50000"/>
                  </a:schemeClr>
                </a:solidFill>
                <a:latin typeface="微软雅黑" pitchFamily="34" charset="-122"/>
                <a:ea typeface="微软雅黑" pitchFamily="34" charset="-122"/>
                <a:cs typeface="Arial" pitchFamily="34" charset="0"/>
              </a:rPr>
              <a:t>请在此处输入您的文本</a:t>
            </a:r>
            <a:endParaRPr lang="en-US" altLang="zh-CN" sz="800" kern="0" dirty="0">
              <a:solidFill>
                <a:schemeClr val="bg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800" kern="0" dirty="0">
                <a:solidFill>
                  <a:schemeClr val="bg1">
                    <a:lumMod val="50000"/>
                  </a:schemeClr>
                </a:solidFill>
                <a:latin typeface="微软雅黑" pitchFamily="34" charset="-122"/>
                <a:ea typeface="微软雅黑" pitchFamily="34" charset="-122"/>
                <a:cs typeface="Arial" pitchFamily="34" charset="0"/>
              </a:rPr>
              <a:t>请在此处输入您的文本</a:t>
            </a:r>
            <a:endParaRPr lang="en-US" altLang="zh-CN" sz="800" kern="0" dirty="0">
              <a:solidFill>
                <a:schemeClr val="bg1">
                  <a:lumMod val="50000"/>
                </a:schemeClr>
              </a:solidFill>
              <a:latin typeface="微软雅黑" pitchFamily="34" charset="-122"/>
              <a:ea typeface="微软雅黑" pitchFamily="34" charset="-122"/>
            </a:endParaRPr>
          </a:p>
        </p:txBody>
      </p:sp>
      <p:sp>
        <p:nvSpPr>
          <p:cNvPr id="20" name="Rectangle 36"/>
          <p:cNvSpPr/>
          <p:nvPr/>
        </p:nvSpPr>
        <p:spPr>
          <a:xfrm>
            <a:off x="3852045" y="3565247"/>
            <a:ext cx="1809501" cy="382025"/>
          </a:xfrm>
          <a:prstGeom prst="rect">
            <a:avLst/>
          </a:prstGeom>
        </p:spPr>
        <p:txBody>
          <a:bodyPr wrap="square" lIns="61339" tIns="30669" rIns="61339" bIns="30669">
            <a:spAutoFit/>
          </a:bodyPr>
          <a:lstStyle/>
          <a:p>
            <a:pPr algn="ctr">
              <a:lnSpc>
                <a:spcPct val="130000"/>
              </a:lnSpc>
              <a:defRPr/>
            </a:pPr>
            <a:r>
              <a:rPr lang="zh-CN" altLang="en-US" sz="800" kern="0" dirty="0">
                <a:solidFill>
                  <a:schemeClr val="bg1">
                    <a:lumMod val="50000"/>
                  </a:schemeClr>
                </a:solidFill>
                <a:latin typeface="微软雅黑" pitchFamily="34" charset="-122"/>
                <a:ea typeface="微软雅黑" pitchFamily="34" charset="-122"/>
                <a:cs typeface="Arial" pitchFamily="34" charset="0"/>
              </a:rPr>
              <a:t>请在此处输入您的文本</a:t>
            </a:r>
            <a:endParaRPr lang="en-US" altLang="zh-CN" sz="800" kern="0" dirty="0">
              <a:solidFill>
                <a:schemeClr val="bg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800" kern="0" dirty="0">
                <a:solidFill>
                  <a:schemeClr val="bg1">
                    <a:lumMod val="50000"/>
                  </a:schemeClr>
                </a:solidFill>
                <a:latin typeface="微软雅黑" pitchFamily="34" charset="-122"/>
                <a:ea typeface="微软雅黑" pitchFamily="34" charset="-122"/>
                <a:cs typeface="Arial" pitchFamily="34" charset="0"/>
              </a:rPr>
              <a:t>请在此处输入您的文本</a:t>
            </a:r>
            <a:endParaRPr lang="en-US" altLang="zh-CN" sz="800" kern="0" dirty="0">
              <a:solidFill>
                <a:schemeClr val="bg1">
                  <a:lumMod val="50000"/>
                </a:schemeClr>
              </a:solidFill>
              <a:latin typeface="微软雅黑" pitchFamily="34" charset="-122"/>
              <a:ea typeface="微软雅黑" pitchFamily="34" charset="-122"/>
            </a:endParaRPr>
          </a:p>
        </p:txBody>
      </p:sp>
      <p:sp>
        <p:nvSpPr>
          <p:cNvPr id="21" name="Rectangle 37"/>
          <p:cNvSpPr/>
          <p:nvPr/>
        </p:nvSpPr>
        <p:spPr>
          <a:xfrm>
            <a:off x="6515879" y="3573131"/>
            <a:ext cx="1809501" cy="382025"/>
          </a:xfrm>
          <a:prstGeom prst="rect">
            <a:avLst/>
          </a:prstGeom>
        </p:spPr>
        <p:txBody>
          <a:bodyPr wrap="square" lIns="61339" tIns="30669" rIns="61339" bIns="30669">
            <a:spAutoFit/>
          </a:bodyPr>
          <a:lstStyle/>
          <a:p>
            <a:pPr algn="ctr">
              <a:lnSpc>
                <a:spcPct val="130000"/>
              </a:lnSpc>
              <a:defRPr/>
            </a:pPr>
            <a:r>
              <a:rPr lang="zh-CN" altLang="en-US" sz="800" kern="0" dirty="0">
                <a:solidFill>
                  <a:schemeClr val="bg1">
                    <a:lumMod val="50000"/>
                  </a:schemeClr>
                </a:solidFill>
                <a:latin typeface="微软雅黑" pitchFamily="34" charset="-122"/>
                <a:ea typeface="微软雅黑" pitchFamily="34" charset="-122"/>
                <a:cs typeface="Arial" pitchFamily="34" charset="0"/>
              </a:rPr>
              <a:t>请在此处输入您的文本</a:t>
            </a:r>
            <a:endParaRPr lang="en-US" altLang="zh-CN" sz="800" kern="0" dirty="0">
              <a:solidFill>
                <a:schemeClr val="bg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800" kern="0" dirty="0">
                <a:solidFill>
                  <a:schemeClr val="bg1">
                    <a:lumMod val="50000"/>
                  </a:schemeClr>
                </a:solidFill>
                <a:latin typeface="微软雅黑" pitchFamily="34" charset="-122"/>
                <a:ea typeface="微软雅黑" pitchFamily="34" charset="-122"/>
                <a:cs typeface="Arial" pitchFamily="34" charset="0"/>
              </a:rPr>
              <a:t>请在此处输入您的文本</a:t>
            </a:r>
            <a:endParaRPr lang="en-US" altLang="zh-CN" sz="800" kern="0" dirty="0">
              <a:solidFill>
                <a:schemeClr val="bg1">
                  <a:lumMod val="50000"/>
                </a:schemeClr>
              </a:solidFill>
              <a:latin typeface="微软雅黑" pitchFamily="34" charset="-122"/>
              <a:ea typeface="微软雅黑" pitchFamily="34" charset="-122"/>
            </a:endParaRPr>
          </a:p>
        </p:txBody>
      </p:sp>
      <p:pic>
        <p:nvPicPr>
          <p:cNvPr id="42" name="图片 4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76529" y="1560333"/>
            <a:ext cx="2243872" cy="1494980"/>
          </a:xfrm>
          <a:prstGeom prst="rect">
            <a:avLst/>
          </a:prstGeom>
        </p:spPr>
      </p:pic>
      <p:pic>
        <p:nvPicPr>
          <p:cNvPr id="46" name="图片 4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89149" y="1588615"/>
            <a:ext cx="2241769" cy="1494980"/>
          </a:xfrm>
          <a:prstGeom prst="rect">
            <a:avLst/>
          </a:prstGeom>
        </p:spPr>
      </p:pic>
    </p:spTree>
    <p:extLst>
      <p:ext uri="{BB962C8B-B14F-4D97-AF65-F5344CB8AC3E}">
        <p14:creationId xmlns:p14="http://schemas.microsoft.com/office/powerpoint/2010/main" val="41116958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1500"/>
                            </p:stCondLst>
                            <p:childTnLst>
                              <p:par>
                                <p:cTn id="9" presetID="14" presetClass="entr" presetSubtype="10"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randombar(horizontal)">
                                      <p:cBhvr>
                                        <p:cTn id="11" dur="500"/>
                                        <p:tgtEl>
                                          <p:spTgt spid="46"/>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randombar(horizontal)">
                                      <p:cBhvr>
                                        <p:cTn id="14" dur="500"/>
                                        <p:tgtEl>
                                          <p:spTgt spid="6"/>
                                        </p:tgtEl>
                                      </p:cBhvr>
                                    </p:animEffect>
                                  </p:childTnLst>
                                </p:cTn>
                              </p:par>
                            </p:childTnLst>
                          </p:cTn>
                        </p:par>
                        <p:par>
                          <p:cTn id="15" fill="hold">
                            <p:stCondLst>
                              <p:cond delay="2000"/>
                            </p:stCondLst>
                            <p:childTnLst>
                              <p:par>
                                <p:cTn id="16" presetID="14" presetClass="entr" presetSubtype="10" fill="hold" nodeType="after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randombar(horizontal)">
                                      <p:cBhvr>
                                        <p:cTn id="18" dur="500"/>
                                        <p:tgtEl>
                                          <p:spTgt spid="42"/>
                                        </p:tgtEl>
                                      </p:cBhvr>
                                    </p:animEffect>
                                  </p:childTnLst>
                                </p:cTn>
                              </p:par>
                            </p:childTnLst>
                          </p:cTn>
                        </p:par>
                        <p:par>
                          <p:cTn id="19" fill="hold">
                            <p:stCondLst>
                              <p:cond delay="2500"/>
                            </p:stCondLst>
                            <p:childTnLst>
                              <p:par>
                                <p:cTn id="20" presetID="14" presetClass="entr" presetSubtype="1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childTnLst>
                          </p:cTn>
                        </p:par>
                        <p:par>
                          <p:cTn id="26" fill="hold">
                            <p:stCondLst>
                              <p:cond delay="3000"/>
                            </p:stCondLst>
                            <p:childTnLst>
                              <p:par>
                                <p:cTn id="27" presetID="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0-#ppt_w/2"/>
                                          </p:val>
                                        </p:tav>
                                        <p:tav tm="100000">
                                          <p:val>
                                            <p:strVal val="#ppt_x"/>
                                          </p:val>
                                        </p:tav>
                                      </p:tavLst>
                                    </p:anim>
                                    <p:anim calcmode="lin" valueType="num">
                                      <p:cBhvr additive="base">
                                        <p:cTn id="30" dur="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0-#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3" presetClass="entr" presetSubtype="16" fill="hold"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p:cTn id="38" dur="500" fill="hold"/>
                                        <p:tgtEl>
                                          <p:spTgt spid="2"/>
                                        </p:tgtEl>
                                        <p:attrNameLst>
                                          <p:attrName>ppt_w</p:attrName>
                                        </p:attrNameLst>
                                      </p:cBhvr>
                                      <p:tavLst>
                                        <p:tav tm="0">
                                          <p:val>
                                            <p:fltVal val="0"/>
                                          </p:val>
                                        </p:tav>
                                        <p:tav tm="100000">
                                          <p:val>
                                            <p:strVal val="#ppt_w"/>
                                          </p:val>
                                        </p:tav>
                                      </p:tavLst>
                                    </p:anim>
                                    <p:anim calcmode="lin" valueType="num">
                                      <p:cBhvr>
                                        <p:cTn id="39" dur="500" fill="hold"/>
                                        <p:tgtEl>
                                          <p:spTgt spid="2"/>
                                        </p:tgtEl>
                                        <p:attrNameLst>
                                          <p:attrName>ppt_h</p:attrName>
                                        </p:attrNameLst>
                                      </p:cBhvr>
                                      <p:tavLst>
                                        <p:tav tm="0">
                                          <p:val>
                                            <p:fltVal val="0"/>
                                          </p:val>
                                        </p:tav>
                                        <p:tav tm="100000">
                                          <p:val>
                                            <p:strVal val="#ppt_h"/>
                                          </p:val>
                                        </p:tav>
                                      </p:tavLst>
                                    </p:anim>
                                  </p:childTnLst>
                                </p:cTn>
                              </p:par>
                              <p:par>
                                <p:cTn id="40" presetID="23" presetClass="entr" presetSubtype="16"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childTnLst>
                                </p:cTn>
                              </p:par>
                              <p:par>
                                <p:cTn id="44" presetID="23" presetClass="entr" presetSubtype="16" fill="hold" nodeType="with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childTnLst>
                                </p:cTn>
                              </p:par>
                            </p:childTnLst>
                          </p:cTn>
                        </p:par>
                        <p:par>
                          <p:cTn id="48" fill="hold">
                            <p:stCondLst>
                              <p:cond delay="4000"/>
                            </p:stCondLst>
                            <p:childTnLst>
                              <p:par>
                                <p:cTn id="49" presetID="14" presetClass="entr" presetSubtype="1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randombar(horizontal)">
                                      <p:cBhvr>
                                        <p:cTn id="51" dur="500"/>
                                        <p:tgtEl>
                                          <p:spTgt spid="19"/>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randombar(horizontal)">
                                      <p:cBhvr>
                                        <p:cTn id="54" dur="500"/>
                                        <p:tgtEl>
                                          <p:spTgt spid="20"/>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randombar(horizontal)">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7" grpId="0" animBg="1"/>
      <p:bldP spid="8" grpId="0"/>
      <p:bldP spid="9" grpId="0" animBg="1"/>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49"/>
          <p:cNvGrpSpPr/>
          <p:nvPr/>
        </p:nvGrpSpPr>
        <p:grpSpPr>
          <a:xfrm>
            <a:off x="3296543" y="1376479"/>
            <a:ext cx="2552105" cy="2491015"/>
            <a:chOff x="4394819" y="2344552"/>
            <a:chExt cx="3402363" cy="3321353"/>
          </a:xfrm>
        </p:grpSpPr>
        <p:sp>
          <p:nvSpPr>
            <p:cNvPr id="251" name="Freeform 5"/>
            <p:cNvSpPr>
              <a:spLocks/>
            </p:cNvSpPr>
            <p:nvPr/>
          </p:nvSpPr>
          <p:spPr bwMode="auto">
            <a:xfrm>
              <a:off x="4455435" y="2344552"/>
              <a:ext cx="2644823" cy="2629649"/>
            </a:xfrm>
            <a:custGeom>
              <a:avLst/>
              <a:gdLst>
                <a:gd name="T0" fmla="*/ 2100 w 2100"/>
                <a:gd name="T1" fmla="*/ 630 h 2147"/>
                <a:gd name="T2" fmla="*/ 634 w 2100"/>
                <a:gd name="T3" fmla="*/ 510 h 2147"/>
                <a:gd name="T4" fmla="*/ 1574 w 2100"/>
                <a:gd name="T5" fmla="*/ 1621 h 2147"/>
                <a:gd name="T6" fmla="*/ 991 w 2100"/>
                <a:gd name="T7" fmla="*/ 1572 h 2147"/>
                <a:gd name="T8" fmla="*/ 2100 w 2100"/>
                <a:gd name="T9" fmla="*/ 630 h 2147"/>
              </a:gdLst>
              <a:ahLst/>
              <a:cxnLst>
                <a:cxn ang="0">
                  <a:pos x="T0" y="T1"/>
                </a:cxn>
                <a:cxn ang="0">
                  <a:pos x="T2" y="T3"/>
                </a:cxn>
                <a:cxn ang="0">
                  <a:pos x="T4" y="T5"/>
                </a:cxn>
                <a:cxn ang="0">
                  <a:pos x="T6" y="T7"/>
                </a:cxn>
                <a:cxn ang="0">
                  <a:pos x="T8" y="T9"/>
                </a:cxn>
              </a:cxnLst>
              <a:rect l="0" t="0" r="r" b="b"/>
              <a:pathLst>
                <a:path w="2100" h="2147">
                  <a:moveTo>
                    <a:pt x="2100" y="630"/>
                  </a:moveTo>
                  <a:cubicBezTo>
                    <a:pt x="1728" y="193"/>
                    <a:pt x="1072" y="139"/>
                    <a:pt x="634" y="510"/>
                  </a:cubicBezTo>
                  <a:cubicBezTo>
                    <a:pt x="0" y="1047"/>
                    <a:pt x="953" y="2147"/>
                    <a:pt x="1574" y="1621"/>
                  </a:cubicBezTo>
                  <a:cubicBezTo>
                    <a:pt x="1400" y="1768"/>
                    <a:pt x="1139" y="1747"/>
                    <a:pt x="991" y="1572"/>
                  </a:cubicBezTo>
                  <a:cubicBezTo>
                    <a:pt x="466" y="952"/>
                    <a:pt x="1563" y="0"/>
                    <a:pt x="2100" y="63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2" name="Freeform 6"/>
            <p:cNvSpPr>
              <a:spLocks/>
            </p:cNvSpPr>
            <p:nvPr/>
          </p:nvSpPr>
          <p:spPr bwMode="auto">
            <a:xfrm>
              <a:off x="5099786" y="2405315"/>
              <a:ext cx="2697396" cy="2568886"/>
            </a:xfrm>
            <a:custGeom>
              <a:avLst/>
              <a:gdLst>
                <a:gd name="T0" fmla="*/ 1521 w 2142"/>
                <a:gd name="T1" fmla="*/ 2097 h 2097"/>
                <a:gd name="T2" fmla="*/ 1637 w 2142"/>
                <a:gd name="T3" fmla="*/ 634 h 2097"/>
                <a:gd name="T4" fmla="*/ 526 w 2142"/>
                <a:gd name="T5" fmla="*/ 1574 h 2097"/>
                <a:gd name="T6" fmla="*/ 575 w 2142"/>
                <a:gd name="T7" fmla="*/ 991 h 2097"/>
                <a:gd name="T8" fmla="*/ 1521 w 2142"/>
                <a:gd name="T9" fmla="*/ 2097 h 2097"/>
              </a:gdLst>
              <a:ahLst/>
              <a:cxnLst>
                <a:cxn ang="0">
                  <a:pos x="T0" y="T1"/>
                </a:cxn>
                <a:cxn ang="0">
                  <a:pos x="T2" y="T3"/>
                </a:cxn>
                <a:cxn ang="0">
                  <a:pos x="T4" y="T5"/>
                </a:cxn>
                <a:cxn ang="0">
                  <a:pos x="T6" y="T7"/>
                </a:cxn>
                <a:cxn ang="0">
                  <a:pos x="T8" y="T9"/>
                </a:cxn>
              </a:cxnLst>
              <a:rect l="0" t="0" r="r" b="b"/>
              <a:pathLst>
                <a:path w="2142" h="2097">
                  <a:moveTo>
                    <a:pt x="1521" y="2097"/>
                  </a:moveTo>
                  <a:cubicBezTo>
                    <a:pt x="1954" y="1724"/>
                    <a:pt x="2007" y="1071"/>
                    <a:pt x="1637" y="634"/>
                  </a:cubicBezTo>
                  <a:cubicBezTo>
                    <a:pt x="1100" y="0"/>
                    <a:pt x="0" y="953"/>
                    <a:pt x="526" y="1574"/>
                  </a:cubicBezTo>
                  <a:cubicBezTo>
                    <a:pt x="379" y="1400"/>
                    <a:pt x="400" y="1139"/>
                    <a:pt x="575" y="991"/>
                  </a:cubicBezTo>
                  <a:cubicBezTo>
                    <a:pt x="1194" y="467"/>
                    <a:pt x="2142" y="1558"/>
                    <a:pt x="1521" y="2097"/>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3" name="Freeform 7"/>
            <p:cNvSpPr>
              <a:spLocks/>
            </p:cNvSpPr>
            <p:nvPr/>
          </p:nvSpPr>
          <p:spPr bwMode="auto">
            <a:xfrm>
              <a:off x="4394819" y="3056411"/>
              <a:ext cx="2705438" cy="2573699"/>
            </a:xfrm>
            <a:custGeom>
              <a:avLst/>
              <a:gdLst>
                <a:gd name="T0" fmla="*/ 633 w 2148"/>
                <a:gd name="T1" fmla="*/ 0 h 2101"/>
                <a:gd name="T2" fmla="*/ 512 w 2148"/>
                <a:gd name="T3" fmla="*/ 1467 h 2101"/>
                <a:gd name="T4" fmla="*/ 1623 w 2148"/>
                <a:gd name="T5" fmla="*/ 527 h 2101"/>
                <a:gd name="T6" fmla="*/ 1574 w 2148"/>
                <a:gd name="T7" fmla="*/ 1110 h 2101"/>
                <a:gd name="T8" fmla="*/ 633 w 2148"/>
                <a:gd name="T9" fmla="*/ 0 h 2101"/>
              </a:gdLst>
              <a:ahLst/>
              <a:cxnLst>
                <a:cxn ang="0">
                  <a:pos x="T0" y="T1"/>
                </a:cxn>
                <a:cxn ang="0">
                  <a:pos x="T2" y="T3"/>
                </a:cxn>
                <a:cxn ang="0">
                  <a:pos x="T4" y="T5"/>
                </a:cxn>
                <a:cxn ang="0">
                  <a:pos x="T6" y="T7"/>
                </a:cxn>
                <a:cxn ang="0">
                  <a:pos x="T8" y="T9"/>
                </a:cxn>
              </a:cxnLst>
              <a:rect l="0" t="0" r="r" b="b"/>
              <a:pathLst>
                <a:path w="2148" h="2101">
                  <a:moveTo>
                    <a:pt x="633" y="0"/>
                  </a:moveTo>
                  <a:cubicBezTo>
                    <a:pt x="195" y="371"/>
                    <a:pt x="140" y="1028"/>
                    <a:pt x="512" y="1467"/>
                  </a:cubicBezTo>
                  <a:cubicBezTo>
                    <a:pt x="1048" y="2101"/>
                    <a:pt x="2148" y="1148"/>
                    <a:pt x="1623" y="527"/>
                  </a:cubicBezTo>
                  <a:cubicBezTo>
                    <a:pt x="1770" y="701"/>
                    <a:pt x="1748" y="962"/>
                    <a:pt x="1574" y="1110"/>
                  </a:cubicBezTo>
                  <a:cubicBezTo>
                    <a:pt x="953" y="1636"/>
                    <a:pt x="0" y="536"/>
                    <a:pt x="63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54" name="Freeform 8"/>
            <p:cNvSpPr>
              <a:spLocks/>
            </p:cNvSpPr>
            <p:nvPr/>
          </p:nvSpPr>
          <p:spPr bwMode="auto">
            <a:xfrm>
              <a:off x="5091744" y="3041671"/>
              <a:ext cx="2641111" cy="2624234"/>
            </a:xfrm>
            <a:custGeom>
              <a:avLst/>
              <a:gdLst>
                <a:gd name="T0" fmla="*/ 0 w 2097"/>
                <a:gd name="T1" fmla="*/ 1520 h 2142"/>
                <a:gd name="T2" fmla="*/ 1463 w 2097"/>
                <a:gd name="T3" fmla="*/ 1636 h 2142"/>
                <a:gd name="T4" fmla="*/ 523 w 2097"/>
                <a:gd name="T5" fmla="*/ 525 h 2142"/>
                <a:gd name="T6" fmla="*/ 1106 w 2097"/>
                <a:gd name="T7" fmla="*/ 574 h 2142"/>
                <a:gd name="T8" fmla="*/ 0 w 2097"/>
                <a:gd name="T9" fmla="*/ 1520 h 2142"/>
              </a:gdLst>
              <a:ahLst/>
              <a:cxnLst>
                <a:cxn ang="0">
                  <a:pos x="T0" y="T1"/>
                </a:cxn>
                <a:cxn ang="0">
                  <a:pos x="T2" y="T3"/>
                </a:cxn>
                <a:cxn ang="0">
                  <a:pos x="T4" y="T5"/>
                </a:cxn>
                <a:cxn ang="0">
                  <a:pos x="T6" y="T7"/>
                </a:cxn>
                <a:cxn ang="0">
                  <a:pos x="T8" y="T9"/>
                </a:cxn>
              </a:cxnLst>
              <a:rect l="0" t="0" r="r" b="b"/>
              <a:pathLst>
                <a:path w="2097" h="2142">
                  <a:moveTo>
                    <a:pt x="0" y="1520"/>
                  </a:moveTo>
                  <a:cubicBezTo>
                    <a:pt x="373" y="1954"/>
                    <a:pt x="1026" y="2006"/>
                    <a:pt x="1463" y="1636"/>
                  </a:cubicBezTo>
                  <a:cubicBezTo>
                    <a:pt x="2097" y="1100"/>
                    <a:pt x="1144" y="0"/>
                    <a:pt x="523" y="525"/>
                  </a:cubicBezTo>
                  <a:cubicBezTo>
                    <a:pt x="697" y="378"/>
                    <a:pt x="958" y="400"/>
                    <a:pt x="1106" y="574"/>
                  </a:cubicBezTo>
                  <a:cubicBezTo>
                    <a:pt x="1630" y="1193"/>
                    <a:pt x="539" y="2142"/>
                    <a:pt x="0" y="152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3" name="组合 260"/>
          <p:cNvGrpSpPr/>
          <p:nvPr/>
        </p:nvGrpSpPr>
        <p:grpSpPr>
          <a:xfrm>
            <a:off x="1116216" y="1755170"/>
            <a:ext cx="6983564" cy="1880896"/>
            <a:chOff x="1488093" y="2983436"/>
            <a:chExt cx="9310207" cy="2507861"/>
          </a:xfrm>
        </p:grpSpPr>
        <p:grpSp>
          <p:nvGrpSpPr>
            <p:cNvPr id="4" name="组合 263"/>
            <p:cNvGrpSpPr/>
            <p:nvPr/>
          </p:nvGrpSpPr>
          <p:grpSpPr>
            <a:xfrm>
              <a:off x="1488095" y="2983436"/>
              <a:ext cx="1976014" cy="1068146"/>
              <a:chOff x="8142269" y="3549288"/>
              <a:chExt cx="2311593" cy="1068146"/>
            </a:xfrm>
          </p:grpSpPr>
          <p:sp>
            <p:nvSpPr>
              <p:cNvPr id="301" name="Content Placeholder 2"/>
              <p:cNvSpPr txBox="1">
                <a:spLocks/>
              </p:cNvSpPr>
              <p:nvPr/>
            </p:nvSpPr>
            <p:spPr>
              <a:xfrm>
                <a:off x="8142270" y="4029193"/>
                <a:ext cx="2311592" cy="588241"/>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ts val="1350"/>
                  </a:lnSpc>
                  <a:buClr>
                    <a:srgbClr val="202F3D">
                      <a:lumMod val="75000"/>
                    </a:srgbClr>
                  </a:buClr>
                  <a:defRPr/>
                </a:pPr>
                <a:r>
                  <a:rPr lang="zh-CN" altLang="en-US" sz="800" dirty="0">
                    <a:solidFill>
                      <a:schemeClr val="bg1">
                        <a:lumMod val="50000"/>
                      </a:schemeClr>
                    </a:solidFill>
                    <a:latin typeface="微软雅黑" pitchFamily="34" charset="-122"/>
                    <a:ea typeface="微软雅黑" pitchFamily="34" charset="-122"/>
                    <a:cs typeface="+mn-ea"/>
                    <a:sym typeface="+mn-lt"/>
                  </a:rPr>
                  <a:t>点击输入详细文本内容，点击输入详细文本内容，点击输入详细的文本内容</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305" name="Title 13"/>
              <p:cNvSpPr txBox="1">
                <a:spLocks/>
              </p:cNvSpPr>
              <p:nvPr/>
            </p:nvSpPr>
            <p:spPr>
              <a:xfrm>
                <a:off x="8142269" y="3549288"/>
                <a:ext cx="2251080" cy="369218"/>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200" b="1" dirty="0">
                    <a:solidFill>
                      <a:schemeClr val="bg1">
                        <a:lumMod val="50000"/>
                      </a:schemeClr>
                    </a:solidFill>
                    <a:latin typeface="微软雅黑" pitchFamily="34" charset="-122"/>
                    <a:ea typeface="微软雅黑" pitchFamily="34" charset="-122"/>
                    <a:cs typeface="+mn-ea"/>
                    <a:sym typeface="+mn-lt"/>
                  </a:rPr>
                  <a:t>主要任务</a:t>
                </a:r>
              </a:p>
            </p:txBody>
          </p:sp>
        </p:grpSp>
        <p:grpSp>
          <p:nvGrpSpPr>
            <p:cNvPr id="5" name="组合 264"/>
            <p:cNvGrpSpPr/>
            <p:nvPr/>
          </p:nvGrpSpPr>
          <p:grpSpPr>
            <a:xfrm>
              <a:off x="8755837" y="4615113"/>
              <a:ext cx="2042463" cy="876184"/>
              <a:chOff x="8039421" y="3558470"/>
              <a:chExt cx="2389327" cy="876184"/>
            </a:xfrm>
          </p:grpSpPr>
          <p:sp>
            <p:nvSpPr>
              <p:cNvPr id="299" name="Content Placeholder 2"/>
              <p:cNvSpPr txBox="1">
                <a:spLocks/>
              </p:cNvSpPr>
              <p:nvPr/>
            </p:nvSpPr>
            <p:spPr>
              <a:xfrm>
                <a:off x="8039421" y="3846413"/>
                <a:ext cx="2389327" cy="588241"/>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ts val="1350"/>
                  </a:lnSpc>
                  <a:buClr>
                    <a:srgbClr val="202F3D">
                      <a:lumMod val="75000"/>
                    </a:srgbClr>
                  </a:buClr>
                  <a:defRPr/>
                </a:pPr>
                <a:r>
                  <a:rPr lang="zh-CN" altLang="en-US" sz="800" dirty="0">
                    <a:solidFill>
                      <a:schemeClr val="bg1">
                        <a:lumMod val="50000"/>
                      </a:schemeClr>
                    </a:solidFill>
                    <a:latin typeface="微软雅黑" pitchFamily="34" charset="-122"/>
                    <a:ea typeface="微软雅黑" pitchFamily="34" charset="-122"/>
                    <a:cs typeface="+mn-ea"/>
                    <a:sym typeface="+mn-lt"/>
                  </a:rPr>
                  <a:t>点击输入详细文本内容，点击输入详细文本内容，点击输入详细的文本内容</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300" name="Title 13"/>
              <p:cNvSpPr txBox="1">
                <a:spLocks/>
              </p:cNvSpPr>
              <p:nvPr/>
            </p:nvSpPr>
            <p:spPr>
              <a:xfrm>
                <a:off x="8039423" y="3558470"/>
                <a:ext cx="2251082" cy="369218"/>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defTabSz="685777">
                  <a:defRPr/>
                </a:pPr>
                <a:r>
                  <a:rPr lang="zh-CN" altLang="en-US" sz="1200" b="1" dirty="0">
                    <a:solidFill>
                      <a:schemeClr val="bg1">
                        <a:lumMod val="50000"/>
                      </a:schemeClr>
                    </a:solidFill>
                    <a:latin typeface="微软雅黑" pitchFamily="34" charset="-122"/>
                    <a:ea typeface="微软雅黑" pitchFamily="34" charset="-122"/>
                    <a:cs typeface="+mn-ea"/>
                    <a:sym typeface="+mn-lt"/>
                  </a:rPr>
                  <a:t>操作科学</a:t>
                </a:r>
                <a:endParaRPr lang="en-US" sz="1200" b="1" dirty="0">
                  <a:solidFill>
                    <a:schemeClr val="bg1">
                      <a:lumMod val="50000"/>
                    </a:schemeClr>
                  </a:solidFill>
                  <a:latin typeface="微软雅黑" pitchFamily="34" charset="-122"/>
                  <a:ea typeface="微软雅黑" pitchFamily="34" charset="-122"/>
                  <a:cs typeface="+mn-ea"/>
                  <a:sym typeface="+mn-lt"/>
                </a:endParaRPr>
              </a:p>
            </p:txBody>
          </p:sp>
        </p:grpSp>
        <p:grpSp>
          <p:nvGrpSpPr>
            <p:cNvPr id="6" name="组合 269"/>
            <p:cNvGrpSpPr/>
            <p:nvPr/>
          </p:nvGrpSpPr>
          <p:grpSpPr>
            <a:xfrm>
              <a:off x="8686706" y="3094123"/>
              <a:ext cx="2015611" cy="861478"/>
              <a:chOff x="9109908" y="3659975"/>
              <a:chExt cx="2357915" cy="861478"/>
            </a:xfrm>
          </p:grpSpPr>
          <p:sp>
            <p:nvSpPr>
              <p:cNvPr id="274" name="Content Placeholder 2"/>
              <p:cNvSpPr txBox="1">
                <a:spLocks/>
              </p:cNvSpPr>
              <p:nvPr/>
            </p:nvSpPr>
            <p:spPr>
              <a:xfrm>
                <a:off x="9109908" y="3933212"/>
                <a:ext cx="2357915" cy="588241"/>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ts val="1350"/>
                  </a:lnSpc>
                  <a:buClr>
                    <a:srgbClr val="202F3D">
                      <a:lumMod val="75000"/>
                    </a:srgbClr>
                  </a:buClr>
                  <a:defRPr/>
                </a:pPr>
                <a:r>
                  <a:rPr lang="zh-CN" altLang="en-US" sz="800" dirty="0">
                    <a:solidFill>
                      <a:schemeClr val="bg1">
                        <a:lumMod val="50000"/>
                      </a:schemeClr>
                    </a:solidFill>
                    <a:latin typeface="微软雅黑" pitchFamily="34" charset="-122"/>
                    <a:ea typeface="微软雅黑" pitchFamily="34" charset="-122"/>
                    <a:cs typeface="+mn-ea"/>
                    <a:sym typeface="+mn-lt"/>
                  </a:rPr>
                  <a:t>点击输入详细文本内容，点击输入详细文本内容，点击输入详细的文本内容</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275" name="Title 13"/>
              <p:cNvSpPr txBox="1">
                <a:spLocks/>
              </p:cNvSpPr>
              <p:nvPr/>
            </p:nvSpPr>
            <p:spPr>
              <a:xfrm>
                <a:off x="9109908" y="3659975"/>
                <a:ext cx="2251082" cy="369218"/>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defTabSz="685777">
                  <a:defRPr/>
                </a:pPr>
                <a:r>
                  <a:rPr lang="zh-CN" altLang="en-US" sz="1200" b="1" dirty="0">
                    <a:solidFill>
                      <a:schemeClr val="bg1">
                        <a:lumMod val="50000"/>
                      </a:schemeClr>
                    </a:solidFill>
                    <a:latin typeface="微软雅黑" pitchFamily="34" charset="-122"/>
                    <a:ea typeface="微软雅黑" pitchFamily="34" charset="-122"/>
                    <a:cs typeface="+mn-ea"/>
                    <a:sym typeface="+mn-lt"/>
                  </a:rPr>
                  <a:t>资金略欠缺</a:t>
                </a:r>
                <a:endParaRPr lang="en-US" sz="1200" b="1" dirty="0">
                  <a:solidFill>
                    <a:schemeClr val="bg1">
                      <a:lumMod val="50000"/>
                    </a:schemeClr>
                  </a:solidFill>
                  <a:latin typeface="微软雅黑" pitchFamily="34" charset="-122"/>
                  <a:ea typeface="微软雅黑" pitchFamily="34" charset="-122"/>
                  <a:cs typeface="+mn-ea"/>
                  <a:sym typeface="+mn-lt"/>
                </a:endParaRPr>
              </a:p>
            </p:txBody>
          </p:sp>
        </p:grpSp>
        <p:grpSp>
          <p:nvGrpSpPr>
            <p:cNvPr id="7" name="组合 270"/>
            <p:cNvGrpSpPr/>
            <p:nvPr/>
          </p:nvGrpSpPr>
          <p:grpSpPr>
            <a:xfrm>
              <a:off x="1488093" y="4519132"/>
              <a:ext cx="1981747" cy="972165"/>
              <a:chOff x="9267811" y="3462489"/>
              <a:chExt cx="2318300" cy="972165"/>
            </a:xfrm>
          </p:grpSpPr>
          <p:sp>
            <p:nvSpPr>
              <p:cNvPr id="272" name="Content Placeholder 2"/>
              <p:cNvSpPr txBox="1">
                <a:spLocks/>
              </p:cNvSpPr>
              <p:nvPr/>
            </p:nvSpPr>
            <p:spPr>
              <a:xfrm>
                <a:off x="9267811" y="3846413"/>
                <a:ext cx="2318300" cy="588241"/>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nSpc>
                    <a:spcPts val="1350"/>
                  </a:lnSpc>
                  <a:buClr>
                    <a:srgbClr val="202F3D">
                      <a:lumMod val="75000"/>
                    </a:srgbClr>
                  </a:buClr>
                  <a:defRPr/>
                </a:pPr>
                <a:r>
                  <a:rPr lang="zh-CN" altLang="en-US" sz="800" dirty="0">
                    <a:solidFill>
                      <a:schemeClr val="bg1">
                        <a:lumMod val="50000"/>
                      </a:schemeClr>
                    </a:solidFill>
                    <a:latin typeface="微软雅黑" pitchFamily="34" charset="-122"/>
                    <a:ea typeface="微软雅黑" pitchFamily="34" charset="-122"/>
                    <a:cs typeface="+mn-ea"/>
                    <a:sym typeface="+mn-lt"/>
                  </a:rPr>
                  <a:t>点击输入详细文本内容，点击输入详细文本内容，点击输入详细的文本内容</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sp>
            <p:nvSpPr>
              <p:cNvPr id="273" name="Title 13"/>
              <p:cNvSpPr txBox="1">
                <a:spLocks/>
              </p:cNvSpPr>
              <p:nvPr/>
            </p:nvSpPr>
            <p:spPr>
              <a:xfrm>
                <a:off x="9335031" y="3462489"/>
                <a:ext cx="2251080" cy="369218"/>
              </a:xfrm>
              <a:prstGeom prst="rect">
                <a:avLst/>
              </a:prstGeom>
            </p:spPr>
            <p:txBody>
              <a:bodyPr vert="horz" wrap="square" lIns="91440" tIns="45720" rIns="91440" bIns="4572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r"/>
                <a:r>
                  <a:rPr lang="zh-CN" altLang="en-US" sz="1200" b="1" dirty="0">
                    <a:solidFill>
                      <a:schemeClr val="bg1">
                        <a:lumMod val="50000"/>
                      </a:schemeClr>
                    </a:solidFill>
                    <a:latin typeface="微软雅黑" pitchFamily="34" charset="-122"/>
                    <a:ea typeface="微软雅黑" pitchFamily="34" charset="-122"/>
                    <a:cs typeface="+mn-ea"/>
                    <a:sym typeface="+mn-lt"/>
                  </a:rPr>
                  <a:t>时间表</a:t>
                </a:r>
              </a:p>
            </p:txBody>
          </p:sp>
        </p:grpSp>
      </p:grpSp>
    </p:spTree>
    <p:extLst>
      <p:ext uri="{BB962C8B-B14F-4D97-AF65-F5344CB8AC3E}">
        <p14:creationId xmlns:p14="http://schemas.microsoft.com/office/powerpoint/2010/main" val="39448817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8" presetClass="emph" presetSubtype="0" fill="hold" nodeType="withEffect">
                                  <p:stCondLst>
                                    <p:cond delay="0"/>
                                  </p:stCondLst>
                                  <p:childTnLst>
                                    <p:animRot by="-21600000">
                                      <p:cBhvr>
                                        <p:cTn id="11" dur="1500" fill="hold"/>
                                        <p:tgtEl>
                                          <p:spTgt spid="2"/>
                                        </p:tgtEl>
                                        <p:attrNameLst>
                                          <p:attrName>r</p:attrName>
                                        </p:attrNameLst>
                                      </p:cBhvr>
                                    </p:animRot>
                                  </p:childTnLst>
                                </p:cTn>
                              </p:par>
                              <p:par>
                                <p:cTn id="12" presetID="53" presetClass="entr" presetSubtype="16" fill="hold" nodeType="withEffect">
                                  <p:stCondLst>
                                    <p:cond delay="1750"/>
                                  </p:stCondLst>
                                  <p:childTnLst>
                                    <p:set>
                                      <p:cBhvr>
                                        <p:cTn id="13" dur="1" fill="hold">
                                          <p:stCondLst>
                                            <p:cond delay="0"/>
                                          </p:stCondLst>
                                        </p:cTn>
                                        <p:tgtEl>
                                          <p:spTgt spid="3"/>
                                        </p:tgtEl>
                                        <p:attrNameLst>
                                          <p:attrName>style.visibility</p:attrName>
                                        </p:attrNameLst>
                                      </p:cBhvr>
                                      <p:to>
                                        <p:strVal val="visible"/>
                                      </p:to>
                                    </p:set>
                                    <p:anim calcmode="lin" valueType="num">
                                      <p:cBhvr>
                                        <p:cTn id="14" dur="750" fill="hold"/>
                                        <p:tgtEl>
                                          <p:spTgt spid="3"/>
                                        </p:tgtEl>
                                        <p:attrNameLst>
                                          <p:attrName>ppt_w</p:attrName>
                                        </p:attrNameLst>
                                      </p:cBhvr>
                                      <p:tavLst>
                                        <p:tav tm="0">
                                          <p:val>
                                            <p:fltVal val="0"/>
                                          </p:val>
                                        </p:tav>
                                        <p:tav tm="100000">
                                          <p:val>
                                            <p:strVal val="#ppt_w"/>
                                          </p:val>
                                        </p:tav>
                                      </p:tavLst>
                                    </p:anim>
                                    <p:anim calcmode="lin" valueType="num">
                                      <p:cBhvr>
                                        <p:cTn id="15" dur="750" fill="hold"/>
                                        <p:tgtEl>
                                          <p:spTgt spid="3"/>
                                        </p:tgtEl>
                                        <p:attrNameLst>
                                          <p:attrName>ppt_h</p:attrName>
                                        </p:attrNameLst>
                                      </p:cBhvr>
                                      <p:tavLst>
                                        <p:tav tm="0">
                                          <p:val>
                                            <p:fltVal val="0"/>
                                          </p:val>
                                        </p:tav>
                                        <p:tav tm="100000">
                                          <p:val>
                                            <p:strVal val="#ppt_h"/>
                                          </p:val>
                                        </p:tav>
                                      </p:tavLst>
                                    </p:anim>
                                    <p:animEffect transition="in" filter="fade">
                                      <p:cBhvr>
                                        <p:cTn id="16"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Oval 6"/>
          <p:cNvSpPr/>
          <p:nvPr/>
        </p:nvSpPr>
        <p:spPr>
          <a:xfrm>
            <a:off x="4617845" y="1303734"/>
            <a:ext cx="398912" cy="39885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eaLnBrk="1" hangingPunct="1"/>
            <a:r>
              <a:rPr lang="en-US" altLang="zh-CN" b="1" dirty="0">
                <a:solidFill>
                  <a:srgbClr val="F2F2F2"/>
                </a:solidFill>
                <a:cs typeface="+mn-ea"/>
                <a:sym typeface="+mn-lt"/>
              </a:rPr>
              <a:t>C</a:t>
            </a:r>
          </a:p>
        </p:txBody>
      </p:sp>
      <p:sp>
        <p:nvSpPr>
          <p:cNvPr id="254" name="Oval 4"/>
          <p:cNvSpPr/>
          <p:nvPr/>
        </p:nvSpPr>
        <p:spPr>
          <a:xfrm>
            <a:off x="5407334" y="2547938"/>
            <a:ext cx="614442" cy="61436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eaLnBrk="1" hangingPunct="1"/>
            <a:r>
              <a:rPr lang="en-US" altLang="zh-CN" sz="2100" b="1" dirty="0">
                <a:solidFill>
                  <a:srgbClr val="F2F2F2"/>
                </a:solidFill>
                <a:cs typeface="+mn-ea"/>
                <a:sym typeface="+mn-lt"/>
              </a:rPr>
              <a:t>D</a:t>
            </a:r>
          </a:p>
        </p:txBody>
      </p:sp>
      <p:sp>
        <p:nvSpPr>
          <p:cNvPr id="255" name="Oval 12"/>
          <p:cNvSpPr/>
          <p:nvPr/>
        </p:nvSpPr>
        <p:spPr>
          <a:xfrm>
            <a:off x="1842138" y="2089547"/>
            <a:ext cx="614442" cy="6143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eaLnBrk="1" hangingPunct="1"/>
            <a:r>
              <a:rPr lang="en-US" altLang="zh-CN" sz="2100" b="1" dirty="0">
                <a:solidFill>
                  <a:srgbClr val="F2F2F2"/>
                </a:solidFill>
                <a:cs typeface="+mn-ea"/>
                <a:sym typeface="+mn-lt"/>
              </a:rPr>
              <a:t>B</a:t>
            </a:r>
          </a:p>
        </p:txBody>
      </p:sp>
      <p:sp>
        <p:nvSpPr>
          <p:cNvPr id="256" name="Oval 13"/>
          <p:cNvSpPr/>
          <p:nvPr/>
        </p:nvSpPr>
        <p:spPr>
          <a:xfrm>
            <a:off x="914520" y="3371850"/>
            <a:ext cx="614442" cy="6143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eaLnBrk="1" hangingPunct="1"/>
            <a:r>
              <a:rPr lang="en-US" altLang="zh-CN" sz="2100" b="1" dirty="0">
                <a:solidFill>
                  <a:srgbClr val="F2F2F2"/>
                </a:solidFill>
                <a:cs typeface="+mn-ea"/>
                <a:sym typeface="+mn-lt"/>
              </a:rPr>
              <a:t>A</a:t>
            </a:r>
          </a:p>
        </p:txBody>
      </p:sp>
      <p:sp>
        <p:nvSpPr>
          <p:cNvPr id="257" name="Oval 15"/>
          <p:cNvSpPr/>
          <p:nvPr/>
        </p:nvSpPr>
        <p:spPr>
          <a:xfrm>
            <a:off x="6140852" y="3870722"/>
            <a:ext cx="398911" cy="39885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anchor="ctr"/>
          <a:lstStyle/>
          <a:p>
            <a:pPr algn="ctr" eaLnBrk="1" hangingPunct="1"/>
            <a:r>
              <a:rPr lang="en-US" altLang="zh-CN" b="1" dirty="0">
                <a:solidFill>
                  <a:srgbClr val="F2F2F2"/>
                </a:solidFill>
                <a:cs typeface="+mn-ea"/>
                <a:sym typeface="+mn-lt"/>
              </a:rPr>
              <a:t>E</a:t>
            </a:r>
          </a:p>
        </p:txBody>
      </p:sp>
      <p:grpSp>
        <p:nvGrpSpPr>
          <p:cNvPr id="2" name="Group 19"/>
          <p:cNvGrpSpPr>
            <a:grpSpLocks/>
          </p:cNvGrpSpPr>
          <p:nvPr/>
        </p:nvGrpSpPr>
        <p:grpSpPr bwMode="auto">
          <a:xfrm>
            <a:off x="1615889" y="3337326"/>
            <a:ext cx="1794505" cy="729410"/>
            <a:chOff x="2155025" y="4449725"/>
            <a:chExt cx="2391371" cy="973096"/>
          </a:xfrm>
        </p:grpSpPr>
        <p:sp>
          <p:nvSpPr>
            <p:cNvPr id="259" name="TextBox 258"/>
            <p:cNvSpPr txBox="1"/>
            <p:nvPr/>
          </p:nvSpPr>
          <p:spPr>
            <a:xfrm>
              <a:off x="2155025" y="4449725"/>
              <a:ext cx="869699" cy="492569"/>
            </a:xfrm>
            <a:prstGeom prst="rect">
              <a:avLst/>
            </a:prstGeom>
            <a:noFill/>
          </p:spPr>
          <p:txBody>
            <a:bodyPr wrap="none">
              <a:spAutoFit/>
            </a:bodyPr>
            <a:lstStyle/>
            <a:p>
              <a:pPr>
                <a:defRPr/>
              </a:pPr>
              <a:r>
                <a:rPr lang="en-US" b="1" dirty="0">
                  <a:solidFill>
                    <a:schemeClr val="bg1">
                      <a:lumMod val="50000"/>
                    </a:schemeClr>
                  </a:solidFill>
                  <a:cs typeface="+mn-ea"/>
                  <a:sym typeface="+mn-lt"/>
                </a:rPr>
                <a:t>201</a:t>
              </a:r>
              <a:r>
                <a:rPr lang="en-US" altLang="zh-CN" b="1" dirty="0">
                  <a:solidFill>
                    <a:schemeClr val="bg1">
                      <a:lumMod val="50000"/>
                    </a:schemeClr>
                  </a:solidFill>
                  <a:cs typeface="+mn-ea"/>
                  <a:sym typeface="+mn-lt"/>
                </a:rPr>
                <a:t>6</a:t>
              </a:r>
              <a:endParaRPr lang="en-US" b="1" dirty="0">
                <a:solidFill>
                  <a:schemeClr val="bg1">
                    <a:lumMod val="50000"/>
                  </a:schemeClr>
                </a:solidFill>
                <a:cs typeface="+mn-ea"/>
                <a:sym typeface="+mn-lt"/>
              </a:endParaRPr>
            </a:p>
          </p:txBody>
        </p:sp>
        <p:sp>
          <p:nvSpPr>
            <p:cNvPr id="260" name="Rectangle 18"/>
            <p:cNvSpPr/>
            <p:nvPr/>
          </p:nvSpPr>
          <p:spPr>
            <a:xfrm>
              <a:off x="2155025" y="4807110"/>
              <a:ext cx="2391371" cy="615711"/>
            </a:xfrm>
            <a:prstGeom prst="rect">
              <a:avLst/>
            </a:prstGeom>
          </p:spPr>
          <p:txBody>
            <a:bodyPr>
              <a:spAutoFit/>
            </a:bodyPr>
            <a:lstStyle/>
            <a:p>
              <a:pPr>
                <a:defRPr/>
              </a:pPr>
              <a:r>
                <a:rPr lang="zh-CN" altLang="en-US" sz="800" dirty="0">
                  <a:solidFill>
                    <a:schemeClr val="bg1">
                      <a:lumMod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grpSp>
      <p:grpSp>
        <p:nvGrpSpPr>
          <p:cNvPr id="3" name="Group 20"/>
          <p:cNvGrpSpPr>
            <a:grpSpLocks/>
          </p:cNvGrpSpPr>
          <p:nvPr/>
        </p:nvGrpSpPr>
        <p:grpSpPr bwMode="auto">
          <a:xfrm>
            <a:off x="2569704" y="2053831"/>
            <a:ext cx="1793315" cy="730605"/>
            <a:chOff x="2155025" y="4449725"/>
            <a:chExt cx="2391371" cy="972998"/>
          </a:xfrm>
        </p:grpSpPr>
        <p:sp>
          <p:nvSpPr>
            <p:cNvPr id="262" name="TextBox 261"/>
            <p:cNvSpPr txBox="1"/>
            <p:nvPr/>
          </p:nvSpPr>
          <p:spPr>
            <a:xfrm>
              <a:off x="2155025" y="4449725"/>
              <a:ext cx="870277" cy="491713"/>
            </a:xfrm>
            <a:prstGeom prst="rect">
              <a:avLst/>
            </a:prstGeom>
            <a:noFill/>
          </p:spPr>
          <p:txBody>
            <a:bodyPr wrap="none">
              <a:spAutoFit/>
            </a:bodyPr>
            <a:lstStyle/>
            <a:p>
              <a:pPr>
                <a:defRPr/>
              </a:pPr>
              <a:r>
                <a:rPr lang="en-US" b="1" dirty="0">
                  <a:solidFill>
                    <a:schemeClr val="bg1">
                      <a:lumMod val="50000"/>
                    </a:schemeClr>
                  </a:solidFill>
                  <a:cs typeface="+mn-ea"/>
                  <a:sym typeface="+mn-lt"/>
                </a:rPr>
                <a:t>201</a:t>
              </a:r>
              <a:r>
                <a:rPr lang="en-US" altLang="zh-CN" b="1" dirty="0">
                  <a:solidFill>
                    <a:schemeClr val="bg1">
                      <a:lumMod val="50000"/>
                    </a:schemeClr>
                  </a:solidFill>
                  <a:cs typeface="+mn-ea"/>
                  <a:sym typeface="+mn-lt"/>
                </a:rPr>
                <a:t>7</a:t>
              </a:r>
              <a:endParaRPr lang="en-US" b="1" dirty="0">
                <a:solidFill>
                  <a:schemeClr val="bg1">
                    <a:lumMod val="50000"/>
                  </a:schemeClr>
                </a:solidFill>
                <a:cs typeface="+mn-ea"/>
                <a:sym typeface="+mn-lt"/>
              </a:endParaRPr>
            </a:p>
          </p:txBody>
        </p:sp>
        <p:sp>
          <p:nvSpPr>
            <p:cNvPr id="263" name="Rectangle 22"/>
            <p:cNvSpPr/>
            <p:nvPr/>
          </p:nvSpPr>
          <p:spPr>
            <a:xfrm>
              <a:off x="2155025" y="4808081"/>
              <a:ext cx="2391371" cy="614642"/>
            </a:xfrm>
            <a:prstGeom prst="rect">
              <a:avLst/>
            </a:prstGeom>
          </p:spPr>
          <p:txBody>
            <a:bodyPr>
              <a:spAutoFit/>
            </a:bodyPr>
            <a:lstStyle/>
            <a:p>
              <a:pPr>
                <a:defRPr/>
              </a:pPr>
              <a:r>
                <a:rPr lang="zh-CN" altLang="en-US" sz="800" dirty="0">
                  <a:solidFill>
                    <a:schemeClr val="bg1">
                      <a:lumMod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grpSp>
      <p:grpSp>
        <p:nvGrpSpPr>
          <p:cNvPr id="4" name="Group 23"/>
          <p:cNvGrpSpPr>
            <a:grpSpLocks/>
          </p:cNvGrpSpPr>
          <p:nvPr/>
        </p:nvGrpSpPr>
        <p:grpSpPr bwMode="auto">
          <a:xfrm>
            <a:off x="5169177" y="1158480"/>
            <a:ext cx="1794505" cy="730605"/>
            <a:chOff x="2155025" y="4449725"/>
            <a:chExt cx="2391371" cy="972998"/>
          </a:xfrm>
        </p:grpSpPr>
        <p:sp>
          <p:nvSpPr>
            <p:cNvPr id="265" name="TextBox 264"/>
            <p:cNvSpPr txBox="1"/>
            <p:nvPr/>
          </p:nvSpPr>
          <p:spPr>
            <a:xfrm>
              <a:off x="2155025" y="4449725"/>
              <a:ext cx="869699" cy="491713"/>
            </a:xfrm>
            <a:prstGeom prst="rect">
              <a:avLst/>
            </a:prstGeom>
            <a:noFill/>
          </p:spPr>
          <p:txBody>
            <a:bodyPr wrap="none">
              <a:spAutoFit/>
            </a:bodyPr>
            <a:lstStyle/>
            <a:p>
              <a:pPr>
                <a:defRPr/>
              </a:pPr>
              <a:r>
                <a:rPr lang="en-US" b="1" dirty="0">
                  <a:solidFill>
                    <a:schemeClr val="bg1">
                      <a:lumMod val="50000"/>
                    </a:schemeClr>
                  </a:solidFill>
                  <a:cs typeface="+mn-ea"/>
                  <a:sym typeface="+mn-lt"/>
                </a:rPr>
                <a:t>201</a:t>
              </a:r>
              <a:r>
                <a:rPr lang="en-US" altLang="zh-CN" b="1" dirty="0">
                  <a:solidFill>
                    <a:schemeClr val="bg1">
                      <a:lumMod val="50000"/>
                    </a:schemeClr>
                  </a:solidFill>
                  <a:cs typeface="+mn-ea"/>
                  <a:sym typeface="+mn-lt"/>
                </a:rPr>
                <a:t>8</a:t>
              </a:r>
              <a:endParaRPr lang="en-US" b="1" dirty="0">
                <a:solidFill>
                  <a:schemeClr val="bg1">
                    <a:lumMod val="50000"/>
                  </a:schemeClr>
                </a:solidFill>
                <a:cs typeface="+mn-ea"/>
                <a:sym typeface="+mn-lt"/>
              </a:endParaRPr>
            </a:p>
          </p:txBody>
        </p:sp>
        <p:sp>
          <p:nvSpPr>
            <p:cNvPr id="266" name="Rectangle 25"/>
            <p:cNvSpPr/>
            <p:nvPr/>
          </p:nvSpPr>
          <p:spPr>
            <a:xfrm>
              <a:off x="2155025" y="4808081"/>
              <a:ext cx="2391371" cy="614642"/>
            </a:xfrm>
            <a:prstGeom prst="rect">
              <a:avLst/>
            </a:prstGeom>
          </p:spPr>
          <p:txBody>
            <a:bodyPr>
              <a:spAutoFit/>
            </a:bodyPr>
            <a:lstStyle/>
            <a:p>
              <a:pPr>
                <a:defRPr/>
              </a:pPr>
              <a:r>
                <a:rPr lang="zh-CN" altLang="en-US" sz="800" dirty="0">
                  <a:solidFill>
                    <a:schemeClr val="bg1">
                      <a:lumMod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grpSp>
      <p:grpSp>
        <p:nvGrpSpPr>
          <p:cNvPr id="5" name="Group 26"/>
          <p:cNvGrpSpPr>
            <a:grpSpLocks/>
          </p:cNvGrpSpPr>
          <p:nvPr/>
        </p:nvGrpSpPr>
        <p:grpSpPr bwMode="auto">
          <a:xfrm>
            <a:off x="6093222" y="2513407"/>
            <a:ext cx="1793315" cy="729412"/>
            <a:chOff x="2155025" y="4449725"/>
            <a:chExt cx="2391371" cy="973100"/>
          </a:xfrm>
        </p:grpSpPr>
        <p:sp>
          <p:nvSpPr>
            <p:cNvPr id="268" name="TextBox 267"/>
            <p:cNvSpPr txBox="1"/>
            <p:nvPr/>
          </p:nvSpPr>
          <p:spPr>
            <a:xfrm>
              <a:off x="2155025" y="4449725"/>
              <a:ext cx="870277" cy="492569"/>
            </a:xfrm>
            <a:prstGeom prst="rect">
              <a:avLst/>
            </a:prstGeom>
            <a:noFill/>
          </p:spPr>
          <p:txBody>
            <a:bodyPr wrap="none">
              <a:spAutoFit/>
            </a:bodyPr>
            <a:lstStyle/>
            <a:p>
              <a:pPr>
                <a:defRPr/>
              </a:pPr>
              <a:r>
                <a:rPr lang="en-US" b="1" dirty="0">
                  <a:solidFill>
                    <a:schemeClr val="bg1">
                      <a:lumMod val="50000"/>
                    </a:schemeClr>
                  </a:solidFill>
                  <a:cs typeface="+mn-ea"/>
                  <a:sym typeface="+mn-lt"/>
                </a:rPr>
                <a:t>201</a:t>
              </a:r>
              <a:r>
                <a:rPr lang="en-US" altLang="zh-CN" b="1" dirty="0">
                  <a:solidFill>
                    <a:schemeClr val="bg1">
                      <a:lumMod val="50000"/>
                    </a:schemeClr>
                  </a:solidFill>
                  <a:cs typeface="+mn-ea"/>
                  <a:sym typeface="+mn-lt"/>
                </a:rPr>
                <a:t>9</a:t>
              </a:r>
              <a:endParaRPr lang="en-US" b="1" dirty="0">
                <a:solidFill>
                  <a:schemeClr val="bg1">
                    <a:lumMod val="50000"/>
                  </a:schemeClr>
                </a:solidFill>
                <a:cs typeface="+mn-ea"/>
                <a:sym typeface="+mn-lt"/>
              </a:endParaRPr>
            </a:p>
          </p:txBody>
        </p:sp>
        <p:sp>
          <p:nvSpPr>
            <p:cNvPr id="269" name="Rectangle 28"/>
            <p:cNvSpPr/>
            <p:nvPr/>
          </p:nvSpPr>
          <p:spPr>
            <a:xfrm>
              <a:off x="2155025" y="4807113"/>
              <a:ext cx="2391371" cy="615712"/>
            </a:xfrm>
            <a:prstGeom prst="rect">
              <a:avLst/>
            </a:prstGeom>
          </p:spPr>
          <p:txBody>
            <a:bodyPr>
              <a:spAutoFit/>
            </a:bodyPr>
            <a:lstStyle/>
            <a:p>
              <a:pPr>
                <a:defRPr/>
              </a:pPr>
              <a:r>
                <a:rPr lang="zh-CN" altLang="en-US" sz="800" dirty="0">
                  <a:solidFill>
                    <a:schemeClr val="bg1">
                      <a:lumMod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grpSp>
      <p:grpSp>
        <p:nvGrpSpPr>
          <p:cNvPr id="6" name="Group 29"/>
          <p:cNvGrpSpPr>
            <a:grpSpLocks/>
          </p:cNvGrpSpPr>
          <p:nvPr/>
        </p:nvGrpSpPr>
        <p:grpSpPr bwMode="auto">
          <a:xfrm>
            <a:off x="6630263" y="3729040"/>
            <a:ext cx="1793315" cy="729413"/>
            <a:chOff x="2155025" y="4449725"/>
            <a:chExt cx="2391371" cy="973100"/>
          </a:xfrm>
        </p:grpSpPr>
        <p:sp>
          <p:nvSpPr>
            <p:cNvPr id="271" name="TextBox 270"/>
            <p:cNvSpPr txBox="1"/>
            <p:nvPr/>
          </p:nvSpPr>
          <p:spPr>
            <a:xfrm>
              <a:off x="2155025" y="4449725"/>
              <a:ext cx="870277" cy="492569"/>
            </a:xfrm>
            <a:prstGeom prst="rect">
              <a:avLst/>
            </a:prstGeom>
            <a:noFill/>
          </p:spPr>
          <p:txBody>
            <a:bodyPr wrap="none">
              <a:spAutoFit/>
            </a:bodyPr>
            <a:lstStyle/>
            <a:p>
              <a:pPr>
                <a:defRPr/>
              </a:pPr>
              <a:r>
                <a:rPr lang="en-US" b="1" dirty="0">
                  <a:solidFill>
                    <a:srgbClr val="404652"/>
                  </a:solidFill>
                  <a:cs typeface="+mn-ea"/>
                  <a:sym typeface="+mn-lt"/>
                </a:rPr>
                <a:t>2020</a:t>
              </a:r>
            </a:p>
          </p:txBody>
        </p:sp>
        <p:sp>
          <p:nvSpPr>
            <p:cNvPr id="272" name="Rectangle 31"/>
            <p:cNvSpPr/>
            <p:nvPr/>
          </p:nvSpPr>
          <p:spPr>
            <a:xfrm>
              <a:off x="2155025" y="4807114"/>
              <a:ext cx="2391371" cy="615711"/>
            </a:xfrm>
            <a:prstGeom prst="rect">
              <a:avLst/>
            </a:prstGeom>
          </p:spPr>
          <p:txBody>
            <a:bodyPr>
              <a:spAutoFit/>
            </a:bodyPr>
            <a:lstStyle/>
            <a:p>
              <a:pPr>
                <a:defRPr/>
              </a:pPr>
              <a:r>
                <a:rPr lang="zh-CN" altLang="en-US" sz="800" dirty="0">
                  <a:solidFill>
                    <a:schemeClr val="bg1">
                      <a:lumMod val="50000"/>
                    </a:schemeClr>
                  </a:solidFill>
                  <a:latin typeface="微软雅黑" pitchFamily="34" charset="-122"/>
                  <a:ea typeface="微软雅黑" pitchFamily="34" charset="-122"/>
                  <a:cs typeface="+mn-ea"/>
                  <a:sym typeface="+mn-lt"/>
                </a:rPr>
                <a:t>点击输入详细文本内容，点击输入详细的文本内容，点击输入详细的文本内容。</a:t>
              </a:r>
              <a:endParaRPr lang="en-US" altLang="zh-CN" sz="800" dirty="0">
                <a:solidFill>
                  <a:schemeClr val="bg1">
                    <a:lumMod val="50000"/>
                  </a:schemeClr>
                </a:solidFill>
                <a:latin typeface="微软雅黑" pitchFamily="34" charset="-122"/>
                <a:ea typeface="微软雅黑" pitchFamily="34" charset="-122"/>
                <a:cs typeface="+mn-ea"/>
                <a:sym typeface="+mn-lt"/>
              </a:endParaRPr>
            </a:p>
          </p:txBody>
        </p:sp>
      </p:grpSp>
      <p:cxnSp>
        <p:nvCxnSpPr>
          <p:cNvPr id="273" name="Curved Connector 33"/>
          <p:cNvCxnSpPr>
            <a:stCxn id="256" idx="0"/>
            <a:endCxn id="255" idx="3"/>
          </p:cNvCxnSpPr>
          <p:nvPr/>
        </p:nvCxnSpPr>
        <p:spPr>
          <a:xfrm rot="5400000" flipH="1" flipV="1">
            <a:off x="1197975" y="2637705"/>
            <a:ext cx="757912" cy="710380"/>
          </a:xfrm>
          <a:prstGeom prst="curvedConnector3">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4" name="Curved Connector 39"/>
          <p:cNvCxnSpPr>
            <a:stCxn id="237" idx="4"/>
            <a:endCxn id="254" idx="1"/>
          </p:cNvCxnSpPr>
          <p:nvPr/>
        </p:nvCxnSpPr>
        <p:spPr>
          <a:xfrm rot="16200000" flipH="1">
            <a:off x="4689652" y="1830244"/>
            <a:ext cx="935315" cy="680015"/>
          </a:xfrm>
          <a:prstGeom prst="curvedConnector3">
            <a:avLst>
              <a:gd name="adj1" fmla="val 50000"/>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5" name="Curved Connector 41"/>
          <p:cNvCxnSpPr>
            <a:stCxn id="254" idx="4"/>
            <a:endCxn id="257" idx="0"/>
          </p:cNvCxnSpPr>
          <p:nvPr/>
        </p:nvCxnSpPr>
        <p:spPr>
          <a:xfrm rot="16200000" flipH="1">
            <a:off x="5673221" y="3203634"/>
            <a:ext cx="708422" cy="625754"/>
          </a:xfrm>
          <a:prstGeom prst="curvedConnector3">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76" name="Curved Connector 39"/>
          <p:cNvCxnSpPr>
            <a:stCxn id="255" idx="7"/>
            <a:endCxn id="237" idx="0"/>
          </p:cNvCxnSpPr>
          <p:nvPr/>
        </p:nvCxnSpPr>
        <p:spPr>
          <a:xfrm rot="5400000" flipH="1" flipV="1">
            <a:off x="3154056" y="516275"/>
            <a:ext cx="875784" cy="2450704"/>
          </a:xfrm>
          <a:prstGeom prst="curvedConnector3">
            <a:avLst>
              <a:gd name="adj1" fmla="val 119577"/>
            </a:avLst>
          </a:prstGeom>
          <a:ln w="254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094765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6"/>
                                        </p:tgtEl>
                                        <p:attrNameLst>
                                          <p:attrName>style.visibility</p:attrName>
                                        </p:attrNameLst>
                                      </p:cBhvr>
                                      <p:to>
                                        <p:strVal val="visible"/>
                                      </p:to>
                                    </p:set>
                                    <p:anim calcmode="lin" valueType="num">
                                      <p:cBhvr>
                                        <p:cTn id="7" dur="500" fill="hold"/>
                                        <p:tgtEl>
                                          <p:spTgt spid="256"/>
                                        </p:tgtEl>
                                        <p:attrNameLst>
                                          <p:attrName>ppt_w</p:attrName>
                                        </p:attrNameLst>
                                      </p:cBhvr>
                                      <p:tavLst>
                                        <p:tav tm="0">
                                          <p:val>
                                            <p:fltVal val="0"/>
                                          </p:val>
                                        </p:tav>
                                        <p:tav tm="100000">
                                          <p:val>
                                            <p:strVal val="#ppt_w"/>
                                          </p:val>
                                        </p:tav>
                                      </p:tavLst>
                                    </p:anim>
                                    <p:anim calcmode="lin" valueType="num">
                                      <p:cBhvr>
                                        <p:cTn id="8" dur="500" fill="hold"/>
                                        <p:tgtEl>
                                          <p:spTgt spid="256"/>
                                        </p:tgtEl>
                                        <p:attrNameLst>
                                          <p:attrName>ppt_h</p:attrName>
                                        </p:attrNameLst>
                                      </p:cBhvr>
                                      <p:tavLst>
                                        <p:tav tm="0">
                                          <p:val>
                                            <p:fltVal val="0"/>
                                          </p:val>
                                        </p:tav>
                                        <p:tav tm="100000">
                                          <p:val>
                                            <p:strVal val="#ppt_h"/>
                                          </p:val>
                                        </p:tav>
                                      </p:tavLst>
                                    </p:anim>
                                    <p:animEffect transition="in" filter="fade">
                                      <p:cBhvr>
                                        <p:cTn id="9" dur="500"/>
                                        <p:tgtEl>
                                          <p:spTgt spid="256"/>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73"/>
                                        </p:tgtEl>
                                        <p:attrNameLst>
                                          <p:attrName>style.visibility</p:attrName>
                                        </p:attrNameLst>
                                      </p:cBhvr>
                                      <p:to>
                                        <p:strVal val="visible"/>
                                      </p:to>
                                    </p:set>
                                    <p:animEffect transition="in" filter="wipe(down)">
                                      <p:cBhvr>
                                        <p:cTn id="13" dur="500"/>
                                        <p:tgtEl>
                                          <p:spTgt spid="273"/>
                                        </p:tgtEl>
                                      </p:cBhvr>
                                    </p:animEffect>
                                  </p:childTnLst>
                                </p:cTn>
                              </p:par>
                              <p:par>
                                <p:cTn id="14" presetID="42" presetClass="entr" presetSubtype="0"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anim calcmode="lin" valueType="num">
                                      <p:cBhvr>
                                        <p:cTn id="17" dur="500" fill="hold"/>
                                        <p:tgtEl>
                                          <p:spTgt spid="2"/>
                                        </p:tgtEl>
                                        <p:attrNameLst>
                                          <p:attrName>ppt_x</p:attrName>
                                        </p:attrNameLst>
                                      </p:cBhvr>
                                      <p:tavLst>
                                        <p:tav tm="0">
                                          <p:val>
                                            <p:strVal val="#ppt_x"/>
                                          </p:val>
                                        </p:tav>
                                        <p:tav tm="100000">
                                          <p:val>
                                            <p:strVal val="#ppt_x"/>
                                          </p:val>
                                        </p:tav>
                                      </p:tavLst>
                                    </p:anim>
                                    <p:anim calcmode="lin" valueType="num">
                                      <p:cBhvr>
                                        <p:cTn id="18" dur="500" fill="hold"/>
                                        <p:tgtEl>
                                          <p:spTgt spid="2"/>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255"/>
                                        </p:tgtEl>
                                        <p:attrNameLst>
                                          <p:attrName>style.visibility</p:attrName>
                                        </p:attrNameLst>
                                      </p:cBhvr>
                                      <p:to>
                                        <p:strVal val="visible"/>
                                      </p:to>
                                    </p:set>
                                    <p:anim calcmode="lin" valueType="num">
                                      <p:cBhvr>
                                        <p:cTn id="22" dur="500" fill="hold"/>
                                        <p:tgtEl>
                                          <p:spTgt spid="255"/>
                                        </p:tgtEl>
                                        <p:attrNameLst>
                                          <p:attrName>ppt_w</p:attrName>
                                        </p:attrNameLst>
                                      </p:cBhvr>
                                      <p:tavLst>
                                        <p:tav tm="0">
                                          <p:val>
                                            <p:fltVal val="0"/>
                                          </p:val>
                                        </p:tav>
                                        <p:tav tm="100000">
                                          <p:val>
                                            <p:strVal val="#ppt_w"/>
                                          </p:val>
                                        </p:tav>
                                      </p:tavLst>
                                    </p:anim>
                                    <p:anim calcmode="lin" valueType="num">
                                      <p:cBhvr>
                                        <p:cTn id="23" dur="500" fill="hold"/>
                                        <p:tgtEl>
                                          <p:spTgt spid="255"/>
                                        </p:tgtEl>
                                        <p:attrNameLst>
                                          <p:attrName>ppt_h</p:attrName>
                                        </p:attrNameLst>
                                      </p:cBhvr>
                                      <p:tavLst>
                                        <p:tav tm="0">
                                          <p:val>
                                            <p:fltVal val="0"/>
                                          </p:val>
                                        </p:tav>
                                        <p:tav tm="100000">
                                          <p:val>
                                            <p:strVal val="#ppt_h"/>
                                          </p:val>
                                        </p:tav>
                                      </p:tavLst>
                                    </p:anim>
                                    <p:animEffect transition="in" filter="fade">
                                      <p:cBhvr>
                                        <p:cTn id="24" dur="500"/>
                                        <p:tgtEl>
                                          <p:spTgt spid="255"/>
                                        </p:tgtEl>
                                      </p:cBhvr>
                                    </p:animEffect>
                                  </p:childTnLst>
                                </p:cTn>
                              </p:par>
                            </p:childTnLst>
                          </p:cTn>
                        </p:par>
                        <p:par>
                          <p:cTn id="25" fill="hold">
                            <p:stCondLst>
                              <p:cond delay="1500"/>
                            </p:stCondLst>
                            <p:childTnLst>
                              <p:par>
                                <p:cTn id="26" presetID="18" presetClass="entr" presetSubtype="6" fill="hold" nodeType="afterEffect">
                                  <p:stCondLst>
                                    <p:cond delay="0"/>
                                  </p:stCondLst>
                                  <p:childTnLst>
                                    <p:set>
                                      <p:cBhvr>
                                        <p:cTn id="27" dur="1" fill="hold">
                                          <p:stCondLst>
                                            <p:cond delay="0"/>
                                          </p:stCondLst>
                                        </p:cTn>
                                        <p:tgtEl>
                                          <p:spTgt spid="276"/>
                                        </p:tgtEl>
                                        <p:attrNameLst>
                                          <p:attrName>style.visibility</p:attrName>
                                        </p:attrNameLst>
                                      </p:cBhvr>
                                      <p:to>
                                        <p:strVal val="visible"/>
                                      </p:to>
                                    </p:set>
                                    <p:animEffect transition="in" filter="strips(downRight)">
                                      <p:cBhvr>
                                        <p:cTn id="28" dur="500"/>
                                        <p:tgtEl>
                                          <p:spTgt spid="276"/>
                                        </p:tgtEl>
                                      </p:cBhvr>
                                    </p:animEffect>
                                  </p:childTnLst>
                                </p:cTn>
                              </p:par>
                              <p:par>
                                <p:cTn id="29" presetID="42"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anim calcmode="lin" valueType="num">
                                      <p:cBhvr>
                                        <p:cTn id="32" dur="500" fill="hold"/>
                                        <p:tgtEl>
                                          <p:spTgt spid="3"/>
                                        </p:tgtEl>
                                        <p:attrNameLst>
                                          <p:attrName>ppt_x</p:attrName>
                                        </p:attrNameLst>
                                      </p:cBhvr>
                                      <p:tavLst>
                                        <p:tav tm="0">
                                          <p:val>
                                            <p:strVal val="#ppt_x"/>
                                          </p:val>
                                        </p:tav>
                                        <p:tav tm="100000">
                                          <p:val>
                                            <p:strVal val="#ppt_x"/>
                                          </p:val>
                                        </p:tav>
                                      </p:tavLst>
                                    </p:anim>
                                    <p:anim calcmode="lin" valueType="num">
                                      <p:cBhvr>
                                        <p:cTn id="33" dur="500" fill="hold"/>
                                        <p:tgtEl>
                                          <p:spTgt spid="3"/>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237"/>
                                        </p:tgtEl>
                                        <p:attrNameLst>
                                          <p:attrName>style.visibility</p:attrName>
                                        </p:attrNameLst>
                                      </p:cBhvr>
                                      <p:to>
                                        <p:strVal val="visible"/>
                                      </p:to>
                                    </p:set>
                                    <p:anim calcmode="lin" valueType="num">
                                      <p:cBhvr>
                                        <p:cTn id="37" dur="500" fill="hold"/>
                                        <p:tgtEl>
                                          <p:spTgt spid="237"/>
                                        </p:tgtEl>
                                        <p:attrNameLst>
                                          <p:attrName>ppt_w</p:attrName>
                                        </p:attrNameLst>
                                      </p:cBhvr>
                                      <p:tavLst>
                                        <p:tav tm="0">
                                          <p:val>
                                            <p:fltVal val="0"/>
                                          </p:val>
                                        </p:tav>
                                        <p:tav tm="100000">
                                          <p:val>
                                            <p:strVal val="#ppt_w"/>
                                          </p:val>
                                        </p:tav>
                                      </p:tavLst>
                                    </p:anim>
                                    <p:anim calcmode="lin" valueType="num">
                                      <p:cBhvr>
                                        <p:cTn id="38" dur="500" fill="hold"/>
                                        <p:tgtEl>
                                          <p:spTgt spid="237"/>
                                        </p:tgtEl>
                                        <p:attrNameLst>
                                          <p:attrName>ppt_h</p:attrName>
                                        </p:attrNameLst>
                                      </p:cBhvr>
                                      <p:tavLst>
                                        <p:tav tm="0">
                                          <p:val>
                                            <p:fltVal val="0"/>
                                          </p:val>
                                        </p:tav>
                                        <p:tav tm="100000">
                                          <p:val>
                                            <p:strVal val="#ppt_h"/>
                                          </p:val>
                                        </p:tav>
                                      </p:tavLst>
                                    </p:anim>
                                    <p:animEffect transition="in" filter="fade">
                                      <p:cBhvr>
                                        <p:cTn id="39" dur="500"/>
                                        <p:tgtEl>
                                          <p:spTgt spid="237"/>
                                        </p:tgtEl>
                                      </p:cBhvr>
                                    </p:animEffect>
                                  </p:childTnLst>
                                </p:cTn>
                              </p:par>
                            </p:childTnLst>
                          </p:cTn>
                        </p:par>
                        <p:par>
                          <p:cTn id="40" fill="hold">
                            <p:stCondLst>
                              <p:cond delay="2500"/>
                            </p:stCondLst>
                            <p:childTnLst>
                              <p:par>
                                <p:cTn id="41" presetID="18" presetClass="entr" presetSubtype="6" fill="hold" nodeType="afterEffect">
                                  <p:stCondLst>
                                    <p:cond delay="0"/>
                                  </p:stCondLst>
                                  <p:childTnLst>
                                    <p:set>
                                      <p:cBhvr>
                                        <p:cTn id="42" dur="1" fill="hold">
                                          <p:stCondLst>
                                            <p:cond delay="0"/>
                                          </p:stCondLst>
                                        </p:cTn>
                                        <p:tgtEl>
                                          <p:spTgt spid="274"/>
                                        </p:tgtEl>
                                        <p:attrNameLst>
                                          <p:attrName>style.visibility</p:attrName>
                                        </p:attrNameLst>
                                      </p:cBhvr>
                                      <p:to>
                                        <p:strVal val="visible"/>
                                      </p:to>
                                    </p:set>
                                    <p:animEffect transition="in" filter="strips(downRight)">
                                      <p:cBhvr>
                                        <p:cTn id="43" dur="500"/>
                                        <p:tgtEl>
                                          <p:spTgt spid="274"/>
                                        </p:tgtEl>
                                      </p:cBhvr>
                                    </p:animEffect>
                                  </p:childTnLst>
                                </p:cTn>
                              </p:par>
                              <p:par>
                                <p:cTn id="44" presetID="42" presetClass="entr" presetSubtype="0" fill="hold"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anim calcmode="lin" valueType="num">
                                      <p:cBhvr>
                                        <p:cTn id="47" dur="500" fill="hold"/>
                                        <p:tgtEl>
                                          <p:spTgt spid="4"/>
                                        </p:tgtEl>
                                        <p:attrNameLst>
                                          <p:attrName>ppt_x</p:attrName>
                                        </p:attrNameLst>
                                      </p:cBhvr>
                                      <p:tavLst>
                                        <p:tav tm="0">
                                          <p:val>
                                            <p:strVal val="#ppt_x"/>
                                          </p:val>
                                        </p:tav>
                                        <p:tav tm="100000">
                                          <p:val>
                                            <p:strVal val="#ppt_x"/>
                                          </p:val>
                                        </p:tav>
                                      </p:tavLst>
                                    </p:anim>
                                    <p:anim calcmode="lin" valueType="num">
                                      <p:cBhvr>
                                        <p:cTn id="48" dur="500" fill="hold"/>
                                        <p:tgtEl>
                                          <p:spTgt spid="4"/>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254"/>
                                        </p:tgtEl>
                                        <p:attrNameLst>
                                          <p:attrName>style.visibility</p:attrName>
                                        </p:attrNameLst>
                                      </p:cBhvr>
                                      <p:to>
                                        <p:strVal val="visible"/>
                                      </p:to>
                                    </p:set>
                                    <p:anim calcmode="lin" valueType="num">
                                      <p:cBhvr>
                                        <p:cTn id="52" dur="500" fill="hold"/>
                                        <p:tgtEl>
                                          <p:spTgt spid="254"/>
                                        </p:tgtEl>
                                        <p:attrNameLst>
                                          <p:attrName>ppt_w</p:attrName>
                                        </p:attrNameLst>
                                      </p:cBhvr>
                                      <p:tavLst>
                                        <p:tav tm="0">
                                          <p:val>
                                            <p:fltVal val="0"/>
                                          </p:val>
                                        </p:tav>
                                        <p:tav tm="100000">
                                          <p:val>
                                            <p:strVal val="#ppt_w"/>
                                          </p:val>
                                        </p:tav>
                                      </p:tavLst>
                                    </p:anim>
                                    <p:anim calcmode="lin" valueType="num">
                                      <p:cBhvr>
                                        <p:cTn id="53" dur="500" fill="hold"/>
                                        <p:tgtEl>
                                          <p:spTgt spid="254"/>
                                        </p:tgtEl>
                                        <p:attrNameLst>
                                          <p:attrName>ppt_h</p:attrName>
                                        </p:attrNameLst>
                                      </p:cBhvr>
                                      <p:tavLst>
                                        <p:tav tm="0">
                                          <p:val>
                                            <p:fltVal val="0"/>
                                          </p:val>
                                        </p:tav>
                                        <p:tav tm="100000">
                                          <p:val>
                                            <p:strVal val="#ppt_h"/>
                                          </p:val>
                                        </p:tav>
                                      </p:tavLst>
                                    </p:anim>
                                    <p:animEffect transition="in" filter="fade">
                                      <p:cBhvr>
                                        <p:cTn id="54" dur="500"/>
                                        <p:tgtEl>
                                          <p:spTgt spid="254"/>
                                        </p:tgtEl>
                                      </p:cBhvr>
                                    </p:animEffect>
                                  </p:childTnLst>
                                </p:cTn>
                              </p:par>
                            </p:childTnLst>
                          </p:cTn>
                        </p:par>
                        <p:par>
                          <p:cTn id="55" fill="hold">
                            <p:stCondLst>
                              <p:cond delay="3500"/>
                            </p:stCondLst>
                            <p:childTnLst>
                              <p:par>
                                <p:cTn id="56" presetID="22" presetClass="entr" presetSubtype="1" fill="hold" nodeType="afterEffect">
                                  <p:stCondLst>
                                    <p:cond delay="0"/>
                                  </p:stCondLst>
                                  <p:childTnLst>
                                    <p:set>
                                      <p:cBhvr>
                                        <p:cTn id="57" dur="1" fill="hold">
                                          <p:stCondLst>
                                            <p:cond delay="0"/>
                                          </p:stCondLst>
                                        </p:cTn>
                                        <p:tgtEl>
                                          <p:spTgt spid="275"/>
                                        </p:tgtEl>
                                        <p:attrNameLst>
                                          <p:attrName>style.visibility</p:attrName>
                                        </p:attrNameLst>
                                      </p:cBhvr>
                                      <p:to>
                                        <p:strVal val="visible"/>
                                      </p:to>
                                    </p:set>
                                    <p:animEffect transition="in" filter="wipe(up)">
                                      <p:cBhvr>
                                        <p:cTn id="58" dur="500"/>
                                        <p:tgtEl>
                                          <p:spTgt spid="275"/>
                                        </p:tgtEl>
                                      </p:cBhvr>
                                    </p:animEffect>
                                  </p:childTnLst>
                                </p:cTn>
                              </p:par>
                              <p:par>
                                <p:cTn id="59" presetID="42" presetClass="entr" presetSubtype="0" fill="hold"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fade">
                                      <p:cBhvr>
                                        <p:cTn id="61" dur="500"/>
                                        <p:tgtEl>
                                          <p:spTgt spid="5"/>
                                        </p:tgtEl>
                                      </p:cBhvr>
                                    </p:animEffect>
                                    <p:anim calcmode="lin" valueType="num">
                                      <p:cBhvr>
                                        <p:cTn id="62" dur="500" fill="hold"/>
                                        <p:tgtEl>
                                          <p:spTgt spid="5"/>
                                        </p:tgtEl>
                                        <p:attrNameLst>
                                          <p:attrName>ppt_x</p:attrName>
                                        </p:attrNameLst>
                                      </p:cBhvr>
                                      <p:tavLst>
                                        <p:tav tm="0">
                                          <p:val>
                                            <p:strVal val="#ppt_x"/>
                                          </p:val>
                                        </p:tav>
                                        <p:tav tm="100000">
                                          <p:val>
                                            <p:strVal val="#ppt_x"/>
                                          </p:val>
                                        </p:tav>
                                      </p:tavLst>
                                    </p:anim>
                                    <p:anim calcmode="lin" valueType="num">
                                      <p:cBhvr>
                                        <p:cTn id="63" dur="500" fill="hold"/>
                                        <p:tgtEl>
                                          <p:spTgt spid="5"/>
                                        </p:tgtEl>
                                        <p:attrNameLst>
                                          <p:attrName>ppt_y</p:attrName>
                                        </p:attrNameLst>
                                      </p:cBhvr>
                                      <p:tavLst>
                                        <p:tav tm="0">
                                          <p:val>
                                            <p:strVal val="#ppt_y+.1"/>
                                          </p:val>
                                        </p:tav>
                                        <p:tav tm="100000">
                                          <p:val>
                                            <p:strVal val="#ppt_y"/>
                                          </p:val>
                                        </p:tav>
                                      </p:tavLst>
                                    </p:anim>
                                  </p:childTnLst>
                                </p:cTn>
                              </p:par>
                            </p:childTnLst>
                          </p:cTn>
                        </p:par>
                        <p:par>
                          <p:cTn id="64" fill="hold">
                            <p:stCondLst>
                              <p:cond delay="4000"/>
                            </p:stCondLst>
                            <p:childTnLst>
                              <p:par>
                                <p:cTn id="65" presetID="53" presetClass="entr" presetSubtype="16" fill="hold" grpId="0" nodeType="afterEffect">
                                  <p:stCondLst>
                                    <p:cond delay="0"/>
                                  </p:stCondLst>
                                  <p:childTnLst>
                                    <p:set>
                                      <p:cBhvr>
                                        <p:cTn id="66" dur="1" fill="hold">
                                          <p:stCondLst>
                                            <p:cond delay="0"/>
                                          </p:stCondLst>
                                        </p:cTn>
                                        <p:tgtEl>
                                          <p:spTgt spid="257"/>
                                        </p:tgtEl>
                                        <p:attrNameLst>
                                          <p:attrName>style.visibility</p:attrName>
                                        </p:attrNameLst>
                                      </p:cBhvr>
                                      <p:to>
                                        <p:strVal val="visible"/>
                                      </p:to>
                                    </p:set>
                                    <p:anim calcmode="lin" valueType="num">
                                      <p:cBhvr>
                                        <p:cTn id="67" dur="500" fill="hold"/>
                                        <p:tgtEl>
                                          <p:spTgt spid="257"/>
                                        </p:tgtEl>
                                        <p:attrNameLst>
                                          <p:attrName>ppt_w</p:attrName>
                                        </p:attrNameLst>
                                      </p:cBhvr>
                                      <p:tavLst>
                                        <p:tav tm="0">
                                          <p:val>
                                            <p:fltVal val="0"/>
                                          </p:val>
                                        </p:tav>
                                        <p:tav tm="100000">
                                          <p:val>
                                            <p:strVal val="#ppt_w"/>
                                          </p:val>
                                        </p:tav>
                                      </p:tavLst>
                                    </p:anim>
                                    <p:anim calcmode="lin" valueType="num">
                                      <p:cBhvr>
                                        <p:cTn id="68" dur="500" fill="hold"/>
                                        <p:tgtEl>
                                          <p:spTgt spid="257"/>
                                        </p:tgtEl>
                                        <p:attrNameLst>
                                          <p:attrName>ppt_h</p:attrName>
                                        </p:attrNameLst>
                                      </p:cBhvr>
                                      <p:tavLst>
                                        <p:tav tm="0">
                                          <p:val>
                                            <p:fltVal val="0"/>
                                          </p:val>
                                        </p:tav>
                                        <p:tav tm="100000">
                                          <p:val>
                                            <p:strVal val="#ppt_h"/>
                                          </p:val>
                                        </p:tav>
                                      </p:tavLst>
                                    </p:anim>
                                    <p:animEffect transition="in" filter="fade">
                                      <p:cBhvr>
                                        <p:cTn id="69" dur="500"/>
                                        <p:tgtEl>
                                          <p:spTgt spid="257"/>
                                        </p:tgtEl>
                                      </p:cBhvr>
                                    </p:animEffect>
                                  </p:childTnLst>
                                </p:cTn>
                              </p:par>
                            </p:childTnLst>
                          </p:cTn>
                        </p:par>
                        <p:par>
                          <p:cTn id="70" fill="hold">
                            <p:stCondLst>
                              <p:cond delay="4500"/>
                            </p:stCondLst>
                            <p:childTnLst>
                              <p:par>
                                <p:cTn id="71" presetID="42" presetClass="entr" presetSubtype="0" fill="hold"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fade">
                                      <p:cBhvr>
                                        <p:cTn id="73" dur="500"/>
                                        <p:tgtEl>
                                          <p:spTgt spid="6"/>
                                        </p:tgtEl>
                                      </p:cBhvr>
                                    </p:animEffect>
                                    <p:anim calcmode="lin" valueType="num">
                                      <p:cBhvr>
                                        <p:cTn id="74" dur="500" fill="hold"/>
                                        <p:tgtEl>
                                          <p:spTgt spid="6"/>
                                        </p:tgtEl>
                                        <p:attrNameLst>
                                          <p:attrName>ppt_x</p:attrName>
                                        </p:attrNameLst>
                                      </p:cBhvr>
                                      <p:tavLst>
                                        <p:tav tm="0">
                                          <p:val>
                                            <p:strVal val="#ppt_x"/>
                                          </p:val>
                                        </p:tav>
                                        <p:tav tm="100000">
                                          <p:val>
                                            <p:strVal val="#ppt_x"/>
                                          </p:val>
                                        </p:tav>
                                      </p:tavLst>
                                    </p:anim>
                                    <p:anim calcmode="lin" valueType="num">
                                      <p:cBhvr>
                                        <p:cTn id="75"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 grpId="0" animBg="1"/>
      <p:bldP spid="254" grpId="0" animBg="1"/>
      <p:bldP spid="255" grpId="0" animBg="1"/>
      <p:bldP spid="256" grpId="0" animBg="1"/>
      <p:bldP spid="25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2"/>
          <p:cNvSpPr>
            <a:spLocks noChangeArrowheads="1"/>
          </p:cNvSpPr>
          <p:nvPr/>
        </p:nvSpPr>
        <p:spPr bwMode="auto">
          <a:xfrm>
            <a:off x="4181475" y="1491124"/>
            <a:ext cx="768350" cy="766998"/>
          </a:xfrm>
          <a:prstGeom prst="ellipse">
            <a:avLst/>
          </a:prstGeom>
          <a:solidFill>
            <a:schemeClr val="accent2"/>
          </a:solidFill>
          <a:ln>
            <a:noFill/>
          </a:ln>
        </p:spPr>
        <p:txBody>
          <a:bodyPr lIns="91440" tIns="45720" rIns="91440" bIns="45720"/>
          <a:lstStyle/>
          <a:p>
            <a:endParaRPr lang="zh-CN" altLang="en-US">
              <a:solidFill>
                <a:schemeClr val="bg1">
                  <a:lumMod val="50000"/>
                </a:schemeClr>
              </a:solidFill>
            </a:endParaRPr>
          </a:p>
        </p:txBody>
      </p:sp>
      <p:sp>
        <p:nvSpPr>
          <p:cNvPr id="18435" name="Oval 3"/>
          <p:cNvSpPr>
            <a:spLocks noChangeArrowheads="1"/>
          </p:cNvSpPr>
          <p:nvPr/>
        </p:nvSpPr>
        <p:spPr bwMode="auto">
          <a:xfrm>
            <a:off x="4284664" y="2570956"/>
            <a:ext cx="574675" cy="574853"/>
          </a:xfrm>
          <a:prstGeom prst="ellipse">
            <a:avLst/>
          </a:prstGeom>
          <a:solidFill>
            <a:srgbClr val="FFFDEF"/>
          </a:solidFill>
          <a:ln w="9525" cmpd="sng">
            <a:solidFill>
              <a:srgbClr val="CBAB89"/>
            </a:solidFill>
            <a:round/>
            <a:headEnd/>
            <a:tailEnd/>
          </a:ln>
        </p:spPr>
        <p:txBody>
          <a:bodyPr lIns="91440" tIns="45720" rIns="91440" bIns="45720"/>
          <a:lstStyle/>
          <a:p>
            <a:endParaRPr lang="zh-CN" altLang="en-US">
              <a:solidFill>
                <a:schemeClr val="bg1">
                  <a:lumMod val="50000"/>
                </a:schemeClr>
              </a:solidFill>
            </a:endParaRPr>
          </a:p>
        </p:txBody>
      </p:sp>
      <p:sp>
        <p:nvSpPr>
          <p:cNvPr id="18436" name="Oval 4"/>
          <p:cNvSpPr>
            <a:spLocks noChangeArrowheads="1"/>
          </p:cNvSpPr>
          <p:nvPr/>
        </p:nvSpPr>
        <p:spPr bwMode="auto">
          <a:xfrm>
            <a:off x="5162550" y="2472501"/>
            <a:ext cx="766763" cy="766998"/>
          </a:xfrm>
          <a:prstGeom prst="ellipse">
            <a:avLst/>
          </a:prstGeom>
          <a:solidFill>
            <a:schemeClr val="accent3"/>
          </a:solidFill>
          <a:ln>
            <a:noFill/>
          </a:ln>
        </p:spPr>
        <p:txBody>
          <a:bodyPr lIns="91440" tIns="45720" rIns="91440" bIns="45720"/>
          <a:lstStyle/>
          <a:p>
            <a:endParaRPr lang="zh-CN" altLang="en-US">
              <a:solidFill>
                <a:schemeClr val="bg1">
                  <a:lumMod val="50000"/>
                </a:schemeClr>
              </a:solidFill>
            </a:endParaRPr>
          </a:p>
        </p:txBody>
      </p:sp>
      <p:sp>
        <p:nvSpPr>
          <p:cNvPr id="18437" name="Oval 5"/>
          <p:cNvSpPr>
            <a:spLocks noChangeArrowheads="1"/>
          </p:cNvSpPr>
          <p:nvPr/>
        </p:nvSpPr>
        <p:spPr bwMode="auto">
          <a:xfrm>
            <a:off x="3201988" y="2472501"/>
            <a:ext cx="766762" cy="766998"/>
          </a:xfrm>
          <a:prstGeom prst="ellipse">
            <a:avLst/>
          </a:prstGeom>
          <a:solidFill>
            <a:schemeClr val="accent1"/>
          </a:solidFill>
          <a:ln>
            <a:noFill/>
          </a:ln>
        </p:spPr>
        <p:txBody>
          <a:bodyPr lIns="91440" tIns="45720" rIns="91440" bIns="45720"/>
          <a:lstStyle/>
          <a:p>
            <a:endParaRPr lang="zh-CN" altLang="en-US">
              <a:solidFill>
                <a:schemeClr val="bg1">
                  <a:lumMod val="50000"/>
                </a:schemeClr>
              </a:solidFill>
            </a:endParaRPr>
          </a:p>
        </p:txBody>
      </p:sp>
      <p:sp>
        <p:nvSpPr>
          <p:cNvPr id="18438" name="Oval 6"/>
          <p:cNvSpPr>
            <a:spLocks noChangeArrowheads="1"/>
          </p:cNvSpPr>
          <p:nvPr/>
        </p:nvSpPr>
        <p:spPr bwMode="auto">
          <a:xfrm>
            <a:off x="4181475" y="3452290"/>
            <a:ext cx="768350" cy="768587"/>
          </a:xfrm>
          <a:prstGeom prst="ellipse">
            <a:avLst/>
          </a:prstGeom>
          <a:solidFill>
            <a:schemeClr val="accent4"/>
          </a:solidFill>
          <a:ln>
            <a:noFill/>
          </a:ln>
        </p:spPr>
        <p:txBody>
          <a:bodyPr lIns="91440" tIns="45720" rIns="91440" bIns="45720"/>
          <a:lstStyle/>
          <a:p>
            <a:endParaRPr lang="zh-CN" altLang="en-US">
              <a:solidFill>
                <a:schemeClr val="bg1">
                  <a:lumMod val="50000"/>
                </a:schemeClr>
              </a:solidFill>
            </a:endParaRPr>
          </a:p>
        </p:txBody>
      </p:sp>
      <p:sp>
        <p:nvSpPr>
          <p:cNvPr id="18439" name="Freeform 7"/>
          <p:cNvSpPr>
            <a:spLocks/>
          </p:cNvSpPr>
          <p:nvPr/>
        </p:nvSpPr>
        <p:spPr bwMode="auto">
          <a:xfrm>
            <a:off x="2824163" y="1576876"/>
            <a:ext cx="1228725" cy="333478"/>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A2897B"/>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a:solidFill>
                <a:schemeClr val="bg1">
                  <a:lumMod val="50000"/>
                </a:schemeClr>
              </a:solidFill>
            </a:endParaRPr>
          </a:p>
        </p:txBody>
      </p:sp>
      <p:sp>
        <p:nvSpPr>
          <p:cNvPr id="18440" name="Freeform 8"/>
          <p:cNvSpPr>
            <a:spLocks/>
          </p:cNvSpPr>
          <p:nvPr/>
        </p:nvSpPr>
        <p:spPr bwMode="auto">
          <a:xfrm>
            <a:off x="5570539" y="1576876"/>
            <a:ext cx="568325" cy="765411"/>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6350" cap="flat" cmpd="sng">
            <a:solidFill>
              <a:srgbClr val="A2897B"/>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a:solidFill>
                <a:schemeClr val="bg1">
                  <a:lumMod val="50000"/>
                </a:schemeClr>
              </a:solidFill>
            </a:endParaRPr>
          </a:p>
        </p:txBody>
      </p:sp>
      <p:sp>
        <p:nvSpPr>
          <p:cNvPr id="18441" name="Freeform 9"/>
          <p:cNvSpPr>
            <a:spLocks/>
          </p:cNvSpPr>
          <p:nvPr/>
        </p:nvSpPr>
        <p:spPr bwMode="auto">
          <a:xfrm>
            <a:off x="5078413" y="3523752"/>
            <a:ext cx="1014412" cy="333478"/>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6350" cap="flat" cmpd="sng">
            <a:solidFill>
              <a:srgbClr val="A2897B"/>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a:solidFill>
                <a:schemeClr val="bg1">
                  <a:lumMod val="50000"/>
                </a:schemeClr>
              </a:solidFill>
            </a:endParaRPr>
          </a:p>
        </p:txBody>
      </p:sp>
      <p:sp>
        <p:nvSpPr>
          <p:cNvPr id="18442" name="Freeform 10"/>
          <p:cNvSpPr>
            <a:spLocks/>
          </p:cNvSpPr>
          <p:nvPr/>
        </p:nvSpPr>
        <p:spPr bwMode="auto">
          <a:xfrm>
            <a:off x="2824163" y="3314136"/>
            <a:ext cx="760412" cy="220730"/>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6350" cap="flat" cmpd="sng">
            <a:solidFill>
              <a:srgbClr val="A2897B"/>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a:solidFill>
                <a:schemeClr val="bg1">
                  <a:lumMod val="50000"/>
                </a:schemeClr>
              </a:solidFill>
            </a:endParaRPr>
          </a:p>
        </p:txBody>
      </p:sp>
      <p:sp>
        <p:nvSpPr>
          <p:cNvPr id="18443" name="Freeform 11"/>
          <p:cNvSpPr>
            <a:spLocks/>
          </p:cNvSpPr>
          <p:nvPr/>
        </p:nvSpPr>
        <p:spPr bwMode="auto">
          <a:xfrm>
            <a:off x="5005388" y="2791688"/>
            <a:ext cx="68262" cy="136567"/>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91440" tIns="45720" rIns="91440" bIns="45720"/>
          <a:lstStyle/>
          <a:p>
            <a:endParaRPr lang="zh-CN" altLang="en-US">
              <a:solidFill>
                <a:schemeClr val="bg1">
                  <a:lumMod val="50000"/>
                </a:schemeClr>
              </a:solidFill>
            </a:endParaRPr>
          </a:p>
        </p:txBody>
      </p:sp>
      <p:sp>
        <p:nvSpPr>
          <p:cNvPr id="18444" name="Freeform 12"/>
          <p:cNvSpPr>
            <a:spLocks/>
          </p:cNvSpPr>
          <p:nvPr/>
        </p:nvSpPr>
        <p:spPr bwMode="auto">
          <a:xfrm>
            <a:off x="4057651" y="2791688"/>
            <a:ext cx="68263" cy="136567"/>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91440" tIns="45720" rIns="91440" bIns="45720"/>
          <a:lstStyle/>
          <a:p>
            <a:endParaRPr lang="zh-CN" altLang="en-US">
              <a:solidFill>
                <a:schemeClr val="bg1">
                  <a:lumMod val="50000"/>
                </a:schemeClr>
              </a:solidFill>
            </a:endParaRPr>
          </a:p>
        </p:txBody>
      </p:sp>
      <p:sp>
        <p:nvSpPr>
          <p:cNvPr id="18445" name="Freeform 13"/>
          <p:cNvSpPr>
            <a:spLocks/>
          </p:cNvSpPr>
          <p:nvPr/>
        </p:nvSpPr>
        <p:spPr bwMode="auto">
          <a:xfrm>
            <a:off x="4497389" y="3299845"/>
            <a:ext cx="136525" cy="68284"/>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91440" tIns="45720" rIns="91440" bIns="45720"/>
          <a:lstStyle/>
          <a:p>
            <a:endParaRPr lang="zh-CN" altLang="en-US">
              <a:solidFill>
                <a:schemeClr val="bg1">
                  <a:lumMod val="50000"/>
                </a:schemeClr>
              </a:solidFill>
            </a:endParaRPr>
          </a:p>
        </p:txBody>
      </p:sp>
      <p:sp>
        <p:nvSpPr>
          <p:cNvPr id="18446" name="Freeform 14"/>
          <p:cNvSpPr>
            <a:spLocks/>
          </p:cNvSpPr>
          <p:nvPr/>
        </p:nvSpPr>
        <p:spPr bwMode="auto">
          <a:xfrm>
            <a:off x="4497389" y="2351814"/>
            <a:ext cx="136525" cy="68283"/>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91440" tIns="45720" rIns="91440" bIns="45720"/>
          <a:lstStyle/>
          <a:p>
            <a:endParaRPr lang="zh-CN" altLang="en-US">
              <a:solidFill>
                <a:schemeClr val="bg1">
                  <a:lumMod val="50000"/>
                </a:schemeClr>
              </a:solidFill>
            </a:endParaRPr>
          </a:p>
        </p:txBody>
      </p:sp>
      <p:sp>
        <p:nvSpPr>
          <p:cNvPr id="18447" name="Rectangle 15"/>
          <p:cNvSpPr>
            <a:spLocks noChangeArrowheads="1"/>
          </p:cNvSpPr>
          <p:nvPr/>
        </p:nvSpPr>
        <p:spPr bwMode="auto">
          <a:xfrm>
            <a:off x="6155902" y="1500651"/>
            <a:ext cx="1638724" cy="53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8448" name="Rectangle 16"/>
          <p:cNvSpPr>
            <a:spLocks noChangeArrowheads="1"/>
          </p:cNvSpPr>
          <p:nvPr/>
        </p:nvSpPr>
        <p:spPr bwMode="auto">
          <a:xfrm>
            <a:off x="6155902" y="3442763"/>
            <a:ext cx="1638724" cy="53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8449" name="Rectangle 17"/>
          <p:cNvSpPr>
            <a:spLocks noChangeArrowheads="1"/>
          </p:cNvSpPr>
          <p:nvPr/>
        </p:nvSpPr>
        <p:spPr bwMode="auto">
          <a:xfrm>
            <a:off x="900230" y="3442763"/>
            <a:ext cx="1773121" cy="65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r" defTabSz="914400">
              <a:lnSpc>
                <a:spcPct val="120000"/>
              </a:lnSpc>
              <a:spcBef>
                <a:spcPts val="300"/>
              </a:spcBef>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a:r>
              <a:rPr lang="zh-CN" altLang="en-US" sz="800" dirty="0">
                <a:solidFill>
                  <a:schemeClr val="bg1">
                    <a:lumMod val="50000"/>
                  </a:schemeClr>
                </a:solidFill>
              </a:rPr>
              <a:t>.</a:t>
            </a:r>
          </a:p>
        </p:txBody>
      </p:sp>
      <p:sp>
        <p:nvSpPr>
          <p:cNvPr id="18450" name="Rectangle 18"/>
          <p:cNvSpPr>
            <a:spLocks noChangeArrowheads="1"/>
          </p:cNvSpPr>
          <p:nvPr/>
        </p:nvSpPr>
        <p:spPr bwMode="auto">
          <a:xfrm>
            <a:off x="1044221" y="1497474"/>
            <a:ext cx="1629130" cy="46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8451" name="Freeform 19"/>
          <p:cNvSpPr>
            <a:spLocks noEditPoints="1"/>
          </p:cNvSpPr>
          <p:nvPr/>
        </p:nvSpPr>
        <p:spPr bwMode="auto">
          <a:xfrm>
            <a:off x="4437063" y="1740438"/>
            <a:ext cx="279400" cy="285838"/>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a:solidFill>
                <a:schemeClr val="bg1">
                  <a:lumMod val="50000"/>
                </a:schemeClr>
              </a:solidFill>
            </a:endParaRPr>
          </a:p>
        </p:txBody>
      </p:sp>
      <p:grpSp>
        <p:nvGrpSpPr>
          <p:cNvPr id="2" name="Group 20"/>
          <p:cNvGrpSpPr>
            <a:grpSpLocks/>
          </p:cNvGrpSpPr>
          <p:nvPr/>
        </p:nvGrpSpPr>
        <p:grpSpPr bwMode="auto">
          <a:xfrm>
            <a:off x="3424238" y="2686880"/>
            <a:ext cx="352425" cy="358886"/>
            <a:chOff x="0" y="0"/>
            <a:chExt cx="276" cy="281"/>
          </a:xfrm>
        </p:grpSpPr>
        <p:sp>
          <p:nvSpPr>
            <p:cNvPr id="18453"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18454"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grpSp>
      <p:sp>
        <p:nvSpPr>
          <p:cNvPr id="18455" name="Freeform 23"/>
          <p:cNvSpPr>
            <a:spLocks noEditPoints="1"/>
          </p:cNvSpPr>
          <p:nvPr/>
        </p:nvSpPr>
        <p:spPr bwMode="auto">
          <a:xfrm>
            <a:off x="4416425" y="3685725"/>
            <a:ext cx="311150" cy="330302"/>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a:solidFill>
                <a:schemeClr val="bg1">
                  <a:lumMod val="50000"/>
                </a:schemeClr>
              </a:solidFill>
            </a:endParaRPr>
          </a:p>
        </p:txBody>
      </p:sp>
      <p:grpSp>
        <p:nvGrpSpPr>
          <p:cNvPr id="3" name="Group 24"/>
          <p:cNvGrpSpPr>
            <a:grpSpLocks/>
          </p:cNvGrpSpPr>
          <p:nvPr/>
        </p:nvGrpSpPr>
        <p:grpSpPr bwMode="auto">
          <a:xfrm>
            <a:off x="5399088" y="2712287"/>
            <a:ext cx="307975" cy="263607"/>
            <a:chOff x="0" y="0"/>
            <a:chExt cx="280" cy="240"/>
          </a:xfrm>
        </p:grpSpPr>
        <p:sp>
          <p:nvSpPr>
            <p:cNvPr id="1845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18458"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grpSp>
      <p:sp>
        <p:nvSpPr>
          <p:cNvPr id="18459" name="Freeform 27"/>
          <p:cNvSpPr>
            <a:spLocks noEditPoints="1"/>
          </p:cNvSpPr>
          <p:nvPr/>
        </p:nvSpPr>
        <p:spPr bwMode="auto">
          <a:xfrm>
            <a:off x="4456114" y="2751988"/>
            <a:ext cx="231775" cy="215966"/>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rgbClr val="A2897B"/>
          </a:solidFill>
          <a:ln>
            <a:noFill/>
          </a:ln>
        </p:spPr>
        <p:txBody>
          <a:bodyPr lIns="91440" tIns="45720" rIns="91440" bIns="45720"/>
          <a:lstStyle/>
          <a:p>
            <a:endParaRPr lang="zh-CN" altLang="en-US">
              <a:solidFill>
                <a:schemeClr val="bg1">
                  <a:lumMod val="50000"/>
                </a:schemeClr>
              </a:solidFill>
            </a:endParaRPr>
          </a:p>
        </p:txBody>
      </p:sp>
    </p:spTree>
    <p:extLst>
      <p:ext uri="{BB962C8B-B14F-4D97-AF65-F5344CB8AC3E}">
        <p14:creationId xmlns:p14="http://schemas.microsoft.com/office/powerpoint/2010/main" val="2844723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cBhvr additive="base">
                                        <p:cTn id="21" dur="750" fill="hold"/>
                                        <p:tgtEl>
                                          <p:spTgt spid="18446"/>
                                        </p:tgtEl>
                                        <p:attrNameLst>
                                          <p:attrName>ppt_x</p:attrName>
                                        </p:attrNameLst>
                                      </p:cBhvr>
                                      <p:tavLst>
                                        <p:tav tm="0">
                                          <p:val>
                                            <p:strVal val="#ppt_x"/>
                                          </p:val>
                                        </p:tav>
                                        <p:tav tm="100000">
                                          <p:val>
                                            <p:strVal val="#ppt_x"/>
                                          </p:val>
                                        </p:tav>
                                      </p:tavLst>
                                    </p:anim>
                                    <p:anim calcmode="lin" valueType="num">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cBhvr additive="base">
                                        <p:cTn id="39" dur="750" fill="hold"/>
                                        <p:tgtEl>
                                          <p:spTgt spid="18445"/>
                                        </p:tgtEl>
                                        <p:attrNameLst>
                                          <p:attrName>ppt_x</p:attrName>
                                        </p:attrNameLst>
                                      </p:cBhvr>
                                      <p:tavLst>
                                        <p:tav tm="0">
                                          <p:val>
                                            <p:strVal val="#ppt_x"/>
                                          </p:val>
                                        </p:tav>
                                        <p:tav tm="100000">
                                          <p:val>
                                            <p:strVal val="#ppt_x"/>
                                          </p:val>
                                        </p:tav>
                                      </p:tavLst>
                                    </p:anim>
                                    <p:anim calcmode="lin" valueType="num">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2"/>
                                        </p:tgtEl>
                                        <p:attrNameLst>
                                          <p:attrName>style.visibility</p:attrName>
                                        </p:attrNameLst>
                                      </p:cBhvr>
                                      <p:to>
                                        <p:strVal val="visible"/>
                                      </p:to>
                                    </p:set>
                                    <p:anim calcmode="lin" valueType="num">
                                      <p:cBhvr>
                                        <p:cTn id="50" dur="300" fill="hold"/>
                                        <p:tgtEl>
                                          <p:spTgt spid="2"/>
                                        </p:tgtEl>
                                        <p:attrNameLst>
                                          <p:attrName>ppt_w</p:attrName>
                                        </p:attrNameLst>
                                      </p:cBhvr>
                                      <p:tavLst>
                                        <p:tav tm="0">
                                          <p:val>
                                            <p:fltVal val="0"/>
                                          </p:val>
                                        </p:tav>
                                        <p:tav tm="100000">
                                          <p:val>
                                            <p:strVal val="#ppt_w"/>
                                          </p:val>
                                        </p:tav>
                                      </p:tavLst>
                                    </p:anim>
                                    <p:anim calcmode="lin" valueType="num">
                                      <p:cBhvr>
                                        <p:cTn id="51" dur="300" fill="hold"/>
                                        <p:tgtEl>
                                          <p:spTgt spid="2"/>
                                        </p:tgtEl>
                                        <p:attrNameLst>
                                          <p:attrName>ppt_h</p:attrName>
                                        </p:attrNameLst>
                                      </p:cBhvr>
                                      <p:tavLst>
                                        <p:tav tm="0">
                                          <p:val>
                                            <p:fltVal val="0"/>
                                          </p:val>
                                        </p:tav>
                                        <p:tav tm="100000">
                                          <p:val>
                                            <p:strVal val="#ppt_h"/>
                                          </p:val>
                                        </p:tav>
                                      </p:tavLst>
                                    </p:anim>
                                    <p:animEffect transition="in" filter="fade">
                                      <p:cBhvr>
                                        <p:cTn id="52" dur="300"/>
                                        <p:tgtEl>
                                          <p:spTgt spid="2"/>
                                        </p:tgtEl>
                                      </p:cBhvr>
                                    </p:animEffect>
                                  </p:childTnLst>
                                </p:cTn>
                              </p:par>
                              <p:par>
                                <p:cTn id="53" presetID="6" presetClass="emph" presetSubtype="0" autoRev="1" fill="hold" nodeType="withEffect">
                                  <p:stCondLst>
                                    <p:cond delay="700"/>
                                  </p:stCondLst>
                                  <p:childTnLst>
                                    <p:animScale>
                                      <p:cBhvr>
                                        <p:cTn id="54" dur="150" fill="hold"/>
                                        <p:tgtEl>
                                          <p:spTgt spid="2"/>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750" fill="hold"/>
                                        <p:tgtEl>
                                          <p:spTgt spid="18443"/>
                                        </p:tgtEl>
                                        <p:attrNameLst>
                                          <p:attrName>ppt_x</p:attrName>
                                        </p:attrNameLst>
                                      </p:cBhvr>
                                      <p:tavLst>
                                        <p:tav tm="0">
                                          <p:val>
                                            <p:strVal val="0-#ppt_w/2"/>
                                          </p:val>
                                        </p:tav>
                                        <p:tav tm="100000">
                                          <p:val>
                                            <p:strVal val="#ppt_x"/>
                                          </p:val>
                                        </p:tav>
                                      </p:tavLst>
                                    </p:anim>
                                    <p:anim calcmode="lin" valueType="num">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3"/>
                                        </p:tgtEl>
                                        <p:attrNameLst>
                                          <p:attrName>style.visibility</p:attrName>
                                        </p:attrNameLst>
                                      </p:cBhvr>
                                      <p:to>
                                        <p:strVal val="visible"/>
                                      </p:to>
                                    </p:set>
                                    <p:anim calcmode="lin" valueType="num">
                                      <p:cBhvr>
                                        <p:cTn id="68" dur="300" fill="hold"/>
                                        <p:tgtEl>
                                          <p:spTgt spid="3"/>
                                        </p:tgtEl>
                                        <p:attrNameLst>
                                          <p:attrName>ppt_w</p:attrName>
                                        </p:attrNameLst>
                                      </p:cBhvr>
                                      <p:tavLst>
                                        <p:tav tm="0">
                                          <p:val>
                                            <p:fltVal val="0"/>
                                          </p:val>
                                        </p:tav>
                                        <p:tav tm="100000">
                                          <p:val>
                                            <p:strVal val="#ppt_w"/>
                                          </p:val>
                                        </p:tav>
                                      </p:tavLst>
                                    </p:anim>
                                    <p:anim calcmode="lin" valueType="num">
                                      <p:cBhvr>
                                        <p:cTn id="69" dur="300" fill="hold"/>
                                        <p:tgtEl>
                                          <p:spTgt spid="3"/>
                                        </p:tgtEl>
                                        <p:attrNameLst>
                                          <p:attrName>ppt_h</p:attrName>
                                        </p:attrNameLst>
                                      </p:cBhvr>
                                      <p:tavLst>
                                        <p:tav tm="0">
                                          <p:val>
                                            <p:fltVal val="0"/>
                                          </p:val>
                                        </p:tav>
                                        <p:tav tm="100000">
                                          <p:val>
                                            <p:strVal val="#ppt_h"/>
                                          </p:val>
                                        </p:tav>
                                      </p:tavLst>
                                    </p:anim>
                                    <p:animEffect transition="in" filter="fade">
                                      <p:cBhvr>
                                        <p:cTn id="70" dur="300"/>
                                        <p:tgtEl>
                                          <p:spTgt spid="3"/>
                                        </p:tgtEl>
                                      </p:cBhvr>
                                    </p:animEffect>
                                  </p:childTnLst>
                                </p:cTn>
                              </p:par>
                              <p:par>
                                <p:cTn id="71" presetID="6" presetClass="emph" presetSubtype="0" autoRev="1" fill="hold" nodeType="withEffect">
                                  <p:stCondLst>
                                    <p:cond delay="700"/>
                                  </p:stCondLst>
                                  <p:childTnLst>
                                    <p:animScale>
                                      <p:cBhvr>
                                        <p:cTn id="72" dur="150" fill="hold"/>
                                        <p:tgtEl>
                                          <p:spTgt spid="3"/>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cBhvr additive="base">
                                        <p:cTn id="75" dur="750" fill="hold"/>
                                        <p:tgtEl>
                                          <p:spTgt spid="18444"/>
                                        </p:tgtEl>
                                        <p:attrNameLst>
                                          <p:attrName>ppt_x</p:attrName>
                                        </p:attrNameLst>
                                      </p:cBhvr>
                                      <p:tavLst>
                                        <p:tav tm="0">
                                          <p:val>
                                            <p:strVal val="1+#ppt_w/2"/>
                                          </p:val>
                                        </p:tav>
                                        <p:tav tm="100000">
                                          <p:val>
                                            <p:strVal val="#ppt_x"/>
                                          </p:val>
                                        </p:tav>
                                      </p:tavLst>
                                    </p:anim>
                                    <p:anim calcmode="lin" valueType="num">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cBhvr additive="base">
                                        <p:cTn id="96" dur="750" fill="hold"/>
                                        <p:tgtEl>
                                          <p:spTgt spid="18450"/>
                                        </p:tgtEl>
                                        <p:attrNameLst>
                                          <p:attrName>ppt_x</p:attrName>
                                        </p:attrNameLst>
                                      </p:cBhvr>
                                      <p:tavLst>
                                        <p:tav tm="0">
                                          <p:val>
                                            <p:strVal val="0-#ppt_w/2"/>
                                          </p:val>
                                        </p:tav>
                                        <p:tav tm="100000">
                                          <p:val>
                                            <p:strVal val="#ppt_x"/>
                                          </p:val>
                                        </p:tav>
                                      </p:tavLst>
                                    </p:anim>
                                    <p:anim calcmode="lin" valueType="num">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cBhvr additive="base">
                                        <p:cTn id="103" dur="750" fill="hold"/>
                                        <p:tgtEl>
                                          <p:spTgt spid="18449"/>
                                        </p:tgtEl>
                                        <p:attrNameLst>
                                          <p:attrName>ppt_x</p:attrName>
                                        </p:attrNameLst>
                                      </p:cBhvr>
                                      <p:tavLst>
                                        <p:tav tm="0">
                                          <p:val>
                                            <p:strVal val="0-#ppt_w/2"/>
                                          </p:val>
                                        </p:tav>
                                        <p:tav tm="100000">
                                          <p:val>
                                            <p:strVal val="#ppt_x"/>
                                          </p:val>
                                        </p:tav>
                                      </p:tavLst>
                                    </p:anim>
                                    <p:anim calcmode="lin" valueType="num">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cBhvr additive="base">
                                        <p:cTn id="110" dur="750" fill="hold"/>
                                        <p:tgtEl>
                                          <p:spTgt spid="18447"/>
                                        </p:tgtEl>
                                        <p:attrNameLst>
                                          <p:attrName>ppt_x</p:attrName>
                                        </p:attrNameLst>
                                      </p:cBhvr>
                                      <p:tavLst>
                                        <p:tav tm="0">
                                          <p:val>
                                            <p:strVal val="1+#ppt_w/2"/>
                                          </p:val>
                                        </p:tav>
                                        <p:tav tm="100000">
                                          <p:val>
                                            <p:strVal val="#ppt_x"/>
                                          </p:val>
                                        </p:tav>
                                      </p:tavLst>
                                    </p:anim>
                                    <p:anim calcmode="lin" valueType="num">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cBhvr additive="base">
                                        <p:cTn id="117" dur="750" fill="hold"/>
                                        <p:tgtEl>
                                          <p:spTgt spid="18448"/>
                                        </p:tgtEl>
                                        <p:attrNameLst>
                                          <p:attrName>ppt_x</p:attrName>
                                        </p:attrNameLst>
                                      </p:cBhvr>
                                      <p:tavLst>
                                        <p:tav tm="0">
                                          <p:val>
                                            <p:strVal val="1+#ppt_w/2"/>
                                          </p:val>
                                        </p:tav>
                                        <p:tav tm="100000">
                                          <p:val>
                                            <p:strVal val="#ppt_x"/>
                                          </p:val>
                                        </p:tav>
                                      </p:tavLst>
                                    </p:anim>
                                    <p:anim calcmode="lin" valueType="num">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istrator\Desktop\1459146367dda1c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8" name="椭圆 7"/>
          <p:cNvSpPr/>
          <p:nvPr/>
        </p:nvSpPr>
        <p:spPr>
          <a:xfrm>
            <a:off x="2915816" y="2067694"/>
            <a:ext cx="936104" cy="93610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3080"/>
          <p:cNvSpPr txBox="1">
            <a:spLocks noChangeArrowheads="1"/>
          </p:cNvSpPr>
          <p:nvPr/>
        </p:nvSpPr>
        <p:spPr bwMode="auto">
          <a:xfrm>
            <a:off x="2771800" y="2189025"/>
            <a:ext cx="1252230"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23" tIns="32511" rIns="65023" bIns="32511">
            <a:spAutoFit/>
          </a:bodyPr>
          <a:lstStyle/>
          <a:p>
            <a:pPr algn="ctr"/>
            <a:r>
              <a:rPr lang="en-US" altLang="zh-CN" sz="4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5" name="矩形 24"/>
          <p:cNvSpPr/>
          <p:nvPr/>
        </p:nvSpPr>
        <p:spPr>
          <a:xfrm>
            <a:off x="4050040" y="2160249"/>
            <a:ext cx="2030237" cy="360612"/>
          </a:xfrm>
          <a:prstGeom prst="rect">
            <a:avLst/>
          </a:prstGeom>
        </p:spPr>
        <p:txBody>
          <a:bodyPr wrap="square" lIns="0" tIns="0" rIns="0" bIns="0">
            <a:spAutoFit/>
          </a:bodyPr>
          <a:lstStyle/>
          <a:p>
            <a:pPr>
              <a:lnSpc>
                <a:spcPct val="130000"/>
              </a:lnSpc>
            </a:pP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8" name="文本框 9"/>
          <p:cNvSpPr txBox="1"/>
          <p:nvPr/>
        </p:nvSpPr>
        <p:spPr>
          <a:xfrm>
            <a:off x="4050039" y="2552353"/>
            <a:ext cx="2829294" cy="303929"/>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765051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strVal val="#ppt_w+.3"/>
                                          </p:val>
                                        </p:tav>
                                        <p:tav tm="100000">
                                          <p:val>
                                            <p:strVal val="#ppt_w"/>
                                          </p:val>
                                        </p:tav>
                                      </p:tavLst>
                                    </p:anim>
                                    <p:anim calcmode="lin" valueType="num">
                                      <p:cBhvr>
                                        <p:cTn id="8" dur="1000" fill="hold"/>
                                        <p:tgtEl>
                                          <p:spTgt spid="2050"/>
                                        </p:tgtEl>
                                        <p:attrNameLst>
                                          <p:attrName>ppt_h</p:attrName>
                                        </p:attrNameLst>
                                      </p:cBhvr>
                                      <p:tavLst>
                                        <p:tav tm="0">
                                          <p:val>
                                            <p:strVal val="#ppt_h"/>
                                          </p:val>
                                        </p:tav>
                                        <p:tav tm="100000">
                                          <p:val>
                                            <p:strVal val="#ppt_h"/>
                                          </p:val>
                                        </p:tav>
                                      </p:tavLst>
                                    </p:anim>
                                    <p:animEffect transition="in" filter="fade">
                                      <p:cBhvr>
                                        <p:cTn id="9" dur="1000"/>
                                        <p:tgtEl>
                                          <p:spTgt spid="205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32"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strVal val="4*#ppt_w"/>
                                          </p:val>
                                        </p:tav>
                                        <p:tav tm="100000">
                                          <p:val>
                                            <p:strVal val="#ppt_w"/>
                                          </p:val>
                                        </p:tav>
                                      </p:tavLst>
                                    </p:anim>
                                    <p:anim calcmode="lin" valueType="num">
                                      <p:cBhvr>
                                        <p:cTn id="28" dur="500" fill="hold"/>
                                        <p:tgtEl>
                                          <p:spTgt spid="25"/>
                                        </p:tgtEl>
                                        <p:attrNameLst>
                                          <p:attrName>ppt_h</p:attrName>
                                        </p:attrNameLst>
                                      </p:cBhvr>
                                      <p:tavLst>
                                        <p:tav tm="0">
                                          <p:val>
                                            <p:strVal val="4*#ppt_h"/>
                                          </p:val>
                                        </p:tav>
                                        <p:tav tm="100000">
                                          <p:val>
                                            <p:strVal val="#ppt_h"/>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2" grpId="0"/>
      <p:bldP spid="25"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1430" y="5089684"/>
            <a:ext cx="9143524" cy="571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 name="矩形 3"/>
          <p:cNvSpPr/>
          <p:nvPr/>
        </p:nvSpPr>
        <p:spPr>
          <a:xfrm flipV="1">
            <a:off x="3543300" y="1464102"/>
            <a:ext cx="1841659" cy="995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cxnSp>
        <p:nvCxnSpPr>
          <p:cNvPr id="6" name="直接连接符 5"/>
          <p:cNvCxnSpPr/>
          <p:nvPr/>
        </p:nvCxnSpPr>
        <p:spPr>
          <a:xfrm>
            <a:off x="3032284" y="1447433"/>
            <a:ext cx="2863691"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113722" y="908318"/>
            <a:ext cx="2616518" cy="3576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2700" b="1" dirty="0">
                <a:solidFill>
                  <a:schemeClr val="bg1">
                    <a:lumMod val="50000"/>
                  </a:schemeClr>
                </a:solidFill>
                <a:latin typeface="黑体" panose="02010600030101010101" charset="-122"/>
                <a:ea typeface="黑体" panose="02010600030101010101" charset="-122"/>
              </a:rPr>
              <a:t>目 录 </a:t>
            </a:r>
          </a:p>
          <a:p>
            <a:pPr algn="ctr"/>
            <a:r>
              <a:rPr lang="en-US" altLang="zh-CN" sz="2100" b="1" dirty="0">
                <a:solidFill>
                  <a:schemeClr val="bg1">
                    <a:lumMod val="50000"/>
                  </a:schemeClr>
                </a:solidFill>
                <a:latin typeface="华文中宋" panose="02010600040101010101" charset="-122"/>
                <a:ea typeface="华文中宋" panose="02010600040101010101" charset="-122"/>
              </a:rPr>
              <a:t>CONTENTS</a:t>
            </a:r>
          </a:p>
        </p:txBody>
      </p:sp>
      <p:grpSp>
        <p:nvGrpSpPr>
          <p:cNvPr id="31" name="组合 30"/>
          <p:cNvGrpSpPr/>
          <p:nvPr/>
        </p:nvGrpSpPr>
        <p:grpSpPr>
          <a:xfrm>
            <a:off x="1243965" y="2044542"/>
            <a:ext cx="4441032" cy="665797"/>
            <a:chOff x="1243965" y="2044542"/>
            <a:chExt cx="4441032" cy="665797"/>
          </a:xfrm>
        </p:grpSpPr>
        <p:sp>
          <p:nvSpPr>
            <p:cNvPr id="7" name="矩形 6"/>
            <p:cNvSpPr/>
            <p:nvPr/>
          </p:nvSpPr>
          <p:spPr>
            <a:xfrm>
              <a:off x="1340168" y="2252663"/>
              <a:ext cx="457676" cy="457676"/>
            </a:xfrm>
            <a:prstGeom prst="rect">
              <a:avLst/>
            </a:prstGeom>
            <a:noFill/>
            <a:ln w="22225">
              <a:solidFill>
                <a:schemeClr val="accent1">
                  <a:alpha val="94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8" name="矩形 7"/>
            <p:cNvSpPr/>
            <p:nvPr/>
          </p:nvSpPr>
          <p:spPr>
            <a:xfrm>
              <a:off x="1243965" y="2177415"/>
              <a:ext cx="436245" cy="415290"/>
            </a:xfrm>
            <a:prstGeom prst="rect">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0" name="文本框 9"/>
            <p:cNvSpPr txBox="1"/>
            <p:nvPr/>
          </p:nvSpPr>
          <p:spPr>
            <a:xfrm>
              <a:off x="1246823" y="2093595"/>
              <a:ext cx="514350" cy="512064"/>
            </a:xfrm>
            <a:prstGeom prst="rect">
              <a:avLst/>
            </a:prstGeom>
            <a:noFill/>
          </p:spPr>
          <p:txBody>
            <a:bodyPr wrap="square" lIns="51435" tIns="25718" rIns="51435" bIns="25718" rtlCol="0">
              <a:spAutoFit/>
            </a:bodyPr>
            <a:lstStyle/>
            <a:p>
              <a:pPr algn="l">
                <a:lnSpc>
                  <a:spcPct val="130000"/>
                </a:lnSpc>
              </a:pPr>
              <a:r>
                <a:rPr lang="en-US" altLang="zh-CN" sz="2300" dirty="0">
                  <a:solidFill>
                    <a:schemeClr val="bg1"/>
                  </a:solidFill>
                  <a:latin typeface="微软雅黑" pitchFamily="34" charset="-122"/>
                  <a:ea typeface="微软雅黑" pitchFamily="34" charset="-122"/>
                </a:rPr>
                <a:t>01</a:t>
              </a:r>
            </a:p>
          </p:txBody>
        </p:sp>
        <p:sp>
          <p:nvSpPr>
            <p:cNvPr id="9" name="矩形 8"/>
            <p:cNvSpPr/>
            <p:nvPr/>
          </p:nvSpPr>
          <p:spPr>
            <a:xfrm>
              <a:off x="1961674" y="2044542"/>
              <a:ext cx="3723323" cy="6034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l"/>
              <a:r>
                <a:rPr lang="zh-CN" altLang="en-US" dirty="0">
                  <a:solidFill>
                    <a:schemeClr val="bg1">
                      <a:lumMod val="50000"/>
                    </a:schemeClr>
                  </a:solidFill>
                  <a:latin typeface="微软雅黑" pitchFamily="34" charset="-122"/>
                  <a:ea typeface="微软雅黑" pitchFamily="34" charset="-122"/>
                </a:rPr>
                <a:t>单击此处添加标题  </a:t>
              </a:r>
              <a:endParaRPr lang="en-US" altLang="zh-CN" dirty="0">
                <a:solidFill>
                  <a:schemeClr val="bg1">
                    <a:lumMod val="50000"/>
                  </a:schemeClr>
                </a:solidFill>
                <a:latin typeface="微软雅黑" pitchFamily="34" charset="-122"/>
                <a:ea typeface="微软雅黑" pitchFamily="34" charset="-122"/>
              </a:endParaRPr>
            </a:p>
          </p:txBody>
        </p:sp>
        <p:sp>
          <p:nvSpPr>
            <p:cNvPr id="14" name="Rectangle 3"/>
            <p:cNvSpPr txBox="1">
              <a:spLocks noChangeArrowheads="1"/>
            </p:cNvSpPr>
            <p:nvPr/>
          </p:nvSpPr>
          <p:spPr bwMode="auto">
            <a:xfrm flipH="1">
              <a:off x="2055971" y="2492216"/>
              <a:ext cx="2619375" cy="184666"/>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600" b="0" dirty="0" err="1">
                  <a:solidFill>
                    <a:schemeClr val="bg1">
                      <a:lumMod val="50000"/>
                    </a:schemeClr>
                  </a:solidFill>
                  <a:effectLst/>
                  <a:latin typeface="微软雅黑" pitchFamily="34" charset="-122"/>
                  <a:ea typeface="微软雅黑" pitchFamily="34" charset="-122"/>
                  <a:sym typeface="+mn-ea"/>
                </a:rPr>
                <a:t>Powerpoint</a:t>
              </a:r>
              <a:r>
                <a:rPr lang="en-US" altLang="ko-KR" sz="600" b="0" dirty="0">
                  <a:solidFill>
                    <a:schemeClr val="bg1">
                      <a:lumMod val="50000"/>
                    </a:schemeClr>
                  </a:solidFill>
                  <a:effectLst/>
                  <a:latin typeface="微软雅黑" pitchFamily="34" charset="-122"/>
                  <a:ea typeface="微软雅黑" pitchFamily="34" charset="-122"/>
                  <a:sym typeface="+mn-ea"/>
                </a:rPr>
                <a:t> is a complete presentation graphic package it gives you </a:t>
              </a:r>
              <a:r>
                <a:rPr lang="en-US" altLang="ko-KR" sz="600" b="0" dirty="0" err="1">
                  <a:solidFill>
                    <a:schemeClr val="bg1">
                      <a:lumMod val="50000"/>
                    </a:schemeClr>
                  </a:solidFill>
                  <a:effectLst/>
                  <a:latin typeface="微软雅黑" pitchFamily="34" charset="-122"/>
                  <a:ea typeface="微软雅黑" pitchFamily="34" charset="-122"/>
                  <a:sym typeface="+mn-ea"/>
                </a:rPr>
                <a:t>everyt</a:t>
              </a:r>
              <a:endParaRPr lang="en-US" altLang="ko-KR" sz="600" b="0" dirty="0">
                <a:solidFill>
                  <a:schemeClr val="bg1">
                    <a:lumMod val="50000"/>
                  </a:schemeClr>
                </a:solidFill>
                <a:effectLst/>
                <a:latin typeface="微软雅黑" pitchFamily="34" charset="-122"/>
                <a:ea typeface="微软雅黑" pitchFamily="34" charset="-122"/>
                <a:sym typeface="+mn-ea"/>
              </a:endParaRPr>
            </a:p>
          </p:txBody>
        </p:sp>
      </p:grpSp>
      <p:grpSp>
        <p:nvGrpSpPr>
          <p:cNvPr id="34" name="组合 33"/>
          <p:cNvGrpSpPr/>
          <p:nvPr/>
        </p:nvGrpSpPr>
        <p:grpSpPr>
          <a:xfrm>
            <a:off x="1187624" y="3289935"/>
            <a:ext cx="4471655" cy="665798"/>
            <a:chOff x="1187624" y="3289935"/>
            <a:chExt cx="4471655" cy="665798"/>
          </a:xfrm>
        </p:grpSpPr>
        <p:sp>
          <p:nvSpPr>
            <p:cNvPr id="16" name="矩形 15"/>
            <p:cNvSpPr/>
            <p:nvPr/>
          </p:nvSpPr>
          <p:spPr>
            <a:xfrm>
              <a:off x="1314451" y="3498057"/>
              <a:ext cx="457676" cy="457676"/>
            </a:xfrm>
            <a:prstGeom prst="rect">
              <a:avLst/>
            </a:prstGeom>
            <a:noFill/>
            <a:ln w="22225">
              <a:solidFill>
                <a:schemeClr val="accent2">
                  <a:alpha val="94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7" name="矩形 16"/>
            <p:cNvSpPr/>
            <p:nvPr/>
          </p:nvSpPr>
          <p:spPr>
            <a:xfrm>
              <a:off x="1218248" y="3422809"/>
              <a:ext cx="436245" cy="415290"/>
            </a:xfrm>
            <a:prstGeom prst="rect">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18" name="文本框 17"/>
            <p:cNvSpPr txBox="1"/>
            <p:nvPr/>
          </p:nvSpPr>
          <p:spPr>
            <a:xfrm>
              <a:off x="1187624" y="3338989"/>
              <a:ext cx="514350" cy="512064"/>
            </a:xfrm>
            <a:prstGeom prst="rect">
              <a:avLst/>
            </a:prstGeom>
            <a:noFill/>
          </p:spPr>
          <p:txBody>
            <a:bodyPr wrap="square" lIns="51435" tIns="25718" rIns="51435" bIns="25718" rtlCol="0">
              <a:spAutoFit/>
            </a:bodyPr>
            <a:lstStyle/>
            <a:p>
              <a:pPr algn="l">
                <a:lnSpc>
                  <a:spcPct val="130000"/>
                </a:lnSpc>
              </a:pPr>
              <a:r>
                <a:rPr lang="en-US" altLang="zh-CN" sz="2300" dirty="0">
                  <a:solidFill>
                    <a:schemeClr val="bg1"/>
                  </a:solidFill>
                  <a:latin typeface="微软雅黑" pitchFamily="34" charset="-122"/>
                  <a:ea typeface="微软雅黑" pitchFamily="34" charset="-122"/>
                </a:rPr>
                <a:t>02</a:t>
              </a:r>
            </a:p>
          </p:txBody>
        </p:sp>
        <p:sp>
          <p:nvSpPr>
            <p:cNvPr id="19" name="矩形 18"/>
            <p:cNvSpPr/>
            <p:nvPr/>
          </p:nvSpPr>
          <p:spPr>
            <a:xfrm>
              <a:off x="1935956" y="3289935"/>
              <a:ext cx="3723323" cy="6034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l"/>
              <a:r>
                <a:rPr lang="zh-CN" altLang="en-US" dirty="0">
                  <a:solidFill>
                    <a:schemeClr val="bg1">
                      <a:lumMod val="50000"/>
                    </a:schemeClr>
                  </a:solidFill>
                  <a:latin typeface="微软雅黑" pitchFamily="34" charset="-122"/>
                  <a:ea typeface="微软雅黑" pitchFamily="34" charset="-122"/>
                </a:rPr>
                <a:t>单击此处添加标题  </a:t>
              </a:r>
              <a:endParaRPr lang="en-US" altLang="zh-CN" dirty="0">
                <a:solidFill>
                  <a:schemeClr val="bg1">
                    <a:lumMod val="50000"/>
                  </a:schemeClr>
                </a:solidFill>
                <a:latin typeface="微软雅黑" pitchFamily="34" charset="-122"/>
                <a:ea typeface="微软雅黑" pitchFamily="34" charset="-122"/>
              </a:endParaRPr>
            </a:p>
          </p:txBody>
        </p:sp>
        <p:sp>
          <p:nvSpPr>
            <p:cNvPr id="20" name="Rectangle 3"/>
            <p:cNvSpPr txBox="1">
              <a:spLocks noChangeArrowheads="1"/>
            </p:cNvSpPr>
            <p:nvPr/>
          </p:nvSpPr>
          <p:spPr bwMode="auto">
            <a:xfrm flipH="1">
              <a:off x="2030254" y="3737610"/>
              <a:ext cx="2619375" cy="184666"/>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600" b="0" dirty="0" err="1">
                  <a:solidFill>
                    <a:schemeClr val="bg1">
                      <a:lumMod val="50000"/>
                    </a:schemeClr>
                  </a:solidFill>
                  <a:effectLst/>
                  <a:latin typeface="微软雅黑" pitchFamily="34" charset="-122"/>
                  <a:ea typeface="微软雅黑" pitchFamily="34" charset="-122"/>
                  <a:sym typeface="+mn-ea"/>
                </a:rPr>
                <a:t>Powerpoint</a:t>
              </a:r>
              <a:r>
                <a:rPr lang="en-US" altLang="ko-KR" sz="600" b="0" dirty="0">
                  <a:solidFill>
                    <a:schemeClr val="bg1">
                      <a:lumMod val="50000"/>
                    </a:schemeClr>
                  </a:solidFill>
                  <a:effectLst/>
                  <a:latin typeface="微软雅黑" pitchFamily="34" charset="-122"/>
                  <a:ea typeface="微软雅黑" pitchFamily="34" charset="-122"/>
                  <a:sym typeface="+mn-ea"/>
                </a:rPr>
                <a:t> is a complete presentation graphic package it gives you </a:t>
              </a:r>
              <a:r>
                <a:rPr lang="en-US" altLang="ko-KR" sz="600" b="0" dirty="0" err="1">
                  <a:solidFill>
                    <a:schemeClr val="bg1">
                      <a:lumMod val="50000"/>
                    </a:schemeClr>
                  </a:solidFill>
                  <a:effectLst/>
                  <a:latin typeface="微软雅黑" pitchFamily="34" charset="-122"/>
                  <a:ea typeface="微软雅黑" pitchFamily="34" charset="-122"/>
                  <a:sym typeface="+mn-ea"/>
                </a:rPr>
                <a:t>everyt</a:t>
              </a:r>
              <a:endParaRPr lang="en-US" altLang="ko-KR" sz="600" b="0" dirty="0">
                <a:solidFill>
                  <a:schemeClr val="bg1">
                    <a:lumMod val="50000"/>
                  </a:schemeClr>
                </a:solidFill>
                <a:effectLst/>
                <a:latin typeface="微软雅黑" pitchFamily="34" charset="-122"/>
                <a:ea typeface="微软雅黑" pitchFamily="34" charset="-122"/>
                <a:sym typeface="+mn-ea"/>
              </a:endParaRPr>
            </a:p>
          </p:txBody>
        </p:sp>
      </p:grpSp>
      <p:grpSp>
        <p:nvGrpSpPr>
          <p:cNvPr id="32" name="组合 31"/>
          <p:cNvGrpSpPr/>
          <p:nvPr/>
        </p:nvGrpSpPr>
        <p:grpSpPr>
          <a:xfrm>
            <a:off x="4852035" y="2034064"/>
            <a:ext cx="4441032" cy="665798"/>
            <a:chOff x="4852035" y="2034064"/>
            <a:chExt cx="4441032" cy="665798"/>
          </a:xfrm>
        </p:grpSpPr>
        <p:sp>
          <p:nvSpPr>
            <p:cNvPr id="21" name="矩形 20"/>
            <p:cNvSpPr/>
            <p:nvPr/>
          </p:nvSpPr>
          <p:spPr>
            <a:xfrm>
              <a:off x="4948238" y="2242186"/>
              <a:ext cx="457676" cy="457676"/>
            </a:xfrm>
            <a:prstGeom prst="rect">
              <a:avLst/>
            </a:prstGeom>
            <a:noFill/>
            <a:ln w="22225">
              <a:solidFill>
                <a:schemeClr val="accent1">
                  <a:alpha val="94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22" name="矩形 21"/>
            <p:cNvSpPr/>
            <p:nvPr/>
          </p:nvSpPr>
          <p:spPr>
            <a:xfrm>
              <a:off x="4852035" y="2166938"/>
              <a:ext cx="436245" cy="415290"/>
            </a:xfrm>
            <a:prstGeom prst="rect">
              <a:avLst/>
            </a:prstGeom>
            <a:solidFill>
              <a:schemeClr val="accent1"/>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23" name="文本框 22"/>
            <p:cNvSpPr txBox="1"/>
            <p:nvPr/>
          </p:nvSpPr>
          <p:spPr>
            <a:xfrm>
              <a:off x="4860032" y="2083118"/>
              <a:ext cx="514350" cy="512064"/>
            </a:xfrm>
            <a:prstGeom prst="rect">
              <a:avLst/>
            </a:prstGeom>
            <a:noFill/>
          </p:spPr>
          <p:txBody>
            <a:bodyPr wrap="square" lIns="51435" tIns="25718" rIns="51435" bIns="25718" rtlCol="0">
              <a:spAutoFit/>
            </a:bodyPr>
            <a:lstStyle/>
            <a:p>
              <a:pPr algn="l">
                <a:lnSpc>
                  <a:spcPct val="130000"/>
                </a:lnSpc>
              </a:pPr>
              <a:r>
                <a:rPr lang="en-US" altLang="zh-CN" sz="2300" dirty="0">
                  <a:solidFill>
                    <a:schemeClr val="bg1"/>
                  </a:solidFill>
                  <a:latin typeface="微软雅黑" pitchFamily="34" charset="-122"/>
                  <a:ea typeface="微软雅黑" pitchFamily="34" charset="-122"/>
                </a:rPr>
                <a:t>03</a:t>
              </a:r>
            </a:p>
          </p:txBody>
        </p:sp>
        <p:sp>
          <p:nvSpPr>
            <p:cNvPr id="24" name="矩形 23"/>
            <p:cNvSpPr/>
            <p:nvPr/>
          </p:nvSpPr>
          <p:spPr>
            <a:xfrm>
              <a:off x="5569744" y="2034064"/>
              <a:ext cx="3723323" cy="6034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l"/>
              <a:r>
                <a:rPr lang="zh-CN" altLang="en-US" dirty="0">
                  <a:solidFill>
                    <a:schemeClr val="bg1">
                      <a:lumMod val="50000"/>
                    </a:schemeClr>
                  </a:solidFill>
                  <a:latin typeface="微软雅黑" pitchFamily="34" charset="-122"/>
                  <a:ea typeface="微软雅黑" pitchFamily="34" charset="-122"/>
                </a:rPr>
                <a:t>单击此处添加标题  </a:t>
              </a:r>
              <a:endParaRPr lang="en-US" altLang="zh-CN" dirty="0">
                <a:solidFill>
                  <a:schemeClr val="bg1">
                    <a:lumMod val="50000"/>
                  </a:schemeClr>
                </a:solidFill>
                <a:latin typeface="微软雅黑" pitchFamily="34" charset="-122"/>
                <a:ea typeface="微软雅黑" pitchFamily="34" charset="-122"/>
              </a:endParaRPr>
            </a:p>
          </p:txBody>
        </p:sp>
        <p:sp>
          <p:nvSpPr>
            <p:cNvPr id="25" name="Rectangle 3"/>
            <p:cNvSpPr txBox="1">
              <a:spLocks noChangeArrowheads="1"/>
            </p:cNvSpPr>
            <p:nvPr/>
          </p:nvSpPr>
          <p:spPr bwMode="auto">
            <a:xfrm flipH="1">
              <a:off x="5664041" y="2481739"/>
              <a:ext cx="2619375" cy="184666"/>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600" b="0" dirty="0" err="1">
                  <a:solidFill>
                    <a:schemeClr val="bg1">
                      <a:lumMod val="50000"/>
                    </a:schemeClr>
                  </a:solidFill>
                  <a:effectLst/>
                  <a:latin typeface="微软雅黑" pitchFamily="34" charset="-122"/>
                  <a:ea typeface="微软雅黑" pitchFamily="34" charset="-122"/>
                  <a:sym typeface="+mn-ea"/>
                </a:rPr>
                <a:t>Powerpoint</a:t>
              </a:r>
              <a:r>
                <a:rPr lang="en-US" altLang="ko-KR" sz="600" b="0" dirty="0">
                  <a:solidFill>
                    <a:schemeClr val="bg1">
                      <a:lumMod val="50000"/>
                    </a:schemeClr>
                  </a:solidFill>
                  <a:effectLst/>
                  <a:latin typeface="微软雅黑" pitchFamily="34" charset="-122"/>
                  <a:ea typeface="微软雅黑" pitchFamily="34" charset="-122"/>
                  <a:sym typeface="+mn-ea"/>
                </a:rPr>
                <a:t> is a complete presentation graphic package it gives you </a:t>
              </a:r>
              <a:r>
                <a:rPr lang="en-US" altLang="ko-KR" sz="600" b="0" dirty="0" err="1">
                  <a:solidFill>
                    <a:schemeClr val="bg1">
                      <a:lumMod val="50000"/>
                    </a:schemeClr>
                  </a:solidFill>
                  <a:effectLst/>
                  <a:latin typeface="微软雅黑" pitchFamily="34" charset="-122"/>
                  <a:ea typeface="微软雅黑" pitchFamily="34" charset="-122"/>
                  <a:sym typeface="+mn-ea"/>
                </a:rPr>
                <a:t>everyt</a:t>
              </a:r>
              <a:endParaRPr lang="en-US" altLang="ko-KR" sz="600" b="0" dirty="0">
                <a:solidFill>
                  <a:schemeClr val="bg1">
                    <a:lumMod val="50000"/>
                  </a:schemeClr>
                </a:solidFill>
                <a:effectLst/>
                <a:latin typeface="微软雅黑" pitchFamily="34" charset="-122"/>
                <a:ea typeface="微软雅黑" pitchFamily="34" charset="-122"/>
                <a:sym typeface="+mn-ea"/>
              </a:endParaRPr>
            </a:p>
          </p:txBody>
        </p:sp>
      </p:grpSp>
      <p:grpSp>
        <p:nvGrpSpPr>
          <p:cNvPr id="33" name="组合 32"/>
          <p:cNvGrpSpPr/>
          <p:nvPr/>
        </p:nvGrpSpPr>
        <p:grpSpPr>
          <a:xfrm>
            <a:off x="4826318" y="3279458"/>
            <a:ext cx="4441031" cy="665797"/>
            <a:chOff x="4826318" y="3279458"/>
            <a:chExt cx="4441031" cy="665797"/>
          </a:xfrm>
        </p:grpSpPr>
        <p:sp>
          <p:nvSpPr>
            <p:cNvPr id="26" name="矩形 25"/>
            <p:cNvSpPr/>
            <p:nvPr/>
          </p:nvSpPr>
          <p:spPr>
            <a:xfrm>
              <a:off x="4922521" y="3487579"/>
              <a:ext cx="457676" cy="457676"/>
            </a:xfrm>
            <a:prstGeom prst="rect">
              <a:avLst/>
            </a:prstGeom>
            <a:noFill/>
            <a:ln w="22225">
              <a:solidFill>
                <a:schemeClr val="accent2">
                  <a:alpha val="94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27" name="矩形 26"/>
            <p:cNvSpPr/>
            <p:nvPr/>
          </p:nvSpPr>
          <p:spPr>
            <a:xfrm>
              <a:off x="4826318" y="3412331"/>
              <a:ext cx="436245" cy="415290"/>
            </a:xfrm>
            <a:prstGeom prst="rect">
              <a:avLst/>
            </a:prstGeom>
            <a:solidFill>
              <a:schemeClr val="accent2"/>
            </a:solidFill>
            <a:ln w="2222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pitchFamily="34" charset="-122"/>
                <a:ea typeface="微软雅黑" pitchFamily="34" charset="-122"/>
              </a:endParaRPr>
            </a:p>
          </p:txBody>
        </p:sp>
        <p:sp>
          <p:nvSpPr>
            <p:cNvPr id="28" name="文本框 27"/>
            <p:cNvSpPr txBox="1"/>
            <p:nvPr/>
          </p:nvSpPr>
          <p:spPr>
            <a:xfrm>
              <a:off x="4829175" y="3328511"/>
              <a:ext cx="514350" cy="512064"/>
            </a:xfrm>
            <a:prstGeom prst="rect">
              <a:avLst/>
            </a:prstGeom>
            <a:noFill/>
          </p:spPr>
          <p:txBody>
            <a:bodyPr wrap="square" lIns="51435" tIns="25718" rIns="51435" bIns="25718" rtlCol="0">
              <a:spAutoFit/>
            </a:bodyPr>
            <a:lstStyle/>
            <a:p>
              <a:pPr algn="l">
                <a:lnSpc>
                  <a:spcPct val="130000"/>
                </a:lnSpc>
              </a:pPr>
              <a:r>
                <a:rPr lang="en-US" altLang="zh-CN" sz="2300" dirty="0">
                  <a:solidFill>
                    <a:schemeClr val="bg1"/>
                  </a:solidFill>
                  <a:latin typeface="微软雅黑" pitchFamily="34" charset="-122"/>
                  <a:ea typeface="微软雅黑" pitchFamily="34" charset="-122"/>
                </a:rPr>
                <a:t>04</a:t>
              </a:r>
            </a:p>
          </p:txBody>
        </p:sp>
        <p:sp>
          <p:nvSpPr>
            <p:cNvPr id="29" name="矩形 28"/>
            <p:cNvSpPr/>
            <p:nvPr/>
          </p:nvSpPr>
          <p:spPr>
            <a:xfrm>
              <a:off x="5544026" y="3279458"/>
              <a:ext cx="3723323" cy="6034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l"/>
              <a:r>
                <a:rPr lang="zh-CN" altLang="en-US" dirty="0">
                  <a:solidFill>
                    <a:schemeClr val="bg1">
                      <a:lumMod val="50000"/>
                    </a:schemeClr>
                  </a:solidFill>
                  <a:latin typeface="微软雅黑" pitchFamily="34" charset="-122"/>
                  <a:ea typeface="微软雅黑" pitchFamily="34" charset="-122"/>
                </a:rPr>
                <a:t>单击此处添加标题  </a:t>
              </a:r>
              <a:endParaRPr lang="en-US" altLang="zh-CN" dirty="0">
                <a:solidFill>
                  <a:schemeClr val="bg1">
                    <a:lumMod val="50000"/>
                  </a:schemeClr>
                </a:solidFill>
                <a:latin typeface="微软雅黑" pitchFamily="34" charset="-122"/>
                <a:ea typeface="微软雅黑" pitchFamily="34" charset="-122"/>
              </a:endParaRPr>
            </a:p>
          </p:txBody>
        </p:sp>
        <p:sp>
          <p:nvSpPr>
            <p:cNvPr id="30" name="Rectangle 3"/>
            <p:cNvSpPr txBox="1">
              <a:spLocks noChangeArrowheads="1"/>
            </p:cNvSpPr>
            <p:nvPr/>
          </p:nvSpPr>
          <p:spPr bwMode="auto">
            <a:xfrm flipH="1">
              <a:off x="5638324" y="3727133"/>
              <a:ext cx="2619375" cy="184666"/>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600" b="0" dirty="0" err="1">
                  <a:solidFill>
                    <a:schemeClr val="bg1">
                      <a:lumMod val="50000"/>
                    </a:schemeClr>
                  </a:solidFill>
                  <a:effectLst/>
                  <a:latin typeface="微软雅黑" pitchFamily="34" charset="-122"/>
                  <a:ea typeface="微软雅黑" pitchFamily="34" charset="-122"/>
                  <a:sym typeface="+mn-ea"/>
                </a:rPr>
                <a:t>Powerpoint</a:t>
              </a:r>
              <a:r>
                <a:rPr lang="en-US" altLang="ko-KR" sz="600" b="0" dirty="0">
                  <a:solidFill>
                    <a:schemeClr val="bg1">
                      <a:lumMod val="50000"/>
                    </a:schemeClr>
                  </a:solidFill>
                  <a:effectLst/>
                  <a:latin typeface="微软雅黑" pitchFamily="34" charset="-122"/>
                  <a:ea typeface="微软雅黑" pitchFamily="34" charset="-122"/>
                  <a:sym typeface="+mn-ea"/>
                </a:rPr>
                <a:t> is a complete presentation graphic package it gives you </a:t>
              </a:r>
              <a:r>
                <a:rPr lang="en-US" altLang="ko-KR" sz="600" b="0" dirty="0" err="1">
                  <a:solidFill>
                    <a:schemeClr val="bg1">
                      <a:lumMod val="50000"/>
                    </a:schemeClr>
                  </a:solidFill>
                  <a:effectLst/>
                  <a:latin typeface="微软雅黑" pitchFamily="34" charset="-122"/>
                  <a:ea typeface="微软雅黑" pitchFamily="34" charset="-122"/>
                  <a:sym typeface="+mn-ea"/>
                </a:rPr>
                <a:t>everyt</a:t>
              </a:r>
              <a:endParaRPr lang="en-US" altLang="ko-KR" sz="600" b="0" dirty="0">
                <a:solidFill>
                  <a:schemeClr val="bg1">
                    <a:lumMod val="50000"/>
                  </a:schemeClr>
                </a:solidFill>
                <a:effectLst/>
                <a:latin typeface="微软雅黑" pitchFamily="34" charset="-122"/>
                <a:ea typeface="微软雅黑" pitchFamily="34" charset="-122"/>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fade">
                                      <p:cBhvr>
                                        <p:cTn id="17" dur="1000"/>
                                        <p:tgtEl>
                                          <p:spTgt spid="85"/>
                                        </p:tgtEl>
                                      </p:cBhvr>
                                    </p:animEffect>
                                    <p:anim calcmode="lin" valueType="num">
                                      <p:cBhvr>
                                        <p:cTn id="18" dur="1000" fill="hold"/>
                                        <p:tgtEl>
                                          <p:spTgt spid="85"/>
                                        </p:tgtEl>
                                        <p:attrNameLst>
                                          <p:attrName>ppt_x</p:attrName>
                                        </p:attrNameLst>
                                      </p:cBhvr>
                                      <p:tavLst>
                                        <p:tav tm="0">
                                          <p:val>
                                            <p:strVal val="#ppt_x"/>
                                          </p:val>
                                        </p:tav>
                                        <p:tav tm="100000">
                                          <p:val>
                                            <p:strVal val="#ppt_x"/>
                                          </p:val>
                                        </p:tav>
                                      </p:tavLst>
                                    </p:anim>
                                    <p:anim calcmode="lin" valueType="num">
                                      <p:cBhvr>
                                        <p:cTn id="19" dur="1000" fill="hold"/>
                                        <p:tgtEl>
                                          <p:spTgt spid="8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1000" fill="hold"/>
                                        <p:tgtEl>
                                          <p:spTgt spid="31"/>
                                        </p:tgtEl>
                                        <p:attrNameLst>
                                          <p:attrName>ppt_x</p:attrName>
                                        </p:attrNameLst>
                                      </p:cBhvr>
                                      <p:tavLst>
                                        <p:tav tm="0">
                                          <p:val>
                                            <p:strVal val="0-#ppt_w/2"/>
                                          </p:val>
                                        </p:tav>
                                        <p:tav tm="100000">
                                          <p:val>
                                            <p:strVal val="#ppt_x"/>
                                          </p:val>
                                        </p:tav>
                                      </p:tavLst>
                                    </p:anim>
                                    <p:anim calcmode="lin" valueType="num">
                                      <p:cBhvr additive="base">
                                        <p:cTn id="24" dur="1000" fill="hold"/>
                                        <p:tgtEl>
                                          <p:spTgt spid="3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1000" fill="hold"/>
                                        <p:tgtEl>
                                          <p:spTgt spid="34"/>
                                        </p:tgtEl>
                                        <p:attrNameLst>
                                          <p:attrName>ppt_x</p:attrName>
                                        </p:attrNameLst>
                                      </p:cBhvr>
                                      <p:tavLst>
                                        <p:tav tm="0">
                                          <p:val>
                                            <p:strVal val="0-#ppt_w/2"/>
                                          </p:val>
                                        </p:tav>
                                        <p:tav tm="100000">
                                          <p:val>
                                            <p:strVal val="#ppt_x"/>
                                          </p:val>
                                        </p:tav>
                                      </p:tavLst>
                                    </p:anim>
                                    <p:anim calcmode="lin" valueType="num">
                                      <p:cBhvr additive="base">
                                        <p:cTn id="29" dur="1000" fill="hold"/>
                                        <p:tgtEl>
                                          <p:spTgt spid="34"/>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2"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1000" fill="hold"/>
                                        <p:tgtEl>
                                          <p:spTgt spid="32"/>
                                        </p:tgtEl>
                                        <p:attrNameLst>
                                          <p:attrName>ppt_x</p:attrName>
                                        </p:attrNameLst>
                                      </p:cBhvr>
                                      <p:tavLst>
                                        <p:tav tm="0">
                                          <p:val>
                                            <p:strVal val="1+#ppt_w/2"/>
                                          </p:val>
                                        </p:tav>
                                        <p:tav tm="100000">
                                          <p:val>
                                            <p:strVal val="#ppt_x"/>
                                          </p:val>
                                        </p:tav>
                                      </p:tavLst>
                                    </p:anim>
                                    <p:anim calcmode="lin" valueType="num">
                                      <p:cBhvr additive="base">
                                        <p:cTn id="34" dur="1000" fill="hold"/>
                                        <p:tgtEl>
                                          <p:spTgt spid="32"/>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2" presetClass="entr" presetSubtype="2"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1000" fill="hold"/>
                                        <p:tgtEl>
                                          <p:spTgt spid="33"/>
                                        </p:tgtEl>
                                        <p:attrNameLst>
                                          <p:attrName>ppt_x</p:attrName>
                                        </p:attrNameLst>
                                      </p:cBhvr>
                                      <p:tavLst>
                                        <p:tav tm="0">
                                          <p:val>
                                            <p:strVal val="1+#ppt_w/2"/>
                                          </p:val>
                                        </p:tav>
                                        <p:tav tm="100000">
                                          <p:val>
                                            <p:strVal val="#ppt_x"/>
                                          </p:val>
                                        </p:tav>
                                      </p:tavLst>
                                    </p:anim>
                                    <p:anim calcmode="lin" valueType="num">
                                      <p:cBhvr additive="base">
                                        <p:cTn id="39"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燕尾形 14"/>
          <p:cNvSpPr/>
          <p:nvPr/>
        </p:nvSpPr>
        <p:spPr>
          <a:xfrm rot="16200000">
            <a:off x="4285333" y="2423638"/>
            <a:ext cx="611934" cy="1297745"/>
          </a:xfrm>
          <a:prstGeom prst="chevron">
            <a:avLst>
              <a:gd name="adj" fmla="val 63197"/>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a:solidFill>
                <a:schemeClr val="tx1"/>
              </a:solidFill>
            </a:endParaRPr>
          </a:p>
        </p:txBody>
      </p:sp>
      <p:sp>
        <p:nvSpPr>
          <p:cNvPr id="16" name="燕尾形 15"/>
          <p:cNvSpPr/>
          <p:nvPr/>
        </p:nvSpPr>
        <p:spPr>
          <a:xfrm rot="1812939">
            <a:off x="3958887" y="1855156"/>
            <a:ext cx="611934" cy="1297744"/>
          </a:xfrm>
          <a:prstGeom prst="chevron">
            <a:avLst>
              <a:gd name="adj" fmla="val 6319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a:solidFill>
                <a:schemeClr val="tx1"/>
              </a:solidFill>
            </a:endParaRPr>
          </a:p>
        </p:txBody>
      </p:sp>
      <p:sp>
        <p:nvSpPr>
          <p:cNvPr id="17" name="燕尾形 16"/>
          <p:cNvSpPr/>
          <p:nvPr/>
        </p:nvSpPr>
        <p:spPr>
          <a:xfrm rot="19787061" flipH="1">
            <a:off x="4611777" y="1855156"/>
            <a:ext cx="611934" cy="1297744"/>
          </a:xfrm>
          <a:prstGeom prst="chevron">
            <a:avLst>
              <a:gd name="adj" fmla="val 6319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endParaRPr lang="zh-CN" altLang="en-US">
              <a:solidFill>
                <a:schemeClr val="tx1"/>
              </a:solidFill>
            </a:endParaRPr>
          </a:p>
        </p:txBody>
      </p:sp>
      <p:sp>
        <p:nvSpPr>
          <p:cNvPr id="18" name="文本框 17"/>
          <p:cNvSpPr txBox="1"/>
          <p:nvPr/>
        </p:nvSpPr>
        <p:spPr>
          <a:xfrm>
            <a:off x="908097" y="1869945"/>
            <a:ext cx="3034330" cy="377016"/>
          </a:xfrm>
          <a:prstGeom prst="rect">
            <a:avLst/>
          </a:prstGeom>
          <a:noFill/>
        </p:spPr>
        <p:txBody>
          <a:bodyPr wrap="square" lIns="0" tIns="34285" rIns="0" bIns="34285" rtlCol="0">
            <a:spAutoFit/>
          </a:bodyPr>
          <a:lstStyle/>
          <a:p>
            <a:pPr algn="r">
              <a:lnSpc>
                <a:spcPct val="125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9" name="文本框 18"/>
          <p:cNvSpPr txBox="1"/>
          <p:nvPr/>
        </p:nvSpPr>
        <p:spPr>
          <a:xfrm>
            <a:off x="1432280" y="1465349"/>
            <a:ext cx="2510146" cy="300072"/>
          </a:xfrm>
          <a:prstGeom prst="rect">
            <a:avLst/>
          </a:prstGeom>
          <a:noFill/>
        </p:spPr>
        <p:txBody>
          <a:bodyPr wrap="square" lIns="0" tIns="34285" rIns="0" bIns="34285" rtlCol="0">
            <a:spAutoFit/>
          </a:bodyPr>
          <a:lstStyle/>
          <a:p>
            <a:pPr algn="r">
              <a:lnSpc>
                <a:spcPct val="125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20" name="文本框 19"/>
          <p:cNvSpPr txBox="1"/>
          <p:nvPr/>
        </p:nvSpPr>
        <p:spPr>
          <a:xfrm>
            <a:off x="5147206" y="1869945"/>
            <a:ext cx="3034330" cy="377016"/>
          </a:xfrm>
          <a:prstGeom prst="rect">
            <a:avLst/>
          </a:prstGeom>
          <a:noFill/>
        </p:spPr>
        <p:txBody>
          <a:bodyPr wrap="square" lIns="0" tIns="34285" rIns="0" bIns="34285" rtlCol="0">
            <a:spAutoFit/>
          </a:bodyPr>
          <a:lstStyle/>
          <a:p>
            <a:pPr>
              <a:lnSpc>
                <a:spcPct val="125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21" name="文本框 20"/>
          <p:cNvSpPr txBox="1"/>
          <p:nvPr/>
        </p:nvSpPr>
        <p:spPr>
          <a:xfrm>
            <a:off x="5147205" y="1465349"/>
            <a:ext cx="2510146" cy="300072"/>
          </a:xfrm>
          <a:prstGeom prst="rect">
            <a:avLst/>
          </a:prstGeom>
          <a:noFill/>
        </p:spPr>
        <p:txBody>
          <a:bodyPr wrap="square" lIns="0" tIns="34285" rIns="0" bIns="34285" rtlCol="0">
            <a:spAutoFit/>
          </a:bodyPr>
          <a:lstStyle/>
          <a:p>
            <a:pPr>
              <a:lnSpc>
                <a:spcPct val="125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22" name="文本框 21"/>
          <p:cNvSpPr txBox="1"/>
          <p:nvPr/>
        </p:nvSpPr>
        <p:spPr>
          <a:xfrm>
            <a:off x="2262300" y="3829766"/>
            <a:ext cx="4593228" cy="377016"/>
          </a:xfrm>
          <a:prstGeom prst="rect">
            <a:avLst/>
          </a:prstGeom>
          <a:noFill/>
        </p:spPr>
        <p:txBody>
          <a:bodyPr wrap="square" lIns="0" tIns="34285" rIns="0" bIns="34285" rtlCol="0">
            <a:spAutoFit/>
          </a:bodyPr>
          <a:lstStyle/>
          <a:p>
            <a:pPr algn="ctr">
              <a:lnSpc>
                <a:spcPct val="125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23" name="文本框 22"/>
          <p:cNvSpPr txBox="1"/>
          <p:nvPr/>
        </p:nvSpPr>
        <p:spPr>
          <a:xfrm>
            <a:off x="3303841" y="3425170"/>
            <a:ext cx="2510146" cy="300072"/>
          </a:xfrm>
          <a:prstGeom prst="rect">
            <a:avLst/>
          </a:prstGeom>
          <a:noFill/>
        </p:spPr>
        <p:txBody>
          <a:bodyPr wrap="square" lIns="0" tIns="34285" rIns="0" bIns="34285" rtlCol="0">
            <a:spAutoFit/>
          </a:bodyPr>
          <a:lstStyle/>
          <a:p>
            <a:pPr algn="ctr">
              <a:lnSpc>
                <a:spcPct val="125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3719908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8"/>
                                        </p:tgtEl>
                                        <p:attrNameLst>
                                          <p:attrName>style.visibility</p:attrName>
                                        </p:attrNameLst>
                                      </p:cBhvr>
                                      <p:to>
                                        <p:strVal val="visible"/>
                                      </p:to>
                                    </p:set>
                                    <p:animEffect transition="in" filter="fade">
                                      <p:cBhvr>
                                        <p:cTn id="16" dur="750"/>
                                        <p:tgtEl>
                                          <p:spTgt spid="18"/>
                                        </p:tgtEl>
                                      </p:cBhvr>
                                    </p:animEffect>
                                  </p:childTnLst>
                                </p:cTn>
                              </p:par>
                            </p:childTnLst>
                          </p:cTn>
                        </p:par>
                        <p:par>
                          <p:cTn id="17" fill="hold">
                            <p:stCondLst>
                              <p:cond delay="5700"/>
                            </p:stCondLst>
                            <p:childTnLst>
                              <p:par>
                                <p:cTn id="18" presetID="2" presetClass="entr" presetSubtype="3"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750" fill="hold"/>
                                        <p:tgtEl>
                                          <p:spTgt spid="17"/>
                                        </p:tgtEl>
                                        <p:attrNameLst>
                                          <p:attrName>ppt_x</p:attrName>
                                        </p:attrNameLst>
                                      </p:cBhvr>
                                      <p:tavLst>
                                        <p:tav tm="0">
                                          <p:val>
                                            <p:strVal val="1+#ppt_w/2"/>
                                          </p:val>
                                        </p:tav>
                                        <p:tav tm="100000">
                                          <p:val>
                                            <p:strVal val="#ppt_x"/>
                                          </p:val>
                                        </p:tav>
                                      </p:tavLst>
                                    </p:anim>
                                    <p:anim calcmode="lin" valueType="num">
                                      <p:cBhvr additive="base">
                                        <p:cTn id="21" dur="750" fill="hold"/>
                                        <p:tgtEl>
                                          <p:spTgt spid="17"/>
                                        </p:tgtEl>
                                        <p:attrNameLst>
                                          <p:attrName>ppt_y</p:attrName>
                                        </p:attrNameLst>
                                      </p:cBhvr>
                                      <p:tavLst>
                                        <p:tav tm="0">
                                          <p:val>
                                            <p:strVal val="0-#ppt_h/2"/>
                                          </p:val>
                                        </p:tav>
                                        <p:tav tm="100000">
                                          <p:val>
                                            <p:strVal val="#ppt_y"/>
                                          </p:val>
                                        </p:tav>
                                      </p:tavLst>
                                    </p:anim>
                                  </p:childTnLst>
                                </p:cTn>
                              </p:par>
                            </p:childTnLst>
                          </p:cTn>
                        </p:par>
                        <p:par>
                          <p:cTn id="22" fill="hold">
                            <p:stCondLst>
                              <p:cond delay="6450"/>
                            </p:stCondLst>
                            <p:childTnLst>
                              <p:par>
                                <p:cTn id="23" presetID="10"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750"/>
                                        <p:tgtEl>
                                          <p:spTgt spid="21"/>
                                        </p:tgtEl>
                                      </p:cBhvr>
                                    </p:animEffect>
                                  </p:childTnLst>
                                </p:cTn>
                              </p:par>
                            </p:childTnLst>
                          </p:cTn>
                        </p:par>
                        <p:par>
                          <p:cTn id="26" fill="hold">
                            <p:stCondLst>
                              <p:cond delay="72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Effect transition="in" filter="fade">
                                      <p:cBhvr>
                                        <p:cTn id="29" dur="750"/>
                                        <p:tgtEl>
                                          <p:spTgt spid="20"/>
                                        </p:tgtEl>
                                      </p:cBhvr>
                                    </p:animEffect>
                                  </p:childTnLst>
                                </p:cTn>
                              </p:par>
                            </p:childTnLst>
                          </p:cTn>
                        </p:par>
                        <p:par>
                          <p:cTn id="30" fill="hold">
                            <p:stCondLst>
                              <p:cond delay="11400"/>
                            </p:stCondLst>
                            <p:childTnLst>
                              <p:par>
                                <p:cTn id="31" presetID="2" presetClass="entr" presetSubtype="4"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750" fill="hold"/>
                                        <p:tgtEl>
                                          <p:spTgt spid="15"/>
                                        </p:tgtEl>
                                        <p:attrNameLst>
                                          <p:attrName>ppt_x</p:attrName>
                                        </p:attrNameLst>
                                      </p:cBhvr>
                                      <p:tavLst>
                                        <p:tav tm="0">
                                          <p:val>
                                            <p:strVal val="#ppt_x"/>
                                          </p:val>
                                        </p:tav>
                                        <p:tav tm="100000">
                                          <p:val>
                                            <p:strVal val="#ppt_x"/>
                                          </p:val>
                                        </p:tav>
                                      </p:tavLst>
                                    </p:anim>
                                    <p:anim calcmode="lin" valueType="num">
                                      <p:cBhvr additive="base">
                                        <p:cTn id="34" dur="750" fill="hold"/>
                                        <p:tgtEl>
                                          <p:spTgt spid="15"/>
                                        </p:tgtEl>
                                        <p:attrNameLst>
                                          <p:attrName>ppt_y</p:attrName>
                                        </p:attrNameLst>
                                      </p:cBhvr>
                                      <p:tavLst>
                                        <p:tav tm="0">
                                          <p:val>
                                            <p:strVal val="1+#ppt_h/2"/>
                                          </p:val>
                                        </p:tav>
                                        <p:tav tm="100000">
                                          <p:val>
                                            <p:strVal val="#ppt_y"/>
                                          </p:val>
                                        </p:tav>
                                      </p:tavLst>
                                    </p:anim>
                                  </p:childTnLst>
                                </p:cTn>
                              </p:par>
                            </p:childTnLst>
                          </p:cTn>
                        </p:par>
                        <p:par>
                          <p:cTn id="35" fill="hold">
                            <p:stCondLst>
                              <p:cond delay="12150"/>
                            </p:stCondLst>
                            <p:childTnLst>
                              <p:par>
                                <p:cTn id="36" presetID="10"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750"/>
                                        <p:tgtEl>
                                          <p:spTgt spid="23"/>
                                        </p:tgtEl>
                                      </p:cBhvr>
                                    </p:animEffect>
                                  </p:childTnLst>
                                </p:cTn>
                              </p:par>
                            </p:childTnLst>
                          </p:cTn>
                        </p:par>
                        <p:par>
                          <p:cTn id="39" fill="hold">
                            <p:stCondLst>
                              <p:cond delay="12900"/>
                            </p:stCondLst>
                            <p:childTnLst>
                              <p:par>
                                <p:cTn id="40" presetID="10" presetClass="entr" presetSubtype="0" fill="hold" grpId="0" nodeType="afterEffect">
                                  <p:stCondLst>
                                    <p:cond delay="0"/>
                                  </p:stCondLst>
                                  <p:iterate type="lt">
                                    <p:tmPct val="10000"/>
                                  </p:iterate>
                                  <p:childTnLst>
                                    <p:set>
                                      <p:cBhvr>
                                        <p:cTn id="41" dur="1" fill="hold">
                                          <p:stCondLst>
                                            <p:cond delay="0"/>
                                          </p:stCondLst>
                                        </p:cTn>
                                        <p:tgtEl>
                                          <p:spTgt spid="22"/>
                                        </p:tgtEl>
                                        <p:attrNameLst>
                                          <p:attrName>style.visibility</p:attrName>
                                        </p:attrNameLst>
                                      </p:cBhvr>
                                      <p:to>
                                        <p:strVal val="visible"/>
                                      </p:to>
                                    </p:set>
                                    <p:animEffect transition="in" filter="fade">
                                      <p:cBhvr>
                                        <p:cTn id="42"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1775" y="2196657"/>
            <a:ext cx="7452586" cy="1025288"/>
            <a:chOff x="1015699" y="2928875"/>
            <a:chExt cx="9936781" cy="1367050"/>
          </a:xfrm>
        </p:grpSpPr>
        <p:cxnSp>
          <p:nvCxnSpPr>
            <p:cNvPr id="3" name="Straight Connector 31"/>
            <p:cNvCxnSpPr/>
            <p:nvPr/>
          </p:nvCxnSpPr>
          <p:spPr>
            <a:xfrm flipV="1">
              <a:off x="1015699" y="3621611"/>
              <a:ext cx="9936781" cy="1"/>
            </a:xfrm>
            <a:prstGeom prst="line">
              <a:avLst/>
            </a:prstGeom>
            <a:ln w="13970">
              <a:solidFill>
                <a:schemeClr val="bg1">
                  <a:lumMod val="75000"/>
                </a:schemeClr>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 name="Straight Connector 31"/>
            <p:cNvCxnSpPr/>
            <p:nvPr/>
          </p:nvCxnSpPr>
          <p:spPr>
            <a:xfrm flipV="1">
              <a:off x="2311076" y="292887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Oval 5"/>
            <p:cNvSpPr/>
            <p:nvPr/>
          </p:nvSpPr>
          <p:spPr>
            <a:xfrm>
              <a:off x="2247244" y="3561532"/>
              <a:ext cx="127665" cy="127665"/>
            </a:xfrm>
            <a:prstGeom prst="ellipse">
              <a:avLst/>
            </a:prstGeom>
            <a:solidFill>
              <a:schemeClr val="bg1">
                <a:lumMod val="50000"/>
              </a:schemeClr>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cxnSp>
          <p:nvCxnSpPr>
            <p:cNvPr id="6" name="Straight Connector 31"/>
            <p:cNvCxnSpPr/>
            <p:nvPr/>
          </p:nvCxnSpPr>
          <p:spPr>
            <a:xfrm flipV="1">
              <a:off x="7265810" y="292887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5"/>
            <p:cNvSpPr/>
            <p:nvPr/>
          </p:nvSpPr>
          <p:spPr>
            <a:xfrm>
              <a:off x="7201978" y="3561532"/>
              <a:ext cx="127665" cy="127665"/>
            </a:xfrm>
            <a:prstGeom prst="ellipse">
              <a:avLst/>
            </a:prstGeom>
            <a:solidFill>
              <a:schemeClr val="bg2"/>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cxnSp>
          <p:nvCxnSpPr>
            <p:cNvPr id="8" name="Straight Connector 31"/>
            <p:cNvCxnSpPr/>
            <p:nvPr/>
          </p:nvCxnSpPr>
          <p:spPr>
            <a:xfrm flipV="1">
              <a:off x="4777173" y="359943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4713341" y="3561532"/>
              <a:ext cx="127665" cy="127665"/>
            </a:xfrm>
            <a:prstGeom prst="ellipse">
              <a:avLst/>
            </a:prstGeom>
            <a:solidFill>
              <a:schemeClr val="tx1"/>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cxnSp>
          <p:nvCxnSpPr>
            <p:cNvPr id="10" name="Straight Connector 31"/>
            <p:cNvCxnSpPr/>
            <p:nvPr/>
          </p:nvCxnSpPr>
          <p:spPr>
            <a:xfrm flipV="1">
              <a:off x="9743294" y="3599435"/>
              <a:ext cx="7039" cy="696490"/>
            </a:xfrm>
            <a:prstGeom prst="line">
              <a:avLst/>
            </a:prstGeom>
            <a:ln w="1397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9679462" y="3561532"/>
              <a:ext cx="127665" cy="127665"/>
            </a:xfrm>
            <a:prstGeom prst="ellipse">
              <a:avLst/>
            </a:prstGeom>
            <a:solidFill>
              <a:schemeClr val="tx2"/>
            </a:solidFill>
            <a:ln>
              <a:solidFill>
                <a:schemeClr val="bg1">
                  <a:lumMod val="7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080808"/>
                </a:solidFill>
              </a:endParaRPr>
            </a:p>
          </p:txBody>
        </p:sp>
      </p:grpSp>
      <p:sp>
        <p:nvSpPr>
          <p:cNvPr id="12" name="矩形 11"/>
          <p:cNvSpPr/>
          <p:nvPr/>
        </p:nvSpPr>
        <p:spPr>
          <a:xfrm>
            <a:off x="2293841" y="1523839"/>
            <a:ext cx="2504854" cy="772000"/>
          </a:xfrm>
          <a:prstGeom prst="rect">
            <a:avLst/>
          </a:prstGeom>
        </p:spPr>
        <p:txBody>
          <a:bodyPr wrap="square" lIns="68573" tIns="34287" rIns="68573" bIns="34287">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sp>
        <p:nvSpPr>
          <p:cNvPr id="13" name="矩形 12"/>
          <p:cNvSpPr/>
          <p:nvPr/>
        </p:nvSpPr>
        <p:spPr>
          <a:xfrm>
            <a:off x="6019095" y="1523839"/>
            <a:ext cx="2504854" cy="772000"/>
          </a:xfrm>
          <a:prstGeom prst="rect">
            <a:avLst/>
          </a:prstGeom>
        </p:spPr>
        <p:txBody>
          <a:bodyPr wrap="square" lIns="68573" tIns="34287" rIns="68573" bIns="34287">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sp>
        <p:nvSpPr>
          <p:cNvPr id="14" name="矩形 13"/>
          <p:cNvSpPr/>
          <p:nvPr/>
        </p:nvSpPr>
        <p:spPr>
          <a:xfrm>
            <a:off x="729929" y="3221945"/>
            <a:ext cx="2504854" cy="772000"/>
          </a:xfrm>
          <a:prstGeom prst="rect">
            <a:avLst/>
          </a:prstGeom>
        </p:spPr>
        <p:txBody>
          <a:bodyPr wrap="square" lIns="68573" tIns="34287" rIns="68573" bIns="34287">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sp>
        <p:nvSpPr>
          <p:cNvPr id="15" name="矩形 14"/>
          <p:cNvSpPr/>
          <p:nvPr/>
        </p:nvSpPr>
        <p:spPr>
          <a:xfrm>
            <a:off x="4312309" y="3221945"/>
            <a:ext cx="2504854" cy="772000"/>
          </a:xfrm>
          <a:prstGeom prst="rect">
            <a:avLst/>
          </a:prstGeom>
        </p:spPr>
        <p:txBody>
          <a:bodyPr wrap="square" lIns="68573" tIns="34287" rIns="68573" bIns="34287">
            <a:spAutoFit/>
          </a:bodyPr>
          <a:lstStyle/>
          <a:p>
            <a:pPr>
              <a:lnSpc>
                <a:spcPct val="150000"/>
              </a:lnSpc>
              <a:spcBef>
                <a:spcPts val="750"/>
              </a:spcBef>
              <a:buFont typeface="Arial" charset="0"/>
              <a:buChar char="•"/>
            </a:pPr>
            <a:r>
              <a:rPr lang="zh-CN" altLang="en-US" sz="8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000" dirty="0">
              <a:solidFill>
                <a:schemeClr val="accent1"/>
              </a:solidFill>
              <a:latin typeface="微软雅黑" pitchFamily="34" charset="-122"/>
              <a:ea typeface="微软雅黑" pitchFamily="34" charset="-122"/>
              <a:cs typeface="宋体" charset="-122"/>
            </a:endParaRPr>
          </a:p>
        </p:txBody>
      </p:sp>
      <p:grpSp>
        <p:nvGrpSpPr>
          <p:cNvPr id="16" name="组合 15"/>
          <p:cNvGrpSpPr/>
          <p:nvPr/>
        </p:nvGrpSpPr>
        <p:grpSpPr>
          <a:xfrm>
            <a:off x="1262027" y="1384450"/>
            <a:ext cx="938264" cy="940162"/>
            <a:chOff x="1262027" y="1384450"/>
            <a:chExt cx="938264" cy="940162"/>
          </a:xfrm>
        </p:grpSpPr>
        <p:sp>
          <p:nvSpPr>
            <p:cNvPr id="17"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1"/>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chemeClr val="accent2"/>
                </a:solidFill>
                <a:latin typeface="Arial"/>
              </a:endParaRPr>
            </a:p>
          </p:txBody>
        </p:sp>
        <p:sp>
          <p:nvSpPr>
            <p:cNvPr id="18" name="TextBox 17"/>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grpSp>
        <p:nvGrpSpPr>
          <p:cNvPr id="19" name="组合 18"/>
          <p:cNvGrpSpPr/>
          <p:nvPr/>
        </p:nvGrpSpPr>
        <p:grpSpPr>
          <a:xfrm>
            <a:off x="4980227" y="1384450"/>
            <a:ext cx="938264" cy="940162"/>
            <a:chOff x="1262027" y="1384450"/>
            <a:chExt cx="938264" cy="940162"/>
          </a:xfrm>
        </p:grpSpPr>
        <p:sp>
          <p:nvSpPr>
            <p:cNvPr id="2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2"/>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080808"/>
                </a:solidFill>
                <a:latin typeface="Arial"/>
              </a:endParaRPr>
            </a:p>
          </p:txBody>
        </p:sp>
        <p:sp>
          <p:nvSpPr>
            <p:cNvPr id="21" name="TextBox 20"/>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grpSp>
        <p:nvGrpSpPr>
          <p:cNvPr id="22" name="组合 21"/>
          <p:cNvGrpSpPr/>
          <p:nvPr/>
        </p:nvGrpSpPr>
        <p:grpSpPr>
          <a:xfrm>
            <a:off x="3113750" y="3210297"/>
            <a:ext cx="938264" cy="940162"/>
            <a:chOff x="1262027" y="1384450"/>
            <a:chExt cx="938264" cy="940162"/>
          </a:xfrm>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3"/>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080808"/>
                </a:solidFill>
                <a:latin typeface="Arial"/>
              </a:endParaRPr>
            </a:p>
          </p:txBody>
        </p:sp>
        <p:sp>
          <p:nvSpPr>
            <p:cNvPr id="24" name="TextBox 23"/>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grpSp>
        <p:nvGrpSpPr>
          <p:cNvPr id="25" name="组合 24"/>
          <p:cNvGrpSpPr/>
          <p:nvPr/>
        </p:nvGrpSpPr>
        <p:grpSpPr>
          <a:xfrm>
            <a:off x="6835996" y="3210297"/>
            <a:ext cx="938264" cy="940162"/>
            <a:chOff x="1262027" y="1384450"/>
            <a:chExt cx="938264" cy="940162"/>
          </a:xfrm>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accent4"/>
            </a:solidFill>
            <a:ln w="25400" cap="flat" cmpd="sng" algn="ctr">
              <a:noFill/>
              <a:prstDash val="solid"/>
            </a:ln>
            <a:effectLst/>
          </p:spPr>
          <p:txBody>
            <a:bodyPr anchor="ctr"/>
            <a:lstStyle/>
            <a:p>
              <a:pPr algn="ctr" fontAlgn="base">
                <a:spcBef>
                  <a:spcPct val="0"/>
                </a:spcBef>
                <a:spcAft>
                  <a:spcPct val="0"/>
                </a:spcAft>
                <a:defRPr/>
              </a:pPr>
              <a:endParaRPr lang="zh-CN" altLang="en-US" kern="0">
                <a:solidFill>
                  <a:srgbClr val="080808"/>
                </a:solidFill>
                <a:latin typeface="Arial"/>
              </a:endParaRPr>
            </a:p>
          </p:txBody>
        </p:sp>
        <p:sp>
          <p:nvSpPr>
            <p:cNvPr id="27" name="TextBox 26"/>
            <p:cNvSpPr txBox="1"/>
            <p:nvPr/>
          </p:nvSpPr>
          <p:spPr>
            <a:xfrm>
              <a:off x="1410142" y="1664221"/>
              <a:ext cx="492357" cy="276914"/>
            </a:xfrm>
            <a:prstGeom prst="rect">
              <a:avLst/>
            </a:prstGeom>
            <a:noFill/>
          </p:spPr>
          <p:txBody>
            <a:bodyPr wrap="none" rtlCol="0">
              <a:spAutoFit/>
            </a:bodyPr>
            <a:lstStyle/>
            <a:p>
              <a:r>
                <a:rPr lang="zh-CN" altLang="en-US" sz="1200" b="1" dirty="0">
                  <a:solidFill>
                    <a:schemeClr val="bg1"/>
                  </a:solidFill>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11749405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32284" y="4074704"/>
            <a:ext cx="690787" cy="642938"/>
            <a:chOff x="4232283" y="4184651"/>
            <a:chExt cx="690787" cy="642938"/>
          </a:xfrm>
        </p:grpSpPr>
        <p:sp>
          <p:nvSpPr>
            <p:cNvPr id="6" name="Shape 13661"/>
            <p:cNvSpPr/>
            <p:nvPr/>
          </p:nvSpPr>
          <p:spPr>
            <a:xfrm>
              <a:off x="4232283" y="4184651"/>
              <a:ext cx="690787" cy="639765"/>
            </a:xfrm>
            <a:custGeom>
              <a:avLst/>
              <a:gdLst/>
              <a:ahLst/>
              <a:cxnLst>
                <a:cxn ang="0">
                  <a:pos x="wd2" y="hd2"/>
                </a:cxn>
                <a:cxn ang="5400000">
                  <a:pos x="wd2" y="hd2"/>
                </a:cxn>
                <a:cxn ang="10800000">
                  <a:pos x="wd2" y="hd2"/>
                </a:cxn>
                <a:cxn ang="16200000">
                  <a:pos x="wd2" y="hd2"/>
                </a:cxn>
              </a:cxnLst>
              <a:rect l="0" t="0" r="r" b="b"/>
              <a:pathLst>
                <a:path w="20760" h="21357" extrusionOk="0">
                  <a:moveTo>
                    <a:pt x="4785" y="2603"/>
                  </a:moveTo>
                  <a:cubicBezTo>
                    <a:pt x="4785" y="2603"/>
                    <a:pt x="7653" y="-243"/>
                    <a:pt x="9700" y="16"/>
                  </a:cubicBezTo>
                  <a:cubicBezTo>
                    <a:pt x="11747" y="275"/>
                    <a:pt x="15110" y="2818"/>
                    <a:pt x="15824" y="2603"/>
                  </a:cubicBezTo>
                  <a:cubicBezTo>
                    <a:pt x="16538" y="2387"/>
                    <a:pt x="18502" y="-30"/>
                    <a:pt x="19236" y="102"/>
                  </a:cubicBezTo>
                  <a:cubicBezTo>
                    <a:pt x="19970" y="234"/>
                    <a:pt x="21600" y="-151"/>
                    <a:pt x="20228" y="3392"/>
                  </a:cubicBezTo>
                  <a:lnTo>
                    <a:pt x="11003" y="21357"/>
                  </a:lnTo>
                  <a:lnTo>
                    <a:pt x="0" y="2861"/>
                  </a:lnTo>
                  <a:lnTo>
                    <a:pt x="4785" y="2603"/>
                  </a:lnTo>
                  <a:close/>
                </a:path>
              </a:pathLst>
            </a:custGeom>
            <a:solidFill>
              <a:schemeClr val="bg1">
                <a:lumMod val="50000"/>
              </a:schemeClr>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7" name="Shape 13664"/>
            <p:cNvSpPr/>
            <p:nvPr/>
          </p:nvSpPr>
          <p:spPr>
            <a:xfrm>
              <a:off x="4459428" y="4617208"/>
              <a:ext cx="262530" cy="21038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023" y="21600"/>
                  </a:lnTo>
                  <a:lnTo>
                    <a:pt x="21600" y="0"/>
                  </a:lnTo>
                  <a:cubicBezTo>
                    <a:pt x="19769" y="1711"/>
                    <a:pt x="15948" y="3022"/>
                    <a:pt x="11052" y="3022"/>
                  </a:cubicBezTo>
                  <a:cubicBezTo>
                    <a:pt x="6050" y="3021"/>
                    <a:pt x="1767" y="1777"/>
                    <a:pt x="0" y="0"/>
                  </a:cubicBezTo>
                  <a:close/>
                </a:path>
              </a:pathLst>
            </a:custGeom>
            <a:solidFill>
              <a:srgbClr val="595959"/>
            </a:solidFill>
            <a:ln w="12700">
              <a:miter lim="400000"/>
            </a:ln>
          </p:spPr>
          <p:txBody>
            <a:bodyPr lIns="0" tIns="0" rIns="0" bIns="0"/>
            <a:lstStyle/>
            <a:p>
              <a:pPr lvl="0"/>
              <a:endParaRPr>
                <a:solidFill>
                  <a:schemeClr val="tx1">
                    <a:lumMod val="75000"/>
                    <a:lumOff val="25000"/>
                  </a:schemeClr>
                </a:solidFill>
                <a:cs typeface="+mn-ea"/>
                <a:sym typeface="+mn-lt"/>
              </a:endParaRPr>
            </a:p>
          </p:txBody>
        </p:sp>
      </p:grpSp>
      <p:sp>
        <p:nvSpPr>
          <p:cNvPr id="8" name="Shape 13665"/>
          <p:cNvSpPr/>
          <p:nvPr/>
        </p:nvSpPr>
        <p:spPr>
          <a:xfrm>
            <a:off x="4415111" y="1496602"/>
            <a:ext cx="319546" cy="2720473"/>
          </a:xfrm>
          <a:custGeom>
            <a:avLst/>
            <a:gdLst/>
            <a:ahLst/>
            <a:cxnLst>
              <a:cxn ang="0">
                <a:pos x="wd2" y="hd2"/>
              </a:cxn>
              <a:cxn ang="5400000">
                <a:pos x="wd2" y="hd2"/>
              </a:cxn>
              <a:cxn ang="10800000">
                <a:pos x="wd2" y="hd2"/>
              </a:cxn>
              <a:cxn ang="16200000">
                <a:pos x="wd2" y="hd2"/>
              </a:cxn>
            </a:cxnLst>
            <a:rect l="0" t="0" r="r" b="b"/>
            <a:pathLst>
              <a:path w="21600" h="21600" extrusionOk="0">
                <a:moveTo>
                  <a:pt x="15445" y="21054"/>
                </a:moveTo>
                <a:cubicBezTo>
                  <a:pt x="15409" y="21356"/>
                  <a:pt x="13316" y="21600"/>
                  <a:pt x="10737" y="21600"/>
                </a:cubicBezTo>
                <a:cubicBezTo>
                  <a:pt x="8157" y="21600"/>
                  <a:pt x="6067" y="21356"/>
                  <a:pt x="6024" y="21054"/>
                </a:cubicBezTo>
                <a:cubicBezTo>
                  <a:pt x="6024" y="21054"/>
                  <a:pt x="6013" y="17098"/>
                  <a:pt x="6013" y="13916"/>
                </a:cubicBezTo>
                <a:cubicBezTo>
                  <a:pt x="6013" y="13907"/>
                  <a:pt x="5988" y="1279"/>
                  <a:pt x="5988" y="1270"/>
                </a:cubicBezTo>
                <a:lnTo>
                  <a:pt x="0" y="1270"/>
                </a:lnTo>
                <a:lnTo>
                  <a:pt x="10800" y="0"/>
                </a:lnTo>
                <a:lnTo>
                  <a:pt x="21600" y="1270"/>
                </a:lnTo>
                <a:lnTo>
                  <a:pt x="15413" y="1270"/>
                </a:lnTo>
                <a:cubicBezTo>
                  <a:pt x="15413" y="1312"/>
                  <a:pt x="15409" y="13974"/>
                  <a:pt x="15406" y="14017"/>
                </a:cubicBezTo>
                <a:cubicBezTo>
                  <a:pt x="15406" y="14102"/>
                  <a:pt x="15403" y="14187"/>
                  <a:pt x="15403" y="14274"/>
                </a:cubicBezTo>
                <a:cubicBezTo>
                  <a:pt x="15359" y="17168"/>
                  <a:pt x="15448" y="21054"/>
                  <a:pt x="15445" y="21054"/>
                </a:cubicBezTo>
                <a:close/>
              </a:path>
            </a:pathLst>
          </a:custGeom>
          <a:solidFill>
            <a:schemeClr val="accent1"/>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9" name="Shape 13666"/>
          <p:cNvSpPr/>
          <p:nvPr/>
        </p:nvSpPr>
        <p:spPr>
          <a:xfrm>
            <a:off x="3669024" y="2103159"/>
            <a:ext cx="836458" cy="2103072"/>
          </a:xfrm>
          <a:custGeom>
            <a:avLst/>
            <a:gdLst/>
            <a:ahLst/>
            <a:cxnLst>
              <a:cxn ang="0">
                <a:pos x="wd2" y="hd2"/>
              </a:cxn>
              <a:cxn ang="5400000">
                <a:pos x="wd2" y="hd2"/>
              </a:cxn>
              <a:cxn ang="10800000">
                <a:pos x="wd2" y="hd2"/>
              </a:cxn>
              <a:cxn ang="16200000">
                <a:pos x="wd2" y="hd2"/>
              </a:cxn>
            </a:cxnLst>
            <a:rect l="0" t="0" r="r" b="b"/>
            <a:pathLst>
              <a:path w="21600" h="21600" extrusionOk="0">
                <a:moveTo>
                  <a:pt x="0" y="1644"/>
                </a:moveTo>
                <a:lnTo>
                  <a:pt x="4131" y="0"/>
                </a:lnTo>
                <a:lnTo>
                  <a:pt x="4131" y="911"/>
                </a:lnTo>
                <a:cubicBezTo>
                  <a:pt x="4469" y="912"/>
                  <a:pt x="9374" y="914"/>
                  <a:pt x="10965" y="925"/>
                </a:cubicBezTo>
                <a:cubicBezTo>
                  <a:pt x="15048" y="952"/>
                  <a:pt x="21600" y="2005"/>
                  <a:pt x="21600" y="6000"/>
                </a:cubicBezTo>
                <a:cubicBezTo>
                  <a:pt x="21600" y="10118"/>
                  <a:pt x="21596" y="20893"/>
                  <a:pt x="21596" y="20893"/>
                </a:cubicBezTo>
                <a:cubicBezTo>
                  <a:pt x="21581" y="21284"/>
                  <a:pt x="20781" y="21600"/>
                  <a:pt x="19794" y="21600"/>
                </a:cubicBezTo>
                <a:cubicBezTo>
                  <a:pt x="18807" y="21600"/>
                  <a:pt x="18007" y="21284"/>
                  <a:pt x="17993" y="20893"/>
                </a:cubicBezTo>
                <a:cubicBezTo>
                  <a:pt x="17992" y="20893"/>
                  <a:pt x="18029" y="9551"/>
                  <a:pt x="18005" y="5769"/>
                </a:cubicBezTo>
                <a:cubicBezTo>
                  <a:pt x="17992" y="3770"/>
                  <a:pt x="14109" y="2346"/>
                  <a:pt x="11307" y="2346"/>
                </a:cubicBezTo>
                <a:lnTo>
                  <a:pt x="4131" y="2346"/>
                </a:lnTo>
                <a:lnTo>
                  <a:pt x="4131" y="3288"/>
                </a:lnTo>
                <a:lnTo>
                  <a:pt x="0" y="1644"/>
                </a:lnTo>
                <a:close/>
              </a:path>
            </a:pathLst>
          </a:custGeom>
          <a:solidFill>
            <a:schemeClr val="accent3"/>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0" name="Shape 13667"/>
          <p:cNvSpPr/>
          <p:nvPr/>
        </p:nvSpPr>
        <p:spPr>
          <a:xfrm>
            <a:off x="3680591" y="2647543"/>
            <a:ext cx="688253" cy="1552181"/>
          </a:xfrm>
          <a:custGeom>
            <a:avLst/>
            <a:gdLst/>
            <a:ahLst/>
            <a:cxnLst>
              <a:cxn ang="0">
                <a:pos x="wd2" y="hd2"/>
              </a:cxn>
              <a:cxn ang="5400000">
                <a:pos x="wd2" y="hd2"/>
              </a:cxn>
              <a:cxn ang="10800000">
                <a:pos x="wd2" y="hd2"/>
              </a:cxn>
              <a:cxn ang="16200000">
                <a:pos x="wd2" y="hd2"/>
              </a:cxn>
            </a:cxnLst>
            <a:rect l="0" t="0" r="r" b="b"/>
            <a:pathLst>
              <a:path w="21600" h="21600" extrusionOk="0">
                <a:moveTo>
                  <a:pt x="0" y="2227"/>
                </a:moveTo>
                <a:lnTo>
                  <a:pt x="5020" y="0"/>
                </a:lnTo>
                <a:lnTo>
                  <a:pt x="5020" y="1235"/>
                </a:lnTo>
                <a:cubicBezTo>
                  <a:pt x="5431" y="1235"/>
                  <a:pt x="6742" y="1238"/>
                  <a:pt x="8676" y="1253"/>
                </a:cubicBezTo>
                <a:cubicBezTo>
                  <a:pt x="13637" y="1290"/>
                  <a:pt x="21600" y="2716"/>
                  <a:pt x="21600" y="8129"/>
                </a:cubicBezTo>
                <a:cubicBezTo>
                  <a:pt x="21600" y="13707"/>
                  <a:pt x="21595" y="20642"/>
                  <a:pt x="21595" y="20642"/>
                </a:cubicBezTo>
                <a:cubicBezTo>
                  <a:pt x="21576" y="21172"/>
                  <a:pt x="20604" y="21600"/>
                  <a:pt x="19405" y="21600"/>
                </a:cubicBezTo>
                <a:cubicBezTo>
                  <a:pt x="18206" y="21600"/>
                  <a:pt x="17233" y="21172"/>
                  <a:pt x="17216" y="20642"/>
                </a:cubicBezTo>
                <a:cubicBezTo>
                  <a:pt x="17215" y="20642"/>
                  <a:pt x="17260" y="12940"/>
                  <a:pt x="17231" y="7816"/>
                </a:cubicBezTo>
                <a:cubicBezTo>
                  <a:pt x="17215" y="5108"/>
                  <a:pt x="12497" y="3178"/>
                  <a:pt x="9091" y="3178"/>
                </a:cubicBezTo>
                <a:lnTo>
                  <a:pt x="5020" y="3178"/>
                </a:lnTo>
                <a:lnTo>
                  <a:pt x="5020" y="4455"/>
                </a:lnTo>
                <a:lnTo>
                  <a:pt x="0" y="2227"/>
                </a:lnTo>
                <a:close/>
              </a:path>
            </a:pathLst>
          </a:custGeom>
          <a:solidFill>
            <a:schemeClr val="accent2"/>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1" name="Shape 13668"/>
          <p:cNvSpPr/>
          <p:nvPr/>
        </p:nvSpPr>
        <p:spPr>
          <a:xfrm>
            <a:off x="4778915" y="2647543"/>
            <a:ext cx="688253" cy="1552181"/>
          </a:xfrm>
          <a:custGeom>
            <a:avLst/>
            <a:gdLst/>
            <a:ahLst/>
            <a:cxnLst>
              <a:cxn ang="0">
                <a:pos x="wd2" y="hd2"/>
              </a:cxn>
              <a:cxn ang="5400000">
                <a:pos x="wd2" y="hd2"/>
              </a:cxn>
              <a:cxn ang="10800000">
                <a:pos x="wd2" y="hd2"/>
              </a:cxn>
              <a:cxn ang="16200000">
                <a:pos x="wd2" y="hd2"/>
              </a:cxn>
            </a:cxnLst>
            <a:rect l="0" t="0" r="r" b="b"/>
            <a:pathLst>
              <a:path w="21600" h="21600" extrusionOk="0">
                <a:moveTo>
                  <a:pt x="21600" y="2227"/>
                </a:moveTo>
                <a:lnTo>
                  <a:pt x="16580" y="0"/>
                </a:lnTo>
                <a:lnTo>
                  <a:pt x="16580" y="1235"/>
                </a:lnTo>
                <a:cubicBezTo>
                  <a:pt x="16170" y="1235"/>
                  <a:pt x="14858" y="1238"/>
                  <a:pt x="12924" y="1253"/>
                </a:cubicBezTo>
                <a:cubicBezTo>
                  <a:pt x="7963" y="1290"/>
                  <a:pt x="0" y="2716"/>
                  <a:pt x="0" y="8129"/>
                </a:cubicBezTo>
                <a:cubicBezTo>
                  <a:pt x="0" y="13707"/>
                  <a:pt x="5" y="20642"/>
                  <a:pt x="5" y="20642"/>
                </a:cubicBezTo>
                <a:cubicBezTo>
                  <a:pt x="24" y="21172"/>
                  <a:pt x="996" y="21600"/>
                  <a:pt x="2195" y="21600"/>
                </a:cubicBezTo>
                <a:cubicBezTo>
                  <a:pt x="3394" y="21600"/>
                  <a:pt x="4367" y="21172"/>
                  <a:pt x="4383" y="20642"/>
                </a:cubicBezTo>
                <a:cubicBezTo>
                  <a:pt x="4385" y="20642"/>
                  <a:pt x="4339" y="12940"/>
                  <a:pt x="4369" y="7816"/>
                </a:cubicBezTo>
                <a:cubicBezTo>
                  <a:pt x="4385" y="5108"/>
                  <a:pt x="9103" y="3178"/>
                  <a:pt x="12509" y="3178"/>
                </a:cubicBezTo>
                <a:lnTo>
                  <a:pt x="16580" y="3178"/>
                </a:lnTo>
                <a:lnTo>
                  <a:pt x="16580" y="4455"/>
                </a:lnTo>
                <a:lnTo>
                  <a:pt x="21600" y="2227"/>
                </a:lnTo>
                <a:close/>
              </a:path>
            </a:pathLst>
          </a:custGeom>
          <a:solidFill>
            <a:schemeClr val="accent2"/>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2" name="Shape 13669"/>
          <p:cNvSpPr/>
          <p:nvPr/>
        </p:nvSpPr>
        <p:spPr>
          <a:xfrm>
            <a:off x="4640108" y="2103882"/>
            <a:ext cx="836458" cy="2102349"/>
          </a:xfrm>
          <a:custGeom>
            <a:avLst/>
            <a:gdLst/>
            <a:ahLst/>
            <a:cxnLst>
              <a:cxn ang="0">
                <a:pos x="wd2" y="hd2"/>
              </a:cxn>
              <a:cxn ang="5400000">
                <a:pos x="wd2" y="hd2"/>
              </a:cxn>
              <a:cxn ang="10800000">
                <a:pos x="wd2" y="hd2"/>
              </a:cxn>
              <a:cxn ang="16200000">
                <a:pos x="wd2" y="hd2"/>
              </a:cxn>
            </a:cxnLst>
            <a:rect l="0" t="0" r="r" b="b"/>
            <a:pathLst>
              <a:path w="21600" h="21600" extrusionOk="0">
                <a:moveTo>
                  <a:pt x="21600" y="1644"/>
                </a:moveTo>
                <a:lnTo>
                  <a:pt x="17469" y="0"/>
                </a:lnTo>
                <a:lnTo>
                  <a:pt x="17469" y="911"/>
                </a:lnTo>
                <a:cubicBezTo>
                  <a:pt x="17131" y="912"/>
                  <a:pt x="12226" y="914"/>
                  <a:pt x="10635" y="925"/>
                </a:cubicBezTo>
                <a:cubicBezTo>
                  <a:pt x="6552" y="952"/>
                  <a:pt x="0" y="2005"/>
                  <a:pt x="0" y="6000"/>
                </a:cubicBezTo>
                <a:cubicBezTo>
                  <a:pt x="0" y="10118"/>
                  <a:pt x="4" y="20893"/>
                  <a:pt x="4" y="20893"/>
                </a:cubicBezTo>
                <a:cubicBezTo>
                  <a:pt x="20" y="21284"/>
                  <a:pt x="820" y="21600"/>
                  <a:pt x="1806" y="21600"/>
                </a:cubicBezTo>
                <a:cubicBezTo>
                  <a:pt x="2793" y="21600"/>
                  <a:pt x="3593" y="21284"/>
                  <a:pt x="3607" y="20893"/>
                </a:cubicBezTo>
                <a:cubicBezTo>
                  <a:pt x="3608" y="20893"/>
                  <a:pt x="3571" y="9551"/>
                  <a:pt x="3595" y="5769"/>
                </a:cubicBezTo>
                <a:cubicBezTo>
                  <a:pt x="3608" y="3770"/>
                  <a:pt x="7491" y="2346"/>
                  <a:pt x="10293" y="2346"/>
                </a:cubicBezTo>
                <a:lnTo>
                  <a:pt x="17469" y="2346"/>
                </a:lnTo>
                <a:lnTo>
                  <a:pt x="17469" y="3288"/>
                </a:lnTo>
                <a:lnTo>
                  <a:pt x="21600" y="1644"/>
                </a:lnTo>
                <a:close/>
              </a:path>
            </a:pathLst>
          </a:custGeom>
          <a:solidFill>
            <a:schemeClr val="accent3"/>
          </a:solidFill>
          <a:ln w="12700">
            <a:miter lim="400000"/>
          </a:ln>
        </p:spPr>
        <p:txBody>
          <a:bodyPr lIns="0" tIns="0" rIns="0" bIns="0"/>
          <a:lstStyle/>
          <a:p>
            <a:pPr lvl="0"/>
            <a:endParaRPr>
              <a:solidFill>
                <a:schemeClr val="tx1">
                  <a:lumMod val="75000"/>
                  <a:lumOff val="25000"/>
                </a:schemeClr>
              </a:solidFill>
              <a:cs typeface="+mn-ea"/>
              <a:sym typeface="+mn-lt"/>
            </a:endParaRPr>
          </a:p>
        </p:txBody>
      </p:sp>
      <p:sp>
        <p:nvSpPr>
          <p:cNvPr id="13" name="Shape 13670"/>
          <p:cNvSpPr/>
          <p:nvPr/>
        </p:nvSpPr>
        <p:spPr>
          <a:xfrm>
            <a:off x="5511180" y="2659942"/>
            <a:ext cx="2566021" cy="307698"/>
          </a:xfrm>
          <a:prstGeom prst="rect">
            <a:avLst/>
          </a:prstGeom>
          <a:noFill/>
          <a:ln w="12700" cap="flat">
            <a:noFill/>
            <a:miter lim="400000"/>
          </a:ln>
          <a:effectLst/>
        </p:spPr>
        <p:txBody>
          <a:bodyPr wrap="square" lIns="45714" tIns="45714" rIns="45714" bIns="45714"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14" name="Shape 13671"/>
          <p:cNvSpPr/>
          <p:nvPr/>
        </p:nvSpPr>
        <p:spPr>
          <a:xfrm>
            <a:off x="5511180" y="2875893"/>
            <a:ext cx="2566021" cy="387786"/>
          </a:xfrm>
          <a:prstGeom prst="rect">
            <a:avLst/>
          </a:prstGeom>
          <a:noFill/>
          <a:ln w="12700" cap="flat">
            <a:noFill/>
            <a:miter lim="400000"/>
          </a:ln>
          <a:effectLst/>
        </p:spPr>
        <p:txBody>
          <a:bodyPr wrap="square" lIns="45714" tIns="45714" rIns="45714" bIns="45714"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15" name="Shape 13673"/>
          <p:cNvSpPr/>
          <p:nvPr/>
        </p:nvSpPr>
        <p:spPr>
          <a:xfrm>
            <a:off x="5511180" y="1942108"/>
            <a:ext cx="2566021" cy="307698"/>
          </a:xfrm>
          <a:prstGeom prst="rect">
            <a:avLst/>
          </a:prstGeom>
          <a:noFill/>
          <a:ln w="12700" cap="flat">
            <a:noFill/>
            <a:miter lim="400000"/>
          </a:ln>
          <a:effectLst/>
        </p:spPr>
        <p:txBody>
          <a:bodyPr wrap="square" lIns="45714" tIns="45714" rIns="45714" bIns="45714" numCol="1" anchor="t">
            <a:spAutoFit/>
          </a:bodyPr>
          <a:lstStyle>
            <a:lvl1pP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16" name="Shape 13674"/>
          <p:cNvSpPr/>
          <p:nvPr/>
        </p:nvSpPr>
        <p:spPr>
          <a:xfrm>
            <a:off x="5511180" y="2158057"/>
            <a:ext cx="2566021" cy="387786"/>
          </a:xfrm>
          <a:prstGeom prst="rect">
            <a:avLst/>
          </a:prstGeom>
          <a:noFill/>
          <a:ln w="12700" cap="flat">
            <a:noFill/>
            <a:miter lim="400000"/>
          </a:ln>
          <a:effectLst/>
        </p:spPr>
        <p:txBody>
          <a:bodyPr wrap="square" lIns="45714" tIns="45714" rIns="45714" bIns="45714" numCol="1" anchor="t">
            <a:spAutoFit/>
          </a:bodyPr>
          <a:lstStyle>
            <a:lvl1pP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17" name="Shape 13676"/>
          <p:cNvSpPr/>
          <p:nvPr/>
        </p:nvSpPr>
        <p:spPr>
          <a:xfrm>
            <a:off x="1047130" y="2659942"/>
            <a:ext cx="2566021" cy="307698"/>
          </a:xfrm>
          <a:prstGeom prst="rect">
            <a:avLst/>
          </a:prstGeom>
          <a:noFill/>
          <a:ln w="12700" cap="flat">
            <a:noFill/>
            <a:miter lim="400000"/>
          </a:ln>
          <a:effectLst/>
        </p:spPr>
        <p:txBody>
          <a:bodyPr wrap="square" lIns="45714" tIns="45714" rIns="45714" bIns="45714"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18" name="Shape 13677"/>
          <p:cNvSpPr/>
          <p:nvPr/>
        </p:nvSpPr>
        <p:spPr>
          <a:xfrm>
            <a:off x="1047130" y="2875893"/>
            <a:ext cx="2566021" cy="387786"/>
          </a:xfrm>
          <a:prstGeom prst="rect">
            <a:avLst/>
          </a:prstGeom>
          <a:noFill/>
          <a:ln w="12700" cap="flat">
            <a:noFill/>
            <a:miter lim="400000"/>
          </a:ln>
          <a:effectLst/>
        </p:spPr>
        <p:txBody>
          <a:bodyPr wrap="square" lIns="45714" tIns="45714" rIns="45714" bIns="45714"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19" name="Shape 13679"/>
          <p:cNvSpPr/>
          <p:nvPr/>
        </p:nvSpPr>
        <p:spPr>
          <a:xfrm>
            <a:off x="1047130" y="1942108"/>
            <a:ext cx="2566021" cy="307698"/>
          </a:xfrm>
          <a:prstGeom prst="rect">
            <a:avLst/>
          </a:prstGeom>
          <a:noFill/>
          <a:ln w="12700" cap="flat">
            <a:noFill/>
            <a:miter lim="400000"/>
          </a:ln>
          <a:effectLst/>
        </p:spPr>
        <p:txBody>
          <a:bodyPr wrap="square" lIns="45714" tIns="45714" rIns="45714" bIns="45714" numCol="1" anchor="t">
            <a:spAutoFit/>
          </a:bodyPr>
          <a:lstStyle>
            <a:lvl1pPr algn="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20" name="Shape 13680"/>
          <p:cNvSpPr/>
          <p:nvPr/>
        </p:nvSpPr>
        <p:spPr>
          <a:xfrm>
            <a:off x="1047130" y="2158057"/>
            <a:ext cx="2566021" cy="387786"/>
          </a:xfrm>
          <a:prstGeom prst="rect">
            <a:avLst/>
          </a:prstGeom>
          <a:noFill/>
          <a:ln w="12700" cap="flat">
            <a:noFill/>
            <a:miter lim="400000"/>
          </a:ln>
          <a:effectLst/>
        </p:spPr>
        <p:txBody>
          <a:bodyPr wrap="square" lIns="45714" tIns="45714" rIns="45714" bIns="45714" numCol="1" anchor="t">
            <a:spAutoFit/>
          </a:bodyPr>
          <a:lstStyle>
            <a:lvl1pPr algn="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
        <p:nvSpPr>
          <p:cNvPr id="21" name="Shape 13682"/>
          <p:cNvSpPr/>
          <p:nvPr/>
        </p:nvSpPr>
        <p:spPr>
          <a:xfrm>
            <a:off x="3295030" y="843558"/>
            <a:ext cx="2566021" cy="307698"/>
          </a:xfrm>
          <a:prstGeom prst="rect">
            <a:avLst/>
          </a:prstGeom>
          <a:noFill/>
          <a:ln w="12700" cap="flat">
            <a:noFill/>
            <a:miter lim="400000"/>
          </a:ln>
          <a:effectLst/>
        </p:spPr>
        <p:txBody>
          <a:bodyPr wrap="square" lIns="45714" tIns="45714" rIns="45714" bIns="45714" numCol="1" anchor="t">
            <a:spAutoFit/>
          </a:bodyPr>
          <a:lstStyle>
            <a:lvl1pPr algn="ctr">
              <a:spcBef>
                <a:spcPts val="200"/>
              </a:spcBef>
              <a:defRPr sz="1200">
                <a:solidFill>
                  <a:srgbClr val="3A5063"/>
                </a:solidFill>
                <a:uFill>
                  <a:solidFill>
                    <a:srgbClr val="3A5063"/>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1400" dirty="0">
                <a:solidFill>
                  <a:schemeClr val="bg1">
                    <a:lumMod val="50000"/>
                  </a:schemeClr>
                </a:solidFill>
                <a:latin typeface="微软雅黑" pitchFamily="34" charset="-122"/>
                <a:ea typeface="微软雅黑" pitchFamily="34" charset="-122"/>
                <a:cs typeface="+mn-ea"/>
                <a:sym typeface="+mn-lt"/>
              </a:rPr>
              <a:t>添加标题</a:t>
            </a:r>
            <a:endParaRPr sz="1400" dirty="0">
              <a:solidFill>
                <a:schemeClr val="bg1">
                  <a:lumMod val="50000"/>
                </a:schemeClr>
              </a:solidFill>
              <a:latin typeface="微软雅黑" pitchFamily="34" charset="-122"/>
              <a:ea typeface="微软雅黑" pitchFamily="34" charset="-122"/>
              <a:cs typeface="+mn-ea"/>
              <a:sym typeface="+mn-lt"/>
            </a:endParaRPr>
          </a:p>
        </p:txBody>
      </p:sp>
      <p:sp>
        <p:nvSpPr>
          <p:cNvPr id="22" name="Shape 13683"/>
          <p:cNvSpPr/>
          <p:nvPr/>
        </p:nvSpPr>
        <p:spPr>
          <a:xfrm>
            <a:off x="3295030" y="1059508"/>
            <a:ext cx="2566021" cy="387786"/>
          </a:xfrm>
          <a:prstGeom prst="rect">
            <a:avLst/>
          </a:prstGeom>
          <a:noFill/>
          <a:ln w="12700" cap="flat">
            <a:noFill/>
            <a:miter lim="400000"/>
          </a:ln>
          <a:effectLst/>
        </p:spPr>
        <p:txBody>
          <a:bodyPr wrap="square" lIns="45714" tIns="45714" rIns="45714" bIns="45714" numCol="1" anchor="t">
            <a:spAutoFit/>
          </a:bodyPr>
          <a:lstStyle>
            <a:lvl1pPr algn="ctr">
              <a:lnSpc>
                <a:spcPct val="120000"/>
              </a:lnSpc>
              <a:spcBef>
                <a:spcPts val="100"/>
              </a:spcBef>
              <a:defRPr sz="700">
                <a:solidFill>
                  <a:srgbClr val="808080"/>
                </a:solidFill>
                <a:uFill>
                  <a:solidFill>
                    <a:srgbClr val="808080"/>
                  </a:solidFill>
                </a:uFill>
                <a:latin typeface="Roboto condensed"/>
                <a:ea typeface="Roboto condensed"/>
                <a:cs typeface="Roboto condensed"/>
                <a:sym typeface="Roboto condensed"/>
              </a:defRPr>
            </a:lvl1pPr>
          </a:lstStyle>
          <a:p>
            <a:pPr lvl="0">
              <a:defRPr sz="1800">
                <a:solidFill>
                  <a:srgbClr val="000000"/>
                </a:solidFill>
                <a:uFillTx/>
              </a:defRPr>
            </a:pPr>
            <a:r>
              <a:rPr lang="zh-CN" altLang="en-US" sz="800" dirty="0">
                <a:solidFill>
                  <a:schemeClr val="bg1">
                    <a:lumMod val="50000"/>
                  </a:schemeClr>
                </a:solidFill>
                <a:latin typeface="微软雅黑" pitchFamily="34" charset="-122"/>
                <a:ea typeface="微软雅黑" pitchFamily="34" charset="-122"/>
                <a:cs typeface="+mn-ea"/>
                <a:sym typeface="+mn-lt"/>
              </a:rPr>
              <a:t>此处添加详细文本描述，建议与标题相关并符合整体语言风格，语言描述尽量简洁生动。</a:t>
            </a:r>
            <a:r>
              <a:rPr sz="800" dirty="0">
                <a:solidFill>
                  <a:schemeClr val="bg1">
                    <a:lumMod val="50000"/>
                  </a:schemeClr>
                </a:solidFill>
                <a:latin typeface="微软雅黑" pitchFamily="34" charset="-122"/>
                <a:ea typeface="微软雅黑" pitchFamily="34" charset="-122"/>
                <a:cs typeface="+mn-ea"/>
                <a:sym typeface="+mn-lt"/>
              </a:rPr>
              <a:t> </a:t>
            </a:r>
            <a:r>
              <a:rPr lang="zh-CN" altLang="en-US" sz="800" dirty="0">
                <a:solidFill>
                  <a:schemeClr val="bg1">
                    <a:lumMod val="50000"/>
                  </a:schemeClr>
                </a:solidFill>
                <a:latin typeface="微软雅黑" pitchFamily="34" charset="-122"/>
                <a:ea typeface="微软雅黑" pitchFamily="34" charset="-122"/>
                <a:cs typeface="+mn-ea"/>
                <a:sym typeface="+mn-lt"/>
              </a:rPr>
              <a:t>单击此处添加标题</a:t>
            </a:r>
            <a:endParaRPr sz="800" dirty="0">
              <a:solidFill>
                <a:schemeClr val="bg1">
                  <a:lumMod val="50000"/>
                </a:schemeClr>
              </a:solidFill>
              <a:latin typeface="微软雅黑" pitchFamily="34" charset="-122"/>
              <a:ea typeface="微软雅黑" pitchFamily="34"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500"/>
                                        <p:tgtEl>
                                          <p:spTgt spid="1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427984" y="1103669"/>
            <a:ext cx="316409" cy="369332"/>
            <a:chOff x="4400134" y="1065982"/>
            <a:chExt cx="316409" cy="369331"/>
          </a:xfrm>
          <a:solidFill>
            <a:srgbClr val="F83003"/>
          </a:solidFill>
        </p:grpSpPr>
        <p:sp>
          <p:nvSpPr>
            <p:cNvPr id="3" name="椭圆 2"/>
            <p:cNvSpPr/>
            <p:nvPr/>
          </p:nvSpPr>
          <p:spPr>
            <a:xfrm>
              <a:off x="4417853" y="1095705"/>
              <a:ext cx="298690" cy="298690"/>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ndParaRPr>
            </a:p>
          </p:txBody>
        </p:sp>
        <p:sp>
          <p:nvSpPr>
            <p:cNvPr id="4" name="TextBox 3"/>
            <p:cNvSpPr txBox="1"/>
            <p:nvPr/>
          </p:nvSpPr>
          <p:spPr>
            <a:xfrm>
              <a:off x="4400134" y="1065982"/>
              <a:ext cx="301686" cy="369331"/>
            </a:xfrm>
            <a:prstGeom prst="rect">
              <a:avLst/>
            </a:prstGeom>
            <a:noFill/>
          </p:spPr>
          <p:txBody>
            <a:bodyPr wrap="none" rtlCol="0">
              <a:spAutoFit/>
            </a:bodyPr>
            <a:lstStyle/>
            <a:p>
              <a:r>
                <a:rPr lang="en-US" altLang="zh-CN" dirty="0">
                  <a:solidFill>
                    <a:schemeClr val="bg1"/>
                  </a:solidFill>
                </a:rPr>
                <a:t>1</a:t>
              </a:r>
              <a:endParaRPr lang="zh-CN" altLang="en-US" dirty="0">
                <a:solidFill>
                  <a:schemeClr val="bg1"/>
                </a:solidFill>
              </a:endParaRPr>
            </a:p>
          </p:txBody>
        </p:sp>
      </p:grpSp>
      <p:grpSp>
        <p:nvGrpSpPr>
          <p:cNvPr id="5" name="组合 4"/>
          <p:cNvGrpSpPr/>
          <p:nvPr/>
        </p:nvGrpSpPr>
        <p:grpSpPr>
          <a:xfrm>
            <a:off x="4427984" y="4218642"/>
            <a:ext cx="316409" cy="369332"/>
            <a:chOff x="4400134" y="1060384"/>
            <a:chExt cx="316409" cy="369331"/>
          </a:xfrm>
          <a:solidFill>
            <a:srgbClr val="0070C0"/>
          </a:solidFill>
        </p:grpSpPr>
        <p:sp>
          <p:nvSpPr>
            <p:cNvPr id="6" name="椭圆 5"/>
            <p:cNvSpPr/>
            <p:nvPr/>
          </p:nvSpPr>
          <p:spPr>
            <a:xfrm>
              <a:off x="4417853" y="1095705"/>
              <a:ext cx="298690" cy="298690"/>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ndParaRPr>
            </a:p>
          </p:txBody>
        </p:sp>
        <p:sp>
          <p:nvSpPr>
            <p:cNvPr id="7" name="TextBox 6"/>
            <p:cNvSpPr txBox="1"/>
            <p:nvPr/>
          </p:nvSpPr>
          <p:spPr>
            <a:xfrm>
              <a:off x="4400134" y="1060384"/>
              <a:ext cx="301686" cy="369331"/>
            </a:xfrm>
            <a:prstGeom prst="rect">
              <a:avLst/>
            </a:prstGeom>
            <a:noFill/>
          </p:spPr>
          <p:txBody>
            <a:bodyPr wrap="none" rtlCol="0">
              <a:spAutoFit/>
            </a:bodyPr>
            <a:lstStyle/>
            <a:p>
              <a:r>
                <a:rPr lang="en-US" altLang="zh-CN" dirty="0">
                  <a:solidFill>
                    <a:schemeClr val="bg1"/>
                  </a:solidFill>
                </a:rPr>
                <a:t>2</a:t>
              </a:r>
              <a:endParaRPr lang="zh-CN" altLang="en-US" dirty="0">
                <a:solidFill>
                  <a:schemeClr val="bg1"/>
                </a:solidFill>
              </a:endParaRPr>
            </a:p>
          </p:txBody>
        </p:sp>
      </p:grpSp>
      <p:grpSp>
        <p:nvGrpSpPr>
          <p:cNvPr id="8" name="组合 7"/>
          <p:cNvGrpSpPr/>
          <p:nvPr/>
        </p:nvGrpSpPr>
        <p:grpSpPr>
          <a:xfrm>
            <a:off x="1863547" y="1119058"/>
            <a:ext cx="2442281" cy="313024"/>
            <a:chOff x="1835696" y="1081371"/>
            <a:chExt cx="2442281" cy="313024"/>
          </a:xfrm>
          <a:noFill/>
        </p:grpSpPr>
        <p:sp>
          <p:nvSpPr>
            <p:cNvPr id="9" name="矩形 8"/>
            <p:cNvSpPr/>
            <p:nvPr/>
          </p:nvSpPr>
          <p:spPr>
            <a:xfrm>
              <a:off x="1835696" y="1095705"/>
              <a:ext cx="2442281" cy="298690"/>
            </a:xfrm>
            <a:prstGeom prst="rect">
              <a:avLst/>
            </a:pr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itchFamily="34" charset="-122"/>
                <a:ea typeface="微软雅黑" pitchFamily="34" charset="-122"/>
              </a:endParaRPr>
            </a:p>
          </p:txBody>
        </p:sp>
        <p:sp>
          <p:nvSpPr>
            <p:cNvPr id="10" name="TextBox 9"/>
            <p:cNvSpPr txBox="1"/>
            <p:nvPr/>
          </p:nvSpPr>
          <p:spPr>
            <a:xfrm>
              <a:off x="2563153" y="1081371"/>
              <a:ext cx="1261665" cy="276913"/>
            </a:xfrm>
            <a:prstGeom prst="rect">
              <a:avLst/>
            </a:prstGeom>
            <a:grpFill/>
          </p:spPr>
          <p:txBody>
            <a:bodyPr wrap="none" rtlCol="0">
              <a:spAutoFit/>
            </a:bodyPr>
            <a:lstStyle/>
            <a:p>
              <a:r>
                <a:rPr lang="zh-CN" altLang="en-US" sz="1200" b="1" dirty="0">
                  <a:solidFill>
                    <a:schemeClr val="bg1">
                      <a:lumMod val="50000"/>
                    </a:schemeClr>
                  </a:solidFill>
                  <a:latin typeface="微软雅黑" pitchFamily="34" charset="-122"/>
                  <a:ea typeface="微软雅黑" pitchFamily="34" charset="-122"/>
                </a:rPr>
                <a:t>培训学习情况一</a:t>
              </a:r>
            </a:p>
          </p:txBody>
        </p:sp>
      </p:grpSp>
      <p:grpSp>
        <p:nvGrpSpPr>
          <p:cNvPr id="11" name="组合 10"/>
          <p:cNvGrpSpPr/>
          <p:nvPr/>
        </p:nvGrpSpPr>
        <p:grpSpPr>
          <a:xfrm>
            <a:off x="4897033" y="4239630"/>
            <a:ext cx="2442281" cy="313024"/>
            <a:chOff x="1835696" y="1081371"/>
            <a:chExt cx="2442281" cy="313024"/>
          </a:xfrm>
          <a:noFill/>
        </p:grpSpPr>
        <p:sp>
          <p:nvSpPr>
            <p:cNvPr id="12" name="矩形 11"/>
            <p:cNvSpPr/>
            <p:nvPr/>
          </p:nvSpPr>
          <p:spPr>
            <a:xfrm>
              <a:off x="1835696" y="1095705"/>
              <a:ext cx="2442281" cy="298690"/>
            </a:xfrm>
            <a:prstGeom prst="rect">
              <a:avLst/>
            </a:prstGeom>
            <a:grpFill/>
            <a:ln>
              <a:noFill/>
            </a:ln>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itchFamily="34" charset="-122"/>
                <a:ea typeface="微软雅黑" pitchFamily="34" charset="-122"/>
              </a:endParaRPr>
            </a:p>
          </p:txBody>
        </p:sp>
        <p:sp>
          <p:nvSpPr>
            <p:cNvPr id="13" name="TextBox 12"/>
            <p:cNvSpPr txBox="1"/>
            <p:nvPr/>
          </p:nvSpPr>
          <p:spPr>
            <a:xfrm>
              <a:off x="1849335" y="1081371"/>
              <a:ext cx="1261665" cy="276913"/>
            </a:xfrm>
            <a:prstGeom prst="rect">
              <a:avLst/>
            </a:prstGeom>
            <a:grpFill/>
          </p:spPr>
          <p:txBody>
            <a:bodyPr wrap="none" rtlCol="0">
              <a:spAutoFit/>
            </a:bodyPr>
            <a:lstStyle/>
            <a:p>
              <a:r>
                <a:rPr lang="zh-CN" altLang="en-US" sz="1200" b="1" dirty="0">
                  <a:solidFill>
                    <a:schemeClr val="bg1">
                      <a:lumMod val="50000"/>
                    </a:schemeClr>
                  </a:solidFill>
                  <a:latin typeface="微软雅黑" pitchFamily="34" charset="-122"/>
                  <a:ea typeface="微软雅黑" pitchFamily="34" charset="-122"/>
                </a:rPr>
                <a:t>培训学习情况二</a:t>
              </a:r>
            </a:p>
          </p:txBody>
        </p:sp>
      </p:grpSp>
      <p:grpSp>
        <p:nvGrpSpPr>
          <p:cNvPr id="14" name="组合 13"/>
          <p:cNvGrpSpPr/>
          <p:nvPr/>
        </p:nvGrpSpPr>
        <p:grpSpPr>
          <a:xfrm>
            <a:off x="4850359" y="1527837"/>
            <a:ext cx="3106017" cy="2624419"/>
            <a:chOff x="4822508" y="1490148"/>
            <a:chExt cx="3106017" cy="2624419"/>
          </a:xfrm>
        </p:grpSpPr>
        <p:pic>
          <p:nvPicPr>
            <p:cNvPr id="15" name="Picture 3"/>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163931" y="2498615"/>
              <a:ext cx="2423170" cy="1615952"/>
            </a:xfrm>
            <a:prstGeom prst="rect">
              <a:avLst/>
            </a:prstGeom>
            <a:solidFill>
              <a:schemeClr val="accent2"/>
            </a:solidFill>
            <a:ln w="38100">
              <a:noFill/>
              <a:miter lim="800000"/>
              <a:headEnd/>
              <a:tailEnd/>
            </a:ln>
            <a:extLst/>
          </p:spPr>
        </p:pic>
        <p:sp>
          <p:nvSpPr>
            <p:cNvPr id="16" name="矩形 15"/>
            <p:cNvSpPr/>
            <p:nvPr/>
          </p:nvSpPr>
          <p:spPr>
            <a:xfrm>
              <a:off x="4822508" y="1490148"/>
              <a:ext cx="3106017" cy="412421"/>
            </a:xfrm>
            <a:prstGeom prst="rect">
              <a:avLst/>
            </a:prstGeom>
          </p:spPr>
          <p:txBody>
            <a:bodyPr wrap="square">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a:t>
              </a:r>
              <a:endParaRPr lang="en-US" altLang="zh-CN" sz="800" dirty="0">
                <a:solidFill>
                  <a:schemeClr val="bg1">
                    <a:lumMod val="50000"/>
                  </a:schemeClr>
                </a:solidFill>
                <a:latin typeface="微软雅黑" pitchFamily="34" charset="-122"/>
                <a:ea typeface="微软雅黑" pitchFamily="34" charset="-122"/>
              </a:endParaRPr>
            </a:p>
          </p:txBody>
        </p:sp>
      </p:grpSp>
      <p:grpSp>
        <p:nvGrpSpPr>
          <p:cNvPr id="17" name="组合 16"/>
          <p:cNvGrpSpPr/>
          <p:nvPr/>
        </p:nvGrpSpPr>
        <p:grpSpPr>
          <a:xfrm>
            <a:off x="1273765" y="1689010"/>
            <a:ext cx="3032063" cy="2239703"/>
            <a:chOff x="1245914" y="1651322"/>
            <a:chExt cx="3032063" cy="2239703"/>
          </a:xfrm>
        </p:grpSpPr>
        <p:pic>
          <p:nvPicPr>
            <p:cNvPr id="18"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483808" y="1651322"/>
              <a:ext cx="2556276" cy="1704717"/>
            </a:xfrm>
            <a:prstGeom prst="rect">
              <a:avLst/>
            </a:prstGeom>
            <a:solidFill>
              <a:schemeClr val="accent2"/>
            </a:solidFill>
            <a:ln w="38100">
              <a:noFill/>
              <a:miter lim="800000"/>
              <a:headEnd/>
              <a:tailEnd/>
            </a:ln>
            <a:extLst/>
          </p:spPr>
        </p:pic>
        <p:sp>
          <p:nvSpPr>
            <p:cNvPr id="19" name="矩形 18"/>
            <p:cNvSpPr/>
            <p:nvPr/>
          </p:nvSpPr>
          <p:spPr>
            <a:xfrm>
              <a:off x="1245914" y="3478604"/>
              <a:ext cx="3032063" cy="412421"/>
            </a:xfrm>
            <a:prstGeom prst="rect">
              <a:avLst/>
            </a:prstGeom>
          </p:spPr>
          <p:txBody>
            <a:bodyPr wrap="square">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a:t>
              </a:r>
              <a:endParaRPr lang="en-US" altLang="zh-CN" sz="8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4031333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fill="hold" nodeType="withEffect">
                                  <p:stCondLst>
                                    <p:cond delay="500"/>
                                  </p:stCondLst>
                                  <p:childTnLst>
                                    <p:animMotion origin="layout" path="M 8.33333E-7 -1.46469E-6 L 8.33333E-7 0.32778 " pathEditMode="relative" rAng="0" ptsTypes="AA">
                                      <p:cBhvr>
                                        <p:cTn id="9" dur="1250" spd="-100000" fill="hold"/>
                                        <p:tgtEl>
                                          <p:spTgt spid="2"/>
                                        </p:tgtEl>
                                        <p:attrNameLst>
                                          <p:attrName>ppt_x</p:attrName>
                                          <p:attrName>ppt_y</p:attrName>
                                        </p:attrNameLst>
                                      </p:cBhvr>
                                      <p:rCtr x="0" y="16374"/>
                                    </p:animMotion>
                                  </p:childTnLst>
                                </p:cTn>
                              </p:par>
                              <p:par>
                                <p:cTn id="10" presetID="10" presetClass="entr" presetSubtype="0" fill="hold" nodeType="with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42" presetClass="path" presetSubtype="0" fill="hold" nodeType="withEffect">
                                  <p:stCondLst>
                                    <p:cond delay="500"/>
                                  </p:stCondLst>
                                  <p:childTnLst>
                                    <p:animMotion origin="layout" path="M 8.33333E-7 -0.27845 L 8.33333E-7 0.04934 " pathEditMode="relative" rAng="0" ptsTypes="AA">
                                      <p:cBhvr>
                                        <p:cTn id="14" dur="1250" fill="hold"/>
                                        <p:tgtEl>
                                          <p:spTgt spid="5"/>
                                        </p:tgtEl>
                                        <p:attrNameLst>
                                          <p:attrName>ppt_x</p:attrName>
                                          <p:attrName>ppt_y</p:attrName>
                                        </p:attrNameLst>
                                      </p:cBhvr>
                                      <p:rCtr x="0" y="16374"/>
                                    </p:animMotion>
                                  </p:childTnLst>
                                </p:cTn>
                              </p:par>
                              <p:par>
                                <p:cTn id="15" presetID="22" presetClass="entr" presetSubtype="2" fill="hold" nodeType="withEffect">
                                  <p:stCondLst>
                                    <p:cond delay="1700"/>
                                  </p:stCondLst>
                                  <p:childTnLst>
                                    <p:set>
                                      <p:cBhvr>
                                        <p:cTn id="16" dur="1" fill="hold">
                                          <p:stCondLst>
                                            <p:cond delay="0"/>
                                          </p:stCondLst>
                                        </p:cTn>
                                        <p:tgtEl>
                                          <p:spTgt spid="8"/>
                                        </p:tgtEl>
                                        <p:attrNameLst>
                                          <p:attrName>style.visibility</p:attrName>
                                        </p:attrNameLst>
                                      </p:cBhvr>
                                      <p:to>
                                        <p:strVal val="visible"/>
                                      </p:to>
                                    </p:set>
                                    <p:animEffect transition="in" filter="wipe(right)">
                                      <p:cBhvr>
                                        <p:cTn id="17" dur="500"/>
                                        <p:tgtEl>
                                          <p:spTgt spid="8"/>
                                        </p:tgtEl>
                                      </p:cBhvr>
                                    </p:animEffect>
                                  </p:childTnLst>
                                </p:cTn>
                              </p:par>
                              <p:par>
                                <p:cTn id="18" presetID="22" presetClass="entr" presetSubtype="8" fill="hold" nodeType="withEffect">
                                  <p:stCondLst>
                                    <p:cond delay="170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par>
                                <p:cTn id="21" presetID="18" presetClass="entr" presetSubtype="12" fill="hold" nodeType="withEffect">
                                  <p:stCondLst>
                                    <p:cond delay="2200"/>
                                  </p:stCondLst>
                                  <p:childTnLst>
                                    <p:set>
                                      <p:cBhvr>
                                        <p:cTn id="22" dur="1" fill="hold">
                                          <p:stCondLst>
                                            <p:cond delay="0"/>
                                          </p:stCondLst>
                                        </p:cTn>
                                        <p:tgtEl>
                                          <p:spTgt spid="17"/>
                                        </p:tgtEl>
                                        <p:attrNameLst>
                                          <p:attrName>style.visibility</p:attrName>
                                        </p:attrNameLst>
                                      </p:cBhvr>
                                      <p:to>
                                        <p:strVal val="visible"/>
                                      </p:to>
                                    </p:set>
                                    <p:animEffect transition="in" filter="strips(downLeft)">
                                      <p:cBhvr>
                                        <p:cTn id="23" dur="500"/>
                                        <p:tgtEl>
                                          <p:spTgt spid="17"/>
                                        </p:tgtEl>
                                      </p:cBhvr>
                                    </p:animEffect>
                                  </p:childTnLst>
                                </p:cTn>
                              </p:par>
                              <p:par>
                                <p:cTn id="24" presetID="18" presetClass="entr" presetSubtype="3" fill="hold" nodeType="withEffect">
                                  <p:stCondLst>
                                    <p:cond delay="2200"/>
                                  </p:stCondLst>
                                  <p:childTnLst>
                                    <p:set>
                                      <p:cBhvr>
                                        <p:cTn id="25" dur="1" fill="hold">
                                          <p:stCondLst>
                                            <p:cond delay="0"/>
                                          </p:stCondLst>
                                        </p:cTn>
                                        <p:tgtEl>
                                          <p:spTgt spid="14"/>
                                        </p:tgtEl>
                                        <p:attrNameLst>
                                          <p:attrName>style.visibility</p:attrName>
                                        </p:attrNameLst>
                                      </p:cBhvr>
                                      <p:to>
                                        <p:strVal val="visible"/>
                                      </p:to>
                                    </p:set>
                                    <p:animEffect transition="in" filter="strips(upRight)">
                                      <p:cBhvr>
                                        <p:cTn id="2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3"/>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4" name="TextBox 3"/>
          <p:cNvSpPr txBox="1"/>
          <p:nvPr/>
        </p:nvSpPr>
        <p:spPr>
          <a:xfrm>
            <a:off x="1196625" y="1637288"/>
            <a:ext cx="6750750" cy="443198"/>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5" name="矩形 93"/>
          <p:cNvSpPr/>
          <p:nvPr/>
        </p:nvSpPr>
        <p:spPr>
          <a:xfrm>
            <a:off x="861492" y="12036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6" name="矩形 93"/>
          <p:cNvSpPr/>
          <p:nvPr/>
        </p:nvSpPr>
        <p:spPr>
          <a:xfrm rot="10800000">
            <a:off x="7996471" y="240010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7" name="Freeform 5"/>
          <p:cNvSpPr>
            <a:spLocks/>
          </p:cNvSpPr>
          <p:nvPr/>
        </p:nvSpPr>
        <p:spPr bwMode="auto">
          <a:xfrm>
            <a:off x="1259633"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1492592"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
        <p:nvSpPr>
          <p:cNvPr id="10" name="Freeform 5"/>
          <p:cNvSpPr>
            <a:spLocks/>
          </p:cNvSpPr>
          <p:nvPr/>
        </p:nvSpPr>
        <p:spPr bwMode="auto">
          <a:xfrm>
            <a:off x="3923928"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516217" y="2859782"/>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173404"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
        <p:nvSpPr>
          <p:cNvPr id="14" name="TextBox 13"/>
          <p:cNvSpPr txBox="1"/>
          <p:nvPr/>
        </p:nvSpPr>
        <p:spPr>
          <a:xfrm>
            <a:off x="6765692"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Tree>
    <p:extLst>
      <p:ext uri="{BB962C8B-B14F-4D97-AF65-F5344CB8AC3E}">
        <p14:creationId xmlns:p14="http://schemas.microsoft.com/office/powerpoint/2010/main" val="27273085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1459146367dda1c副本.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pic>
        <p:nvPicPr>
          <p:cNvPr id="1029" name="Picture 5" descr="C:\Users\Administrator\Desktop\g.png"/>
          <p:cNvPicPr>
            <a:picLocks noChangeAspect="1" noChangeArrowheads="1"/>
          </p:cNvPicPr>
          <p:nvPr/>
        </p:nvPicPr>
        <p:blipFill>
          <a:blip r:embed="rId4" cstate="print"/>
          <a:srcRect/>
          <a:stretch>
            <a:fillRect/>
          </a:stretch>
        </p:blipFill>
        <p:spPr bwMode="auto">
          <a:xfrm>
            <a:off x="0" y="-4762"/>
            <a:ext cx="9144000" cy="5148262"/>
          </a:xfrm>
          <a:prstGeom prst="rect">
            <a:avLst/>
          </a:prstGeom>
          <a:noFill/>
        </p:spPr>
      </p:pic>
      <p:sp>
        <p:nvSpPr>
          <p:cNvPr id="5" name="TextBox 4"/>
          <p:cNvSpPr txBox="1"/>
          <p:nvPr/>
        </p:nvSpPr>
        <p:spPr>
          <a:xfrm>
            <a:off x="2267745" y="3003798"/>
            <a:ext cx="4608512" cy="461665"/>
          </a:xfrm>
          <a:prstGeom prst="rect">
            <a:avLst/>
          </a:prstGeom>
          <a:noFill/>
        </p:spPr>
        <p:txBody>
          <a:bodyPr wrap="square" rtlCol="0">
            <a:spAutoFit/>
          </a:bodyPr>
          <a:lstStyle/>
          <a:p>
            <a:pPr algn="ctr"/>
            <a:r>
              <a:rPr lang="zh-CN" altLang="en-US" sz="1200" dirty="0">
                <a:solidFill>
                  <a:schemeClr val="bg1">
                    <a:lumMod val="50000"/>
                  </a:schemeClr>
                </a:solidFill>
                <a:latin typeface="华文新魏" pitchFamily="2" charset="-122"/>
                <a:ea typeface="华文新魏" pitchFamily="2" charset="-122"/>
              </a:rPr>
              <a:t>走进生机盎然的七月，走进七月滚烫的诗行，倾听柳荫深处抑扬顿挫的蝉鸣，挟裹着不安分的飞翔。</a:t>
            </a:r>
          </a:p>
        </p:txBody>
      </p:sp>
    </p:spTree>
    <p:extLst>
      <p:ext uri="{BB962C8B-B14F-4D97-AF65-F5344CB8AC3E}">
        <p14:creationId xmlns:p14="http://schemas.microsoft.com/office/powerpoint/2010/main" val="155701020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029"/>
                                        </p:tgtEl>
                                        <p:attrNameLst>
                                          <p:attrName>style.visibility</p:attrName>
                                        </p:attrNameLst>
                                      </p:cBhvr>
                                      <p:to>
                                        <p:strVal val="visible"/>
                                      </p:to>
                                    </p:set>
                                    <p:anim calcmode="lin" valueType="num">
                                      <p:cBhvr>
                                        <p:cTn id="14" dur="1000" fill="hold"/>
                                        <p:tgtEl>
                                          <p:spTgt spid="1029"/>
                                        </p:tgtEl>
                                        <p:attrNameLst>
                                          <p:attrName>ppt_w</p:attrName>
                                        </p:attrNameLst>
                                      </p:cBhvr>
                                      <p:tavLst>
                                        <p:tav tm="0">
                                          <p:val>
                                            <p:strVal val="#ppt_w*0.70"/>
                                          </p:val>
                                        </p:tav>
                                        <p:tav tm="100000">
                                          <p:val>
                                            <p:strVal val="#ppt_w"/>
                                          </p:val>
                                        </p:tav>
                                      </p:tavLst>
                                    </p:anim>
                                    <p:anim calcmode="lin" valueType="num">
                                      <p:cBhvr>
                                        <p:cTn id="15" dur="1000" fill="hold"/>
                                        <p:tgtEl>
                                          <p:spTgt spid="1029"/>
                                        </p:tgtEl>
                                        <p:attrNameLst>
                                          <p:attrName>ppt_h</p:attrName>
                                        </p:attrNameLst>
                                      </p:cBhvr>
                                      <p:tavLst>
                                        <p:tav tm="0">
                                          <p:val>
                                            <p:strVal val="#ppt_h"/>
                                          </p:val>
                                        </p:tav>
                                        <p:tav tm="100000">
                                          <p:val>
                                            <p:strVal val="#ppt_h"/>
                                          </p:val>
                                        </p:tav>
                                      </p:tavLst>
                                    </p:anim>
                                    <p:animEffect transition="in" filter="fade">
                                      <p:cBhvr>
                                        <p:cTn id="16" dur="1000"/>
                                        <p:tgtEl>
                                          <p:spTgt spid="1029"/>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0368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istrator\Desktop\1459146367dda1c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8" name="椭圆 7"/>
          <p:cNvSpPr/>
          <p:nvPr/>
        </p:nvSpPr>
        <p:spPr>
          <a:xfrm>
            <a:off x="2915816" y="2067694"/>
            <a:ext cx="936104" cy="93610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3080"/>
          <p:cNvSpPr txBox="1">
            <a:spLocks noChangeArrowheads="1"/>
          </p:cNvSpPr>
          <p:nvPr/>
        </p:nvSpPr>
        <p:spPr bwMode="auto">
          <a:xfrm>
            <a:off x="2771800" y="2189025"/>
            <a:ext cx="1252230"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23" tIns="32511" rIns="65023" bIns="32511">
            <a:spAutoFit/>
          </a:bodyPr>
          <a:lstStyle/>
          <a:p>
            <a:pPr algn="ctr"/>
            <a:r>
              <a:rPr lang="en-US" altLang="zh-CN" sz="4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5" name="矩形 24"/>
          <p:cNvSpPr/>
          <p:nvPr/>
        </p:nvSpPr>
        <p:spPr>
          <a:xfrm>
            <a:off x="4050040" y="2160249"/>
            <a:ext cx="2030237" cy="360612"/>
          </a:xfrm>
          <a:prstGeom prst="rect">
            <a:avLst/>
          </a:prstGeom>
        </p:spPr>
        <p:txBody>
          <a:bodyPr wrap="square" lIns="0" tIns="0" rIns="0" bIns="0">
            <a:spAutoFit/>
          </a:bodyPr>
          <a:lstStyle/>
          <a:p>
            <a:pPr>
              <a:lnSpc>
                <a:spcPct val="130000"/>
              </a:lnSpc>
            </a:pP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8" name="文本框 9"/>
          <p:cNvSpPr txBox="1"/>
          <p:nvPr/>
        </p:nvSpPr>
        <p:spPr>
          <a:xfrm>
            <a:off x="4050039" y="2552353"/>
            <a:ext cx="2829294" cy="303929"/>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765051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strVal val="#ppt_w+.3"/>
                                          </p:val>
                                        </p:tav>
                                        <p:tav tm="100000">
                                          <p:val>
                                            <p:strVal val="#ppt_w"/>
                                          </p:val>
                                        </p:tav>
                                      </p:tavLst>
                                    </p:anim>
                                    <p:anim calcmode="lin" valueType="num">
                                      <p:cBhvr>
                                        <p:cTn id="8" dur="1000" fill="hold"/>
                                        <p:tgtEl>
                                          <p:spTgt spid="2050"/>
                                        </p:tgtEl>
                                        <p:attrNameLst>
                                          <p:attrName>ppt_h</p:attrName>
                                        </p:attrNameLst>
                                      </p:cBhvr>
                                      <p:tavLst>
                                        <p:tav tm="0">
                                          <p:val>
                                            <p:strVal val="#ppt_h"/>
                                          </p:val>
                                        </p:tav>
                                        <p:tav tm="100000">
                                          <p:val>
                                            <p:strVal val="#ppt_h"/>
                                          </p:val>
                                        </p:tav>
                                      </p:tavLst>
                                    </p:anim>
                                    <p:animEffect transition="in" filter="fade">
                                      <p:cBhvr>
                                        <p:cTn id="9" dur="1000"/>
                                        <p:tgtEl>
                                          <p:spTgt spid="205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32"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strVal val="4*#ppt_w"/>
                                          </p:val>
                                        </p:tav>
                                        <p:tav tm="100000">
                                          <p:val>
                                            <p:strVal val="#ppt_w"/>
                                          </p:val>
                                        </p:tav>
                                      </p:tavLst>
                                    </p:anim>
                                    <p:anim calcmode="lin" valueType="num">
                                      <p:cBhvr>
                                        <p:cTn id="28" dur="500" fill="hold"/>
                                        <p:tgtEl>
                                          <p:spTgt spid="25"/>
                                        </p:tgtEl>
                                        <p:attrNameLst>
                                          <p:attrName>ppt_h</p:attrName>
                                        </p:attrNameLst>
                                      </p:cBhvr>
                                      <p:tavLst>
                                        <p:tav tm="0">
                                          <p:val>
                                            <p:strVal val="4*#ppt_h"/>
                                          </p:val>
                                        </p:tav>
                                        <p:tav tm="100000">
                                          <p:val>
                                            <p:strVal val="#ppt_h"/>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2" grpId="0"/>
      <p:bldP spid="25"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a:stCxn id="101" idx="3"/>
          </p:cNvCxnSpPr>
          <p:nvPr/>
        </p:nvCxnSpPr>
        <p:spPr>
          <a:xfrm>
            <a:off x="2366871" y="2738902"/>
            <a:ext cx="7787"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3845064" y="2738902"/>
            <a:ext cx="7787"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5318384" y="2738902"/>
            <a:ext cx="7787"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a:off x="6774692" y="2738902"/>
            <a:ext cx="7787" cy="69072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663882" y="3740625"/>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04" name="TextBox 103"/>
          <p:cNvSpPr txBox="1"/>
          <p:nvPr/>
        </p:nvSpPr>
        <p:spPr>
          <a:xfrm>
            <a:off x="1663882" y="3437921"/>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05" name="TextBox 104"/>
          <p:cNvSpPr txBox="1"/>
          <p:nvPr/>
        </p:nvSpPr>
        <p:spPr>
          <a:xfrm>
            <a:off x="3140389" y="3737861"/>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06" name="TextBox 105"/>
          <p:cNvSpPr txBox="1"/>
          <p:nvPr/>
        </p:nvSpPr>
        <p:spPr>
          <a:xfrm>
            <a:off x="3140389" y="3435157"/>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07" name="TextBox 106"/>
          <p:cNvSpPr txBox="1"/>
          <p:nvPr/>
        </p:nvSpPr>
        <p:spPr>
          <a:xfrm>
            <a:off x="4683231" y="3735098"/>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08" name="TextBox 107"/>
          <p:cNvSpPr txBox="1"/>
          <p:nvPr/>
        </p:nvSpPr>
        <p:spPr>
          <a:xfrm>
            <a:off x="4683231" y="3432393"/>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09" name="TextBox 108"/>
          <p:cNvSpPr txBox="1"/>
          <p:nvPr/>
        </p:nvSpPr>
        <p:spPr>
          <a:xfrm>
            <a:off x="6163785" y="3732334"/>
            <a:ext cx="1330707" cy="389323"/>
          </a:xfrm>
          <a:prstGeom prst="rect">
            <a:avLst/>
          </a:prstGeom>
          <a:noFill/>
        </p:spPr>
        <p:txBody>
          <a:bodyPr wrap="square" lIns="68566" tIns="34283" rIns="68566" bIns="34283"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a:t>
            </a:r>
          </a:p>
        </p:txBody>
      </p:sp>
      <p:sp>
        <p:nvSpPr>
          <p:cNvPr id="110" name="TextBox 109"/>
          <p:cNvSpPr txBox="1"/>
          <p:nvPr/>
        </p:nvSpPr>
        <p:spPr>
          <a:xfrm>
            <a:off x="6163785" y="3429630"/>
            <a:ext cx="1330707" cy="276999"/>
          </a:xfrm>
          <a:prstGeom prst="rect">
            <a:avLst/>
          </a:prstGeom>
          <a:noFill/>
        </p:spPr>
        <p:txBody>
          <a:bodyPr wrap="square" lIns="68566" tIns="0" rIns="68566" bIns="0" rtlCol="0" anchor="t">
            <a:spAutoFit/>
          </a:bodyPr>
          <a:lstStyle/>
          <a:p>
            <a:pPr algn="ctr">
              <a:lnSpc>
                <a:spcPct val="150000"/>
              </a:lnSpc>
            </a:pPr>
            <a:r>
              <a:rPr lang="zh-CN" altLang="en-US" sz="1200" b="1"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57" name="梯形 2"/>
          <p:cNvSpPr>
            <a:spLocks noChangeArrowheads="1"/>
          </p:cNvSpPr>
          <p:nvPr/>
        </p:nvSpPr>
        <p:spPr bwMode="auto">
          <a:xfrm flipV="1">
            <a:off x="1239525" y="2698009"/>
            <a:ext cx="6696075" cy="270272"/>
          </a:xfrm>
          <a:custGeom>
            <a:avLst/>
            <a:gdLst>
              <a:gd name="G0" fmla="+- 1116 0 0"/>
              <a:gd name="G1" fmla="+- 21600 0 1116"/>
              <a:gd name="G2" fmla="*/ 1116 1 2"/>
              <a:gd name="G3" fmla="+- 21600 0 G2"/>
              <a:gd name="G4" fmla="+/ 1116 21600 2"/>
              <a:gd name="G5" fmla="+/ G1 0 2"/>
              <a:gd name="G6" fmla="*/ 21600 21600 1116"/>
              <a:gd name="G7" fmla="*/ G6 1 2"/>
              <a:gd name="G8" fmla="+- 21600 0 G7"/>
              <a:gd name="G9" fmla="*/ 21600 1 2"/>
              <a:gd name="G10" fmla="+- 1116 0 G9"/>
              <a:gd name="G11" fmla="?: G10 G8 0"/>
              <a:gd name="G12" fmla="?: G10 G7 21600"/>
              <a:gd name="T0" fmla="*/ 21042 w 21600"/>
              <a:gd name="T1" fmla="*/ 10800 h 21600"/>
              <a:gd name="T2" fmla="*/ 10800 w 21600"/>
              <a:gd name="T3" fmla="*/ 21600 h 21600"/>
              <a:gd name="T4" fmla="*/ 558 w 21600"/>
              <a:gd name="T5" fmla="*/ 10800 h 21600"/>
              <a:gd name="T6" fmla="*/ 10800 w 21600"/>
              <a:gd name="T7" fmla="*/ 0 h 21600"/>
              <a:gd name="T8" fmla="*/ 2358 w 21600"/>
              <a:gd name="T9" fmla="*/ 2358 h 21600"/>
              <a:gd name="T10" fmla="*/ 19242 w 21600"/>
              <a:gd name="T11" fmla="*/ 19242 h 21600"/>
            </a:gdLst>
            <a:ahLst/>
            <a:cxnLst>
              <a:cxn ang="0">
                <a:pos x="T0" y="T1"/>
              </a:cxn>
              <a:cxn ang="0">
                <a:pos x="T2" y="T3"/>
              </a:cxn>
              <a:cxn ang="0">
                <a:pos x="T4" y="T5"/>
              </a:cxn>
              <a:cxn ang="0">
                <a:pos x="T6" y="T7"/>
              </a:cxn>
            </a:cxnLst>
            <a:rect l="T8" t="T9" r="T10" b="T11"/>
            <a:pathLst>
              <a:path w="21600" h="21600">
                <a:moveTo>
                  <a:pt x="0" y="0"/>
                </a:moveTo>
                <a:lnTo>
                  <a:pt x="1116" y="21600"/>
                </a:lnTo>
                <a:lnTo>
                  <a:pt x="20484" y="21600"/>
                </a:lnTo>
                <a:lnTo>
                  <a:pt x="21600" y="0"/>
                </a:lnTo>
                <a:close/>
              </a:path>
            </a:pathLst>
          </a:custGeom>
          <a:solidFill>
            <a:schemeClr val="bg1">
              <a:lumMod val="65000"/>
              <a:alpha val="50000"/>
            </a:schemeClr>
          </a:solidFill>
          <a:ln>
            <a:noFill/>
          </a:ln>
        </p:spPr>
        <p:txBody>
          <a:bodyPr lIns="91431" tIns="45715" rIns="91431" bIns="45715" anchor="ctr"/>
          <a:lstStyle/>
          <a:p>
            <a:pPr algn="ctr"/>
            <a:endParaRPr lang="zh-CN" altLang="zh-CN">
              <a:solidFill>
                <a:srgbClr val="FFFFFF"/>
              </a:solidFill>
              <a:latin typeface="宋体" pitchFamily="2" charset="-122"/>
              <a:sym typeface="宋体" pitchFamily="2" charset="-122"/>
            </a:endParaRPr>
          </a:p>
        </p:txBody>
      </p:sp>
      <p:grpSp>
        <p:nvGrpSpPr>
          <p:cNvPr id="2" name="组合 9"/>
          <p:cNvGrpSpPr>
            <a:grpSpLocks/>
          </p:cNvGrpSpPr>
          <p:nvPr/>
        </p:nvGrpSpPr>
        <p:grpSpPr bwMode="auto">
          <a:xfrm>
            <a:off x="4813781" y="1779907"/>
            <a:ext cx="1041797" cy="1040606"/>
            <a:chOff x="0" y="0"/>
            <a:chExt cx="1387872" cy="1387872"/>
          </a:xfrm>
          <a:solidFill>
            <a:schemeClr val="accent3"/>
          </a:solidFill>
        </p:grpSpPr>
        <p:sp>
          <p:nvSpPr>
            <p:cNvPr id="65"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66"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grpSp>
      <p:grpSp>
        <p:nvGrpSpPr>
          <p:cNvPr id="4" name="组合 13"/>
          <p:cNvGrpSpPr>
            <a:grpSpLocks/>
          </p:cNvGrpSpPr>
          <p:nvPr/>
        </p:nvGrpSpPr>
        <p:grpSpPr bwMode="auto">
          <a:xfrm>
            <a:off x="6261582" y="1779907"/>
            <a:ext cx="1041797" cy="1040606"/>
            <a:chOff x="0" y="0"/>
            <a:chExt cx="1387872" cy="1387872"/>
          </a:xfrm>
          <a:solidFill>
            <a:schemeClr val="accent4"/>
          </a:solidFill>
        </p:grpSpPr>
        <p:sp>
          <p:nvSpPr>
            <p:cNvPr id="68"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69"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grpSp>
      <p:grpSp>
        <p:nvGrpSpPr>
          <p:cNvPr id="5" name="组合 13"/>
          <p:cNvGrpSpPr>
            <a:grpSpLocks/>
          </p:cNvGrpSpPr>
          <p:nvPr/>
        </p:nvGrpSpPr>
        <p:grpSpPr bwMode="auto">
          <a:xfrm>
            <a:off x="3328060" y="1779907"/>
            <a:ext cx="1041797" cy="1040606"/>
            <a:chOff x="0" y="0"/>
            <a:chExt cx="1387872" cy="1387872"/>
          </a:xfrm>
          <a:solidFill>
            <a:schemeClr val="accent2"/>
          </a:solidFill>
        </p:grpSpPr>
        <p:sp>
          <p:nvSpPr>
            <p:cNvPr id="90" name="同心圆 14"/>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96" name="空心弧 15"/>
            <p:cNvSpPr>
              <a:spLocks noChangeArrowheads="1"/>
            </p:cNvSpPr>
            <p:nvPr/>
          </p:nvSpPr>
          <p:spPr bwMode="auto">
            <a:xfrm rot="5400000">
              <a:off x="0" y="0"/>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grpSp>
      <p:grpSp>
        <p:nvGrpSpPr>
          <p:cNvPr id="6" name="组合 9"/>
          <p:cNvGrpSpPr>
            <a:grpSpLocks/>
          </p:cNvGrpSpPr>
          <p:nvPr/>
        </p:nvGrpSpPr>
        <p:grpSpPr bwMode="auto">
          <a:xfrm>
            <a:off x="1845972" y="1779907"/>
            <a:ext cx="1041797" cy="1040606"/>
            <a:chOff x="0" y="0"/>
            <a:chExt cx="1387872" cy="1387872"/>
          </a:xfrm>
          <a:solidFill>
            <a:schemeClr val="accent1"/>
          </a:solidFill>
        </p:grpSpPr>
        <p:sp>
          <p:nvSpPr>
            <p:cNvPr id="100" name="同心圆 11"/>
            <p:cNvSpPr>
              <a:spLocks noChangeArrowheads="1"/>
            </p:cNvSpPr>
            <p:nvPr/>
          </p:nvSpPr>
          <p:spPr bwMode="auto">
            <a:xfrm>
              <a:off x="0" y="0"/>
              <a:ext cx="1387872" cy="1387872"/>
            </a:xfrm>
            <a:custGeom>
              <a:avLst/>
              <a:gdLst>
                <a:gd name="G0" fmla="+- 3311 0 0"/>
                <a:gd name="G1" fmla="+- 21600 0 3311"/>
                <a:gd name="G2" fmla="+- 21600 0 331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101" name="空心弧 12"/>
            <p:cNvSpPr>
              <a:spLocks noChangeArrowheads="1"/>
            </p:cNvSpPr>
            <p:nvPr/>
          </p:nvSpPr>
          <p:spPr bwMode="auto">
            <a:xfrm rot="5400000">
              <a:off x="0" y="0"/>
              <a:ext cx="1387872" cy="1387872"/>
            </a:xfrm>
            <a:custGeom>
              <a:avLst/>
              <a:gdLst>
                <a:gd name="G0" fmla="+- 7411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411"/>
                <a:gd name="G18" fmla="*/ 7411 1 2"/>
                <a:gd name="G19" fmla="+- G18 5400 0"/>
                <a:gd name="G20" fmla="cos G19 11796480"/>
                <a:gd name="G21" fmla="sin G19 11796480"/>
                <a:gd name="G22" fmla="+- G20 10800 0"/>
                <a:gd name="G23" fmla="+- G21 10800 0"/>
                <a:gd name="G24" fmla="+- 10800 0 G20"/>
                <a:gd name="G25" fmla="+- 7411 10800 0"/>
                <a:gd name="G26" fmla="?: G9 G17 G25"/>
                <a:gd name="G27" fmla="?: G9 0 21600"/>
                <a:gd name="G28" fmla="cos 10800 11796480"/>
                <a:gd name="G29" fmla="sin 10800 11796480"/>
                <a:gd name="G30" fmla="sin 7411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94 w 21600"/>
                <a:gd name="T15" fmla="*/ 10800 h 21600"/>
                <a:gd name="T16" fmla="*/ 10800 w 21600"/>
                <a:gd name="T17" fmla="*/ 3389 h 21600"/>
                <a:gd name="T18" fmla="*/ 19906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grpSp>
      <p:sp>
        <p:nvSpPr>
          <p:cNvPr id="119" name="文本框 19"/>
          <p:cNvSpPr>
            <a:spLocks noChangeArrowheads="1"/>
          </p:cNvSpPr>
          <p:nvPr/>
        </p:nvSpPr>
        <p:spPr bwMode="auto">
          <a:xfrm>
            <a:off x="2071096" y="2070204"/>
            <a:ext cx="607123"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p>
            <a:pPr algn="ctr"/>
            <a:r>
              <a:rPr lang="en-US" sz="2000" b="1" dirty="0">
                <a:solidFill>
                  <a:schemeClr val="bg1">
                    <a:lumMod val="50000"/>
                  </a:schemeClr>
                </a:solidFill>
                <a:latin typeface="微软雅黑" pitchFamily="34" charset="-122"/>
                <a:ea typeface="微软雅黑" pitchFamily="34" charset="-122"/>
                <a:sym typeface="微软雅黑" pitchFamily="34" charset="-122"/>
              </a:rPr>
              <a:t>01</a:t>
            </a:r>
            <a:endParaRPr lang="zh-CN" altLang="en-US" sz="20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20" name="文本框 19"/>
          <p:cNvSpPr>
            <a:spLocks noChangeArrowheads="1"/>
          </p:cNvSpPr>
          <p:nvPr/>
        </p:nvSpPr>
        <p:spPr bwMode="auto">
          <a:xfrm>
            <a:off x="5054148" y="2080919"/>
            <a:ext cx="607123"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p>
            <a:pPr algn="ctr"/>
            <a:r>
              <a:rPr lang="en-US" sz="2000" b="1" dirty="0">
                <a:solidFill>
                  <a:schemeClr val="bg1">
                    <a:lumMod val="50000"/>
                  </a:schemeClr>
                </a:solidFill>
                <a:latin typeface="微软雅黑" pitchFamily="34" charset="-122"/>
                <a:ea typeface="微软雅黑" pitchFamily="34" charset="-122"/>
                <a:sym typeface="微软雅黑" pitchFamily="34" charset="-122"/>
              </a:rPr>
              <a:t>03</a:t>
            </a:r>
            <a:endParaRPr lang="zh-CN" altLang="en-US" sz="20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21" name="文本框 19"/>
          <p:cNvSpPr>
            <a:spLocks noChangeArrowheads="1"/>
          </p:cNvSpPr>
          <p:nvPr/>
        </p:nvSpPr>
        <p:spPr bwMode="auto">
          <a:xfrm>
            <a:off x="6483134" y="2070204"/>
            <a:ext cx="607123"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p>
            <a:pPr algn="ctr"/>
            <a:r>
              <a:rPr lang="en-US" sz="2000" b="1" dirty="0">
                <a:solidFill>
                  <a:schemeClr val="bg1">
                    <a:lumMod val="50000"/>
                  </a:schemeClr>
                </a:solidFill>
                <a:latin typeface="微软雅黑" pitchFamily="34" charset="-122"/>
                <a:ea typeface="微软雅黑" pitchFamily="34" charset="-122"/>
                <a:sym typeface="微软雅黑" pitchFamily="34" charset="-122"/>
              </a:rPr>
              <a:t>04</a:t>
            </a:r>
            <a:endParaRPr lang="zh-CN" altLang="en-US" sz="20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122" name="文本框 19"/>
          <p:cNvSpPr>
            <a:spLocks noChangeArrowheads="1"/>
          </p:cNvSpPr>
          <p:nvPr/>
        </p:nvSpPr>
        <p:spPr bwMode="auto">
          <a:xfrm>
            <a:off x="3556577" y="2084843"/>
            <a:ext cx="607123"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p>
            <a:pPr algn="ctr"/>
            <a:r>
              <a:rPr lang="en-US" sz="2000" b="1" dirty="0">
                <a:solidFill>
                  <a:schemeClr val="bg1">
                    <a:lumMod val="50000"/>
                  </a:schemeClr>
                </a:solidFill>
                <a:latin typeface="微软雅黑" pitchFamily="34" charset="-122"/>
                <a:ea typeface="微软雅黑" pitchFamily="34" charset="-122"/>
                <a:sym typeface="微软雅黑" pitchFamily="34" charset="-122"/>
              </a:rPr>
              <a:t>02</a:t>
            </a:r>
            <a:endParaRPr lang="zh-CN" altLang="en-US" sz="2000" b="1" dirty="0">
              <a:solidFill>
                <a:schemeClr val="bg1">
                  <a:lumMod val="50000"/>
                </a:schemeClr>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409389136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p:cBhvr>
                                        <p:cTn id="7" dur="900"/>
                                        <p:tgtEl>
                                          <p:spTgt spid="57"/>
                                        </p:tgtEl>
                                      </p:cBhvr>
                                    </p:animEffect>
                                  </p:childTnLst>
                                </p:cTn>
                              </p:par>
                              <p:par>
                                <p:cTn id="8" presetID="2" presetClass="entr" presetSubtype="8" fill="hold" nodeType="withEffect">
                                  <p:stCondLst>
                                    <p:cond delay="200"/>
                                  </p:stCondLst>
                                  <p:childTnLst>
                                    <p:set>
                                      <p:cBhvr>
                                        <p:cTn id="9" dur="1" fill="hold">
                                          <p:stCondLst>
                                            <p:cond delay="0"/>
                                          </p:stCondLst>
                                        </p:cTn>
                                        <p:tgtEl>
                                          <p:spTgt spid="2"/>
                                        </p:tgtEl>
                                        <p:attrNameLst>
                                          <p:attrName>style.visibility</p:attrName>
                                        </p:attrNameLst>
                                      </p:cBhvr>
                                      <p:to>
                                        <p:strVal val="visible"/>
                                      </p:to>
                                    </p:set>
                                    <p:anim calcmode="lin" valueType="num">
                                      <p:cBhvr>
                                        <p:cTn id="10" dur="500" fill="hold"/>
                                        <p:tgtEl>
                                          <p:spTgt spid="2"/>
                                        </p:tgtEl>
                                        <p:attrNameLst>
                                          <p:attrName>ppt_x</p:attrName>
                                        </p:attrNameLst>
                                      </p:cBhvr>
                                      <p:tavLst>
                                        <p:tav tm="0">
                                          <p:val>
                                            <p:strVal val="0-#ppt_w/2"/>
                                          </p:val>
                                        </p:tav>
                                        <p:tav tm="100000">
                                          <p:val>
                                            <p:strVal val="#ppt_x"/>
                                          </p:val>
                                        </p:tav>
                                      </p:tavLst>
                                    </p:anim>
                                    <p:anim calcmode="lin" valueType="num">
                                      <p:cBhvr>
                                        <p:cTn id="11" dur="500" fill="hold"/>
                                        <p:tgtEl>
                                          <p:spTgt spid="2"/>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ppt_x</p:attrName>
                                        </p:attrNameLst>
                                      </p:cBhvr>
                                      <p:tavLst>
                                        <p:tav tm="0">
                                          <p:val>
                                            <p:strVal val="0-#ppt_w/2"/>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2"/>
                                        </p:tgtEl>
                                        <p:attrNameLst>
                                          <p:attrName>r</p:attrName>
                                        </p:attrNameLst>
                                      </p:cBhvr>
                                    </p:animRot>
                                    <p:animRot by="-240000">
                                      <p:cBhvr>
                                        <p:cTn id="18" dur="200" fill="hold">
                                          <p:stCondLst>
                                            <p:cond delay="200"/>
                                          </p:stCondLst>
                                        </p:cTn>
                                        <p:tgtEl>
                                          <p:spTgt spid="2"/>
                                        </p:tgtEl>
                                        <p:attrNameLst>
                                          <p:attrName>r</p:attrName>
                                        </p:attrNameLst>
                                      </p:cBhvr>
                                    </p:animRot>
                                    <p:animRot by="240000">
                                      <p:cBhvr>
                                        <p:cTn id="19" dur="200" fill="hold">
                                          <p:stCondLst>
                                            <p:cond delay="400"/>
                                          </p:stCondLst>
                                        </p:cTn>
                                        <p:tgtEl>
                                          <p:spTgt spid="2"/>
                                        </p:tgtEl>
                                        <p:attrNameLst>
                                          <p:attrName>r</p:attrName>
                                        </p:attrNameLst>
                                      </p:cBhvr>
                                    </p:animRot>
                                    <p:animRot by="-240000">
                                      <p:cBhvr>
                                        <p:cTn id="20" dur="200" fill="hold">
                                          <p:stCondLst>
                                            <p:cond delay="600"/>
                                          </p:stCondLst>
                                        </p:cTn>
                                        <p:tgtEl>
                                          <p:spTgt spid="2"/>
                                        </p:tgtEl>
                                        <p:attrNameLst>
                                          <p:attrName>r</p:attrName>
                                        </p:attrNameLst>
                                      </p:cBhvr>
                                    </p:animRot>
                                    <p:animRot by="120000">
                                      <p:cBhvr>
                                        <p:cTn id="21" dur="200" fill="hold">
                                          <p:stCondLst>
                                            <p:cond delay="800"/>
                                          </p:stCondLst>
                                        </p:cTn>
                                        <p:tgtEl>
                                          <p:spTgt spid="2"/>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4"/>
                                        </p:tgtEl>
                                        <p:attrNameLst>
                                          <p:attrName>r</p:attrName>
                                        </p:attrNameLst>
                                      </p:cBhvr>
                                    </p:animRot>
                                    <p:animRot by="-240000">
                                      <p:cBhvr>
                                        <p:cTn id="24" dur="200" fill="hold">
                                          <p:stCondLst>
                                            <p:cond delay="200"/>
                                          </p:stCondLst>
                                        </p:cTn>
                                        <p:tgtEl>
                                          <p:spTgt spid="4"/>
                                        </p:tgtEl>
                                        <p:attrNameLst>
                                          <p:attrName>r</p:attrName>
                                        </p:attrNameLst>
                                      </p:cBhvr>
                                    </p:animRot>
                                    <p:animRot by="240000">
                                      <p:cBhvr>
                                        <p:cTn id="25" dur="200" fill="hold">
                                          <p:stCondLst>
                                            <p:cond delay="400"/>
                                          </p:stCondLst>
                                        </p:cTn>
                                        <p:tgtEl>
                                          <p:spTgt spid="4"/>
                                        </p:tgtEl>
                                        <p:attrNameLst>
                                          <p:attrName>r</p:attrName>
                                        </p:attrNameLst>
                                      </p:cBhvr>
                                    </p:animRot>
                                    <p:animRot by="-240000">
                                      <p:cBhvr>
                                        <p:cTn id="26" dur="200" fill="hold">
                                          <p:stCondLst>
                                            <p:cond delay="600"/>
                                          </p:stCondLst>
                                        </p:cTn>
                                        <p:tgtEl>
                                          <p:spTgt spid="4"/>
                                        </p:tgtEl>
                                        <p:attrNameLst>
                                          <p:attrName>r</p:attrName>
                                        </p:attrNameLst>
                                      </p:cBhvr>
                                    </p:animRot>
                                    <p:animRot by="120000">
                                      <p:cBhvr>
                                        <p:cTn id="27" dur="200" fill="hold">
                                          <p:stCondLst>
                                            <p:cond delay="800"/>
                                          </p:stCondLst>
                                        </p:cTn>
                                        <p:tgtEl>
                                          <p:spTgt spid="4"/>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ppt_x</p:attrName>
                                        </p:attrNameLst>
                                      </p:cBhvr>
                                      <p:tavLst>
                                        <p:tav tm="0">
                                          <p:val>
                                            <p:strVal val="0-#ppt_w/2"/>
                                          </p:val>
                                        </p:tav>
                                        <p:tav tm="100000">
                                          <p:val>
                                            <p:strVal val="#ppt_x"/>
                                          </p:val>
                                        </p:tav>
                                      </p:tavLst>
                                    </p:anim>
                                    <p:anim calcmode="lin" valueType="num">
                                      <p:cBhvr>
                                        <p:cTn id="31" dur="500" fill="hold"/>
                                        <p:tgtEl>
                                          <p:spTgt spid="5"/>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5"/>
                                        </p:tgtEl>
                                        <p:attrNameLst>
                                          <p:attrName>r</p:attrName>
                                        </p:attrNameLst>
                                      </p:cBhvr>
                                    </p:animRot>
                                    <p:animRot by="-240000">
                                      <p:cBhvr>
                                        <p:cTn id="34" dur="200" fill="hold">
                                          <p:stCondLst>
                                            <p:cond delay="200"/>
                                          </p:stCondLst>
                                        </p:cTn>
                                        <p:tgtEl>
                                          <p:spTgt spid="5"/>
                                        </p:tgtEl>
                                        <p:attrNameLst>
                                          <p:attrName>r</p:attrName>
                                        </p:attrNameLst>
                                      </p:cBhvr>
                                    </p:animRot>
                                    <p:animRot by="240000">
                                      <p:cBhvr>
                                        <p:cTn id="35" dur="200" fill="hold">
                                          <p:stCondLst>
                                            <p:cond delay="400"/>
                                          </p:stCondLst>
                                        </p:cTn>
                                        <p:tgtEl>
                                          <p:spTgt spid="5"/>
                                        </p:tgtEl>
                                        <p:attrNameLst>
                                          <p:attrName>r</p:attrName>
                                        </p:attrNameLst>
                                      </p:cBhvr>
                                    </p:animRot>
                                    <p:animRot by="-240000">
                                      <p:cBhvr>
                                        <p:cTn id="36" dur="200" fill="hold">
                                          <p:stCondLst>
                                            <p:cond delay="600"/>
                                          </p:stCondLst>
                                        </p:cTn>
                                        <p:tgtEl>
                                          <p:spTgt spid="5"/>
                                        </p:tgtEl>
                                        <p:attrNameLst>
                                          <p:attrName>r</p:attrName>
                                        </p:attrNameLst>
                                      </p:cBhvr>
                                    </p:animRot>
                                    <p:animRot by="120000">
                                      <p:cBhvr>
                                        <p:cTn id="37" dur="200" fill="hold">
                                          <p:stCondLst>
                                            <p:cond delay="800"/>
                                          </p:stCondLst>
                                        </p:cTn>
                                        <p:tgtEl>
                                          <p:spTgt spid="5"/>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ppt_x</p:attrName>
                                        </p:attrNameLst>
                                      </p:cBhvr>
                                      <p:tavLst>
                                        <p:tav tm="0">
                                          <p:val>
                                            <p:strVal val="0-#ppt_w/2"/>
                                          </p:val>
                                        </p:tav>
                                        <p:tav tm="100000">
                                          <p:val>
                                            <p:strVal val="#ppt_x"/>
                                          </p:val>
                                        </p:tav>
                                      </p:tavLst>
                                    </p:anim>
                                    <p:anim calcmode="lin" valueType="num">
                                      <p:cBhvr>
                                        <p:cTn id="41" dur="500" fill="hold"/>
                                        <p:tgtEl>
                                          <p:spTgt spid="6"/>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6"/>
                                        </p:tgtEl>
                                        <p:attrNameLst>
                                          <p:attrName>r</p:attrName>
                                        </p:attrNameLst>
                                      </p:cBhvr>
                                    </p:animRot>
                                    <p:animRot by="-240000">
                                      <p:cBhvr>
                                        <p:cTn id="44" dur="200" fill="hold">
                                          <p:stCondLst>
                                            <p:cond delay="200"/>
                                          </p:stCondLst>
                                        </p:cTn>
                                        <p:tgtEl>
                                          <p:spTgt spid="6"/>
                                        </p:tgtEl>
                                        <p:attrNameLst>
                                          <p:attrName>r</p:attrName>
                                        </p:attrNameLst>
                                      </p:cBhvr>
                                    </p:animRot>
                                    <p:animRot by="240000">
                                      <p:cBhvr>
                                        <p:cTn id="45" dur="200" fill="hold">
                                          <p:stCondLst>
                                            <p:cond delay="400"/>
                                          </p:stCondLst>
                                        </p:cTn>
                                        <p:tgtEl>
                                          <p:spTgt spid="6"/>
                                        </p:tgtEl>
                                        <p:attrNameLst>
                                          <p:attrName>r</p:attrName>
                                        </p:attrNameLst>
                                      </p:cBhvr>
                                    </p:animRot>
                                    <p:animRot by="-240000">
                                      <p:cBhvr>
                                        <p:cTn id="46" dur="200" fill="hold">
                                          <p:stCondLst>
                                            <p:cond delay="600"/>
                                          </p:stCondLst>
                                        </p:cTn>
                                        <p:tgtEl>
                                          <p:spTgt spid="6"/>
                                        </p:tgtEl>
                                        <p:attrNameLst>
                                          <p:attrName>r</p:attrName>
                                        </p:attrNameLst>
                                      </p:cBhvr>
                                    </p:animRot>
                                    <p:animRot by="120000">
                                      <p:cBhvr>
                                        <p:cTn id="47" dur="200" fill="hold">
                                          <p:stCondLst>
                                            <p:cond delay="800"/>
                                          </p:stCondLst>
                                        </p:cTn>
                                        <p:tgtEl>
                                          <p:spTgt spid="6"/>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119"/>
                                        </p:tgtEl>
                                        <p:attrNameLst>
                                          <p:attrName>style.visibility</p:attrName>
                                        </p:attrNameLst>
                                      </p:cBhvr>
                                      <p:to>
                                        <p:strVal val="visible"/>
                                      </p:to>
                                    </p:set>
                                    <p:animEffect transition="in" filter="randombar(horizontal)">
                                      <p:cBhvr>
                                        <p:cTn id="51" dur="500"/>
                                        <p:tgtEl>
                                          <p:spTgt spid="119"/>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randombar(horizontal)">
                                      <p:cBhvr>
                                        <p:cTn id="54" dur="500"/>
                                        <p:tgtEl>
                                          <p:spTgt spid="122"/>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20"/>
                                        </p:tgtEl>
                                        <p:attrNameLst>
                                          <p:attrName>style.visibility</p:attrName>
                                        </p:attrNameLst>
                                      </p:cBhvr>
                                      <p:to>
                                        <p:strVal val="visible"/>
                                      </p:to>
                                    </p:set>
                                    <p:animEffect transition="in" filter="randombar(horizontal)">
                                      <p:cBhvr>
                                        <p:cTn id="57" dur="500"/>
                                        <p:tgtEl>
                                          <p:spTgt spid="120"/>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21"/>
                                        </p:tgtEl>
                                        <p:attrNameLst>
                                          <p:attrName>style.visibility</p:attrName>
                                        </p:attrNameLst>
                                      </p:cBhvr>
                                      <p:to>
                                        <p:strVal val="visible"/>
                                      </p:to>
                                    </p:set>
                                    <p:animEffect transition="in" filter="randombar(horizontal)">
                                      <p:cBhvr>
                                        <p:cTn id="60" dur="500"/>
                                        <p:tgtEl>
                                          <p:spTgt spid="121"/>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125"/>
                                        </p:tgtEl>
                                        <p:attrNameLst>
                                          <p:attrName>style.visibility</p:attrName>
                                        </p:attrNameLst>
                                      </p:cBhvr>
                                      <p:to>
                                        <p:strVal val="visible"/>
                                      </p:to>
                                    </p:set>
                                    <p:animEffect transition="in" filter="fade">
                                      <p:cBhvr>
                                        <p:cTn id="64" dur="300"/>
                                        <p:tgtEl>
                                          <p:spTgt spid="125"/>
                                        </p:tgtEl>
                                      </p:cBhvr>
                                    </p:animEffect>
                                    <p:anim calcmode="lin" valueType="num">
                                      <p:cBhvr>
                                        <p:cTn id="65" dur="300" fill="hold"/>
                                        <p:tgtEl>
                                          <p:spTgt spid="125"/>
                                        </p:tgtEl>
                                        <p:attrNameLst>
                                          <p:attrName>ppt_x</p:attrName>
                                        </p:attrNameLst>
                                      </p:cBhvr>
                                      <p:tavLst>
                                        <p:tav tm="0">
                                          <p:val>
                                            <p:strVal val="#ppt_x"/>
                                          </p:val>
                                        </p:tav>
                                        <p:tav tm="100000">
                                          <p:val>
                                            <p:strVal val="#ppt_x"/>
                                          </p:val>
                                        </p:tav>
                                      </p:tavLst>
                                    </p:anim>
                                    <p:anim calcmode="lin" valueType="num">
                                      <p:cBhvr>
                                        <p:cTn id="66" dur="300" fill="hold"/>
                                        <p:tgtEl>
                                          <p:spTgt spid="125"/>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124"/>
                                        </p:tgtEl>
                                        <p:attrNameLst>
                                          <p:attrName>style.visibility</p:attrName>
                                        </p:attrNameLst>
                                      </p:cBhvr>
                                      <p:to>
                                        <p:strVal val="visible"/>
                                      </p:to>
                                    </p:set>
                                    <p:animEffect transition="in" filter="fade">
                                      <p:cBhvr>
                                        <p:cTn id="69" dur="300"/>
                                        <p:tgtEl>
                                          <p:spTgt spid="124"/>
                                        </p:tgtEl>
                                      </p:cBhvr>
                                    </p:animEffect>
                                    <p:anim calcmode="lin" valueType="num">
                                      <p:cBhvr>
                                        <p:cTn id="70" dur="300" fill="hold"/>
                                        <p:tgtEl>
                                          <p:spTgt spid="124"/>
                                        </p:tgtEl>
                                        <p:attrNameLst>
                                          <p:attrName>ppt_x</p:attrName>
                                        </p:attrNameLst>
                                      </p:cBhvr>
                                      <p:tavLst>
                                        <p:tav tm="0">
                                          <p:val>
                                            <p:strVal val="#ppt_x"/>
                                          </p:val>
                                        </p:tav>
                                        <p:tav tm="100000">
                                          <p:val>
                                            <p:strVal val="#ppt_x"/>
                                          </p:val>
                                        </p:tav>
                                      </p:tavLst>
                                    </p:anim>
                                    <p:anim calcmode="lin" valueType="num">
                                      <p:cBhvr>
                                        <p:cTn id="71" dur="300" fill="hold"/>
                                        <p:tgtEl>
                                          <p:spTgt spid="124"/>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123"/>
                                        </p:tgtEl>
                                        <p:attrNameLst>
                                          <p:attrName>style.visibility</p:attrName>
                                        </p:attrNameLst>
                                      </p:cBhvr>
                                      <p:to>
                                        <p:strVal val="visible"/>
                                      </p:to>
                                    </p:set>
                                    <p:animEffect transition="in" filter="fade">
                                      <p:cBhvr>
                                        <p:cTn id="74" dur="300"/>
                                        <p:tgtEl>
                                          <p:spTgt spid="123"/>
                                        </p:tgtEl>
                                      </p:cBhvr>
                                    </p:animEffect>
                                    <p:anim calcmode="lin" valueType="num">
                                      <p:cBhvr>
                                        <p:cTn id="75" dur="300" fill="hold"/>
                                        <p:tgtEl>
                                          <p:spTgt spid="123"/>
                                        </p:tgtEl>
                                        <p:attrNameLst>
                                          <p:attrName>ppt_x</p:attrName>
                                        </p:attrNameLst>
                                      </p:cBhvr>
                                      <p:tavLst>
                                        <p:tav tm="0">
                                          <p:val>
                                            <p:strVal val="#ppt_x"/>
                                          </p:val>
                                        </p:tav>
                                        <p:tav tm="100000">
                                          <p:val>
                                            <p:strVal val="#ppt_x"/>
                                          </p:val>
                                        </p:tav>
                                      </p:tavLst>
                                    </p:anim>
                                    <p:anim calcmode="lin" valueType="num">
                                      <p:cBhvr>
                                        <p:cTn id="76" dur="300" fill="hold"/>
                                        <p:tgtEl>
                                          <p:spTgt spid="12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300"/>
                                        <p:tgtEl>
                                          <p:spTgt spid="3"/>
                                        </p:tgtEl>
                                      </p:cBhvr>
                                    </p:animEffect>
                                    <p:anim calcmode="lin" valueType="num">
                                      <p:cBhvr>
                                        <p:cTn id="80" dur="300" fill="hold"/>
                                        <p:tgtEl>
                                          <p:spTgt spid="3"/>
                                        </p:tgtEl>
                                        <p:attrNameLst>
                                          <p:attrName>ppt_x</p:attrName>
                                        </p:attrNameLst>
                                      </p:cBhvr>
                                      <p:tavLst>
                                        <p:tav tm="0">
                                          <p:val>
                                            <p:strVal val="#ppt_x"/>
                                          </p:val>
                                        </p:tav>
                                        <p:tav tm="100000">
                                          <p:val>
                                            <p:strVal val="#ppt_x"/>
                                          </p:val>
                                        </p:tav>
                                      </p:tavLst>
                                    </p:anim>
                                    <p:anim calcmode="lin" valueType="num">
                                      <p:cBhvr>
                                        <p:cTn id="81" dur="300" fill="hold"/>
                                        <p:tgtEl>
                                          <p:spTgt spid="3"/>
                                        </p:tgtEl>
                                        <p:attrNameLst>
                                          <p:attrName>ppt_y</p:attrName>
                                        </p:attrNameLst>
                                      </p:cBhvr>
                                      <p:tavLst>
                                        <p:tav tm="0">
                                          <p:val>
                                            <p:strVal val="#ppt_y-.1"/>
                                          </p:val>
                                        </p:tav>
                                        <p:tav tm="100000">
                                          <p:val>
                                            <p:strVal val="#ppt_y"/>
                                          </p:val>
                                        </p:tav>
                                      </p:tavLst>
                                    </p:anim>
                                  </p:childTnLst>
                                </p:cTn>
                              </p:par>
                            </p:childTnLst>
                          </p:cTn>
                        </p:par>
                        <p:par>
                          <p:cTn id="82" fill="hold">
                            <p:stCondLst>
                              <p:cond delay="1800"/>
                            </p:stCondLst>
                            <p:childTnLst>
                              <p:par>
                                <p:cTn id="83" presetID="42" presetClass="entr" presetSubtype="0" fill="hold" grpId="0" nodeType="afterEffect">
                                  <p:stCondLst>
                                    <p:cond delay="0"/>
                                  </p:stCondLst>
                                  <p:childTnLst>
                                    <p:set>
                                      <p:cBhvr>
                                        <p:cTn id="84" dur="1" fill="hold">
                                          <p:stCondLst>
                                            <p:cond delay="0"/>
                                          </p:stCondLst>
                                        </p:cTn>
                                        <p:tgtEl>
                                          <p:spTgt spid="104"/>
                                        </p:tgtEl>
                                        <p:attrNameLst>
                                          <p:attrName>style.visibility</p:attrName>
                                        </p:attrNameLst>
                                      </p:cBhvr>
                                      <p:to>
                                        <p:strVal val="visible"/>
                                      </p:to>
                                    </p:set>
                                    <p:animEffect transition="in" filter="fade">
                                      <p:cBhvr>
                                        <p:cTn id="85" dur="500"/>
                                        <p:tgtEl>
                                          <p:spTgt spid="104"/>
                                        </p:tgtEl>
                                      </p:cBhvr>
                                    </p:animEffect>
                                    <p:anim calcmode="lin" valueType="num">
                                      <p:cBhvr>
                                        <p:cTn id="86" dur="500" fill="hold"/>
                                        <p:tgtEl>
                                          <p:spTgt spid="104"/>
                                        </p:tgtEl>
                                        <p:attrNameLst>
                                          <p:attrName>ppt_x</p:attrName>
                                        </p:attrNameLst>
                                      </p:cBhvr>
                                      <p:tavLst>
                                        <p:tav tm="0">
                                          <p:val>
                                            <p:strVal val="#ppt_x"/>
                                          </p:val>
                                        </p:tav>
                                        <p:tav tm="100000">
                                          <p:val>
                                            <p:strVal val="#ppt_x"/>
                                          </p:val>
                                        </p:tav>
                                      </p:tavLst>
                                    </p:anim>
                                    <p:anim calcmode="lin" valueType="num">
                                      <p:cBhvr>
                                        <p:cTn id="87" dur="500" fill="hold"/>
                                        <p:tgtEl>
                                          <p:spTgt spid="104"/>
                                        </p:tgtEl>
                                        <p:attrNameLst>
                                          <p:attrName>ppt_y</p:attrName>
                                        </p:attrNameLst>
                                      </p:cBhvr>
                                      <p:tavLst>
                                        <p:tav tm="0">
                                          <p:val>
                                            <p:strVal val="#ppt_y+.1"/>
                                          </p:val>
                                        </p:tav>
                                        <p:tav tm="100000">
                                          <p:val>
                                            <p:strVal val="#ppt_y"/>
                                          </p:val>
                                        </p:tav>
                                      </p:tavLst>
                                    </p:anim>
                                  </p:childTnLst>
                                </p:cTn>
                              </p:par>
                            </p:childTnLst>
                          </p:cTn>
                        </p:par>
                        <p:par>
                          <p:cTn id="88" fill="hold">
                            <p:stCondLst>
                              <p:cond delay="2300"/>
                            </p:stCondLst>
                            <p:childTnLst>
                              <p:par>
                                <p:cTn id="89" presetID="14" presetClass="entr" presetSubtype="10" fill="hold" grpId="0" nodeType="after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randombar(horizontal)">
                                      <p:cBhvr>
                                        <p:cTn id="91" dur="500"/>
                                        <p:tgtEl>
                                          <p:spTgt spid="103"/>
                                        </p:tgtEl>
                                      </p:cBhvr>
                                    </p:animEffect>
                                  </p:childTnLst>
                                </p:cTn>
                              </p:par>
                            </p:childTnLst>
                          </p:cTn>
                        </p:par>
                        <p:par>
                          <p:cTn id="92" fill="hold">
                            <p:stCondLst>
                              <p:cond delay="2800"/>
                            </p:stCondLst>
                            <p:childTnLst>
                              <p:par>
                                <p:cTn id="93" presetID="42" presetClass="entr" presetSubtype="0" fill="hold" grpId="0" nodeType="afterEffect">
                                  <p:stCondLst>
                                    <p:cond delay="0"/>
                                  </p:stCondLst>
                                  <p:childTnLst>
                                    <p:set>
                                      <p:cBhvr>
                                        <p:cTn id="94" dur="1" fill="hold">
                                          <p:stCondLst>
                                            <p:cond delay="0"/>
                                          </p:stCondLst>
                                        </p:cTn>
                                        <p:tgtEl>
                                          <p:spTgt spid="106"/>
                                        </p:tgtEl>
                                        <p:attrNameLst>
                                          <p:attrName>style.visibility</p:attrName>
                                        </p:attrNameLst>
                                      </p:cBhvr>
                                      <p:to>
                                        <p:strVal val="visible"/>
                                      </p:to>
                                    </p:set>
                                    <p:animEffect transition="in" filter="fade">
                                      <p:cBhvr>
                                        <p:cTn id="95" dur="500"/>
                                        <p:tgtEl>
                                          <p:spTgt spid="106"/>
                                        </p:tgtEl>
                                      </p:cBhvr>
                                    </p:animEffect>
                                    <p:anim calcmode="lin" valueType="num">
                                      <p:cBhvr>
                                        <p:cTn id="96" dur="500" fill="hold"/>
                                        <p:tgtEl>
                                          <p:spTgt spid="106"/>
                                        </p:tgtEl>
                                        <p:attrNameLst>
                                          <p:attrName>ppt_x</p:attrName>
                                        </p:attrNameLst>
                                      </p:cBhvr>
                                      <p:tavLst>
                                        <p:tav tm="0">
                                          <p:val>
                                            <p:strVal val="#ppt_x"/>
                                          </p:val>
                                        </p:tav>
                                        <p:tav tm="100000">
                                          <p:val>
                                            <p:strVal val="#ppt_x"/>
                                          </p:val>
                                        </p:tav>
                                      </p:tavLst>
                                    </p:anim>
                                    <p:anim calcmode="lin" valueType="num">
                                      <p:cBhvr>
                                        <p:cTn id="97" dur="500" fill="hold"/>
                                        <p:tgtEl>
                                          <p:spTgt spid="106"/>
                                        </p:tgtEl>
                                        <p:attrNameLst>
                                          <p:attrName>ppt_y</p:attrName>
                                        </p:attrNameLst>
                                      </p:cBhvr>
                                      <p:tavLst>
                                        <p:tav tm="0">
                                          <p:val>
                                            <p:strVal val="#ppt_y+.1"/>
                                          </p:val>
                                        </p:tav>
                                        <p:tav tm="100000">
                                          <p:val>
                                            <p:strVal val="#ppt_y"/>
                                          </p:val>
                                        </p:tav>
                                      </p:tavLst>
                                    </p:anim>
                                  </p:childTnLst>
                                </p:cTn>
                              </p:par>
                            </p:childTnLst>
                          </p:cTn>
                        </p:par>
                        <p:par>
                          <p:cTn id="98" fill="hold">
                            <p:stCondLst>
                              <p:cond delay="3300"/>
                            </p:stCondLst>
                            <p:childTnLst>
                              <p:par>
                                <p:cTn id="99" presetID="14" presetClass="entr" presetSubtype="10" fill="hold" grpId="0" nodeType="after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randombar(horizontal)">
                                      <p:cBhvr>
                                        <p:cTn id="101" dur="500"/>
                                        <p:tgtEl>
                                          <p:spTgt spid="105"/>
                                        </p:tgtEl>
                                      </p:cBhvr>
                                    </p:animEffect>
                                  </p:childTnLst>
                                </p:cTn>
                              </p:par>
                            </p:childTnLst>
                          </p:cTn>
                        </p:par>
                        <p:par>
                          <p:cTn id="102" fill="hold">
                            <p:stCondLst>
                              <p:cond delay="3800"/>
                            </p:stCondLst>
                            <p:childTnLst>
                              <p:par>
                                <p:cTn id="103" presetID="42" presetClass="entr" presetSubtype="0" fill="hold" grpId="0" nodeType="afterEffect">
                                  <p:stCondLst>
                                    <p:cond delay="0"/>
                                  </p:stCondLst>
                                  <p:childTnLst>
                                    <p:set>
                                      <p:cBhvr>
                                        <p:cTn id="104" dur="1" fill="hold">
                                          <p:stCondLst>
                                            <p:cond delay="0"/>
                                          </p:stCondLst>
                                        </p:cTn>
                                        <p:tgtEl>
                                          <p:spTgt spid="108"/>
                                        </p:tgtEl>
                                        <p:attrNameLst>
                                          <p:attrName>style.visibility</p:attrName>
                                        </p:attrNameLst>
                                      </p:cBhvr>
                                      <p:to>
                                        <p:strVal val="visible"/>
                                      </p:to>
                                    </p:set>
                                    <p:animEffect transition="in" filter="fade">
                                      <p:cBhvr>
                                        <p:cTn id="105" dur="500"/>
                                        <p:tgtEl>
                                          <p:spTgt spid="108"/>
                                        </p:tgtEl>
                                      </p:cBhvr>
                                    </p:animEffect>
                                    <p:anim calcmode="lin" valueType="num">
                                      <p:cBhvr>
                                        <p:cTn id="106" dur="500" fill="hold"/>
                                        <p:tgtEl>
                                          <p:spTgt spid="108"/>
                                        </p:tgtEl>
                                        <p:attrNameLst>
                                          <p:attrName>ppt_x</p:attrName>
                                        </p:attrNameLst>
                                      </p:cBhvr>
                                      <p:tavLst>
                                        <p:tav tm="0">
                                          <p:val>
                                            <p:strVal val="#ppt_x"/>
                                          </p:val>
                                        </p:tav>
                                        <p:tav tm="100000">
                                          <p:val>
                                            <p:strVal val="#ppt_x"/>
                                          </p:val>
                                        </p:tav>
                                      </p:tavLst>
                                    </p:anim>
                                    <p:anim calcmode="lin" valueType="num">
                                      <p:cBhvr>
                                        <p:cTn id="107" dur="500" fill="hold"/>
                                        <p:tgtEl>
                                          <p:spTgt spid="108"/>
                                        </p:tgtEl>
                                        <p:attrNameLst>
                                          <p:attrName>ppt_y</p:attrName>
                                        </p:attrNameLst>
                                      </p:cBhvr>
                                      <p:tavLst>
                                        <p:tav tm="0">
                                          <p:val>
                                            <p:strVal val="#ppt_y+.1"/>
                                          </p:val>
                                        </p:tav>
                                        <p:tav tm="100000">
                                          <p:val>
                                            <p:strVal val="#ppt_y"/>
                                          </p:val>
                                        </p:tav>
                                      </p:tavLst>
                                    </p:anim>
                                  </p:childTnLst>
                                </p:cTn>
                              </p:par>
                            </p:childTnLst>
                          </p:cTn>
                        </p:par>
                        <p:par>
                          <p:cTn id="108" fill="hold">
                            <p:stCondLst>
                              <p:cond delay="4300"/>
                            </p:stCondLst>
                            <p:childTnLst>
                              <p:par>
                                <p:cTn id="109" presetID="14" presetClass="entr" presetSubtype="10" fill="hold" grpId="0" nodeType="afterEffect">
                                  <p:stCondLst>
                                    <p:cond delay="0"/>
                                  </p:stCondLst>
                                  <p:childTnLst>
                                    <p:set>
                                      <p:cBhvr>
                                        <p:cTn id="110" dur="1" fill="hold">
                                          <p:stCondLst>
                                            <p:cond delay="0"/>
                                          </p:stCondLst>
                                        </p:cTn>
                                        <p:tgtEl>
                                          <p:spTgt spid="107"/>
                                        </p:tgtEl>
                                        <p:attrNameLst>
                                          <p:attrName>style.visibility</p:attrName>
                                        </p:attrNameLst>
                                      </p:cBhvr>
                                      <p:to>
                                        <p:strVal val="visible"/>
                                      </p:to>
                                    </p:set>
                                    <p:animEffect transition="in" filter="randombar(horizontal)">
                                      <p:cBhvr>
                                        <p:cTn id="111" dur="500"/>
                                        <p:tgtEl>
                                          <p:spTgt spid="107"/>
                                        </p:tgtEl>
                                      </p:cBhvr>
                                    </p:animEffect>
                                  </p:childTnLst>
                                </p:cTn>
                              </p:par>
                            </p:childTnLst>
                          </p:cTn>
                        </p:par>
                        <p:par>
                          <p:cTn id="112" fill="hold">
                            <p:stCondLst>
                              <p:cond delay="4800"/>
                            </p:stCondLst>
                            <p:childTnLst>
                              <p:par>
                                <p:cTn id="113" presetID="42" presetClass="entr" presetSubtype="0" fill="hold" grpId="0" nodeType="afterEffect">
                                  <p:stCondLst>
                                    <p:cond delay="0"/>
                                  </p:stCondLst>
                                  <p:childTnLst>
                                    <p:set>
                                      <p:cBhvr>
                                        <p:cTn id="114" dur="1" fill="hold">
                                          <p:stCondLst>
                                            <p:cond delay="0"/>
                                          </p:stCondLst>
                                        </p:cTn>
                                        <p:tgtEl>
                                          <p:spTgt spid="110"/>
                                        </p:tgtEl>
                                        <p:attrNameLst>
                                          <p:attrName>style.visibility</p:attrName>
                                        </p:attrNameLst>
                                      </p:cBhvr>
                                      <p:to>
                                        <p:strVal val="visible"/>
                                      </p:to>
                                    </p:set>
                                    <p:animEffect transition="in" filter="fade">
                                      <p:cBhvr>
                                        <p:cTn id="115" dur="500"/>
                                        <p:tgtEl>
                                          <p:spTgt spid="110"/>
                                        </p:tgtEl>
                                      </p:cBhvr>
                                    </p:animEffect>
                                    <p:anim calcmode="lin" valueType="num">
                                      <p:cBhvr>
                                        <p:cTn id="116" dur="500" fill="hold"/>
                                        <p:tgtEl>
                                          <p:spTgt spid="110"/>
                                        </p:tgtEl>
                                        <p:attrNameLst>
                                          <p:attrName>ppt_x</p:attrName>
                                        </p:attrNameLst>
                                      </p:cBhvr>
                                      <p:tavLst>
                                        <p:tav tm="0">
                                          <p:val>
                                            <p:strVal val="#ppt_x"/>
                                          </p:val>
                                        </p:tav>
                                        <p:tav tm="100000">
                                          <p:val>
                                            <p:strVal val="#ppt_x"/>
                                          </p:val>
                                        </p:tav>
                                      </p:tavLst>
                                    </p:anim>
                                    <p:anim calcmode="lin" valueType="num">
                                      <p:cBhvr>
                                        <p:cTn id="117" dur="500" fill="hold"/>
                                        <p:tgtEl>
                                          <p:spTgt spid="110"/>
                                        </p:tgtEl>
                                        <p:attrNameLst>
                                          <p:attrName>ppt_y</p:attrName>
                                        </p:attrNameLst>
                                      </p:cBhvr>
                                      <p:tavLst>
                                        <p:tav tm="0">
                                          <p:val>
                                            <p:strVal val="#ppt_y+.1"/>
                                          </p:val>
                                        </p:tav>
                                        <p:tav tm="100000">
                                          <p:val>
                                            <p:strVal val="#ppt_y"/>
                                          </p:val>
                                        </p:tav>
                                      </p:tavLst>
                                    </p:anim>
                                  </p:childTnLst>
                                </p:cTn>
                              </p:par>
                            </p:childTnLst>
                          </p:cTn>
                        </p:par>
                        <p:par>
                          <p:cTn id="118" fill="hold">
                            <p:stCondLst>
                              <p:cond delay="5300"/>
                            </p:stCondLst>
                            <p:childTnLst>
                              <p:par>
                                <p:cTn id="119" presetID="14" presetClass="entr" presetSubtype="10" fill="hold" grpId="0" nodeType="afterEffect">
                                  <p:stCondLst>
                                    <p:cond delay="0"/>
                                  </p:stCondLst>
                                  <p:childTnLst>
                                    <p:set>
                                      <p:cBhvr>
                                        <p:cTn id="120" dur="1" fill="hold">
                                          <p:stCondLst>
                                            <p:cond delay="0"/>
                                          </p:stCondLst>
                                        </p:cTn>
                                        <p:tgtEl>
                                          <p:spTgt spid="109"/>
                                        </p:tgtEl>
                                        <p:attrNameLst>
                                          <p:attrName>style.visibility</p:attrName>
                                        </p:attrNameLst>
                                      </p:cBhvr>
                                      <p:to>
                                        <p:strVal val="visible"/>
                                      </p:to>
                                    </p:set>
                                    <p:animEffect transition="in" filter="randombar(horizontal)">
                                      <p:cBhvr>
                                        <p:cTn id="121"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105" grpId="0"/>
      <p:bldP spid="106" grpId="0"/>
      <p:bldP spid="107" grpId="0"/>
      <p:bldP spid="108" grpId="0"/>
      <p:bldP spid="109" grpId="0"/>
      <p:bldP spid="110" grpId="0"/>
      <p:bldP spid="57" grpId="0" bldLvl="0" animBg="1" autoUpdateAnimBg="0"/>
      <p:bldP spid="119" grpId="0"/>
      <p:bldP spid="120" grpId="0"/>
      <p:bldP spid="121" grpId="0"/>
      <p:bldP spid="1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7"/>
          <p:cNvGrpSpPr/>
          <p:nvPr/>
        </p:nvGrpSpPr>
        <p:grpSpPr>
          <a:xfrm>
            <a:off x="1018570" y="2489517"/>
            <a:ext cx="352734" cy="354546"/>
            <a:chOff x="1018570" y="2637483"/>
            <a:chExt cx="352734" cy="354436"/>
          </a:xfrm>
        </p:grpSpPr>
        <p:sp>
          <p:nvSpPr>
            <p:cNvPr id="19" name="Oval 13"/>
            <p:cNvSpPr>
              <a:spLocks noChangeArrowheads="1"/>
            </p:cNvSpPr>
            <p:nvPr/>
          </p:nvSpPr>
          <p:spPr bwMode="auto">
            <a:xfrm>
              <a:off x="1018570" y="2637483"/>
              <a:ext cx="352734" cy="35443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0" name="Freeform 14"/>
            <p:cNvSpPr/>
            <p:nvPr/>
          </p:nvSpPr>
          <p:spPr bwMode="auto">
            <a:xfrm>
              <a:off x="1147868" y="2749769"/>
              <a:ext cx="95272" cy="132701"/>
            </a:xfrm>
            <a:custGeom>
              <a:avLst/>
              <a:gdLst>
                <a:gd name="T0" fmla="*/ 75 w 84"/>
                <a:gd name="T1" fmla="*/ 117 h 117"/>
                <a:gd name="T2" fmla="*/ 70 w 84"/>
                <a:gd name="T3" fmla="*/ 115 h 117"/>
                <a:gd name="T4" fmla="*/ 3 w 84"/>
                <a:gd name="T5" fmla="*/ 65 h 117"/>
                <a:gd name="T6" fmla="*/ 0 w 84"/>
                <a:gd name="T7" fmla="*/ 59 h 117"/>
                <a:gd name="T8" fmla="*/ 3 w 84"/>
                <a:gd name="T9" fmla="*/ 52 h 117"/>
                <a:gd name="T10" fmla="*/ 70 w 84"/>
                <a:gd name="T11" fmla="*/ 3 h 117"/>
                <a:gd name="T12" fmla="*/ 82 w 84"/>
                <a:gd name="T13" fmla="*/ 5 h 117"/>
                <a:gd name="T14" fmla="*/ 80 w 84"/>
                <a:gd name="T15" fmla="*/ 16 h 117"/>
                <a:gd name="T16" fmla="*/ 21 w 84"/>
                <a:gd name="T17" fmla="*/ 59 h 117"/>
                <a:gd name="T18" fmla="*/ 80 w 84"/>
                <a:gd name="T19" fmla="*/ 102 h 117"/>
                <a:gd name="T20" fmla="*/ 82 w 84"/>
                <a:gd name="T21" fmla="*/ 113 h 117"/>
                <a:gd name="T22" fmla="*/ 75 w 84"/>
                <a:gd name="T23"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7">
                  <a:moveTo>
                    <a:pt x="75" y="117"/>
                  </a:moveTo>
                  <a:cubicBezTo>
                    <a:pt x="73" y="117"/>
                    <a:pt x="72" y="116"/>
                    <a:pt x="70" y="115"/>
                  </a:cubicBezTo>
                  <a:cubicBezTo>
                    <a:pt x="3" y="65"/>
                    <a:pt x="3" y="65"/>
                    <a:pt x="3" y="65"/>
                  </a:cubicBezTo>
                  <a:cubicBezTo>
                    <a:pt x="1" y="64"/>
                    <a:pt x="0" y="61"/>
                    <a:pt x="0" y="59"/>
                  </a:cubicBezTo>
                  <a:cubicBezTo>
                    <a:pt x="0" y="56"/>
                    <a:pt x="1" y="54"/>
                    <a:pt x="3" y="52"/>
                  </a:cubicBezTo>
                  <a:cubicBezTo>
                    <a:pt x="70" y="3"/>
                    <a:pt x="70" y="3"/>
                    <a:pt x="70" y="3"/>
                  </a:cubicBezTo>
                  <a:cubicBezTo>
                    <a:pt x="74" y="0"/>
                    <a:pt x="79" y="1"/>
                    <a:pt x="82" y="5"/>
                  </a:cubicBezTo>
                  <a:cubicBezTo>
                    <a:pt x="84" y="8"/>
                    <a:pt x="83" y="13"/>
                    <a:pt x="80" y="16"/>
                  </a:cubicBezTo>
                  <a:cubicBezTo>
                    <a:pt x="21" y="59"/>
                    <a:pt x="21" y="59"/>
                    <a:pt x="21" y="59"/>
                  </a:cubicBezTo>
                  <a:cubicBezTo>
                    <a:pt x="80" y="102"/>
                    <a:pt x="80" y="102"/>
                    <a:pt x="80" y="102"/>
                  </a:cubicBezTo>
                  <a:cubicBezTo>
                    <a:pt x="83" y="105"/>
                    <a:pt x="84" y="110"/>
                    <a:pt x="82" y="113"/>
                  </a:cubicBezTo>
                  <a:cubicBezTo>
                    <a:pt x="80" y="116"/>
                    <a:pt x="78" y="117"/>
                    <a:pt x="75" y="1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 name="组合 20"/>
          <p:cNvGrpSpPr/>
          <p:nvPr/>
        </p:nvGrpSpPr>
        <p:grpSpPr>
          <a:xfrm>
            <a:off x="7771561" y="2489517"/>
            <a:ext cx="353869" cy="354546"/>
            <a:chOff x="7771561" y="2637483"/>
            <a:chExt cx="353869" cy="354436"/>
          </a:xfrm>
        </p:grpSpPr>
        <p:sp>
          <p:nvSpPr>
            <p:cNvPr id="22" name="Oval 15"/>
            <p:cNvSpPr>
              <a:spLocks noChangeArrowheads="1"/>
            </p:cNvSpPr>
            <p:nvPr/>
          </p:nvSpPr>
          <p:spPr bwMode="auto">
            <a:xfrm>
              <a:off x="7771561" y="2637483"/>
              <a:ext cx="353869" cy="35443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3" name="Freeform 16"/>
            <p:cNvSpPr/>
            <p:nvPr/>
          </p:nvSpPr>
          <p:spPr bwMode="auto">
            <a:xfrm>
              <a:off x="7900860" y="2746366"/>
              <a:ext cx="95272" cy="132701"/>
            </a:xfrm>
            <a:custGeom>
              <a:avLst/>
              <a:gdLst>
                <a:gd name="T0" fmla="*/ 9 w 84"/>
                <a:gd name="T1" fmla="*/ 0 h 117"/>
                <a:gd name="T2" fmla="*/ 13 w 84"/>
                <a:gd name="T3" fmla="*/ 2 h 117"/>
                <a:gd name="T4" fmla="*/ 81 w 84"/>
                <a:gd name="T5" fmla="*/ 52 h 117"/>
                <a:gd name="T6" fmla="*/ 84 w 84"/>
                <a:gd name="T7" fmla="*/ 58 h 117"/>
                <a:gd name="T8" fmla="*/ 81 w 84"/>
                <a:gd name="T9" fmla="*/ 65 h 117"/>
                <a:gd name="T10" fmla="*/ 13 w 84"/>
                <a:gd name="T11" fmla="*/ 114 h 117"/>
                <a:gd name="T12" fmla="*/ 2 w 84"/>
                <a:gd name="T13" fmla="*/ 112 h 117"/>
                <a:gd name="T14" fmla="*/ 4 w 84"/>
                <a:gd name="T15" fmla="*/ 101 h 117"/>
                <a:gd name="T16" fmla="*/ 62 w 84"/>
                <a:gd name="T17" fmla="*/ 58 h 117"/>
                <a:gd name="T18" fmla="*/ 4 w 84"/>
                <a:gd name="T19" fmla="*/ 15 h 117"/>
                <a:gd name="T20" fmla="*/ 2 w 84"/>
                <a:gd name="T21" fmla="*/ 4 h 117"/>
                <a:gd name="T22" fmla="*/ 9 w 84"/>
                <a:gd name="T2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7">
                  <a:moveTo>
                    <a:pt x="9" y="0"/>
                  </a:moveTo>
                  <a:cubicBezTo>
                    <a:pt x="10" y="0"/>
                    <a:pt x="12" y="1"/>
                    <a:pt x="13" y="2"/>
                  </a:cubicBezTo>
                  <a:cubicBezTo>
                    <a:pt x="81" y="52"/>
                    <a:pt x="81" y="52"/>
                    <a:pt x="81" y="52"/>
                  </a:cubicBezTo>
                  <a:cubicBezTo>
                    <a:pt x="83" y="53"/>
                    <a:pt x="84" y="56"/>
                    <a:pt x="84" y="58"/>
                  </a:cubicBezTo>
                  <a:cubicBezTo>
                    <a:pt x="84" y="61"/>
                    <a:pt x="83" y="63"/>
                    <a:pt x="81" y="65"/>
                  </a:cubicBezTo>
                  <a:cubicBezTo>
                    <a:pt x="13" y="114"/>
                    <a:pt x="13" y="114"/>
                    <a:pt x="13" y="114"/>
                  </a:cubicBezTo>
                  <a:cubicBezTo>
                    <a:pt x="10" y="117"/>
                    <a:pt x="5" y="116"/>
                    <a:pt x="2" y="112"/>
                  </a:cubicBezTo>
                  <a:cubicBezTo>
                    <a:pt x="0" y="109"/>
                    <a:pt x="0" y="104"/>
                    <a:pt x="4" y="101"/>
                  </a:cubicBezTo>
                  <a:cubicBezTo>
                    <a:pt x="62" y="58"/>
                    <a:pt x="62" y="58"/>
                    <a:pt x="62" y="58"/>
                  </a:cubicBezTo>
                  <a:cubicBezTo>
                    <a:pt x="4" y="15"/>
                    <a:pt x="4" y="15"/>
                    <a:pt x="4" y="15"/>
                  </a:cubicBezTo>
                  <a:cubicBezTo>
                    <a:pt x="0" y="12"/>
                    <a:pt x="0" y="7"/>
                    <a:pt x="2" y="4"/>
                  </a:cubicBezTo>
                  <a:cubicBezTo>
                    <a:pt x="4" y="1"/>
                    <a:pt x="6"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 name="Freeform 8"/>
          <p:cNvSpPr/>
          <p:nvPr/>
        </p:nvSpPr>
        <p:spPr bwMode="auto">
          <a:xfrm>
            <a:off x="1598652" y="1419622"/>
            <a:ext cx="1934553" cy="1610121"/>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txBody>
          <a:bodyPr vert="horz" wrap="square" lIns="91440" tIns="45720" rIns="91440" bIns="45720" numCol="1" anchor="t" anchorCtr="0" compatLnSpc="1"/>
          <a:lstStyle/>
          <a:p>
            <a:endParaRPr lang="zh-CN" altLang="en-US"/>
          </a:p>
        </p:txBody>
      </p:sp>
      <p:sp>
        <p:nvSpPr>
          <p:cNvPr id="25" name="Rectangle 24"/>
          <p:cNvSpPr>
            <a:spLocks noChangeArrowheads="1"/>
          </p:cNvSpPr>
          <p:nvPr/>
        </p:nvSpPr>
        <p:spPr bwMode="auto">
          <a:xfrm>
            <a:off x="1650505" y="3546994"/>
            <a:ext cx="1806776"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6" name="Rectangle 24"/>
          <p:cNvSpPr>
            <a:spLocks noChangeArrowheads="1"/>
          </p:cNvSpPr>
          <p:nvPr/>
        </p:nvSpPr>
        <p:spPr bwMode="auto">
          <a:xfrm>
            <a:off x="1926764" y="3165977"/>
            <a:ext cx="1254256"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cxnSp>
        <p:nvCxnSpPr>
          <p:cNvPr id="27" name="直接连接符 26"/>
          <p:cNvCxnSpPr/>
          <p:nvPr/>
        </p:nvCxnSpPr>
        <p:spPr>
          <a:xfrm>
            <a:off x="1926764" y="3436851"/>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直角三角形 27"/>
          <p:cNvSpPr/>
          <p:nvPr/>
        </p:nvSpPr>
        <p:spPr>
          <a:xfrm rot="5400000">
            <a:off x="1598574" y="1419700"/>
            <a:ext cx="504211" cy="504056"/>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solidFill>
                <a:schemeClr val="accent2"/>
              </a:solidFill>
            </a:endParaRPr>
          </a:p>
        </p:txBody>
      </p:sp>
      <p:sp>
        <p:nvSpPr>
          <p:cNvPr id="29" name="TextBox 28"/>
          <p:cNvSpPr txBox="1"/>
          <p:nvPr/>
        </p:nvSpPr>
        <p:spPr>
          <a:xfrm>
            <a:off x="1596352" y="1453636"/>
            <a:ext cx="316112" cy="246297"/>
          </a:xfrm>
          <a:prstGeom prst="rect">
            <a:avLst/>
          </a:prstGeom>
          <a:noFill/>
        </p:spPr>
        <p:txBody>
          <a:bodyPr wrap="none" lIns="91440" tIns="45720" rIns="91440" bIns="45720" rtlCol="0">
            <a:spAutoFit/>
          </a:bodyPr>
          <a:lstStyle/>
          <a:p>
            <a:r>
              <a:rPr lang="en-US" altLang="zh-CN" sz="1000" dirty="0">
                <a:solidFill>
                  <a:schemeClr val="bg1"/>
                </a:solidFill>
              </a:rPr>
              <a:t>01</a:t>
            </a:r>
            <a:endParaRPr lang="zh-CN" altLang="en-US" sz="1000" dirty="0">
              <a:solidFill>
                <a:schemeClr val="bg1"/>
              </a:solidFill>
            </a:endParaRPr>
          </a:p>
        </p:txBody>
      </p:sp>
      <p:sp>
        <p:nvSpPr>
          <p:cNvPr id="30" name="Freeform 8"/>
          <p:cNvSpPr/>
          <p:nvPr/>
        </p:nvSpPr>
        <p:spPr bwMode="auto">
          <a:xfrm>
            <a:off x="3626235" y="1419622"/>
            <a:ext cx="1934553" cy="1610121"/>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a:noFill/>
          </a:ln>
          <a:effectLst/>
        </p:spPr>
        <p:txBody>
          <a:bodyPr vert="horz" wrap="square" lIns="91440" tIns="45720" rIns="91440" bIns="45720" numCol="1" anchor="t" anchorCtr="0" compatLnSpc="1"/>
          <a:lstStyle/>
          <a:p>
            <a:endParaRPr lang="zh-CN" altLang="en-US"/>
          </a:p>
        </p:txBody>
      </p:sp>
      <p:sp>
        <p:nvSpPr>
          <p:cNvPr id="31" name="Rectangle 24"/>
          <p:cNvSpPr>
            <a:spLocks noChangeArrowheads="1"/>
          </p:cNvSpPr>
          <p:nvPr/>
        </p:nvSpPr>
        <p:spPr bwMode="auto">
          <a:xfrm>
            <a:off x="3678088" y="3546994"/>
            <a:ext cx="1806776"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2" name="Rectangle 24"/>
          <p:cNvSpPr>
            <a:spLocks noChangeArrowheads="1"/>
          </p:cNvSpPr>
          <p:nvPr/>
        </p:nvSpPr>
        <p:spPr bwMode="auto">
          <a:xfrm>
            <a:off x="3954347" y="3165977"/>
            <a:ext cx="1254256"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cxnSp>
        <p:nvCxnSpPr>
          <p:cNvPr id="33" name="直接连接符 32"/>
          <p:cNvCxnSpPr/>
          <p:nvPr/>
        </p:nvCxnSpPr>
        <p:spPr>
          <a:xfrm>
            <a:off x="3954347" y="3436851"/>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 name="直角三角形 33"/>
          <p:cNvSpPr/>
          <p:nvPr/>
        </p:nvSpPr>
        <p:spPr>
          <a:xfrm rot="5400000">
            <a:off x="3626157" y="1419700"/>
            <a:ext cx="504211" cy="50405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35" name="TextBox 34"/>
          <p:cNvSpPr txBox="1"/>
          <p:nvPr/>
        </p:nvSpPr>
        <p:spPr>
          <a:xfrm>
            <a:off x="3623935" y="1453636"/>
            <a:ext cx="316112" cy="246297"/>
          </a:xfrm>
          <a:prstGeom prst="rect">
            <a:avLst/>
          </a:prstGeom>
          <a:noFill/>
        </p:spPr>
        <p:txBody>
          <a:bodyPr wrap="none" lIns="91440" tIns="45720" rIns="91440" bIns="45720" rtlCol="0">
            <a:spAutoFit/>
          </a:bodyPr>
          <a:lstStyle/>
          <a:p>
            <a:r>
              <a:rPr lang="en-US" altLang="zh-CN" sz="1000" dirty="0">
                <a:solidFill>
                  <a:schemeClr val="bg1"/>
                </a:solidFill>
              </a:rPr>
              <a:t>02</a:t>
            </a:r>
            <a:endParaRPr lang="zh-CN" altLang="en-US" sz="1000" dirty="0">
              <a:solidFill>
                <a:schemeClr val="bg1"/>
              </a:solidFill>
            </a:endParaRPr>
          </a:p>
        </p:txBody>
      </p:sp>
      <p:sp>
        <p:nvSpPr>
          <p:cNvPr id="36" name="Freeform 8"/>
          <p:cNvSpPr/>
          <p:nvPr/>
        </p:nvSpPr>
        <p:spPr bwMode="auto">
          <a:xfrm>
            <a:off x="5653817" y="1419622"/>
            <a:ext cx="1934553" cy="1610121"/>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a:noFill/>
          </a:ln>
          <a:effectLst/>
        </p:spPr>
        <p:txBody>
          <a:bodyPr vert="horz" wrap="square" lIns="91440" tIns="45720" rIns="91440" bIns="45720" numCol="1" anchor="t" anchorCtr="0" compatLnSpc="1"/>
          <a:lstStyle/>
          <a:p>
            <a:endParaRPr lang="zh-CN" altLang="en-US"/>
          </a:p>
        </p:txBody>
      </p:sp>
      <p:sp>
        <p:nvSpPr>
          <p:cNvPr id="37" name="Rectangle 24"/>
          <p:cNvSpPr>
            <a:spLocks noChangeArrowheads="1"/>
          </p:cNvSpPr>
          <p:nvPr/>
        </p:nvSpPr>
        <p:spPr bwMode="auto">
          <a:xfrm>
            <a:off x="5705670" y="3546994"/>
            <a:ext cx="1806776"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450" indent="-171450">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8" name="Rectangle 24"/>
          <p:cNvSpPr>
            <a:spLocks noChangeArrowheads="1"/>
          </p:cNvSpPr>
          <p:nvPr/>
        </p:nvSpPr>
        <p:spPr bwMode="auto">
          <a:xfrm>
            <a:off x="5981929" y="3165977"/>
            <a:ext cx="1254256"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cxnSp>
        <p:nvCxnSpPr>
          <p:cNvPr id="39" name="直接连接符 38"/>
          <p:cNvCxnSpPr/>
          <p:nvPr/>
        </p:nvCxnSpPr>
        <p:spPr>
          <a:xfrm>
            <a:off x="5981929" y="3436851"/>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 name="直角三角形 39"/>
          <p:cNvSpPr/>
          <p:nvPr/>
        </p:nvSpPr>
        <p:spPr>
          <a:xfrm rot="5400000">
            <a:off x="5653739" y="1419700"/>
            <a:ext cx="504211" cy="504056"/>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41" name="TextBox 40"/>
          <p:cNvSpPr txBox="1"/>
          <p:nvPr/>
        </p:nvSpPr>
        <p:spPr>
          <a:xfrm>
            <a:off x="5651517" y="1453636"/>
            <a:ext cx="316112" cy="246297"/>
          </a:xfrm>
          <a:prstGeom prst="rect">
            <a:avLst/>
          </a:prstGeom>
          <a:noFill/>
        </p:spPr>
        <p:txBody>
          <a:bodyPr wrap="none" lIns="91440" tIns="45720" rIns="91440" bIns="45720" rtlCol="0">
            <a:spAutoFit/>
          </a:bodyPr>
          <a:lstStyle/>
          <a:p>
            <a:r>
              <a:rPr lang="en-US" altLang="zh-CN" sz="1000" dirty="0">
                <a:solidFill>
                  <a:schemeClr val="bg1"/>
                </a:solidFill>
              </a:rPr>
              <a:t>03</a:t>
            </a:r>
            <a:endParaRPr lang="zh-CN" altLang="en-US" sz="1000"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11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11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47" presetClass="entr" presetSubtype="0" fill="hold" grpId="0" nodeType="withEffect">
                                  <p:stCondLst>
                                    <p:cond delay="160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anim calcmode="lin" valueType="num">
                                      <p:cBhvr>
                                        <p:cTn id="16" dur="500" fill="hold"/>
                                        <p:tgtEl>
                                          <p:spTgt spid="24"/>
                                        </p:tgtEl>
                                        <p:attrNameLst>
                                          <p:attrName>ppt_x</p:attrName>
                                        </p:attrNameLst>
                                      </p:cBhvr>
                                      <p:tavLst>
                                        <p:tav tm="0">
                                          <p:val>
                                            <p:strVal val="#ppt_x"/>
                                          </p:val>
                                        </p:tav>
                                        <p:tav tm="100000">
                                          <p:val>
                                            <p:strVal val="#ppt_x"/>
                                          </p:val>
                                        </p:tav>
                                      </p:tavLst>
                                    </p:anim>
                                    <p:anim calcmode="lin" valueType="num">
                                      <p:cBhvr>
                                        <p:cTn id="17" dur="500" fill="hold"/>
                                        <p:tgtEl>
                                          <p:spTgt spid="24"/>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160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anim calcmode="lin" valueType="num">
                                      <p:cBhvr>
                                        <p:cTn id="21" dur="500" fill="hold"/>
                                        <p:tgtEl>
                                          <p:spTgt spid="28"/>
                                        </p:tgtEl>
                                        <p:attrNameLst>
                                          <p:attrName>ppt_x</p:attrName>
                                        </p:attrNameLst>
                                      </p:cBhvr>
                                      <p:tavLst>
                                        <p:tav tm="0">
                                          <p:val>
                                            <p:strVal val="#ppt_x"/>
                                          </p:val>
                                        </p:tav>
                                        <p:tav tm="100000">
                                          <p:val>
                                            <p:strVal val="#ppt_x"/>
                                          </p:val>
                                        </p:tav>
                                      </p:tavLst>
                                    </p:anim>
                                    <p:anim calcmode="lin" valueType="num">
                                      <p:cBhvr>
                                        <p:cTn id="22" dur="500" fill="hold"/>
                                        <p:tgtEl>
                                          <p:spTgt spid="28"/>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160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anim calcmode="lin" valueType="num">
                                      <p:cBhvr>
                                        <p:cTn id="26" dur="500" fill="hold"/>
                                        <p:tgtEl>
                                          <p:spTgt spid="29"/>
                                        </p:tgtEl>
                                        <p:attrNameLst>
                                          <p:attrName>ppt_x</p:attrName>
                                        </p:attrNameLst>
                                      </p:cBhvr>
                                      <p:tavLst>
                                        <p:tav tm="0">
                                          <p:val>
                                            <p:strVal val="#ppt_x"/>
                                          </p:val>
                                        </p:tav>
                                        <p:tav tm="100000">
                                          <p:val>
                                            <p:strVal val="#ppt_x"/>
                                          </p:val>
                                        </p:tav>
                                      </p:tavLst>
                                    </p:anim>
                                    <p:anim calcmode="lin" valueType="num">
                                      <p:cBhvr>
                                        <p:cTn id="27" dur="500" fill="hold"/>
                                        <p:tgtEl>
                                          <p:spTgt spid="2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60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anim calcmode="lin" valueType="num">
                                      <p:cBhvr>
                                        <p:cTn id="31" dur="500" fill="hold"/>
                                        <p:tgtEl>
                                          <p:spTgt spid="25"/>
                                        </p:tgtEl>
                                        <p:attrNameLst>
                                          <p:attrName>ppt_x</p:attrName>
                                        </p:attrNameLst>
                                      </p:cBhvr>
                                      <p:tavLst>
                                        <p:tav tm="0">
                                          <p:val>
                                            <p:strVal val="#ppt_x"/>
                                          </p:val>
                                        </p:tav>
                                        <p:tav tm="100000">
                                          <p:val>
                                            <p:strVal val="#ppt_x"/>
                                          </p:val>
                                        </p:tav>
                                      </p:tavLst>
                                    </p:anim>
                                    <p:anim calcmode="lin" valueType="num">
                                      <p:cBhvr>
                                        <p:cTn id="32" dur="500" fill="hold"/>
                                        <p:tgtEl>
                                          <p:spTgt spid="2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60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anim calcmode="lin" valueType="num">
                                      <p:cBhvr>
                                        <p:cTn id="36" dur="500" fill="hold"/>
                                        <p:tgtEl>
                                          <p:spTgt spid="26"/>
                                        </p:tgtEl>
                                        <p:attrNameLst>
                                          <p:attrName>ppt_x</p:attrName>
                                        </p:attrNameLst>
                                      </p:cBhvr>
                                      <p:tavLst>
                                        <p:tav tm="0">
                                          <p:val>
                                            <p:strVal val="#ppt_x"/>
                                          </p:val>
                                        </p:tav>
                                        <p:tav tm="100000">
                                          <p:val>
                                            <p:strVal val="#ppt_x"/>
                                          </p:val>
                                        </p:tav>
                                      </p:tavLst>
                                    </p:anim>
                                    <p:anim calcmode="lin" valueType="num">
                                      <p:cBhvr>
                                        <p:cTn id="37" dur="500" fill="hold"/>
                                        <p:tgtEl>
                                          <p:spTgt spid="26"/>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160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anim calcmode="lin" valueType="num">
                                      <p:cBhvr>
                                        <p:cTn id="41" dur="500" fill="hold"/>
                                        <p:tgtEl>
                                          <p:spTgt spid="27"/>
                                        </p:tgtEl>
                                        <p:attrNameLst>
                                          <p:attrName>ppt_x</p:attrName>
                                        </p:attrNameLst>
                                      </p:cBhvr>
                                      <p:tavLst>
                                        <p:tav tm="0">
                                          <p:val>
                                            <p:strVal val="#ppt_x"/>
                                          </p:val>
                                        </p:tav>
                                        <p:tav tm="100000">
                                          <p:val>
                                            <p:strVal val="#ppt_x"/>
                                          </p:val>
                                        </p:tav>
                                      </p:tavLst>
                                    </p:anim>
                                    <p:anim calcmode="lin" valueType="num">
                                      <p:cBhvr>
                                        <p:cTn id="42" dur="500" fill="hold"/>
                                        <p:tgtEl>
                                          <p:spTgt spid="2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220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500"/>
                                        <p:tgtEl>
                                          <p:spTgt spid="30"/>
                                        </p:tgtEl>
                                      </p:cBhvr>
                                    </p:animEffect>
                                    <p:anim calcmode="lin" valueType="num">
                                      <p:cBhvr>
                                        <p:cTn id="46" dur="500" fill="hold"/>
                                        <p:tgtEl>
                                          <p:spTgt spid="30"/>
                                        </p:tgtEl>
                                        <p:attrNameLst>
                                          <p:attrName>ppt_x</p:attrName>
                                        </p:attrNameLst>
                                      </p:cBhvr>
                                      <p:tavLst>
                                        <p:tav tm="0">
                                          <p:val>
                                            <p:strVal val="#ppt_x"/>
                                          </p:val>
                                        </p:tav>
                                        <p:tav tm="100000">
                                          <p:val>
                                            <p:strVal val="#ppt_x"/>
                                          </p:val>
                                        </p:tav>
                                      </p:tavLst>
                                    </p:anim>
                                    <p:anim calcmode="lin" valueType="num">
                                      <p:cBhvr>
                                        <p:cTn id="47" dur="500" fill="hold"/>
                                        <p:tgtEl>
                                          <p:spTgt spid="30"/>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220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2200"/>
                                  </p:stCondLst>
                                  <p:childTnLst>
                                    <p:set>
                                      <p:cBhvr>
                                        <p:cTn id="54" dur="1" fill="hold">
                                          <p:stCondLst>
                                            <p:cond delay="0"/>
                                          </p:stCondLst>
                                        </p:cTn>
                                        <p:tgtEl>
                                          <p:spTgt spid="35"/>
                                        </p:tgtEl>
                                        <p:attrNameLst>
                                          <p:attrName>style.visibility</p:attrName>
                                        </p:attrNameLst>
                                      </p:cBhvr>
                                      <p:to>
                                        <p:strVal val="visible"/>
                                      </p:to>
                                    </p:set>
                                    <p:animEffect transition="in" filter="fade">
                                      <p:cBhvr>
                                        <p:cTn id="55" dur="500"/>
                                        <p:tgtEl>
                                          <p:spTgt spid="35"/>
                                        </p:tgtEl>
                                      </p:cBhvr>
                                    </p:animEffect>
                                    <p:anim calcmode="lin" valueType="num">
                                      <p:cBhvr>
                                        <p:cTn id="56" dur="500" fill="hold"/>
                                        <p:tgtEl>
                                          <p:spTgt spid="35"/>
                                        </p:tgtEl>
                                        <p:attrNameLst>
                                          <p:attrName>ppt_x</p:attrName>
                                        </p:attrNameLst>
                                      </p:cBhvr>
                                      <p:tavLst>
                                        <p:tav tm="0">
                                          <p:val>
                                            <p:strVal val="#ppt_x"/>
                                          </p:val>
                                        </p:tav>
                                        <p:tav tm="100000">
                                          <p:val>
                                            <p:strVal val="#ppt_x"/>
                                          </p:val>
                                        </p:tav>
                                      </p:tavLst>
                                    </p:anim>
                                    <p:anim calcmode="lin" valueType="num">
                                      <p:cBhvr>
                                        <p:cTn id="57" dur="500" fill="hold"/>
                                        <p:tgtEl>
                                          <p:spTgt spid="35"/>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20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500"/>
                                        <p:tgtEl>
                                          <p:spTgt spid="31"/>
                                        </p:tgtEl>
                                      </p:cBhvr>
                                    </p:animEffect>
                                    <p:anim calcmode="lin" valueType="num">
                                      <p:cBhvr>
                                        <p:cTn id="61" dur="500" fill="hold"/>
                                        <p:tgtEl>
                                          <p:spTgt spid="31"/>
                                        </p:tgtEl>
                                        <p:attrNameLst>
                                          <p:attrName>ppt_x</p:attrName>
                                        </p:attrNameLst>
                                      </p:cBhvr>
                                      <p:tavLst>
                                        <p:tav tm="0">
                                          <p:val>
                                            <p:strVal val="#ppt_x"/>
                                          </p:val>
                                        </p:tav>
                                        <p:tav tm="100000">
                                          <p:val>
                                            <p:strVal val="#ppt_x"/>
                                          </p:val>
                                        </p:tav>
                                      </p:tavLst>
                                    </p:anim>
                                    <p:anim calcmode="lin" valueType="num">
                                      <p:cBhvr>
                                        <p:cTn id="62" dur="500" fill="hold"/>
                                        <p:tgtEl>
                                          <p:spTgt spid="31"/>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200"/>
                                  </p:stCondLst>
                                  <p:childTnLst>
                                    <p:set>
                                      <p:cBhvr>
                                        <p:cTn id="64" dur="1" fill="hold">
                                          <p:stCondLst>
                                            <p:cond delay="0"/>
                                          </p:stCondLst>
                                        </p:cTn>
                                        <p:tgtEl>
                                          <p:spTgt spid="32"/>
                                        </p:tgtEl>
                                        <p:attrNameLst>
                                          <p:attrName>style.visibility</p:attrName>
                                        </p:attrNameLst>
                                      </p:cBhvr>
                                      <p:to>
                                        <p:strVal val="visible"/>
                                      </p:to>
                                    </p:set>
                                    <p:animEffect transition="in" filter="fade">
                                      <p:cBhvr>
                                        <p:cTn id="65" dur="500"/>
                                        <p:tgtEl>
                                          <p:spTgt spid="32"/>
                                        </p:tgtEl>
                                      </p:cBhvr>
                                    </p:animEffect>
                                    <p:anim calcmode="lin" valueType="num">
                                      <p:cBhvr>
                                        <p:cTn id="66" dur="500" fill="hold"/>
                                        <p:tgtEl>
                                          <p:spTgt spid="32"/>
                                        </p:tgtEl>
                                        <p:attrNameLst>
                                          <p:attrName>ppt_x</p:attrName>
                                        </p:attrNameLst>
                                      </p:cBhvr>
                                      <p:tavLst>
                                        <p:tav tm="0">
                                          <p:val>
                                            <p:strVal val="#ppt_x"/>
                                          </p:val>
                                        </p:tav>
                                        <p:tav tm="100000">
                                          <p:val>
                                            <p:strVal val="#ppt_x"/>
                                          </p:val>
                                        </p:tav>
                                      </p:tavLst>
                                    </p:anim>
                                    <p:anim calcmode="lin" valueType="num">
                                      <p:cBhvr>
                                        <p:cTn id="67" dur="500" fill="hold"/>
                                        <p:tgtEl>
                                          <p:spTgt spid="32"/>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20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anim calcmode="lin" valueType="num">
                                      <p:cBhvr>
                                        <p:cTn id="71" dur="500" fill="hold"/>
                                        <p:tgtEl>
                                          <p:spTgt spid="33"/>
                                        </p:tgtEl>
                                        <p:attrNameLst>
                                          <p:attrName>ppt_x</p:attrName>
                                        </p:attrNameLst>
                                      </p:cBhvr>
                                      <p:tavLst>
                                        <p:tav tm="0">
                                          <p:val>
                                            <p:strVal val="#ppt_x"/>
                                          </p:val>
                                        </p:tav>
                                        <p:tav tm="100000">
                                          <p:val>
                                            <p:strVal val="#ppt_x"/>
                                          </p:val>
                                        </p:tav>
                                      </p:tavLst>
                                    </p:anim>
                                    <p:anim calcmode="lin" valueType="num">
                                      <p:cBhvr>
                                        <p:cTn id="72" dur="500" fill="hold"/>
                                        <p:tgtEl>
                                          <p:spTgt spid="3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270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anim calcmode="lin" valueType="num">
                                      <p:cBhvr>
                                        <p:cTn id="76" dur="500" fill="hold"/>
                                        <p:tgtEl>
                                          <p:spTgt spid="36"/>
                                        </p:tgtEl>
                                        <p:attrNameLst>
                                          <p:attrName>ppt_x</p:attrName>
                                        </p:attrNameLst>
                                      </p:cBhvr>
                                      <p:tavLst>
                                        <p:tav tm="0">
                                          <p:val>
                                            <p:strVal val="#ppt_x"/>
                                          </p:val>
                                        </p:tav>
                                        <p:tav tm="100000">
                                          <p:val>
                                            <p:strVal val="#ppt_x"/>
                                          </p:val>
                                        </p:tav>
                                      </p:tavLst>
                                    </p:anim>
                                    <p:anim calcmode="lin" valueType="num">
                                      <p:cBhvr>
                                        <p:cTn id="77" dur="500" fill="hold"/>
                                        <p:tgtEl>
                                          <p:spTgt spid="36"/>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270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anim calcmode="lin" valueType="num">
                                      <p:cBhvr>
                                        <p:cTn id="81" dur="500" fill="hold"/>
                                        <p:tgtEl>
                                          <p:spTgt spid="40"/>
                                        </p:tgtEl>
                                        <p:attrNameLst>
                                          <p:attrName>ppt_x</p:attrName>
                                        </p:attrNameLst>
                                      </p:cBhvr>
                                      <p:tavLst>
                                        <p:tav tm="0">
                                          <p:val>
                                            <p:strVal val="#ppt_x"/>
                                          </p:val>
                                        </p:tav>
                                        <p:tav tm="100000">
                                          <p:val>
                                            <p:strVal val="#ppt_x"/>
                                          </p:val>
                                        </p:tav>
                                      </p:tavLst>
                                    </p:anim>
                                    <p:anim calcmode="lin" valueType="num">
                                      <p:cBhvr>
                                        <p:cTn id="82" dur="500" fill="hold"/>
                                        <p:tgtEl>
                                          <p:spTgt spid="40"/>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2700"/>
                                  </p:stCondLst>
                                  <p:childTnLst>
                                    <p:set>
                                      <p:cBhvr>
                                        <p:cTn id="84" dur="1" fill="hold">
                                          <p:stCondLst>
                                            <p:cond delay="0"/>
                                          </p:stCondLst>
                                        </p:cTn>
                                        <p:tgtEl>
                                          <p:spTgt spid="41"/>
                                        </p:tgtEl>
                                        <p:attrNameLst>
                                          <p:attrName>style.visibility</p:attrName>
                                        </p:attrNameLst>
                                      </p:cBhvr>
                                      <p:to>
                                        <p:strVal val="visible"/>
                                      </p:to>
                                    </p:set>
                                    <p:animEffect transition="in" filter="fade">
                                      <p:cBhvr>
                                        <p:cTn id="85" dur="500"/>
                                        <p:tgtEl>
                                          <p:spTgt spid="41"/>
                                        </p:tgtEl>
                                      </p:cBhvr>
                                    </p:animEffect>
                                    <p:anim calcmode="lin" valueType="num">
                                      <p:cBhvr>
                                        <p:cTn id="86" dur="500" fill="hold"/>
                                        <p:tgtEl>
                                          <p:spTgt spid="41"/>
                                        </p:tgtEl>
                                        <p:attrNameLst>
                                          <p:attrName>ppt_x</p:attrName>
                                        </p:attrNameLst>
                                      </p:cBhvr>
                                      <p:tavLst>
                                        <p:tav tm="0">
                                          <p:val>
                                            <p:strVal val="#ppt_x"/>
                                          </p:val>
                                        </p:tav>
                                        <p:tav tm="100000">
                                          <p:val>
                                            <p:strVal val="#ppt_x"/>
                                          </p:val>
                                        </p:tav>
                                      </p:tavLst>
                                    </p:anim>
                                    <p:anim calcmode="lin" valueType="num">
                                      <p:cBhvr>
                                        <p:cTn id="87" dur="500" fill="hold"/>
                                        <p:tgtEl>
                                          <p:spTgt spid="41"/>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270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anim calcmode="lin" valueType="num">
                                      <p:cBhvr>
                                        <p:cTn id="91" dur="500" fill="hold"/>
                                        <p:tgtEl>
                                          <p:spTgt spid="37"/>
                                        </p:tgtEl>
                                        <p:attrNameLst>
                                          <p:attrName>ppt_x</p:attrName>
                                        </p:attrNameLst>
                                      </p:cBhvr>
                                      <p:tavLst>
                                        <p:tav tm="0">
                                          <p:val>
                                            <p:strVal val="#ppt_x"/>
                                          </p:val>
                                        </p:tav>
                                        <p:tav tm="100000">
                                          <p:val>
                                            <p:strVal val="#ppt_x"/>
                                          </p:val>
                                        </p:tav>
                                      </p:tavLst>
                                    </p:anim>
                                    <p:anim calcmode="lin" valueType="num">
                                      <p:cBhvr>
                                        <p:cTn id="92" dur="500" fill="hold"/>
                                        <p:tgtEl>
                                          <p:spTgt spid="37"/>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700"/>
                                  </p:stCondLst>
                                  <p:childTnLst>
                                    <p:set>
                                      <p:cBhvr>
                                        <p:cTn id="94" dur="1" fill="hold">
                                          <p:stCondLst>
                                            <p:cond delay="0"/>
                                          </p:stCondLst>
                                        </p:cTn>
                                        <p:tgtEl>
                                          <p:spTgt spid="38"/>
                                        </p:tgtEl>
                                        <p:attrNameLst>
                                          <p:attrName>style.visibility</p:attrName>
                                        </p:attrNameLst>
                                      </p:cBhvr>
                                      <p:to>
                                        <p:strVal val="visible"/>
                                      </p:to>
                                    </p:set>
                                    <p:animEffect transition="in" filter="fade">
                                      <p:cBhvr>
                                        <p:cTn id="95" dur="500"/>
                                        <p:tgtEl>
                                          <p:spTgt spid="38"/>
                                        </p:tgtEl>
                                      </p:cBhvr>
                                    </p:animEffect>
                                    <p:anim calcmode="lin" valueType="num">
                                      <p:cBhvr>
                                        <p:cTn id="96" dur="500" fill="hold"/>
                                        <p:tgtEl>
                                          <p:spTgt spid="38"/>
                                        </p:tgtEl>
                                        <p:attrNameLst>
                                          <p:attrName>ppt_x</p:attrName>
                                        </p:attrNameLst>
                                      </p:cBhvr>
                                      <p:tavLst>
                                        <p:tav tm="0">
                                          <p:val>
                                            <p:strVal val="#ppt_x"/>
                                          </p:val>
                                        </p:tav>
                                        <p:tav tm="100000">
                                          <p:val>
                                            <p:strVal val="#ppt_x"/>
                                          </p:val>
                                        </p:tav>
                                      </p:tavLst>
                                    </p:anim>
                                    <p:anim calcmode="lin" valueType="num">
                                      <p:cBhvr>
                                        <p:cTn id="97" dur="500" fill="hold"/>
                                        <p:tgtEl>
                                          <p:spTgt spid="3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270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500"/>
                                        <p:tgtEl>
                                          <p:spTgt spid="39"/>
                                        </p:tgtEl>
                                      </p:cBhvr>
                                    </p:animEffect>
                                    <p:anim calcmode="lin" valueType="num">
                                      <p:cBhvr>
                                        <p:cTn id="101" dur="500" fill="hold"/>
                                        <p:tgtEl>
                                          <p:spTgt spid="39"/>
                                        </p:tgtEl>
                                        <p:attrNameLst>
                                          <p:attrName>ppt_x</p:attrName>
                                        </p:attrNameLst>
                                      </p:cBhvr>
                                      <p:tavLst>
                                        <p:tav tm="0">
                                          <p:val>
                                            <p:strVal val="#ppt_x"/>
                                          </p:val>
                                        </p:tav>
                                        <p:tav tm="100000">
                                          <p:val>
                                            <p:strVal val="#ppt_x"/>
                                          </p:val>
                                        </p:tav>
                                      </p:tavLst>
                                    </p:anim>
                                    <p:anim calcmode="lin" valueType="num">
                                      <p:cBhvr>
                                        <p:cTn id="102"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28" grpId="0" animBg="1"/>
      <p:bldP spid="29" grpId="0"/>
      <p:bldP spid="30" grpId="0" animBg="1"/>
      <p:bldP spid="31" grpId="0"/>
      <p:bldP spid="32" grpId="0"/>
      <p:bldP spid="34" grpId="0" animBg="1"/>
      <p:bldP spid="35" grpId="0"/>
      <p:bldP spid="36" grpId="0" animBg="1"/>
      <p:bldP spid="37" grpId="0"/>
      <p:bldP spid="38" grpId="0"/>
      <p:bldP spid="40" grpId="0" animBg="1"/>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a:spLocks/>
          </p:cNvSpPr>
          <p:nvPr/>
        </p:nvSpPr>
        <p:spPr bwMode="auto">
          <a:xfrm>
            <a:off x="5349611" y="3903106"/>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2"/>
          </a:solidFill>
          <a:ln>
            <a:noFill/>
          </a:ln>
          <a:effectLs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dirty="0">
                <a:latin typeface="Helvetica Light" charset="0"/>
                <a:sym typeface="Helvetica Light" charset="0"/>
              </a:rPr>
              <a:t> </a:t>
            </a:r>
            <a:endParaRPr lang="es-ES" altLang="zh-CN" sz="900" dirty="0"/>
          </a:p>
        </p:txBody>
      </p:sp>
      <p:sp>
        <p:nvSpPr>
          <p:cNvPr id="63492" name="AutoShape 4"/>
          <p:cNvSpPr>
            <a:spLocks/>
          </p:cNvSpPr>
          <p:nvPr/>
        </p:nvSpPr>
        <p:spPr bwMode="auto">
          <a:xfrm>
            <a:off x="3388163" y="2392204"/>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3"/>
          </a:solidFill>
          <a:ln>
            <a:noFill/>
          </a:ln>
          <a:effectLst/>
          <a:extLst/>
        </p:spPr>
        <p:txBody>
          <a:bodyPr lIns="0" tIns="0" rIns="0" bIns="0" anchor="ctr"/>
          <a:lstStyle/>
          <a:p>
            <a:pPr>
              <a:lnSpc>
                <a:spcPct val="100000"/>
              </a:lnSpc>
              <a:defRPr/>
            </a:pPr>
            <a:endParaRPr lang="es-ES" sz="1200" dirty="0">
              <a:latin typeface="Helvetica Light" charset="0"/>
              <a:ea typeface="ＭＳ Ｐゴシック" charset="0"/>
              <a:cs typeface="Helvetica Light" charset="0"/>
              <a:sym typeface="Helvetica Light" charset="0"/>
            </a:endParaRPr>
          </a:p>
        </p:txBody>
      </p:sp>
      <p:sp>
        <p:nvSpPr>
          <p:cNvPr id="63494" name="AutoShape 6"/>
          <p:cNvSpPr>
            <a:spLocks/>
          </p:cNvSpPr>
          <p:nvPr/>
        </p:nvSpPr>
        <p:spPr bwMode="auto">
          <a:xfrm>
            <a:off x="5340086" y="2785704"/>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4"/>
          </a:solidFill>
          <a:ln>
            <a:noFill/>
          </a:ln>
          <a:effectLst/>
          <a:extLst/>
        </p:spPr>
        <p:txBody>
          <a:bodyPr lIns="0" tIns="0" rIns="0" bIns="0" anchor="ctr"/>
          <a:lstStyle/>
          <a:p>
            <a:pPr>
              <a:lnSpc>
                <a:spcPct val="100000"/>
              </a:lnSpc>
              <a:defRPr/>
            </a:pPr>
            <a:endParaRPr lang="es-ES" sz="1200" dirty="0">
              <a:latin typeface="Helvetica Light" charset="0"/>
              <a:ea typeface="ＭＳ Ｐゴシック" charset="0"/>
              <a:cs typeface="Helvetica Light" charset="0"/>
              <a:sym typeface="Helvetica Light" charset="0"/>
            </a:endParaRPr>
          </a:p>
        </p:txBody>
      </p:sp>
      <p:sp>
        <p:nvSpPr>
          <p:cNvPr id="63496" name="AutoShape 8"/>
          <p:cNvSpPr>
            <a:spLocks/>
          </p:cNvSpPr>
          <p:nvPr/>
        </p:nvSpPr>
        <p:spPr bwMode="auto">
          <a:xfrm>
            <a:off x="3378639" y="1401604"/>
            <a:ext cx="412529" cy="4762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1"/>
          </a:solidFill>
          <a:ln>
            <a:noFill/>
          </a:ln>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dirty="0">
                <a:latin typeface="Helvetica Light" charset="0"/>
                <a:sym typeface="Helvetica Light" charset="0"/>
              </a:rPr>
              <a:t> </a:t>
            </a:r>
            <a:endParaRPr lang="es-ES" altLang="zh-CN" sz="900" dirty="0"/>
          </a:p>
        </p:txBody>
      </p:sp>
      <p:sp>
        <p:nvSpPr>
          <p:cNvPr id="63498" name="AutoShape 10"/>
          <p:cNvSpPr>
            <a:spLocks/>
          </p:cNvSpPr>
          <p:nvPr/>
        </p:nvSpPr>
        <p:spPr bwMode="auto">
          <a:xfrm>
            <a:off x="3403045" y="3501866"/>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1"/>
          </a:solidFill>
          <a:ln>
            <a:noFill/>
          </a:ln>
          <a:effectLst/>
          <a:extLst/>
        </p:spPr>
        <p:txBody>
          <a:bodyPr lIns="0" tIns="0" rIns="0" bIns="0" anchor="ctr"/>
          <a:lstStyle/>
          <a:p>
            <a:pPr>
              <a:lnSpc>
                <a:spcPct val="100000"/>
              </a:lnSpc>
              <a:defRPr/>
            </a:pPr>
            <a:endParaRPr lang="es-ES" sz="1200" dirty="0">
              <a:latin typeface="Helvetica Light" charset="0"/>
              <a:ea typeface="ＭＳ Ｐゴシック" charset="0"/>
              <a:cs typeface="Helvetica Light" charset="0"/>
              <a:sym typeface="Helvetica Light" charset="0"/>
            </a:endParaRPr>
          </a:p>
        </p:txBody>
      </p:sp>
      <p:sp>
        <p:nvSpPr>
          <p:cNvPr id="63500" name="AutoShape 12"/>
          <p:cNvSpPr>
            <a:spLocks/>
          </p:cNvSpPr>
          <p:nvPr/>
        </p:nvSpPr>
        <p:spPr bwMode="auto">
          <a:xfrm>
            <a:off x="5336514" y="1795105"/>
            <a:ext cx="412529" cy="4762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2"/>
          </a:solidFill>
          <a:ln>
            <a:noFill/>
          </a:ln>
          <a:extLst/>
        </p:spPr>
        <p:txBody>
          <a:bodyPr lIns="0" tIns="0" rIns="0" bIns="0" anchor="ctr"/>
          <a:lstStyle/>
          <a:p>
            <a:endParaRPr lang="zh-CN" altLang="en-US"/>
          </a:p>
        </p:txBody>
      </p:sp>
      <p:sp>
        <p:nvSpPr>
          <p:cNvPr id="63504" name="Line 16"/>
          <p:cNvSpPr>
            <a:spLocks noChangeShapeType="1"/>
          </p:cNvSpPr>
          <p:nvPr/>
        </p:nvSpPr>
        <p:spPr bwMode="auto">
          <a:xfrm>
            <a:off x="3993563" y="3760827"/>
            <a:ext cx="1178058" cy="35242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5" name="Line 17"/>
          <p:cNvSpPr>
            <a:spLocks noChangeShapeType="1"/>
          </p:cNvSpPr>
          <p:nvPr/>
        </p:nvSpPr>
        <p:spPr bwMode="auto">
          <a:xfrm flipV="1">
            <a:off x="3995348" y="3027401"/>
            <a:ext cx="1154248" cy="723305"/>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6" name="Line 18"/>
          <p:cNvSpPr>
            <a:spLocks noChangeShapeType="1"/>
          </p:cNvSpPr>
          <p:nvPr/>
        </p:nvSpPr>
        <p:spPr bwMode="auto">
          <a:xfrm>
            <a:off x="3992372" y="2636282"/>
            <a:ext cx="1156033" cy="38933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7" name="Line 19"/>
          <p:cNvSpPr>
            <a:spLocks noChangeShapeType="1"/>
          </p:cNvSpPr>
          <p:nvPr/>
        </p:nvSpPr>
        <p:spPr bwMode="auto">
          <a:xfrm flipV="1">
            <a:off x="3994753" y="2047517"/>
            <a:ext cx="1131032" cy="591145"/>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8" name="Line 20"/>
          <p:cNvSpPr>
            <a:spLocks noChangeShapeType="1"/>
          </p:cNvSpPr>
          <p:nvPr/>
        </p:nvSpPr>
        <p:spPr bwMode="auto">
          <a:xfrm>
            <a:off x="4003681" y="1638539"/>
            <a:ext cx="1119722" cy="400049"/>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rgbClr val="000000"/>
              </a:solidFill>
              <a:latin typeface="Helvetica" charset="0"/>
              <a:ea typeface="ＭＳ Ｐゴシック" charset="0"/>
              <a:sym typeface="Helvetica" charset="0"/>
            </a:endParaRPr>
          </a:p>
        </p:txBody>
      </p:sp>
      <p:sp>
        <p:nvSpPr>
          <p:cNvPr id="63509" name="AutoShape 21"/>
          <p:cNvSpPr>
            <a:spLocks/>
          </p:cNvSpPr>
          <p:nvPr/>
        </p:nvSpPr>
        <p:spPr bwMode="auto">
          <a:xfrm>
            <a:off x="5041851" y="1954649"/>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0" name="AutoShape 22"/>
          <p:cNvSpPr>
            <a:spLocks/>
          </p:cNvSpPr>
          <p:nvPr/>
        </p:nvSpPr>
        <p:spPr bwMode="auto">
          <a:xfrm>
            <a:off x="5066853" y="2938700"/>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1" name="AutoShape 23"/>
          <p:cNvSpPr>
            <a:spLocks/>
          </p:cNvSpPr>
          <p:nvPr/>
        </p:nvSpPr>
        <p:spPr bwMode="auto">
          <a:xfrm>
            <a:off x="5098997" y="4043601"/>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2" name="AutoShape 24"/>
          <p:cNvSpPr>
            <a:spLocks/>
          </p:cNvSpPr>
          <p:nvPr/>
        </p:nvSpPr>
        <p:spPr bwMode="auto">
          <a:xfrm>
            <a:off x="3934630" y="1554599"/>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3" name="AutoShape 25"/>
          <p:cNvSpPr>
            <a:spLocks/>
          </p:cNvSpPr>
          <p:nvPr/>
        </p:nvSpPr>
        <p:spPr bwMode="auto">
          <a:xfrm>
            <a:off x="3921533" y="2545199"/>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4" name="AutoShape 26"/>
          <p:cNvSpPr>
            <a:spLocks/>
          </p:cNvSpPr>
          <p:nvPr/>
        </p:nvSpPr>
        <p:spPr bwMode="auto">
          <a:xfrm>
            <a:off x="3915581" y="3662601"/>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219018">
              <a:defRPr/>
            </a:pPr>
            <a:endParaRPr lang="es-ES" sz="1500" dirty="0">
              <a:solidFill>
                <a:srgbClr val="F1F2F1"/>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40" name="TextBox 23"/>
          <p:cNvSpPr txBox="1"/>
          <p:nvPr/>
        </p:nvSpPr>
        <p:spPr>
          <a:xfrm>
            <a:off x="1060724" y="1606246"/>
            <a:ext cx="1835812"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2149779" y="1401604"/>
            <a:ext cx="746757" cy="250256"/>
          </a:xfrm>
          <a:prstGeom prst="rect">
            <a:avLst/>
          </a:prstGeom>
          <a:noFill/>
        </p:spPr>
        <p:txBody>
          <a:bodyPr wrap="none" lIns="65012" tIns="32506" rIns="65012" bIns="32506" rtlCol="0">
            <a:spAutoFit/>
          </a:bodyPr>
          <a:lstStyle/>
          <a:p>
            <a:pPr algn="r"/>
            <a:r>
              <a:rPr lang="zh-CN" altLang="en-US" sz="1200" b="1" dirty="0">
                <a:solidFill>
                  <a:schemeClr val="bg1">
                    <a:lumMod val="50000"/>
                  </a:schemeClr>
                </a:solidFill>
                <a:ea typeface="微软雅黑" panose="020B0503020204020204" pitchFamily="34" charset="-122"/>
              </a:rPr>
              <a:t>文字内容</a:t>
            </a:r>
          </a:p>
        </p:txBody>
      </p:sp>
      <p:sp>
        <p:nvSpPr>
          <p:cNvPr id="42" name="TextBox 23"/>
          <p:cNvSpPr txBox="1"/>
          <p:nvPr/>
        </p:nvSpPr>
        <p:spPr>
          <a:xfrm>
            <a:off x="1060724" y="2579207"/>
            <a:ext cx="1835812"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3" name="TextBox 24"/>
          <p:cNvSpPr txBox="1"/>
          <p:nvPr/>
        </p:nvSpPr>
        <p:spPr>
          <a:xfrm>
            <a:off x="2149779" y="2374565"/>
            <a:ext cx="746757" cy="250256"/>
          </a:xfrm>
          <a:prstGeom prst="rect">
            <a:avLst/>
          </a:prstGeom>
          <a:noFill/>
        </p:spPr>
        <p:txBody>
          <a:bodyPr wrap="none" lIns="65012" tIns="32506" rIns="65012" bIns="32506" rtlCol="0">
            <a:spAutoFit/>
          </a:bodyPr>
          <a:lstStyle/>
          <a:p>
            <a:pPr algn="r"/>
            <a:r>
              <a:rPr lang="zh-CN" altLang="en-US" sz="1200" b="1" dirty="0">
                <a:solidFill>
                  <a:schemeClr val="bg1">
                    <a:lumMod val="50000"/>
                  </a:schemeClr>
                </a:solidFill>
                <a:ea typeface="微软雅黑" panose="020B0503020204020204" pitchFamily="34" charset="-122"/>
              </a:rPr>
              <a:t>文字内容</a:t>
            </a:r>
          </a:p>
        </p:txBody>
      </p:sp>
      <p:sp>
        <p:nvSpPr>
          <p:cNvPr id="44" name="TextBox 23"/>
          <p:cNvSpPr txBox="1"/>
          <p:nvPr/>
        </p:nvSpPr>
        <p:spPr>
          <a:xfrm>
            <a:off x="1060724" y="3597316"/>
            <a:ext cx="1835812"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5" name="TextBox 24"/>
          <p:cNvSpPr txBox="1"/>
          <p:nvPr/>
        </p:nvSpPr>
        <p:spPr>
          <a:xfrm>
            <a:off x="2149779" y="3392674"/>
            <a:ext cx="746757" cy="250256"/>
          </a:xfrm>
          <a:prstGeom prst="rect">
            <a:avLst/>
          </a:prstGeom>
          <a:noFill/>
        </p:spPr>
        <p:txBody>
          <a:bodyPr wrap="none" lIns="65012" tIns="32506" rIns="65012" bIns="32506" rtlCol="0">
            <a:spAutoFit/>
          </a:bodyPr>
          <a:lstStyle/>
          <a:p>
            <a:pPr algn="r"/>
            <a:r>
              <a:rPr lang="zh-CN" altLang="en-US" sz="1200" b="1" dirty="0">
                <a:solidFill>
                  <a:schemeClr val="bg1">
                    <a:lumMod val="50000"/>
                  </a:schemeClr>
                </a:solidFill>
                <a:ea typeface="微软雅黑" panose="020B0503020204020204" pitchFamily="34" charset="-122"/>
              </a:rPr>
              <a:t>文字内容</a:t>
            </a:r>
          </a:p>
        </p:txBody>
      </p:sp>
      <p:sp>
        <p:nvSpPr>
          <p:cNvPr id="46" name="TextBox 23"/>
          <p:cNvSpPr txBox="1"/>
          <p:nvPr/>
        </p:nvSpPr>
        <p:spPr>
          <a:xfrm>
            <a:off x="6290052" y="1750751"/>
            <a:ext cx="1835812"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6290051" y="1556431"/>
            <a:ext cx="746757"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48" name="TextBox 23"/>
          <p:cNvSpPr txBox="1"/>
          <p:nvPr/>
        </p:nvSpPr>
        <p:spPr>
          <a:xfrm>
            <a:off x="6290052" y="2723713"/>
            <a:ext cx="1835812"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49" name="TextBox 24"/>
          <p:cNvSpPr txBox="1"/>
          <p:nvPr/>
        </p:nvSpPr>
        <p:spPr>
          <a:xfrm>
            <a:off x="6290051" y="2529392"/>
            <a:ext cx="746757"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
        <p:nvSpPr>
          <p:cNvPr id="50" name="TextBox 23"/>
          <p:cNvSpPr txBox="1"/>
          <p:nvPr/>
        </p:nvSpPr>
        <p:spPr>
          <a:xfrm>
            <a:off x="6290052" y="3741822"/>
            <a:ext cx="1835812" cy="619645"/>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1" name="TextBox 24"/>
          <p:cNvSpPr txBox="1"/>
          <p:nvPr/>
        </p:nvSpPr>
        <p:spPr>
          <a:xfrm>
            <a:off x="6290051" y="3547501"/>
            <a:ext cx="746757" cy="250256"/>
          </a:xfrm>
          <a:prstGeom prst="rect">
            <a:avLst/>
          </a:prstGeom>
          <a:noFill/>
        </p:spPr>
        <p:txBody>
          <a:bodyPr wrap="none" lIns="65012" tIns="32506" rIns="65012" bIns="32506" rtlCol="0">
            <a:spAutoFit/>
          </a:bodyPr>
          <a:lstStyle/>
          <a:p>
            <a:r>
              <a:rPr lang="zh-CN" altLang="en-US" sz="1200" b="1" dirty="0">
                <a:solidFill>
                  <a:schemeClr val="bg1">
                    <a:lumMod val="50000"/>
                  </a:schemeClr>
                </a:solidFill>
                <a:ea typeface="微软雅黑" panose="020B0503020204020204" pitchFamily="34" charset="-122"/>
              </a:rPr>
              <a:t>文字内容</a:t>
            </a:r>
          </a:p>
        </p:txBody>
      </p:sp>
    </p:spTree>
    <p:extLst>
      <p:ext uri="{BB962C8B-B14F-4D97-AF65-F5344CB8AC3E}">
        <p14:creationId xmlns:p14="http://schemas.microsoft.com/office/powerpoint/2010/main" val="154353995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63496"/>
                                        </p:tgtEl>
                                        <p:attrNameLst>
                                          <p:attrName>style.visibility</p:attrName>
                                        </p:attrNameLst>
                                      </p:cBhvr>
                                      <p:to>
                                        <p:strVal val="visible"/>
                                      </p:to>
                                    </p:set>
                                    <p:animEffect transition="in" filter="dissolve">
                                      <p:cBhvr>
                                        <p:cTn id="7" dur="500"/>
                                        <p:tgtEl>
                                          <p:spTgt spid="63496"/>
                                        </p:tgtEl>
                                      </p:cBhvr>
                                    </p:animEffect>
                                  </p:childTnLst>
                                </p:cTn>
                              </p:par>
                            </p:childTnLst>
                          </p:cTn>
                        </p:par>
                        <p:par>
                          <p:cTn id="8" fill="hold" nodeType="afterGroup">
                            <p:stCondLst>
                              <p:cond delay="600"/>
                            </p:stCondLst>
                            <p:childTnLst>
                              <p:par>
                                <p:cTn id="9" presetID="9" presetClass="entr" presetSubtype="0" fill="hold" grpId="0" nodeType="afterEffect">
                                  <p:stCondLst>
                                    <p:cond delay="100"/>
                                  </p:stCondLst>
                                  <p:childTnLst>
                                    <p:set>
                                      <p:cBhvr>
                                        <p:cTn id="10" dur="1" fill="hold">
                                          <p:stCondLst>
                                            <p:cond delay="0"/>
                                          </p:stCondLst>
                                        </p:cTn>
                                        <p:tgtEl>
                                          <p:spTgt spid="63500"/>
                                        </p:tgtEl>
                                        <p:attrNameLst>
                                          <p:attrName>style.visibility</p:attrName>
                                        </p:attrNameLst>
                                      </p:cBhvr>
                                      <p:to>
                                        <p:strVal val="visible"/>
                                      </p:to>
                                    </p:set>
                                    <p:animEffect transition="in" filter="dissolve">
                                      <p:cBhvr>
                                        <p:cTn id="11" dur="500"/>
                                        <p:tgtEl>
                                          <p:spTgt spid="63500"/>
                                        </p:tgtEl>
                                      </p:cBhvr>
                                    </p:animEffect>
                                  </p:childTnLst>
                                </p:cTn>
                              </p:par>
                            </p:childTnLst>
                          </p:cTn>
                        </p:par>
                        <p:par>
                          <p:cTn id="12" fill="hold" nodeType="afterGroup">
                            <p:stCondLst>
                              <p:cond delay="1200"/>
                            </p:stCondLst>
                            <p:childTnLst>
                              <p:par>
                                <p:cTn id="13" presetID="9" presetClass="entr" presetSubtype="0" fill="hold" nodeType="afterEffect">
                                  <p:stCondLst>
                                    <p:cond delay="100"/>
                                  </p:stCondLst>
                                  <p:childTnLst>
                                    <p:set>
                                      <p:cBhvr>
                                        <p:cTn id="14" dur="1" fill="hold">
                                          <p:stCondLst>
                                            <p:cond delay="0"/>
                                          </p:stCondLst>
                                        </p:cTn>
                                        <p:tgtEl>
                                          <p:spTgt spid="63492"/>
                                        </p:tgtEl>
                                        <p:attrNameLst>
                                          <p:attrName>style.visibility</p:attrName>
                                        </p:attrNameLst>
                                      </p:cBhvr>
                                      <p:to>
                                        <p:strVal val="visible"/>
                                      </p:to>
                                    </p:set>
                                    <p:animEffect transition="in" filter="dissolve">
                                      <p:cBhvr>
                                        <p:cTn id="15" dur="500"/>
                                        <p:tgtEl>
                                          <p:spTgt spid="63492"/>
                                        </p:tgtEl>
                                      </p:cBhvr>
                                    </p:animEffect>
                                  </p:childTnLst>
                                </p:cTn>
                              </p:par>
                            </p:childTnLst>
                          </p:cTn>
                        </p:par>
                        <p:par>
                          <p:cTn id="16" fill="hold" nodeType="afterGroup">
                            <p:stCondLst>
                              <p:cond delay="1800"/>
                            </p:stCondLst>
                            <p:childTnLst>
                              <p:par>
                                <p:cTn id="17" presetID="9" presetClass="entr" presetSubtype="0" fill="hold" nodeType="afterEffect">
                                  <p:stCondLst>
                                    <p:cond delay="100"/>
                                  </p:stCondLst>
                                  <p:childTnLst>
                                    <p:set>
                                      <p:cBhvr>
                                        <p:cTn id="18" dur="1" fill="hold">
                                          <p:stCondLst>
                                            <p:cond delay="0"/>
                                          </p:stCondLst>
                                        </p:cTn>
                                        <p:tgtEl>
                                          <p:spTgt spid="63494"/>
                                        </p:tgtEl>
                                        <p:attrNameLst>
                                          <p:attrName>style.visibility</p:attrName>
                                        </p:attrNameLst>
                                      </p:cBhvr>
                                      <p:to>
                                        <p:strVal val="visible"/>
                                      </p:to>
                                    </p:set>
                                    <p:animEffect transition="in" filter="dissolve">
                                      <p:cBhvr>
                                        <p:cTn id="19" dur="500"/>
                                        <p:tgtEl>
                                          <p:spTgt spid="63494"/>
                                        </p:tgtEl>
                                      </p:cBhvr>
                                    </p:animEffect>
                                  </p:childTnLst>
                                </p:cTn>
                              </p:par>
                            </p:childTnLst>
                          </p:cTn>
                        </p:par>
                        <p:par>
                          <p:cTn id="20" fill="hold" nodeType="afterGroup">
                            <p:stCondLst>
                              <p:cond delay="2400"/>
                            </p:stCondLst>
                            <p:childTnLst>
                              <p:par>
                                <p:cTn id="21" presetID="9" presetClass="entr" presetSubtype="0" fill="hold" nodeType="afterEffect">
                                  <p:stCondLst>
                                    <p:cond delay="100"/>
                                  </p:stCondLst>
                                  <p:childTnLst>
                                    <p:set>
                                      <p:cBhvr>
                                        <p:cTn id="22" dur="1" fill="hold">
                                          <p:stCondLst>
                                            <p:cond delay="0"/>
                                          </p:stCondLst>
                                        </p:cTn>
                                        <p:tgtEl>
                                          <p:spTgt spid="63498"/>
                                        </p:tgtEl>
                                        <p:attrNameLst>
                                          <p:attrName>style.visibility</p:attrName>
                                        </p:attrNameLst>
                                      </p:cBhvr>
                                      <p:to>
                                        <p:strVal val="visible"/>
                                      </p:to>
                                    </p:set>
                                    <p:animEffect transition="in" filter="dissolve">
                                      <p:cBhvr>
                                        <p:cTn id="23" dur="500"/>
                                        <p:tgtEl>
                                          <p:spTgt spid="63498"/>
                                        </p:tgtEl>
                                      </p:cBhvr>
                                    </p:animEffect>
                                  </p:childTnLst>
                                </p:cTn>
                              </p:par>
                            </p:childTnLst>
                          </p:cTn>
                        </p:par>
                        <p:par>
                          <p:cTn id="24" fill="hold" nodeType="afterGroup">
                            <p:stCondLst>
                              <p:cond delay="3000"/>
                            </p:stCondLst>
                            <p:childTnLst>
                              <p:par>
                                <p:cTn id="25" presetID="9" presetClass="entr" presetSubtype="0" fill="hold" grpId="0" nodeType="afterEffect">
                                  <p:stCondLst>
                                    <p:cond delay="100"/>
                                  </p:stCondLst>
                                  <p:childTnLst>
                                    <p:set>
                                      <p:cBhvr>
                                        <p:cTn id="26" dur="1" fill="hold">
                                          <p:stCondLst>
                                            <p:cond delay="0"/>
                                          </p:stCondLst>
                                        </p:cTn>
                                        <p:tgtEl>
                                          <p:spTgt spid="63490"/>
                                        </p:tgtEl>
                                        <p:attrNameLst>
                                          <p:attrName>style.visibility</p:attrName>
                                        </p:attrNameLst>
                                      </p:cBhvr>
                                      <p:to>
                                        <p:strVal val="visible"/>
                                      </p:to>
                                    </p:set>
                                    <p:animEffect transition="in" filter="dissolve">
                                      <p:cBhvr>
                                        <p:cTn id="27" dur="500"/>
                                        <p:tgtEl>
                                          <p:spTgt spid="63490"/>
                                        </p:tgtEl>
                                      </p:cBhvr>
                                    </p:animEffect>
                                  </p:childTnLst>
                                </p:cTn>
                              </p:par>
                            </p:childTnLst>
                          </p:cTn>
                        </p:par>
                        <p:par>
                          <p:cTn id="28" fill="hold" nodeType="afterGroup">
                            <p:stCondLst>
                              <p:cond delay="3600"/>
                            </p:stCondLst>
                            <p:childTnLst>
                              <p:par>
                                <p:cTn id="29" presetID="9" presetClass="entr" presetSubtype="0" fill="hold" nodeType="afterEffect">
                                  <p:stCondLst>
                                    <p:cond delay="100"/>
                                  </p:stCondLst>
                                  <p:childTnLst>
                                    <p:set>
                                      <p:cBhvr>
                                        <p:cTn id="30" dur="1" fill="hold">
                                          <p:stCondLst>
                                            <p:cond delay="0"/>
                                          </p:stCondLst>
                                        </p:cTn>
                                        <p:tgtEl>
                                          <p:spTgt spid="63509"/>
                                        </p:tgtEl>
                                        <p:attrNameLst>
                                          <p:attrName>style.visibility</p:attrName>
                                        </p:attrNameLst>
                                      </p:cBhvr>
                                      <p:to>
                                        <p:strVal val="visible"/>
                                      </p:to>
                                    </p:set>
                                    <p:animEffect transition="in" filter="dissolve">
                                      <p:cBhvr>
                                        <p:cTn id="31" dur="500"/>
                                        <p:tgtEl>
                                          <p:spTgt spid="63509"/>
                                        </p:tgtEl>
                                      </p:cBhvr>
                                    </p:animEffect>
                                  </p:childTnLst>
                                </p:cTn>
                              </p:par>
                            </p:childTnLst>
                          </p:cTn>
                        </p:par>
                        <p:par>
                          <p:cTn id="32" fill="hold" nodeType="afterGroup">
                            <p:stCondLst>
                              <p:cond delay="4200"/>
                            </p:stCondLst>
                            <p:childTnLst>
                              <p:par>
                                <p:cTn id="33" presetID="9" presetClass="entr" presetSubtype="0" fill="hold" nodeType="afterEffect">
                                  <p:stCondLst>
                                    <p:cond delay="100"/>
                                  </p:stCondLst>
                                  <p:childTnLst>
                                    <p:set>
                                      <p:cBhvr>
                                        <p:cTn id="34" dur="1" fill="hold">
                                          <p:stCondLst>
                                            <p:cond delay="0"/>
                                          </p:stCondLst>
                                        </p:cTn>
                                        <p:tgtEl>
                                          <p:spTgt spid="63510"/>
                                        </p:tgtEl>
                                        <p:attrNameLst>
                                          <p:attrName>style.visibility</p:attrName>
                                        </p:attrNameLst>
                                      </p:cBhvr>
                                      <p:to>
                                        <p:strVal val="visible"/>
                                      </p:to>
                                    </p:set>
                                    <p:animEffect transition="in" filter="dissolve">
                                      <p:cBhvr>
                                        <p:cTn id="35" dur="500"/>
                                        <p:tgtEl>
                                          <p:spTgt spid="63510"/>
                                        </p:tgtEl>
                                      </p:cBhvr>
                                    </p:animEffect>
                                  </p:childTnLst>
                                </p:cTn>
                              </p:par>
                            </p:childTnLst>
                          </p:cTn>
                        </p:par>
                        <p:par>
                          <p:cTn id="36" fill="hold" nodeType="afterGroup">
                            <p:stCondLst>
                              <p:cond delay="4800"/>
                            </p:stCondLst>
                            <p:childTnLst>
                              <p:par>
                                <p:cTn id="37" presetID="9" presetClass="entr" presetSubtype="0" fill="hold" nodeType="afterEffect">
                                  <p:stCondLst>
                                    <p:cond delay="100"/>
                                  </p:stCondLst>
                                  <p:childTnLst>
                                    <p:set>
                                      <p:cBhvr>
                                        <p:cTn id="38" dur="1" fill="hold">
                                          <p:stCondLst>
                                            <p:cond delay="0"/>
                                          </p:stCondLst>
                                        </p:cTn>
                                        <p:tgtEl>
                                          <p:spTgt spid="63511"/>
                                        </p:tgtEl>
                                        <p:attrNameLst>
                                          <p:attrName>style.visibility</p:attrName>
                                        </p:attrNameLst>
                                      </p:cBhvr>
                                      <p:to>
                                        <p:strVal val="visible"/>
                                      </p:to>
                                    </p:set>
                                    <p:animEffect transition="in" filter="dissolve">
                                      <p:cBhvr>
                                        <p:cTn id="39" dur="500"/>
                                        <p:tgtEl>
                                          <p:spTgt spid="63511"/>
                                        </p:tgtEl>
                                      </p:cBhvr>
                                    </p:animEffect>
                                  </p:childTnLst>
                                </p:cTn>
                              </p:par>
                            </p:childTnLst>
                          </p:cTn>
                        </p:par>
                        <p:par>
                          <p:cTn id="40" fill="hold" nodeType="afterGroup">
                            <p:stCondLst>
                              <p:cond delay="5400"/>
                            </p:stCondLst>
                            <p:childTnLst>
                              <p:par>
                                <p:cTn id="41" presetID="9" presetClass="entr" presetSubtype="0" fill="hold" nodeType="afterEffect">
                                  <p:stCondLst>
                                    <p:cond delay="100"/>
                                  </p:stCondLst>
                                  <p:childTnLst>
                                    <p:set>
                                      <p:cBhvr>
                                        <p:cTn id="42" dur="1" fill="hold">
                                          <p:stCondLst>
                                            <p:cond delay="0"/>
                                          </p:stCondLst>
                                        </p:cTn>
                                        <p:tgtEl>
                                          <p:spTgt spid="63512"/>
                                        </p:tgtEl>
                                        <p:attrNameLst>
                                          <p:attrName>style.visibility</p:attrName>
                                        </p:attrNameLst>
                                      </p:cBhvr>
                                      <p:to>
                                        <p:strVal val="visible"/>
                                      </p:to>
                                    </p:set>
                                    <p:animEffect transition="in" filter="dissolve">
                                      <p:cBhvr>
                                        <p:cTn id="43" dur="500"/>
                                        <p:tgtEl>
                                          <p:spTgt spid="63512"/>
                                        </p:tgtEl>
                                      </p:cBhvr>
                                    </p:animEffect>
                                  </p:childTnLst>
                                </p:cTn>
                              </p:par>
                            </p:childTnLst>
                          </p:cTn>
                        </p:par>
                        <p:par>
                          <p:cTn id="44" fill="hold" nodeType="afterGroup">
                            <p:stCondLst>
                              <p:cond delay="6000"/>
                            </p:stCondLst>
                            <p:childTnLst>
                              <p:par>
                                <p:cTn id="45" presetID="9" presetClass="entr" presetSubtype="0" fill="hold" nodeType="afterEffect">
                                  <p:stCondLst>
                                    <p:cond delay="100"/>
                                  </p:stCondLst>
                                  <p:childTnLst>
                                    <p:set>
                                      <p:cBhvr>
                                        <p:cTn id="46" dur="1" fill="hold">
                                          <p:stCondLst>
                                            <p:cond delay="0"/>
                                          </p:stCondLst>
                                        </p:cTn>
                                        <p:tgtEl>
                                          <p:spTgt spid="63513"/>
                                        </p:tgtEl>
                                        <p:attrNameLst>
                                          <p:attrName>style.visibility</p:attrName>
                                        </p:attrNameLst>
                                      </p:cBhvr>
                                      <p:to>
                                        <p:strVal val="visible"/>
                                      </p:to>
                                    </p:set>
                                    <p:animEffect transition="in" filter="dissolve">
                                      <p:cBhvr>
                                        <p:cTn id="47" dur="500"/>
                                        <p:tgtEl>
                                          <p:spTgt spid="63513"/>
                                        </p:tgtEl>
                                      </p:cBhvr>
                                    </p:animEffect>
                                  </p:childTnLst>
                                </p:cTn>
                              </p:par>
                            </p:childTnLst>
                          </p:cTn>
                        </p:par>
                        <p:par>
                          <p:cTn id="48" fill="hold" nodeType="afterGroup">
                            <p:stCondLst>
                              <p:cond delay="6600"/>
                            </p:stCondLst>
                            <p:childTnLst>
                              <p:par>
                                <p:cTn id="49" presetID="9" presetClass="entr" presetSubtype="0" fill="hold" nodeType="afterEffect">
                                  <p:stCondLst>
                                    <p:cond delay="100"/>
                                  </p:stCondLst>
                                  <p:childTnLst>
                                    <p:set>
                                      <p:cBhvr>
                                        <p:cTn id="50" dur="1" fill="hold">
                                          <p:stCondLst>
                                            <p:cond delay="0"/>
                                          </p:stCondLst>
                                        </p:cTn>
                                        <p:tgtEl>
                                          <p:spTgt spid="63514"/>
                                        </p:tgtEl>
                                        <p:attrNameLst>
                                          <p:attrName>style.visibility</p:attrName>
                                        </p:attrNameLst>
                                      </p:cBhvr>
                                      <p:to>
                                        <p:strVal val="visible"/>
                                      </p:to>
                                    </p:set>
                                    <p:animEffect transition="in" filter="dissolve">
                                      <p:cBhvr>
                                        <p:cTn id="51" dur="500"/>
                                        <p:tgtEl>
                                          <p:spTgt spid="63514"/>
                                        </p:tgtEl>
                                      </p:cBhvr>
                                    </p:animEffect>
                                  </p:childTnLst>
                                </p:cTn>
                              </p:par>
                            </p:childTnLst>
                          </p:cTn>
                        </p:par>
                        <p:par>
                          <p:cTn id="52" fill="hold" nodeType="afterGroup">
                            <p:stCondLst>
                              <p:cond delay="7200"/>
                            </p:stCondLst>
                            <p:childTnLst>
                              <p:par>
                                <p:cTn id="53" presetID="9" presetClass="entr" presetSubtype="0" fill="hold" nodeType="afterEffect">
                                  <p:stCondLst>
                                    <p:cond delay="100"/>
                                  </p:stCondLst>
                                  <p:childTnLst>
                                    <p:set>
                                      <p:cBhvr>
                                        <p:cTn id="54" dur="1" fill="hold">
                                          <p:stCondLst>
                                            <p:cond delay="0"/>
                                          </p:stCondLst>
                                        </p:cTn>
                                        <p:tgtEl>
                                          <p:spTgt spid="63508"/>
                                        </p:tgtEl>
                                        <p:attrNameLst>
                                          <p:attrName>style.visibility</p:attrName>
                                        </p:attrNameLst>
                                      </p:cBhvr>
                                      <p:to>
                                        <p:strVal val="visible"/>
                                      </p:to>
                                    </p:set>
                                    <p:animEffect transition="in" filter="dissolve">
                                      <p:cBhvr>
                                        <p:cTn id="55" dur="500"/>
                                        <p:tgtEl>
                                          <p:spTgt spid="63508"/>
                                        </p:tgtEl>
                                      </p:cBhvr>
                                    </p:animEffect>
                                  </p:childTnLst>
                                </p:cTn>
                              </p:par>
                            </p:childTnLst>
                          </p:cTn>
                        </p:par>
                        <p:par>
                          <p:cTn id="56" fill="hold" nodeType="afterGroup">
                            <p:stCondLst>
                              <p:cond delay="7800"/>
                            </p:stCondLst>
                            <p:childTnLst>
                              <p:par>
                                <p:cTn id="57" presetID="9" presetClass="entr" presetSubtype="0" fill="hold" nodeType="afterEffect">
                                  <p:stCondLst>
                                    <p:cond delay="100"/>
                                  </p:stCondLst>
                                  <p:childTnLst>
                                    <p:set>
                                      <p:cBhvr>
                                        <p:cTn id="58" dur="1" fill="hold">
                                          <p:stCondLst>
                                            <p:cond delay="0"/>
                                          </p:stCondLst>
                                        </p:cTn>
                                        <p:tgtEl>
                                          <p:spTgt spid="63507"/>
                                        </p:tgtEl>
                                        <p:attrNameLst>
                                          <p:attrName>style.visibility</p:attrName>
                                        </p:attrNameLst>
                                      </p:cBhvr>
                                      <p:to>
                                        <p:strVal val="visible"/>
                                      </p:to>
                                    </p:set>
                                    <p:animEffect transition="in" filter="dissolve">
                                      <p:cBhvr>
                                        <p:cTn id="59" dur="500"/>
                                        <p:tgtEl>
                                          <p:spTgt spid="63507"/>
                                        </p:tgtEl>
                                      </p:cBhvr>
                                    </p:animEffect>
                                  </p:childTnLst>
                                </p:cTn>
                              </p:par>
                            </p:childTnLst>
                          </p:cTn>
                        </p:par>
                        <p:par>
                          <p:cTn id="60" fill="hold" nodeType="afterGroup">
                            <p:stCondLst>
                              <p:cond delay="8400"/>
                            </p:stCondLst>
                            <p:childTnLst>
                              <p:par>
                                <p:cTn id="61" presetID="9" presetClass="entr" presetSubtype="0" fill="hold" nodeType="afterEffect">
                                  <p:stCondLst>
                                    <p:cond delay="100"/>
                                  </p:stCondLst>
                                  <p:childTnLst>
                                    <p:set>
                                      <p:cBhvr>
                                        <p:cTn id="62" dur="1" fill="hold">
                                          <p:stCondLst>
                                            <p:cond delay="0"/>
                                          </p:stCondLst>
                                        </p:cTn>
                                        <p:tgtEl>
                                          <p:spTgt spid="63506"/>
                                        </p:tgtEl>
                                        <p:attrNameLst>
                                          <p:attrName>style.visibility</p:attrName>
                                        </p:attrNameLst>
                                      </p:cBhvr>
                                      <p:to>
                                        <p:strVal val="visible"/>
                                      </p:to>
                                    </p:set>
                                    <p:animEffect transition="in" filter="dissolve">
                                      <p:cBhvr>
                                        <p:cTn id="63" dur="500"/>
                                        <p:tgtEl>
                                          <p:spTgt spid="63506"/>
                                        </p:tgtEl>
                                      </p:cBhvr>
                                    </p:animEffect>
                                  </p:childTnLst>
                                </p:cTn>
                              </p:par>
                            </p:childTnLst>
                          </p:cTn>
                        </p:par>
                        <p:par>
                          <p:cTn id="64" fill="hold" nodeType="afterGroup">
                            <p:stCondLst>
                              <p:cond delay="9000"/>
                            </p:stCondLst>
                            <p:childTnLst>
                              <p:par>
                                <p:cTn id="65" presetID="9" presetClass="entr" presetSubtype="0" fill="hold" nodeType="afterEffect">
                                  <p:stCondLst>
                                    <p:cond delay="100"/>
                                  </p:stCondLst>
                                  <p:childTnLst>
                                    <p:set>
                                      <p:cBhvr>
                                        <p:cTn id="66" dur="1" fill="hold">
                                          <p:stCondLst>
                                            <p:cond delay="0"/>
                                          </p:stCondLst>
                                        </p:cTn>
                                        <p:tgtEl>
                                          <p:spTgt spid="63505"/>
                                        </p:tgtEl>
                                        <p:attrNameLst>
                                          <p:attrName>style.visibility</p:attrName>
                                        </p:attrNameLst>
                                      </p:cBhvr>
                                      <p:to>
                                        <p:strVal val="visible"/>
                                      </p:to>
                                    </p:set>
                                    <p:animEffect transition="in" filter="dissolve">
                                      <p:cBhvr>
                                        <p:cTn id="67" dur="500"/>
                                        <p:tgtEl>
                                          <p:spTgt spid="63505"/>
                                        </p:tgtEl>
                                      </p:cBhvr>
                                    </p:animEffect>
                                  </p:childTnLst>
                                </p:cTn>
                              </p:par>
                            </p:childTnLst>
                          </p:cTn>
                        </p:par>
                        <p:par>
                          <p:cTn id="68" fill="hold" nodeType="afterGroup">
                            <p:stCondLst>
                              <p:cond delay="9600"/>
                            </p:stCondLst>
                            <p:childTnLst>
                              <p:par>
                                <p:cTn id="69" presetID="9" presetClass="entr" presetSubtype="0" fill="hold" nodeType="afterEffect">
                                  <p:stCondLst>
                                    <p:cond delay="100"/>
                                  </p:stCondLst>
                                  <p:childTnLst>
                                    <p:set>
                                      <p:cBhvr>
                                        <p:cTn id="70" dur="1" fill="hold">
                                          <p:stCondLst>
                                            <p:cond delay="0"/>
                                          </p:stCondLst>
                                        </p:cTn>
                                        <p:tgtEl>
                                          <p:spTgt spid="63504"/>
                                        </p:tgtEl>
                                        <p:attrNameLst>
                                          <p:attrName>style.visibility</p:attrName>
                                        </p:attrNameLst>
                                      </p:cBhvr>
                                      <p:to>
                                        <p:strVal val="visible"/>
                                      </p:to>
                                    </p:set>
                                    <p:animEffect transition="in" filter="dissolve">
                                      <p:cBhvr>
                                        <p:cTn id="71" dur="500"/>
                                        <p:tgtEl>
                                          <p:spTgt spid="63504"/>
                                        </p:tgtEl>
                                      </p:cBhvr>
                                    </p:animEffect>
                                  </p:childTnLst>
                                </p:cTn>
                              </p:par>
                            </p:childTnLst>
                          </p:cTn>
                        </p:par>
                        <p:par>
                          <p:cTn id="72" fill="hold">
                            <p:stCondLst>
                              <p:cond delay="10200"/>
                            </p:stCondLst>
                            <p:childTnLst>
                              <p:par>
                                <p:cTn id="73" presetID="12" presetClass="entr" presetSubtype="4"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additive="base">
                                        <p:cTn id="75" dur="500"/>
                                        <p:tgtEl>
                                          <p:spTgt spid="40"/>
                                        </p:tgtEl>
                                        <p:attrNameLst>
                                          <p:attrName>ppt_y</p:attrName>
                                        </p:attrNameLst>
                                      </p:cBhvr>
                                      <p:tavLst>
                                        <p:tav tm="0">
                                          <p:val>
                                            <p:strVal val="#ppt_y+#ppt_h*1.125000"/>
                                          </p:val>
                                        </p:tav>
                                        <p:tav tm="100000">
                                          <p:val>
                                            <p:strVal val="#ppt_y"/>
                                          </p:val>
                                        </p:tav>
                                      </p:tavLst>
                                    </p:anim>
                                    <p:animEffect transition="in" filter="wipe(up)">
                                      <p:cBhvr>
                                        <p:cTn id="76" dur="500"/>
                                        <p:tgtEl>
                                          <p:spTgt spid="40"/>
                                        </p:tgtEl>
                                      </p:cBhvr>
                                    </p:animEffect>
                                  </p:childTnLst>
                                </p:cTn>
                              </p:par>
                              <p:par>
                                <p:cTn id="77" presetID="12" presetClass="entr" presetSubtype="1"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500"/>
                                        <p:tgtEl>
                                          <p:spTgt spid="41"/>
                                        </p:tgtEl>
                                        <p:attrNameLst>
                                          <p:attrName>ppt_y</p:attrName>
                                        </p:attrNameLst>
                                      </p:cBhvr>
                                      <p:tavLst>
                                        <p:tav tm="0">
                                          <p:val>
                                            <p:strVal val="#ppt_y-#ppt_h*1.125000"/>
                                          </p:val>
                                        </p:tav>
                                        <p:tav tm="100000">
                                          <p:val>
                                            <p:strVal val="#ppt_y"/>
                                          </p:val>
                                        </p:tav>
                                      </p:tavLst>
                                    </p:anim>
                                    <p:animEffect transition="in" filter="wipe(down)">
                                      <p:cBhvr>
                                        <p:cTn id="80" dur="500"/>
                                        <p:tgtEl>
                                          <p:spTgt spid="41"/>
                                        </p:tgtEl>
                                      </p:cBhvr>
                                    </p:animEffect>
                                  </p:childTnLst>
                                </p:cTn>
                              </p:par>
                            </p:childTnLst>
                          </p:cTn>
                        </p:par>
                        <p:par>
                          <p:cTn id="81" fill="hold">
                            <p:stCondLst>
                              <p:cond delay="10700"/>
                            </p:stCondLst>
                            <p:childTnLst>
                              <p:par>
                                <p:cTn id="82" presetID="12" presetClass="entr" presetSubtype="4"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 calcmode="lin" valueType="num">
                                      <p:cBhvr additive="base">
                                        <p:cTn id="84" dur="500"/>
                                        <p:tgtEl>
                                          <p:spTgt spid="42"/>
                                        </p:tgtEl>
                                        <p:attrNameLst>
                                          <p:attrName>ppt_y</p:attrName>
                                        </p:attrNameLst>
                                      </p:cBhvr>
                                      <p:tavLst>
                                        <p:tav tm="0">
                                          <p:val>
                                            <p:strVal val="#ppt_y+#ppt_h*1.125000"/>
                                          </p:val>
                                        </p:tav>
                                        <p:tav tm="100000">
                                          <p:val>
                                            <p:strVal val="#ppt_y"/>
                                          </p:val>
                                        </p:tav>
                                      </p:tavLst>
                                    </p:anim>
                                    <p:animEffect transition="in" filter="wipe(up)">
                                      <p:cBhvr>
                                        <p:cTn id="85" dur="500"/>
                                        <p:tgtEl>
                                          <p:spTgt spid="42"/>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additive="base">
                                        <p:cTn id="88" dur="500"/>
                                        <p:tgtEl>
                                          <p:spTgt spid="43"/>
                                        </p:tgtEl>
                                        <p:attrNameLst>
                                          <p:attrName>ppt_y</p:attrName>
                                        </p:attrNameLst>
                                      </p:cBhvr>
                                      <p:tavLst>
                                        <p:tav tm="0">
                                          <p:val>
                                            <p:strVal val="#ppt_y-#ppt_h*1.125000"/>
                                          </p:val>
                                        </p:tav>
                                        <p:tav tm="100000">
                                          <p:val>
                                            <p:strVal val="#ppt_y"/>
                                          </p:val>
                                        </p:tav>
                                      </p:tavLst>
                                    </p:anim>
                                    <p:animEffect transition="in" filter="wipe(down)">
                                      <p:cBhvr>
                                        <p:cTn id="89" dur="500"/>
                                        <p:tgtEl>
                                          <p:spTgt spid="43"/>
                                        </p:tgtEl>
                                      </p:cBhvr>
                                    </p:animEffect>
                                  </p:childTnLst>
                                </p:cTn>
                              </p:par>
                            </p:childTnLst>
                          </p:cTn>
                        </p:par>
                        <p:par>
                          <p:cTn id="90" fill="hold">
                            <p:stCondLst>
                              <p:cond delay="11200"/>
                            </p:stCondLst>
                            <p:childTnLst>
                              <p:par>
                                <p:cTn id="91" presetID="12" presetClass="entr" presetSubtype="4" fill="hold" grpId="0" nodeType="after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additive="base">
                                        <p:cTn id="93" dur="500"/>
                                        <p:tgtEl>
                                          <p:spTgt spid="44"/>
                                        </p:tgtEl>
                                        <p:attrNameLst>
                                          <p:attrName>ppt_y</p:attrName>
                                        </p:attrNameLst>
                                      </p:cBhvr>
                                      <p:tavLst>
                                        <p:tav tm="0">
                                          <p:val>
                                            <p:strVal val="#ppt_y+#ppt_h*1.125000"/>
                                          </p:val>
                                        </p:tav>
                                        <p:tav tm="100000">
                                          <p:val>
                                            <p:strVal val="#ppt_y"/>
                                          </p:val>
                                        </p:tav>
                                      </p:tavLst>
                                    </p:anim>
                                    <p:animEffect transition="in" filter="wipe(up)">
                                      <p:cBhvr>
                                        <p:cTn id="94" dur="500"/>
                                        <p:tgtEl>
                                          <p:spTgt spid="44"/>
                                        </p:tgtEl>
                                      </p:cBhvr>
                                    </p:animEffect>
                                  </p:childTnLst>
                                </p:cTn>
                              </p:par>
                              <p:par>
                                <p:cTn id="95" presetID="12" presetClass="entr" presetSubtype="1" fill="hold" grpId="0" nodeType="withEffect">
                                  <p:stCondLst>
                                    <p:cond delay="0"/>
                                  </p:stCondLst>
                                  <p:childTnLst>
                                    <p:set>
                                      <p:cBhvr>
                                        <p:cTn id="96" dur="1" fill="hold">
                                          <p:stCondLst>
                                            <p:cond delay="0"/>
                                          </p:stCondLst>
                                        </p:cTn>
                                        <p:tgtEl>
                                          <p:spTgt spid="45"/>
                                        </p:tgtEl>
                                        <p:attrNameLst>
                                          <p:attrName>style.visibility</p:attrName>
                                        </p:attrNameLst>
                                      </p:cBhvr>
                                      <p:to>
                                        <p:strVal val="visible"/>
                                      </p:to>
                                    </p:set>
                                    <p:anim calcmode="lin" valueType="num">
                                      <p:cBhvr additive="base">
                                        <p:cTn id="97" dur="500"/>
                                        <p:tgtEl>
                                          <p:spTgt spid="45"/>
                                        </p:tgtEl>
                                        <p:attrNameLst>
                                          <p:attrName>ppt_y</p:attrName>
                                        </p:attrNameLst>
                                      </p:cBhvr>
                                      <p:tavLst>
                                        <p:tav tm="0">
                                          <p:val>
                                            <p:strVal val="#ppt_y-#ppt_h*1.125000"/>
                                          </p:val>
                                        </p:tav>
                                        <p:tav tm="100000">
                                          <p:val>
                                            <p:strVal val="#ppt_y"/>
                                          </p:val>
                                        </p:tav>
                                      </p:tavLst>
                                    </p:anim>
                                    <p:animEffect transition="in" filter="wipe(down)">
                                      <p:cBhvr>
                                        <p:cTn id="98" dur="500"/>
                                        <p:tgtEl>
                                          <p:spTgt spid="45"/>
                                        </p:tgtEl>
                                      </p:cBhvr>
                                    </p:animEffect>
                                  </p:childTnLst>
                                </p:cTn>
                              </p:par>
                            </p:childTnLst>
                          </p:cTn>
                        </p:par>
                        <p:par>
                          <p:cTn id="99" fill="hold">
                            <p:stCondLst>
                              <p:cond delay="11700"/>
                            </p:stCondLst>
                            <p:childTnLst>
                              <p:par>
                                <p:cTn id="100" presetID="12" presetClass="entr" presetSubtype="4" fill="hold" grpId="0" nodeType="after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500"/>
                                        <p:tgtEl>
                                          <p:spTgt spid="46"/>
                                        </p:tgtEl>
                                        <p:attrNameLst>
                                          <p:attrName>ppt_y</p:attrName>
                                        </p:attrNameLst>
                                      </p:cBhvr>
                                      <p:tavLst>
                                        <p:tav tm="0">
                                          <p:val>
                                            <p:strVal val="#ppt_y+#ppt_h*1.125000"/>
                                          </p:val>
                                        </p:tav>
                                        <p:tav tm="100000">
                                          <p:val>
                                            <p:strVal val="#ppt_y"/>
                                          </p:val>
                                        </p:tav>
                                      </p:tavLst>
                                    </p:anim>
                                    <p:animEffect transition="in" filter="wipe(up)">
                                      <p:cBhvr>
                                        <p:cTn id="103" dur="500"/>
                                        <p:tgtEl>
                                          <p:spTgt spid="46"/>
                                        </p:tgtEl>
                                      </p:cBhvr>
                                    </p:animEffect>
                                  </p:childTnLst>
                                </p:cTn>
                              </p:par>
                              <p:par>
                                <p:cTn id="104" presetID="12" presetClass="entr" presetSubtype="1" fill="hold" grpId="0" nodeType="withEffect">
                                  <p:stCondLst>
                                    <p:cond delay="0"/>
                                  </p:stCondLst>
                                  <p:childTnLst>
                                    <p:set>
                                      <p:cBhvr>
                                        <p:cTn id="105" dur="1" fill="hold">
                                          <p:stCondLst>
                                            <p:cond delay="0"/>
                                          </p:stCondLst>
                                        </p:cTn>
                                        <p:tgtEl>
                                          <p:spTgt spid="47"/>
                                        </p:tgtEl>
                                        <p:attrNameLst>
                                          <p:attrName>style.visibility</p:attrName>
                                        </p:attrNameLst>
                                      </p:cBhvr>
                                      <p:to>
                                        <p:strVal val="visible"/>
                                      </p:to>
                                    </p:set>
                                    <p:anim calcmode="lin" valueType="num">
                                      <p:cBhvr additive="base">
                                        <p:cTn id="106" dur="500"/>
                                        <p:tgtEl>
                                          <p:spTgt spid="47"/>
                                        </p:tgtEl>
                                        <p:attrNameLst>
                                          <p:attrName>ppt_y</p:attrName>
                                        </p:attrNameLst>
                                      </p:cBhvr>
                                      <p:tavLst>
                                        <p:tav tm="0">
                                          <p:val>
                                            <p:strVal val="#ppt_y-#ppt_h*1.125000"/>
                                          </p:val>
                                        </p:tav>
                                        <p:tav tm="100000">
                                          <p:val>
                                            <p:strVal val="#ppt_y"/>
                                          </p:val>
                                        </p:tav>
                                      </p:tavLst>
                                    </p:anim>
                                    <p:animEffect transition="in" filter="wipe(down)">
                                      <p:cBhvr>
                                        <p:cTn id="107" dur="500"/>
                                        <p:tgtEl>
                                          <p:spTgt spid="47"/>
                                        </p:tgtEl>
                                      </p:cBhvr>
                                    </p:animEffect>
                                  </p:childTnLst>
                                </p:cTn>
                              </p:par>
                            </p:childTnLst>
                          </p:cTn>
                        </p:par>
                        <p:par>
                          <p:cTn id="108" fill="hold">
                            <p:stCondLst>
                              <p:cond delay="12200"/>
                            </p:stCondLst>
                            <p:childTnLst>
                              <p:par>
                                <p:cTn id="109" presetID="12" presetClass="entr" presetSubtype="4"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 calcmode="lin" valueType="num">
                                      <p:cBhvr additive="base">
                                        <p:cTn id="111" dur="500"/>
                                        <p:tgtEl>
                                          <p:spTgt spid="48"/>
                                        </p:tgtEl>
                                        <p:attrNameLst>
                                          <p:attrName>ppt_y</p:attrName>
                                        </p:attrNameLst>
                                      </p:cBhvr>
                                      <p:tavLst>
                                        <p:tav tm="0">
                                          <p:val>
                                            <p:strVal val="#ppt_y+#ppt_h*1.125000"/>
                                          </p:val>
                                        </p:tav>
                                        <p:tav tm="100000">
                                          <p:val>
                                            <p:strVal val="#ppt_y"/>
                                          </p:val>
                                        </p:tav>
                                      </p:tavLst>
                                    </p:anim>
                                    <p:animEffect transition="in" filter="wipe(up)">
                                      <p:cBhvr>
                                        <p:cTn id="112" dur="500"/>
                                        <p:tgtEl>
                                          <p:spTgt spid="48"/>
                                        </p:tgtEl>
                                      </p:cBhvr>
                                    </p:animEffect>
                                  </p:childTnLst>
                                </p:cTn>
                              </p:par>
                              <p:par>
                                <p:cTn id="113" presetID="12" presetClass="entr" presetSubtype="1" fill="hold" grpId="0" nodeType="withEffect">
                                  <p:stCondLst>
                                    <p:cond delay="0"/>
                                  </p:stCondLst>
                                  <p:childTnLst>
                                    <p:set>
                                      <p:cBhvr>
                                        <p:cTn id="114" dur="1" fill="hold">
                                          <p:stCondLst>
                                            <p:cond delay="0"/>
                                          </p:stCondLst>
                                        </p:cTn>
                                        <p:tgtEl>
                                          <p:spTgt spid="49"/>
                                        </p:tgtEl>
                                        <p:attrNameLst>
                                          <p:attrName>style.visibility</p:attrName>
                                        </p:attrNameLst>
                                      </p:cBhvr>
                                      <p:to>
                                        <p:strVal val="visible"/>
                                      </p:to>
                                    </p:set>
                                    <p:anim calcmode="lin" valueType="num">
                                      <p:cBhvr additive="base">
                                        <p:cTn id="115" dur="500"/>
                                        <p:tgtEl>
                                          <p:spTgt spid="49"/>
                                        </p:tgtEl>
                                        <p:attrNameLst>
                                          <p:attrName>ppt_y</p:attrName>
                                        </p:attrNameLst>
                                      </p:cBhvr>
                                      <p:tavLst>
                                        <p:tav tm="0">
                                          <p:val>
                                            <p:strVal val="#ppt_y-#ppt_h*1.125000"/>
                                          </p:val>
                                        </p:tav>
                                        <p:tav tm="100000">
                                          <p:val>
                                            <p:strVal val="#ppt_y"/>
                                          </p:val>
                                        </p:tav>
                                      </p:tavLst>
                                    </p:anim>
                                    <p:animEffect transition="in" filter="wipe(down)">
                                      <p:cBhvr>
                                        <p:cTn id="116" dur="500"/>
                                        <p:tgtEl>
                                          <p:spTgt spid="49"/>
                                        </p:tgtEl>
                                      </p:cBhvr>
                                    </p:animEffect>
                                  </p:childTnLst>
                                </p:cTn>
                              </p:par>
                            </p:childTnLst>
                          </p:cTn>
                        </p:par>
                        <p:par>
                          <p:cTn id="117" fill="hold">
                            <p:stCondLst>
                              <p:cond delay="12700"/>
                            </p:stCondLst>
                            <p:childTnLst>
                              <p:par>
                                <p:cTn id="118" presetID="12" presetClass="entr" presetSubtype="4"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additive="base">
                                        <p:cTn id="120" dur="500"/>
                                        <p:tgtEl>
                                          <p:spTgt spid="50"/>
                                        </p:tgtEl>
                                        <p:attrNameLst>
                                          <p:attrName>ppt_y</p:attrName>
                                        </p:attrNameLst>
                                      </p:cBhvr>
                                      <p:tavLst>
                                        <p:tav tm="0">
                                          <p:val>
                                            <p:strVal val="#ppt_y+#ppt_h*1.125000"/>
                                          </p:val>
                                        </p:tav>
                                        <p:tav tm="100000">
                                          <p:val>
                                            <p:strVal val="#ppt_y"/>
                                          </p:val>
                                        </p:tav>
                                      </p:tavLst>
                                    </p:anim>
                                    <p:animEffect transition="in" filter="wipe(up)">
                                      <p:cBhvr>
                                        <p:cTn id="121" dur="500"/>
                                        <p:tgtEl>
                                          <p:spTgt spid="50"/>
                                        </p:tgtEl>
                                      </p:cBhvr>
                                    </p:animEffect>
                                  </p:childTnLst>
                                </p:cTn>
                              </p:par>
                              <p:par>
                                <p:cTn id="122" presetID="12" presetClass="entr" presetSubtype="1" fill="hold" grpId="0" nodeType="withEffect">
                                  <p:stCondLst>
                                    <p:cond delay="0"/>
                                  </p:stCondLst>
                                  <p:childTnLst>
                                    <p:set>
                                      <p:cBhvr>
                                        <p:cTn id="123" dur="1" fill="hold">
                                          <p:stCondLst>
                                            <p:cond delay="0"/>
                                          </p:stCondLst>
                                        </p:cTn>
                                        <p:tgtEl>
                                          <p:spTgt spid="51"/>
                                        </p:tgtEl>
                                        <p:attrNameLst>
                                          <p:attrName>style.visibility</p:attrName>
                                        </p:attrNameLst>
                                      </p:cBhvr>
                                      <p:to>
                                        <p:strVal val="visible"/>
                                      </p:to>
                                    </p:set>
                                    <p:anim calcmode="lin" valueType="num">
                                      <p:cBhvr additive="base">
                                        <p:cTn id="124" dur="500"/>
                                        <p:tgtEl>
                                          <p:spTgt spid="51"/>
                                        </p:tgtEl>
                                        <p:attrNameLst>
                                          <p:attrName>ppt_y</p:attrName>
                                        </p:attrNameLst>
                                      </p:cBhvr>
                                      <p:tavLst>
                                        <p:tav tm="0">
                                          <p:val>
                                            <p:strVal val="#ppt_y-#ppt_h*1.125000"/>
                                          </p:val>
                                        </p:tav>
                                        <p:tav tm="100000">
                                          <p:val>
                                            <p:strVal val="#ppt_y"/>
                                          </p:val>
                                        </p:tav>
                                      </p:tavLst>
                                    </p:anim>
                                    <p:animEffect transition="in" filter="wipe(down)">
                                      <p:cBhvr>
                                        <p:cTn id="12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nimBg="1" autoUpdateAnimBg="0"/>
      <p:bldP spid="63496" grpId="0" animBg="1" autoUpdateAnimBg="0"/>
      <p:bldP spid="63500" grpId="0" animBg="1"/>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reeform 5"/>
          <p:cNvSpPr>
            <a:spLocks/>
          </p:cNvSpPr>
          <p:nvPr/>
        </p:nvSpPr>
        <p:spPr bwMode="auto">
          <a:xfrm>
            <a:off x="3624156" y="1516968"/>
            <a:ext cx="2194322" cy="2175271"/>
          </a:xfrm>
          <a:custGeom>
            <a:avLst/>
            <a:gdLst>
              <a:gd name="T0" fmla="*/ 2147483646 w 197"/>
              <a:gd name="T1" fmla="*/ 2147483646 h 195"/>
              <a:gd name="T2" fmla="*/ 2147483646 w 197"/>
              <a:gd name="T3" fmla="*/ 2147483646 h 195"/>
              <a:gd name="T4" fmla="*/ 2147483646 w 197"/>
              <a:gd name="T5" fmla="*/ 2147483646 h 195"/>
              <a:gd name="T6" fmla="*/ 2147483646 w 197"/>
              <a:gd name="T7" fmla="*/ 2147483646 h 195"/>
              <a:gd name="T8" fmla="*/ 2147483646 w 197"/>
              <a:gd name="T9" fmla="*/ 2147483646 h 195"/>
              <a:gd name="T10" fmla="*/ 2147483646 w 197"/>
              <a:gd name="T11" fmla="*/ 2147483646 h 195"/>
              <a:gd name="T12" fmla="*/ 2147483646 w 197"/>
              <a:gd name="T13" fmla="*/ 2147483646 h 195"/>
              <a:gd name="T14" fmla="*/ 2147483646 w 197"/>
              <a:gd name="T15" fmla="*/ 2147483646 h 195"/>
              <a:gd name="T16" fmla="*/ 2147483646 w 197"/>
              <a:gd name="T17" fmla="*/ 2147483646 h 195"/>
              <a:gd name="T18" fmla="*/ 2147483646 w 197"/>
              <a:gd name="T19" fmla="*/ 2147483646 h 195"/>
              <a:gd name="T20" fmla="*/ 2147483646 w 197"/>
              <a:gd name="T21" fmla="*/ 2147483646 h 195"/>
              <a:gd name="T22" fmla="*/ 2147483646 w 197"/>
              <a:gd name="T23" fmla="*/ 0 h 195"/>
              <a:gd name="T24" fmla="*/ 2147483646 w 197"/>
              <a:gd name="T25" fmla="*/ 2147483646 h 195"/>
              <a:gd name="T26" fmla="*/ 2147483646 w 197"/>
              <a:gd name="T27" fmla="*/ 0 h 195"/>
              <a:gd name="T28" fmla="*/ 2147483646 w 197"/>
              <a:gd name="T29" fmla="*/ 2147483646 h 195"/>
              <a:gd name="T30" fmla="*/ 2147483646 w 197"/>
              <a:gd name="T31" fmla="*/ 2147483646 h 195"/>
              <a:gd name="T32" fmla="*/ 2147483646 w 197"/>
              <a:gd name="T33" fmla="*/ 2147483646 h 195"/>
              <a:gd name="T34" fmla="*/ 2147483646 w 197"/>
              <a:gd name="T35" fmla="*/ 2147483646 h 195"/>
              <a:gd name="T36" fmla="*/ 2147483646 w 197"/>
              <a:gd name="T37" fmla="*/ 2147483646 h 195"/>
              <a:gd name="T38" fmla="*/ 2147483646 w 197"/>
              <a:gd name="T39" fmla="*/ 2147483646 h 195"/>
              <a:gd name="T40" fmla="*/ 2147483646 w 197"/>
              <a:gd name="T41" fmla="*/ 2147483646 h 195"/>
              <a:gd name="T42" fmla="*/ 2147483646 w 197"/>
              <a:gd name="T43" fmla="*/ 2147483646 h 195"/>
              <a:gd name="T44" fmla="*/ 2147483646 w 197"/>
              <a:gd name="T45" fmla="*/ 2147483646 h 195"/>
              <a:gd name="T46" fmla="*/ 0 w 197"/>
              <a:gd name="T47" fmla="*/ 2147483646 h 195"/>
              <a:gd name="T48" fmla="*/ 2147483646 w 197"/>
              <a:gd name="T49" fmla="*/ 2147483646 h 195"/>
              <a:gd name="T50" fmla="*/ 0 w 197"/>
              <a:gd name="T51" fmla="*/ 2147483646 h 195"/>
              <a:gd name="T52" fmla="*/ 2147483646 w 197"/>
              <a:gd name="T53" fmla="*/ 2147483646 h 195"/>
              <a:gd name="T54" fmla="*/ 2147483646 w 197"/>
              <a:gd name="T55" fmla="*/ 2147483646 h 195"/>
              <a:gd name="T56" fmla="*/ 2147483646 w 197"/>
              <a:gd name="T57" fmla="*/ 2147483646 h 195"/>
              <a:gd name="T58" fmla="*/ 2147483646 w 197"/>
              <a:gd name="T59" fmla="*/ 2147483646 h 195"/>
              <a:gd name="T60" fmla="*/ 2147483646 w 197"/>
              <a:gd name="T61" fmla="*/ 2147483646 h 195"/>
              <a:gd name="T62" fmla="*/ 2147483646 w 197"/>
              <a:gd name="T63" fmla="*/ 2147483646 h 195"/>
              <a:gd name="T64" fmla="*/ 2147483646 w 197"/>
              <a:gd name="T65" fmla="*/ 2147483646 h 195"/>
              <a:gd name="T66" fmla="*/ 2147483646 w 197"/>
              <a:gd name="T67" fmla="*/ 2147483646 h 195"/>
              <a:gd name="T68" fmla="*/ 2147483646 w 197"/>
              <a:gd name="T69" fmla="*/ 2147483646 h 195"/>
              <a:gd name="T70" fmla="*/ 2147483646 w 197"/>
              <a:gd name="T71" fmla="*/ 2147483646 h 195"/>
              <a:gd name="T72" fmla="*/ 2147483646 w 197"/>
              <a:gd name="T73" fmla="*/ 2147483646 h 195"/>
              <a:gd name="T74" fmla="*/ 2147483646 w 197"/>
              <a:gd name="T75" fmla="*/ 2147483646 h 195"/>
              <a:gd name="T76" fmla="*/ 2147483646 w 197"/>
              <a:gd name="T77" fmla="*/ 2147483646 h 195"/>
              <a:gd name="T78" fmla="*/ 2147483646 w 197"/>
              <a:gd name="T79" fmla="*/ 2147483646 h 195"/>
              <a:gd name="T80" fmla="*/ 2147483646 w 197"/>
              <a:gd name="T81" fmla="*/ 2147483646 h 195"/>
              <a:gd name="T82" fmla="*/ 2147483646 w 197"/>
              <a:gd name="T83" fmla="*/ 2147483646 h 195"/>
              <a:gd name="T84" fmla="*/ 2147483646 w 197"/>
              <a:gd name="T85" fmla="*/ 2147483646 h 195"/>
              <a:gd name="T86" fmla="*/ 2147483646 w 197"/>
              <a:gd name="T87" fmla="*/ 2147483646 h 195"/>
              <a:gd name="T88" fmla="*/ 2147483646 w 197"/>
              <a:gd name="T89" fmla="*/ 2147483646 h 195"/>
              <a:gd name="T90" fmla="*/ 2147483646 w 197"/>
              <a:gd name="T91" fmla="*/ 2147483646 h 195"/>
              <a:gd name="T92" fmla="*/ 2147483646 w 197"/>
              <a:gd name="T93" fmla="*/ 2147483646 h 195"/>
              <a:gd name="T94" fmla="*/ 2147483646 w 197"/>
              <a:gd name="T95" fmla="*/ 2147483646 h 1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97" h="195">
                <a:moveTo>
                  <a:pt x="195" y="106"/>
                </a:moveTo>
                <a:cubicBezTo>
                  <a:pt x="189" y="105"/>
                  <a:pt x="189" y="105"/>
                  <a:pt x="189" y="105"/>
                </a:cubicBezTo>
                <a:cubicBezTo>
                  <a:pt x="189" y="103"/>
                  <a:pt x="190" y="100"/>
                  <a:pt x="190" y="97"/>
                </a:cubicBezTo>
                <a:cubicBezTo>
                  <a:pt x="190" y="95"/>
                  <a:pt x="189" y="92"/>
                  <a:pt x="189" y="90"/>
                </a:cubicBezTo>
                <a:cubicBezTo>
                  <a:pt x="195" y="89"/>
                  <a:pt x="195" y="89"/>
                  <a:pt x="195" y="89"/>
                </a:cubicBezTo>
                <a:cubicBezTo>
                  <a:pt x="197" y="88"/>
                  <a:pt x="197" y="87"/>
                  <a:pt x="197" y="86"/>
                </a:cubicBezTo>
                <a:cubicBezTo>
                  <a:pt x="197" y="83"/>
                  <a:pt x="196" y="80"/>
                  <a:pt x="196" y="78"/>
                </a:cubicBezTo>
                <a:cubicBezTo>
                  <a:pt x="196" y="77"/>
                  <a:pt x="195" y="76"/>
                  <a:pt x="194" y="76"/>
                </a:cubicBezTo>
                <a:cubicBezTo>
                  <a:pt x="194" y="76"/>
                  <a:pt x="194" y="76"/>
                  <a:pt x="193" y="76"/>
                </a:cubicBezTo>
                <a:cubicBezTo>
                  <a:pt x="187" y="77"/>
                  <a:pt x="187" y="77"/>
                  <a:pt x="187" y="77"/>
                </a:cubicBezTo>
                <a:cubicBezTo>
                  <a:pt x="186" y="72"/>
                  <a:pt x="184" y="67"/>
                  <a:pt x="182" y="62"/>
                </a:cubicBezTo>
                <a:cubicBezTo>
                  <a:pt x="188" y="59"/>
                  <a:pt x="188" y="59"/>
                  <a:pt x="188" y="59"/>
                </a:cubicBezTo>
                <a:cubicBezTo>
                  <a:pt x="189" y="59"/>
                  <a:pt x="189" y="57"/>
                  <a:pt x="189" y="56"/>
                </a:cubicBezTo>
                <a:cubicBezTo>
                  <a:pt x="188" y="54"/>
                  <a:pt x="186" y="51"/>
                  <a:pt x="185" y="49"/>
                </a:cubicBezTo>
                <a:cubicBezTo>
                  <a:pt x="185" y="48"/>
                  <a:pt x="184" y="48"/>
                  <a:pt x="183" y="48"/>
                </a:cubicBezTo>
                <a:cubicBezTo>
                  <a:pt x="183" y="48"/>
                  <a:pt x="182" y="48"/>
                  <a:pt x="182" y="48"/>
                </a:cubicBezTo>
                <a:cubicBezTo>
                  <a:pt x="176" y="50"/>
                  <a:pt x="176" y="50"/>
                  <a:pt x="176" y="50"/>
                </a:cubicBezTo>
                <a:cubicBezTo>
                  <a:pt x="174" y="46"/>
                  <a:pt x="171" y="42"/>
                  <a:pt x="167" y="38"/>
                </a:cubicBezTo>
                <a:cubicBezTo>
                  <a:pt x="172" y="34"/>
                  <a:pt x="172" y="34"/>
                  <a:pt x="172" y="34"/>
                </a:cubicBezTo>
                <a:cubicBezTo>
                  <a:pt x="172" y="33"/>
                  <a:pt x="172" y="31"/>
                  <a:pt x="172" y="31"/>
                </a:cubicBezTo>
                <a:cubicBezTo>
                  <a:pt x="170" y="28"/>
                  <a:pt x="168" y="26"/>
                  <a:pt x="166" y="25"/>
                </a:cubicBezTo>
                <a:cubicBezTo>
                  <a:pt x="165" y="24"/>
                  <a:pt x="165" y="24"/>
                  <a:pt x="164" y="24"/>
                </a:cubicBezTo>
                <a:cubicBezTo>
                  <a:pt x="163" y="24"/>
                  <a:pt x="163" y="24"/>
                  <a:pt x="162" y="25"/>
                </a:cubicBezTo>
                <a:cubicBezTo>
                  <a:pt x="158" y="29"/>
                  <a:pt x="158" y="29"/>
                  <a:pt x="158" y="29"/>
                </a:cubicBezTo>
                <a:cubicBezTo>
                  <a:pt x="154" y="26"/>
                  <a:pt x="150" y="23"/>
                  <a:pt x="146" y="20"/>
                </a:cubicBezTo>
                <a:cubicBezTo>
                  <a:pt x="148" y="14"/>
                  <a:pt x="148" y="14"/>
                  <a:pt x="148" y="14"/>
                </a:cubicBezTo>
                <a:cubicBezTo>
                  <a:pt x="149" y="13"/>
                  <a:pt x="148" y="12"/>
                  <a:pt x="147" y="12"/>
                </a:cubicBezTo>
                <a:cubicBezTo>
                  <a:pt x="145" y="10"/>
                  <a:pt x="142" y="9"/>
                  <a:pt x="140" y="8"/>
                </a:cubicBezTo>
                <a:cubicBezTo>
                  <a:pt x="139" y="8"/>
                  <a:pt x="139" y="7"/>
                  <a:pt x="139" y="7"/>
                </a:cubicBezTo>
                <a:cubicBezTo>
                  <a:pt x="138" y="7"/>
                  <a:pt x="137" y="8"/>
                  <a:pt x="137" y="9"/>
                </a:cubicBezTo>
                <a:cubicBezTo>
                  <a:pt x="134" y="14"/>
                  <a:pt x="134" y="14"/>
                  <a:pt x="134" y="14"/>
                </a:cubicBezTo>
                <a:cubicBezTo>
                  <a:pt x="129" y="12"/>
                  <a:pt x="124" y="11"/>
                  <a:pt x="119" y="10"/>
                </a:cubicBezTo>
                <a:cubicBezTo>
                  <a:pt x="120" y="3"/>
                  <a:pt x="120" y="3"/>
                  <a:pt x="120" y="3"/>
                </a:cubicBezTo>
                <a:cubicBezTo>
                  <a:pt x="120" y="2"/>
                  <a:pt x="120" y="1"/>
                  <a:pt x="118" y="1"/>
                </a:cubicBezTo>
                <a:cubicBezTo>
                  <a:pt x="116" y="0"/>
                  <a:pt x="113" y="0"/>
                  <a:pt x="110" y="0"/>
                </a:cubicBezTo>
                <a:cubicBezTo>
                  <a:pt x="110" y="0"/>
                  <a:pt x="110" y="0"/>
                  <a:pt x="110" y="0"/>
                </a:cubicBezTo>
                <a:cubicBezTo>
                  <a:pt x="109" y="0"/>
                  <a:pt x="108" y="0"/>
                  <a:pt x="107" y="1"/>
                </a:cubicBezTo>
                <a:cubicBezTo>
                  <a:pt x="106" y="7"/>
                  <a:pt x="106" y="7"/>
                  <a:pt x="106" y="7"/>
                </a:cubicBezTo>
                <a:cubicBezTo>
                  <a:pt x="104" y="7"/>
                  <a:pt x="101" y="7"/>
                  <a:pt x="99" y="7"/>
                </a:cubicBezTo>
                <a:cubicBezTo>
                  <a:pt x="96" y="7"/>
                  <a:pt x="94" y="7"/>
                  <a:pt x="91" y="7"/>
                </a:cubicBezTo>
                <a:cubicBezTo>
                  <a:pt x="90" y="1"/>
                  <a:pt x="90" y="1"/>
                  <a:pt x="90" y="1"/>
                </a:cubicBezTo>
                <a:cubicBezTo>
                  <a:pt x="90" y="0"/>
                  <a:pt x="89" y="0"/>
                  <a:pt x="88" y="0"/>
                </a:cubicBezTo>
                <a:cubicBezTo>
                  <a:pt x="88" y="0"/>
                  <a:pt x="88" y="0"/>
                  <a:pt x="88" y="0"/>
                </a:cubicBezTo>
                <a:cubicBezTo>
                  <a:pt x="85" y="0"/>
                  <a:pt x="82" y="0"/>
                  <a:pt x="79" y="1"/>
                </a:cubicBezTo>
                <a:cubicBezTo>
                  <a:pt x="78" y="1"/>
                  <a:pt x="77" y="2"/>
                  <a:pt x="77" y="3"/>
                </a:cubicBezTo>
                <a:cubicBezTo>
                  <a:pt x="78" y="10"/>
                  <a:pt x="78" y="10"/>
                  <a:pt x="78" y="10"/>
                </a:cubicBezTo>
                <a:cubicBezTo>
                  <a:pt x="73" y="11"/>
                  <a:pt x="68" y="12"/>
                  <a:pt x="64" y="14"/>
                </a:cubicBezTo>
                <a:cubicBezTo>
                  <a:pt x="61" y="9"/>
                  <a:pt x="61" y="9"/>
                  <a:pt x="61" y="9"/>
                </a:cubicBezTo>
                <a:cubicBezTo>
                  <a:pt x="60" y="8"/>
                  <a:pt x="60" y="7"/>
                  <a:pt x="59" y="7"/>
                </a:cubicBezTo>
                <a:cubicBezTo>
                  <a:pt x="58" y="7"/>
                  <a:pt x="58" y="8"/>
                  <a:pt x="58" y="8"/>
                </a:cubicBezTo>
                <a:cubicBezTo>
                  <a:pt x="55" y="9"/>
                  <a:pt x="53" y="10"/>
                  <a:pt x="50" y="12"/>
                </a:cubicBezTo>
                <a:cubicBezTo>
                  <a:pt x="49" y="12"/>
                  <a:pt x="49" y="13"/>
                  <a:pt x="49" y="14"/>
                </a:cubicBezTo>
                <a:cubicBezTo>
                  <a:pt x="52" y="20"/>
                  <a:pt x="52" y="20"/>
                  <a:pt x="52" y="20"/>
                </a:cubicBezTo>
                <a:cubicBezTo>
                  <a:pt x="48" y="23"/>
                  <a:pt x="44" y="26"/>
                  <a:pt x="40" y="29"/>
                </a:cubicBezTo>
                <a:cubicBezTo>
                  <a:pt x="35" y="25"/>
                  <a:pt x="35" y="25"/>
                  <a:pt x="35" y="25"/>
                </a:cubicBezTo>
                <a:cubicBezTo>
                  <a:pt x="35" y="24"/>
                  <a:pt x="34" y="24"/>
                  <a:pt x="34" y="24"/>
                </a:cubicBezTo>
                <a:cubicBezTo>
                  <a:pt x="33" y="24"/>
                  <a:pt x="32" y="24"/>
                  <a:pt x="32" y="25"/>
                </a:cubicBezTo>
                <a:cubicBezTo>
                  <a:pt x="30" y="26"/>
                  <a:pt x="28" y="28"/>
                  <a:pt x="26" y="31"/>
                </a:cubicBezTo>
                <a:cubicBezTo>
                  <a:pt x="25" y="31"/>
                  <a:pt x="25" y="33"/>
                  <a:pt x="26" y="34"/>
                </a:cubicBezTo>
                <a:cubicBezTo>
                  <a:pt x="30" y="38"/>
                  <a:pt x="30" y="38"/>
                  <a:pt x="30" y="38"/>
                </a:cubicBezTo>
                <a:cubicBezTo>
                  <a:pt x="27" y="42"/>
                  <a:pt x="24" y="46"/>
                  <a:pt x="21" y="50"/>
                </a:cubicBezTo>
                <a:cubicBezTo>
                  <a:pt x="16" y="48"/>
                  <a:pt x="16" y="48"/>
                  <a:pt x="16" y="48"/>
                </a:cubicBezTo>
                <a:cubicBezTo>
                  <a:pt x="15" y="48"/>
                  <a:pt x="15" y="48"/>
                  <a:pt x="15" y="48"/>
                </a:cubicBezTo>
                <a:cubicBezTo>
                  <a:pt x="14" y="48"/>
                  <a:pt x="13" y="48"/>
                  <a:pt x="13" y="49"/>
                </a:cubicBezTo>
                <a:cubicBezTo>
                  <a:pt x="11" y="51"/>
                  <a:pt x="10" y="54"/>
                  <a:pt x="9" y="56"/>
                </a:cubicBezTo>
                <a:cubicBezTo>
                  <a:pt x="8" y="57"/>
                  <a:pt x="9" y="59"/>
                  <a:pt x="10" y="59"/>
                </a:cubicBezTo>
                <a:cubicBezTo>
                  <a:pt x="15" y="62"/>
                  <a:pt x="15" y="62"/>
                  <a:pt x="15" y="62"/>
                </a:cubicBezTo>
                <a:cubicBezTo>
                  <a:pt x="13" y="67"/>
                  <a:pt x="12" y="72"/>
                  <a:pt x="10" y="77"/>
                </a:cubicBezTo>
                <a:cubicBezTo>
                  <a:pt x="4" y="76"/>
                  <a:pt x="4" y="76"/>
                  <a:pt x="4" y="76"/>
                </a:cubicBezTo>
                <a:cubicBezTo>
                  <a:pt x="4" y="76"/>
                  <a:pt x="4" y="76"/>
                  <a:pt x="4" y="76"/>
                </a:cubicBezTo>
                <a:cubicBezTo>
                  <a:pt x="3" y="76"/>
                  <a:pt x="2" y="77"/>
                  <a:pt x="2" y="78"/>
                </a:cubicBezTo>
                <a:cubicBezTo>
                  <a:pt x="1" y="80"/>
                  <a:pt x="1" y="83"/>
                  <a:pt x="0" y="86"/>
                </a:cubicBezTo>
                <a:cubicBezTo>
                  <a:pt x="0" y="87"/>
                  <a:pt x="1" y="88"/>
                  <a:pt x="2" y="89"/>
                </a:cubicBezTo>
                <a:cubicBezTo>
                  <a:pt x="8" y="90"/>
                  <a:pt x="8" y="90"/>
                  <a:pt x="8" y="90"/>
                </a:cubicBezTo>
                <a:cubicBezTo>
                  <a:pt x="8" y="92"/>
                  <a:pt x="8" y="95"/>
                  <a:pt x="8" y="97"/>
                </a:cubicBezTo>
                <a:cubicBezTo>
                  <a:pt x="8" y="100"/>
                  <a:pt x="8" y="103"/>
                  <a:pt x="8" y="105"/>
                </a:cubicBezTo>
                <a:cubicBezTo>
                  <a:pt x="2" y="106"/>
                  <a:pt x="2" y="106"/>
                  <a:pt x="2" y="106"/>
                </a:cubicBezTo>
                <a:cubicBezTo>
                  <a:pt x="1" y="106"/>
                  <a:pt x="0" y="107"/>
                  <a:pt x="0" y="109"/>
                </a:cubicBezTo>
                <a:cubicBezTo>
                  <a:pt x="1" y="112"/>
                  <a:pt x="1" y="114"/>
                  <a:pt x="2" y="117"/>
                </a:cubicBezTo>
                <a:cubicBezTo>
                  <a:pt x="2" y="118"/>
                  <a:pt x="3" y="119"/>
                  <a:pt x="4" y="119"/>
                </a:cubicBezTo>
                <a:cubicBezTo>
                  <a:pt x="4" y="119"/>
                  <a:pt x="4" y="119"/>
                  <a:pt x="4" y="119"/>
                </a:cubicBezTo>
                <a:cubicBezTo>
                  <a:pt x="10" y="118"/>
                  <a:pt x="10" y="118"/>
                  <a:pt x="10" y="118"/>
                </a:cubicBezTo>
                <a:cubicBezTo>
                  <a:pt x="12" y="123"/>
                  <a:pt x="13" y="128"/>
                  <a:pt x="15" y="133"/>
                </a:cubicBezTo>
                <a:cubicBezTo>
                  <a:pt x="10" y="136"/>
                  <a:pt x="10" y="136"/>
                  <a:pt x="10" y="136"/>
                </a:cubicBezTo>
                <a:cubicBezTo>
                  <a:pt x="9" y="136"/>
                  <a:pt x="8" y="137"/>
                  <a:pt x="9" y="139"/>
                </a:cubicBezTo>
                <a:cubicBezTo>
                  <a:pt x="10" y="141"/>
                  <a:pt x="11" y="144"/>
                  <a:pt x="13" y="146"/>
                </a:cubicBezTo>
                <a:cubicBezTo>
                  <a:pt x="13" y="147"/>
                  <a:pt x="14" y="147"/>
                  <a:pt x="15" y="147"/>
                </a:cubicBezTo>
                <a:cubicBezTo>
                  <a:pt x="15" y="147"/>
                  <a:pt x="15" y="147"/>
                  <a:pt x="16" y="147"/>
                </a:cubicBezTo>
                <a:cubicBezTo>
                  <a:pt x="21" y="144"/>
                  <a:pt x="21" y="144"/>
                  <a:pt x="21" y="144"/>
                </a:cubicBezTo>
                <a:cubicBezTo>
                  <a:pt x="24" y="149"/>
                  <a:pt x="27" y="153"/>
                  <a:pt x="30" y="157"/>
                </a:cubicBezTo>
                <a:cubicBezTo>
                  <a:pt x="26" y="161"/>
                  <a:pt x="26" y="161"/>
                  <a:pt x="26" y="161"/>
                </a:cubicBezTo>
                <a:cubicBezTo>
                  <a:pt x="25" y="162"/>
                  <a:pt x="25" y="163"/>
                  <a:pt x="26" y="164"/>
                </a:cubicBezTo>
                <a:cubicBezTo>
                  <a:pt x="28" y="166"/>
                  <a:pt x="30" y="168"/>
                  <a:pt x="32" y="170"/>
                </a:cubicBezTo>
                <a:cubicBezTo>
                  <a:pt x="32" y="171"/>
                  <a:pt x="33" y="171"/>
                  <a:pt x="34" y="171"/>
                </a:cubicBezTo>
                <a:cubicBezTo>
                  <a:pt x="34" y="171"/>
                  <a:pt x="35" y="171"/>
                  <a:pt x="35" y="170"/>
                </a:cubicBezTo>
                <a:cubicBezTo>
                  <a:pt x="40" y="166"/>
                  <a:pt x="40" y="166"/>
                  <a:pt x="40" y="166"/>
                </a:cubicBezTo>
                <a:cubicBezTo>
                  <a:pt x="44" y="169"/>
                  <a:pt x="48" y="172"/>
                  <a:pt x="52" y="175"/>
                </a:cubicBezTo>
                <a:cubicBezTo>
                  <a:pt x="49" y="180"/>
                  <a:pt x="49" y="180"/>
                  <a:pt x="49" y="180"/>
                </a:cubicBezTo>
                <a:cubicBezTo>
                  <a:pt x="49" y="181"/>
                  <a:pt x="49" y="183"/>
                  <a:pt x="50" y="183"/>
                </a:cubicBezTo>
                <a:cubicBezTo>
                  <a:pt x="53" y="185"/>
                  <a:pt x="55" y="186"/>
                  <a:pt x="58" y="187"/>
                </a:cubicBezTo>
                <a:cubicBezTo>
                  <a:pt x="58" y="187"/>
                  <a:pt x="58" y="187"/>
                  <a:pt x="59" y="187"/>
                </a:cubicBezTo>
                <a:cubicBezTo>
                  <a:pt x="60" y="187"/>
                  <a:pt x="60" y="187"/>
                  <a:pt x="61" y="186"/>
                </a:cubicBezTo>
                <a:cubicBezTo>
                  <a:pt x="64" y="181"/>
                  <a:pt x="64" y="181"/>
                  <a:pt x="64" y="181"/>
                </a:cubicBezTo>
                <a:cubicBezTo>
                  <a:pt x="68" y="183"/>
                  <a:pt x="73" y="184"/>
                  <a:pt x="78" y="185"/>
                </a:cubicBezTo>
                <a:cubicBezTo>
                  <a:pt x="77" y="191"/>
                  <a:pt x="77" y="191"/>
                  <a:pt x="77" y="191"/>
                </a:cubicBezTo>
                <a:cubicBezTo>
                  <a:pt x="77" y="193"/>
                  <a:pt x="78" y="194"/>
                  <a:pt x="79" y="194"/>
                </a:cubicBezTo>
                <a:cubicBezTo>
                  <a:pt x="82" y="194"/>
                  <a:pt x="85" y="195"/>
                  <a:pt x="88" y="195"/>
                </a:cubicBezTo>
                <a:cubicBezTo>
                  <a:pt x="88" y="195"/>
                  <a:pt x="88" y="195"/>
                  <a:pt x="88" y="195"/>
                </a:cubicBezTo>
                <a:cubicBezTo>
                  <a:pt x="89" y="195"/>
                  <a:pt x="90" y="195"/>
                  <a:pt x="90" y="193"/>
                </a:cubicBezTo>
                <a:cubicBezTo>
                  <a:pt x="91" y="187"/>
                  <a:pt x="91" y="187"/>
                  <a:pt x="91" y="187"/>
                </a:cubicBezTo>
                <a:cubicBezTo>
                  <a:pt x="94" y="187"/>
                  <a:pt x="96" y="188"/>
                  <a:pt x="99" y="188"/>
                </a:cubicBezTo>
                <a:cubicBezTo>
                  <a:pt x="101" y="188"/>
                  <a:pt x="104" y="187"/>
                  <a:pt x="106" y="187"/>
                </a:cubicBezTo>
                <a:cubicBezTo>
                  <a:pt x="107" y="193"/>
                  <a:pt x="107" y="193"/>
                  <a:pt x="107" y="193"/>
                </a:cubicBezTo>
                <a:cubicBezTo>
                  <a:pt x="108" y="195"/>
                  <a:pt x="109" y="195"/>
                  <a:pt x="110" y="195"/>
                </a:cubicBezTo>
                <a:cubicBezTo>
                  <a:pt x="110" y="195"/>
                  <a:pt x="110" y="195"/>
                  <a:pt x="110" y="195"/>
                </a:cubicBezTo>
                <a:cubicBezTo>
                  <a:pt x="113" y="195"/>
                  <a:pt x="116" y="194"/>
                  <a:pt x="118" y="194"/>
                </a:cubicBezTo>
                <a:cubicBezTo>
                  <a:pt x="120" y="194"/>
                  <a:pt x="120" y="193"/>
                  <a:pt x="120" y="191"/>
                </a:cubicBezTo>
                <a:cubicBezTo>
                  <a:pt x="119" y="185"/>
                  <a:pt x="119" y="185"/>
                  <a:pt x="119" y="185"/>
                </a:cubicBezTo>
                <a:cubicBezTo>
                  <a:pt x="124" y="184"/>
                  <a:pt x="129" y="183"/>
                  <a:pt x="134" y="181"/>
                </a:cubicBezTo>
                <a:cubicBezTo>
                  <a:pt x="137" y="186"/>
                  <a:pt x="137" y="186"/>
                  <a:pt x="137" y="186"/>
                </a:cubicBezTo>
                <a:cubicBezTo>
                  <a:pt x="137" y="187"/>
                  <a:pt x="138" y="187"/>
                  <a:pt x="139" y="187"/>
                </a:cubicBezTo>
                <a:cubicBezTo>
                  <a:pt x="139" y="187"/>
                  <a:pt x="139" y="187"/>
                  <a:pt x="140" y="187"/>
                </a:cubicBezTo>
                <a:cubicBezTo>
                  <a:pt x="142" y="186"/>
                  <a:pt x="145" y="185"/>
                  <a:pt x="147" y="183"/>
                </a:cubicBezTo>
                <a:cubicBezTo>
                  <a:pt x="148" y="183"/>
                  <a:pt x="149" y="181"/>
                  <a:pt x="148" y="180"/>
                </a:cubicBezTo>
                <a:cubicBezTo>
                  <a:pt x="146" y="175"/>
                  <a:pt x="146" y="175"/>
                  <a:pt x="146" y="175"/>
                </a:cubicBezTo>
                <a:cubicBezTo>
                  <a:pt x="150" y="172"/>
                  <a:pt x="154" y="169"/>
                  <a:pt x="158" y="166"/>
                </a:cubicBezTo>
                <a:cubicBezTo>
                  <a:pt x="162" y="170"/>
                  <a:pt x="162" y="170"/>
                  <a:pt x="162" y="170"/>
                </a:cubicBezTo>
                <a:cubicBezTo>
                  <a:pt x="163" y="171"/>
                  <a:pt x="163" y="171"/>
                  <a:pt x="164" y="171"/>
                </a:cubicBezTo>
                <a:cubicBezTo>
                  <a:pt x="165" y="171"/>
                  <a:pt x="165" y="171"/>
                  <a:pt x="166" y="170"/>
                </a:cubicBezTo>
                <a:cubicBezTo>
                  <a:pt x="168" y="168"/>
                  <a:pt x="170" y="166"/>
                  <a:pt x="172" y="164"/>
                </a:cubicBezTo>
                <a:cubicBezTo>
                  <a:pt x="172" y="163"/>
                  <a:pt x="172" y="162"/>
                  <a:pt x="172" y="161"/>
                </a:cubicBezTo>
                <a:cubicBezTo>
                  <a:pt x="167" y="157"/>
                  <a:pt x="167" y="157"/>
                  <a:pt x="167" y="157"/>
                </a:cubicBezTo>
                <a:cubicBezTo>
                  <a:pt x="171" y="153"/>
                  <a:pt x="174" y="149"/>
                  <a:pt x="176" y="144"/>
                </a:cubicBezTo>
                <a:cubicBezTo>
                  <a:pt x="182" y="147"/>
                  <a:pt x="182" y="147"/>
                  <a:pt x="182" y="147"/>
                </a:cubicBezTo>
                <a:cubicBezTo>
                  <a:pt x="182" y="147"/>
                  <a:pt x="183" y="147"/>
                  <a:pt x="183" y="147"/>
                </a:cubicBezTo>
                <a:cubicBezTo>
                  <a:pt x="184" y="147"/>
                  <a:pt x="185" y="147"/>
                  <a:pt x="185" y="146"/>
                </a:cubicBezTo>
                <a:cubicBezTo>
                  <a:pt x="186" y="144"/>
                  <a:pt x="188" y="141"/>
                  <a:pt x="189" y="139"/>
                </a:cubicBezTo>
                <a:cubicBezTo>
                  <a:pt x="189" y="137"/>
                  <a:pt x="189" y="136"/>
                  <a:pt x="188" y="136"/>
                </a:cubicBezTo>
                <a:cubicBezTo>
                  <a:pt x="182" y="133"/>
                  <a:pt x="182" y="133"/>
                  <a:pt x="182" y="133"/>
                </a:cubicBezTo>
                <a:cubicBezTo>
                  <a:pt x="184" y="128"/>
                  <a:pt x="186" y="123"/>
                  <a:pt x="187" y="118"/>
                </a:cubicBezTo>
                <a:cubicBezTo>
                  <a:pt x="193" y="119"/>
                  <a:pt x="193" y="119"/>
                  <a:pt x="193" y="119"/>
                </a:cubicBezTo>
                <a:cubicBezTo>
                  <a:pt x="194" y="119"/>
                  <a:pt x="194" y="119"/>
                  <a:pt x="194" y="119"/>
                </a:cubicBezTo>
                <a:cubicBezTo>
                  <a:pt x="195" y="119"/>
                  <a:pt x="196" y="118"/>
                  <a:pt x="196" y="117"/>
                </a:cubicBezTo>
                <a:cubicBezTo>
                  <a:pt x="196" y="114"/>
                  <a:pt x="197" y="112"/>
                  <a:pt x="197" y="109"/>
                </a:cubicBezTo>
                <a:cubicBezTo>
                  <a:pt x="197" y="107"/>
                  <a:pt x="197" y="106"/>
                  <a:pt x="195" y="106"/>
                </a:cubicBezTo>
                <a:close/>
              </a:path>
            </a:pathLst>
          </a:custGeom>
          <a:solidFill>
            <a:schemeClr val="accent3">
              <a:alpha val="79999"/>
            </a:schemeClr>
          </a:solidFill>
          <a:ln>
            <a:noFill/>
          </a:ln>
        </p:spPr>
        <p:txBody>
          <a:bodyPr lIns="68568" tIns="34285" rIns="68568" bIns="34285"/>
          <a:lstStyle/>
          <a:p>
            <a:endParaRPr lang="zh-CN" altLang="en-US"/>
          </a:p>
        </p:txBody>
      </p:sp>
      <p:sp>
        <p:nvSpPr>
          <p:cNvPr id="25" name="Freeform 5"/>
          <p:cNvSpPr>
            <a:spLocks/>
          </p:cNvSpPr>
          <p:nvPr/>
        </p:nvSpPr>
        <p:spPr bwMode="auto">
          <a:xfrm>
            <a:off x="2168022" y="2009885"/>
            <a:ext cx="1456135" cy="1441847"/>
          </a:xfrm>
          <a:custGeom>
            <a:avLst/>
            <a:gdLst>
              <a:gd name="T0" fmla="*/ 2147483646 w 197"/>
              <a:gd name="T1" fmla="*/ 2147483646 h 195"/>
              <a:gd name="T2" fmla="*/ 2147483646 w 197"/>
              <a:gd name="T3" fmla="*/ 2147483646 h 195"/>
              <a:gd name="T4" fmla="*/ 2147483646 w 197"/>
              <a:gd name="T5" fmla="*/ 2147483646 h 195"/>
              <a:gd name="T6" fmla="*/ 2147483646 w 197"/>
              <a:gd name="T7" fmla="*/ 2147483646 h 195"/>
              <a:gd name="T8" fmla="*/ 2147483646 w 197"/>
              <a:gd name="T9" fmla="*/ 2147483646 h 195"/>
              <a:gd name="T10" fmla="*/ 2147483646 w 197"/>
              <a:gd name="T11" fmla="*/ 2147483646 h 195"/>
              <a:gd name="T12" fmla="*/ 2147483646 w 197"/>
              <a:gd name="T13" fmla="*/ 2147483646 h 195"/>
              <a:gd name="T14" fmla="*/ 2147483646 w 197"/>
              <a:gd name="T15" fmla="*/ 2147483646 h 195"/>
              <a:gd name="T16" fmla="*/ 2147483646 w 197"/>
              <a:gd name="T17" fmla="*/ 2147483646 h 195"/>
              <a:gd name="T18" fmla="*/ 2147483646 w 197"/>
              <a:gd name="T19" fmla="*/ 2147483646 h 195"/>
              <a:gd name="T20" fmla="*/ 2147483646 w 197"/>
              <a:gd name="T21" fmla="*/ 2147483646 h 195"/>
              <a:gd name="T22" fmla="*/ 2147483646 w 197"/>
              <a:gd name="T23" fmla="*/ 0 h 195"/>
              <a:gd name="T24" fmla="*/ 2147483646 w 197"/>
              <a:gd name="T25" fmla="*/ 2147483646 h 195"/>
              <a:gd name="T26" fmla="*/ 2147483646 w 197"/>
              <a:gd name="T27" fmla="*/ 0 h 195"/>
              <a:gd name="T28" fmla="*/ 2147483646 w 197"/>
              <a:gd name="T29" fmla="*/ 2147483646 h 195"/>
              <a:gd name="T30" fmla="*/ 2147483646 w 197"/>
              <a:gd name="T31" fmla="*/ 2147483646 h 195"/>
              <a:gd name="T32" fmla="*/ 2147483646 w 197"/>
              <a:gd name="T33" fmla="*/ 2147483646 h 195"/>
              <a:gd name="T34" fmla="*/ 2147483646 w 197"/>
              <a:gd name="T35" fmla="*/ 2147483646 h 195"/>
              <a:gd name="T36" fmla="*/ 2147483646 w 197"/>
              <a:gd name="T37" fmla="*/ 2147483646 h 195"/>
              <a:gd name="T38" fmla="*/ 2147483646 w 197"/>
              <a:gd name="T39" fmla="*/ 2147483646 h 195"/>
              <a:gd name="T40" fmla="*/ 2147483646 w 197"/>
              <a:gd name="T41" fmla="*/ 2147483646 h 195"/>
              <a:gd name="T42" fmla="*/ 2147483646 w 197"/>
              <a:gd name="T43" fmla="*/ 2147483646 h 195"/>
              <a:gd name="T44" fmla="*/ 2147483646 w 197"/>
              <a:gd name="T45" fmla="*/ 2147483646 h 195"/>
              <a:gd name="T46" fmla="*/ 0 w 197"/>
              <a:gd name="T47" fmla="*/ 2147483646 h 195"/>
              <a:gd name="T48" fmla="*/ 2147483646 w 197"/>
              <a:gd name="T49" fmla="*/ 2147483646 h 195"/>
              <a:gd name="T50" fmla="*/ 0 w 197"/>
              <a:gd name="T51" fmla="*/ 2147483646 h 195"/>
              <a:gd name="T52" fmla="*/ 2147483646 w 197"/>
              <a:gd name="T53" fmla="*/ 2147483646 h 195"/>
              <a:gd name="T54" fmla="*/ 2147483646 w 197"/>
              <a:gd name="T55" fmla="*/ 2147483646 h 195"/>
              <a:gd name="T56" fmla="*/ 2147483646 w 197"/>
              <a:gd name="T57" fmla="*/ 2147483646 h 195"/>
              <a:gd name="T58" fmla="*/ 2147483646 w 197"/>
              <a:gd name="T59" fmla="*/ 2147483646 h 195"/>
              <a:gd name="T60" fmla="*/ 2147483646 w 197"/>
              <a:gd name="T61" fmla="*/ 2147483646 h 195"/>
              <a:gd name="T62" fmla="*/ 2147483646 w 197"/>
              <a:gd name="T63" fmla="*/ 2147483646 h 195"/>
              <a:gd name="T64" fmla="*/ 2147483646 w 197"/>
              <a:gd name="T65" fmla="*/ 2147483646 h 195"/>
              <a:gd name="T66" fmla="*/ 2147483646 w 197"/>
              <a:gd name="T67" fmla="*/ 2147483646 h 195"/>
              <a:gd name="T68" fmla="*/ 2147483646 w 197"/>
              <a:gd name="T69" fmla="*/ 2147483646 h 195"/>
              <a:gd name="T70" fmla="*/ 2147483646 w 197"/>
              <a:gd name="T71" fmla="*/ 2147483646 h 195"/>
              <a:gd name="T72" fmla="*/ 2147483646 w 197"/>
              <a:gd name="T73" fmla="*/ 2147483646 h 195"/>
              <a:gd name="T74" fmla="*/ 2147483646 w 197"/>
              <a:gd name="T75" fmla="*/ 2147483646 h 195"/>
              <a:gd name="T76" fmla="*/ 2147483646 w 197"/>
              <a:gd name="T77" fmla="*/ 2147483646 h 195"/>
              <a:gd name="T78" fmla="*/ 2147483646 w 197"/>
              <a:gd name="T79" fmla="*/ 2147483646 h 195"/>
              <a:gd name="T80" fmla="*/ 2147483646 w 197"/>
              <a:gd name="T81" fmla="*/ 2147483646 h 195"/>
              <a:gd name="T82" fmla="*/ 2147483646 w 197"/>
              <a:gd name="T83" fmla="*/ 2147483646 h 195"/>
              <a:gd name="T84" fmla="*/ 2147483646 w 197"/>
              <a:gd name="T85" fmla="*/ 2147483646 h 195"/>
              <a:gd name="T86" fmla="*/ 2147483646 w 197"/>
              <a:gd name="T87" fmla="*/ 2147483646 h 195"/>
              <a:gd name="T88" fmla="*/ 2147483646 w 197"/>
              <a:gd name="T89" fmla="*/ 2147483646 h 195"/>
              <a:gd name="T90" fmla="*/ 2147483646 w 197"/>
              <a:gd name="T91" fmla="*/ 2147483646 h 195"/>
              <a:gd name="T92" fmla="*/ 2147483646 w 197"/>
              <a:gd name="T93" fmla="*/ 2147483646 h 195"/>
              <a:gd name="T94" fmla="*/ 2147483646 w 197"/>
              <a:gd name="T95" fmla="*/ 2147483646 h 1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97" h="195">
                <a:moveTo>
                  <a:pt x="195" y="106"/>
                </a:moveTo>
                <a:cubicBezTo>
                  <a:pt x="189" y="105"/>
                  <a:pt x="189" y="105"/>
                  <a:pt x="189" y="105"/>
                </a:cubicBezTo>
                <a:cubicBezTo>
                  <a:pt x="189" y="103"/>
                  <a:pt x="190" y="100"/>
                  <a:pt x="190" y="97"/>
                </a:cubicBezTo>
                <a:cubicBezTo>
                  <a:pt x="190" y="95"/>
                  <a:pt x="189" y="92"/>
                  <a:pt x="189" y="90"/>
                </a:cubicBezTo>
                <a:cubicBezTo>
                  <a:pt x="195" y="89"/>
                  <a:pt x="195" y="89"/>
                  <a:pt x="195" y="89"/>
                </a:cubicBezTo>
                <a:cubicBezTo>
                  <a:pt x="197" y="88"/>
                  <a:pt x="197" y="87"/>
                  <a:pt x="197" y="86"/>
                </a:cubicBezTo>
                <a:cubicBezTo>
                  <a:pt x="197" y="83"/>
                  <a:pt x="196" y="80"/>
                  <a:pt x="196" y="78"/>
                </a:cubicBezTo>
                <a:cubicBezTo>
                  <a:pt x="196" y="77"/>
                  <a:pt x="195" y="76"/>
                  <a:pt x="194" y="76"/>
                </a:cubicBezTo>
                <a:cubicBezTo>
                  <a:pt x="194" y="76"/>
                  <a:pt x="194" y="76"/>
                  <a:pt x="193" y="76"/>
                </a:cubicBezTo>
                <a:cubicBezTo>
                  <a:pt x="187" y="77"/>
                  <a:pt x="187" y="77"/>
                  <a:pt x="187" y="77"/>
                </a:cubicBezTo>
                <a:cubicBezTo>
                  <a:pt x="186" y="72"/>
                  <a:pt x="184" y="67"/>
                  <a:pt x="182" y="62"/>
                </a:cubicBezTo>
                <a:cubicBezTo>
                  <a:pt x="188" y="59"/>
                  <a:pt x="188" y="59"/>
                  <a:pt x="188" y="59"/>
                </a:cubicBezTo>
                <a:cubicBezTo>
                  <a:pt x="189" y="59"/>
                  <a:pt x="189" y="57"/>
                  <a:pt x="189" y="56"/>
                </a:cubicBezTo>
                <a:cubicBezTo>
                  <a:pt x="188" y="54"/>
                  <a:pt x="186" y="51"/>
                  <a:pt x="185" y="49"/>
                </a:cubicBezTo>
                <a:cubicBezTo>
                  <a:pt x="185" y="48"/>
                  <a:pt x="184" y="48"/>
                  <a:pt x="183" y="48"/>
                </a:cubicBezTo>
                <a:cubicBezTo>
                  <a:pt x="183" y="48"/>
                  <a:pt x="182" y="48"/>
                  <a:pt x="182" y="48"/>
                </a:cubicBezTo>
                <a:cubicBezTo>
                  <a:pt x="176" y="50"/>
                  <a:pt x="176" y="50"/>
                  <a:pt x="176" y="50"/>
                </a:cubicBezTo>
                <a:cubicBezTo>
                  <a:pt x="174" y="46"/>
                  <a:pt x="171" y="42"/>
                  <a:pt x="167" y="38"/>
                </a:cubicBezTo>
                <a:cubicBezTo>
                  <a:pt x="172" y="34"/>
                  <a:pt x="172" y="34"/>
                  <a:pt x="172" y="34"/>
                </a:cubicBezTo>
                <a:cubicBezTo>
                  <a:pt x="172" y="33"/>
                  <a:pt x="172" y="31"/>
                  <a:pt x="172" y="31"/>
                </a:cubicBezTo>
                <a:cubicBezTo>
                  <a:pt x="170" y="28"/>
                  <a:pt x="168" y="26"/>
                  <a:pt x="166" y="25"/>
                </a:cubicBezTo>
                <a:cubicBezTo>
                  <a:pt x="165" y="24"/>
                  <a:pt x="165" y="24"/>
                  <a:pt x="164" y="24"/>
                </a:cubicBezTo>
                <a:cubicBezTo>
                  <a:pt x="163" y="24"/>
                  <a:pt x="163" y="24"/>
                  <a:pt x="162" y="25"/>
                </a:cubicBezTo>
                <a:cubicBezTo>
                  <a:pt x="158" y="29"/>
                  <a:pt x="158" y="29"/>
                  <a:pt x="158" y="29"/>
                </a:cubicBezTo>
                <a:cubicBezTo>
                  <a:pt x="154" y="26"/>
                  <a:pt x="150" y="23"/>
                  <a:pt x="146" y="20"/>
                </a:cubicBezTo>
                <a:cubicBezTo>
                  <a:pt x="148" y="14"/>
                  <a:pt x="148" y="14"/>
                  <a:pt x="148" y="14"/>
                </a:cubicBezTo>
                <a:cubicBezTo>
                  <a:pt x="149" y="13"/>
                  <a:pt x="148" y="12"/>
                  <a:pt x="147" y="12"/>
                </a:cubicBezTo>
                <a:cubicBezTo>
                  <a:pt x="145" y="10"/>
                  <a:pt x="142" y="9"/>
                  <a:pt x="140" y="8"/>
                </a:cubicBezTo>
                <a:cubicBezTo>
                  <a:pt x="139" y="8"/>
                  <a:pt x="139" y="7"/>
                  <a:pt x="139" y="7"/>
                </a:cubicBezTo>
                <a:cubicBezTo>
                  <a:pt x="138" y="7"/>
                  <a:pt x="137" y="8"/>
                  <a:pt x="137" y="9"/>
                </a:cubicBezTo>
                <a:cubicBezTo>
                  <a:pt x="134" y="14"/>
                  <a:pt x="134" y="14"/>
                  <a:pt x="134" y="14"/>
                </a:cubicBezTo>
                <a:cubicBezTo>
                  <a:pt x="129" y="12"/>
                  <a:pt x="124" y="11"/>
                  <a:pt x="119" y="10"/>
                </a:cubicBezTo>
                <a:cubicBezTo>
                  <a:pt x="120" y="3"/>
                  <a:pt x="120" y="3"/>
                  <a:pt x="120" y="3"/>
                </a:cubicBezTo>
                <a:cubicBezTo>
                  <a:pt x="120" y="2"/>
                  <a:pt x="120" y="1"/>
                  <a:pt x="118" y="1"/>
                </a:cubicBezTo>
                <a:cubicBezTo>
                  <a:pt x="116" y="0"/>
                  <a:pt x="113" y="0"/>
                  <a:pt x="110" y="0"/>
                </a:cubicBezTo>
                <a:cubicBezTo>
                  <a:pt x="110" y="0"/>
                  <a:pt x="110" y="0"/>
                  <a:pt x="110" y="0"/>
                </a:cubicBezTo>
                <a:cubicBezTo>
                  <a:pt x="109" y="0"/>
                  <a:pt x="108" y="0"/>
                  <a:pt x="107" y="1"/>
                </a:cubicBezTo>
                <a:cubicBezTo>
                  <a:pt x="106" y="7"/>
                  <a:pt x="106" y="7"/>
                  <a:pt x="106" y="7"/>
                </a:cubicBezTo>
                <a:cubicBezTo>
                  <a:pt x="104" y="7"/>
                  <a:pt x="101" y="7"/>
                  <a:pt x="99" y="7"/>
                </a:cubicBezTo>
                <a:cubicBezTo>
                  <a:pt x="96" y="7"/>
                  <a:pt x="94" y="7"/>
                  <a:pt x="91" y="7"/>
                </a:cubicBezTo>
                <a:cubicBezTo>
                  <a:pt x="90" y="1"/>
                  <a:pt x="90" y="1"/>
                  <a:pt x="90" y="1"/>
                </a:cubicBezTo>
                <a:cubicBezTo>
                  <a:pt x="90" y="0"/>
                  <a:pt x="89" y="0"/>
                  <a:pt x="88" y="0"/>
                </a:cubicBezTo>
                <a:cubicBezTo>
                  <a:pt x="88" y="0"/>
                  <a:pt x="88" y="0"/>
                  <a:pt x="88" y="0"/>
                </a:cubicBezTo>
                <a:cubicBezTo>
                  <a:pt x="85" y="0"/>
                  <a:pt x="82" y="0"/>
                  <a:pt x="79" y="1"/>
                </a:cubicBezTo>
                <a:cubicBezTo>
                  <a:pt x="78" y="1"/>
                  <a:pt x="77" y="2"/>
                  <a:pt x="77" y="3"/>
                </a:cubicBezTo>
                <a:cubicBezTo>
                  <a:pt x="78" y="10"/>
                  <a:pt x="78" y="10"/>
                  <a:pt x="78" y="10"/>
                </a:cubicBezTo>
                <a:cubicBezTo>
                  <a:pt x="73" y="11"/>
                  <a:pt x="68" y="12"/>
                  <a:pt x="64" y="14"/>
                </a:cubicBezTo>
                <a:cubicBezTo>
                  <a:pt x="61" y="9"/>
                  <a:pt x="61" y="9"/>
                  <a:pt x="61" y="9"/>
                </a:cubicBezTo>
                <a:cubicBezTo>
                  <a:pt x="60" y="8"/>
                  <a:pt x="60" y="7"/>
                  <a:pt x="59" y="7"/>
                </a:cubicBezTo>
                <a:cubicBezTo>
                  <a:pt x="58" y="7"/>
                  <a:pt x="58" y="8"/>
                  <a:pt x="58" y="8"/>
                </a:cubicBezTo>
                <a:cubicBezTo>
                  <a:pt x="55" y="9"/>
                  <a:pt x="53" y="10"/>
                  <a:pt x="50" y="12"/>
                </a:cubicBezTo>
                <a:cubicBezTo>
                  <a:pt x="49" y="12"/>
                  <a:pt x="49" y="13"/>
                  <a:pt x="49" y="14"/>
                </a:cubicBezTo>
                <a:cubicBezTo>
                  <a:pt x="52" y="20"/>
                  <a:pt x="52" y="20"/>
                  <a:pt x="52" y="20"/>
                </a:cubicBezTo>
                <a:cubicBezTo>
                  <a:pt x="48" y="23"/>
                  <a:pt x="44" y="26"/>
                  <a:pt x="40" y="29"/>
                </a:cubicBezTo>
                <a:cubicBezTo>
                  <a:pt x="35" y="25"/>
                  <a:pt x="35" y="25"/>
                  <a:pt x="35" y="25"/>
                </a:cubicBezTo>
                <a:cubicBezTo>
                  <a:pt x="35" y="24"/>
                  <a:pt x="34" y="24"/>
                  <a:pt x="34" y="24"/>
                </a:cubicBezTo>
                <a:cubicBezTo>
                  <a:pt x="33" y="24"/>
                  <a:pt x="32" y="24"/>
                  <a:pt x="32" y="25"/>
                </a:cubicBezTo>
                <a:cubicBezTo>
                  <a:pt x="30" y="26"/>
                  <a:pt x="28" y="28"/>
                  <a:pt x="26" y="31"/>
                </a:cubicBezTo>
                <a:cubicBezTo>
                  <a:pt x="25" y="31"/>
                  <a:pt x="25" y="33"/>
                  <a:pt x="26" y="34"/>
                </a:cubicBezTo>
                <a:cubicBezTo>
                  <a:pt x="30" y="38"/>
                  <a:pt x="30" y="38"/>
                  <a:pt x="30" y="38"/>
                </a:cubicBezTo>
                <a:cubicBezTo>
                  <a:pt x="27" y="42"/>
                  <a:pt x="24" y="46"/>
                  <a:pt x="21" y="50"/>
                </a:cubicBezTo>
                <a:cubicBezTo>
                  <a:pt x="16" y="48"/>
                  <a:pt x="16" y="48"/>
                  <a:pt x="16" y="48"/>
                </a:cubicBezTo>
                <a:cubicBezTo>
                  <a:pt x="15" y="48"/>
                  <a:pt x="15" y="48"/>
                  <a:pt x="15" y="48"/>
                </a:cubicBezTo>
                <a:cubicBezTo>
                  <a:pt x="14" y="48"/>
                  <a:pt x="13" y="48"/>
                  <a:pt x="13" y="49"/>
                </a:cubicBezTo>
                <a:cubicBezTo>
                  <a:pt x="11" y="51"/>
                  <a:pt x="10" y="54"/>
                  <a:pt x="9" y="56"/>
                </a:cubicBezTo>
                <a:cubicBezTo>
                  <a:pt x="8" y="57"/>
                  <a:pt x="9" y="59"/>
                  <a:pt x="10" y="59"/>
                </a:cubicBezTo>
                <a:cubicBezTo>
                  <a:pt x="15" y="62"/>
                  <a:pt x="15" y="62"/>
                  <a:pt x="15" y="62"/>
                </a:cubicBezTo>
                <a:cubicBezTo>
                  <a:pt x="13" y="67"/>
                  <a:pt x="12" y="72"/>
                  <a:pt x="10" y="77"/>
                </a:cubicBezTo>
                <a:cubicBezTo>
                  <a:pt x="4" y="76"/>
                  <a:pt x="4" y="76"/>
                  <a:pt x="4" y="76"/>
                </a:cubicBezTo>
                <a:cubicBezTo>
                  <a:pt x="4" y="76"/>
                  <a:pt x="4" y="76"/>
                  <a:pt x="4" y="76"/>
                </a:cubicBezTo>
                <a:cubicBezTo>
                  <a:pt x="3" y="76"/>
                  <a:pt x="2" y="77"/>
                  <a:pt x="2" y="78"/>
                </a:cubicBezTo>
                <a:cubicBezTo>
                  <a:pt x="1" y="80"/>
                  <a:pt x="1" y="83"/>
                  <a:pt x="0" y="86"/>
                </a:cubicBezTo>
                <a:cubicBezTo>
                  <a:pt x="0" y="87"/>
                  <a:pt x="1" y="88"/>
                  <a:pt x="2" y="89"/>
                </a:cubicBezTo>
                <a:cubicBezTo>
                  <a:pt x="8" y="90"/>
                  <a:pt x="8" y="90"/>
                  <a:pt x="8" y="90"/>
                </a:cubicBezTo>
                <a:cubicBezTo>
                  <a:pt x="8" y="92"/>
                  <a:pt x="8" y="95"/>
                  <a:pt x="8" y="97"/>
                </a:cubicBezTo>
                <a:cubicBezTo>
                  <a:pt x="8" y="100"/>
                  <a:pt x="8" y="103"/>
                  <a:pt x="8" y="105"/>
                </a:cubicBezTo>
                <a:cubicBezTo>
                  <a:pt x="2" y="106"/>
                  <a:pt x="2" y="106"/>
                  <a:pt x="2" y="106"/>
                </a:cubicBezTo>
                <a:cubicBezTo>
                  <a:pt x="1" y="106"/>
                  <a:pt x="0" y="107"/>
                  <a:pt x="0" y="109"/>
                </a:cubicBezTo>
                <a:cubicBezTo>
                  <a:pt x="1" y="112"/>
                  <a:pt x="1" y="114"/>
                  <a:pt x="2" y="117"/>
                </a:cubicBezTo>
                <a:cubicBezTo>
                  <a:pt x="2" y="118"/>
                  <a:pt x="3" y="119"/>
                  <a:pt x="4" y="119"/>
                </a:cubicBezTo>
                <a:cubicBezTo>
                  <a:pt x="4" y="119"/>
                  <a:pt x="4" y="119"/>
                  <a:pt x="4" y="119"/>
                </a:cubicBezTo>
                <a:cubicBezTo>
                  <a:pt x="10" y="118"/>
                  <a:pt x="10" y="118"/>
                  <a:pt x="10" y="118"/>
                </a:cubicBezTo>
                <a:cubicBezTo>
                  <a:pt x="12" y="123"/>
                  <a:pt x="13" y="128"/>
                  <a:pt x="15" y="133"/>
                </a:cubicBezTo>
                <a:cubicBezTo>
                  <a:pt x="10" y="136"/>
                  <a:pt x="10" y="136"/>
                  <a:pt x="10" y="136"/>
                </a:cubicBezTo>
                <a:cubicBezTo>
                  <a:pt x="9" y="136"/>
                  <a:pt x="8" y="137"/>
                  <a:pt x="9" y="139"/>
                </a:cubicBezTo>
                <a:cubicBezTo>
                  <a:pt x="10" y="141"/>
                  <a:pt x="11" y="144"/>
                  <a:pt x="13" y="146"/>
                </a:cubicBezTo>
                <a:cubicBezTo>
                  <a:pt x="13" y="147"/>
                  <a:pt x="14" y="147"/>
                  <a:pt x="15" y="147"/>
                </a:cubicBezTo>
                <a:cubicBezTo>
                  <a:pt x="15" y="147"/>
                  <a:pt x="15" y="147"/>
                  <a:pt x="16" y="147"/>
                </a:cubicBezTo>
                <a:cubicBezTo>
                  <a:pt x="21" y="144"/>
                  <a:pt x="21" y="144"/>
                  <a:pt x="21" y="144"/>
                </a:cubicBezTo>
                <a:cubicBezTo>
                  <a:pt x="24" y="149"/>
                  <a:pt x="27" y="153"/>
                  <a:pt x="30" y="157"/>
                </a:cubicBezTo>
                <a:cubicBezTo>
                  <a:pt x="26" y="161"/>
                  <a:pt x="26" y="161"/>
                  <a:pt x="26" y="161"/>
                </a:cubicBezTo>
                <a:cubicBezTo>
                  <a:pt x="25" y="162"/>
                  <a:pt x="25" y="163"/>
                  <a:pt x="26" y="164"/>
                </a:cubicBezTo>
                <a:cubicBezTo>
                  <a:pt x="28" y="166"/>
                  <a:pt x="30" y="168"/>
                  <a:pt x="32" y="170"/>
                </a:cubicBezTo>
                <a:cubicBezTo>
                  <a:pt x="32" y="171"/>
                  <a:pt x="33" y="171"/>
                  <a:pt x="34" y="171"/>
                </a:cubicBezTo>
                <a:cubicBezTo>
                  <a:pt x="34" y="171"/>
                  <a:pt x="35" y="171"/>
                  <a:pt x="35" y="170"/>
                </a:cubicBezTo>
                <a:cubicBezTo>
                  <a:pt x="40" y="166"/>
                  <a:pt x="40" y="166"/>
                  <a:pt x="40" y="166"/>
                </a:cubicBezTo>
                <a:cubicBezTo>
                  <a:pt x="44" y="169"/>
                  <a:pt x="48" y="172"/>
                  <a:pt x="52" y="175"/>
                </a:cubicBezTo>
                <a:cubicBezTo>
                  <a:pt x="49" y="180"/>
                  <a:pt x="49" y="180"/>
                  <a:pt x="49" y="180"/>
                </a:cubicBezTo>
                <a:cubicBezTo>
                  <a:pt x="49" y="181"/>
                  <a:pt x="49" y="183"/>
                  <a:pt x="50" y="183"/>
                </a:cubicBezTo>
                <a:cubicBezTo>
                  <a:pt x="53" y="185"/>
                  <a:pt x="55" y="186"/>
                  <a:pt x="58" y="187"/>
                </a:cubicBezTo>
                <a:cubicBezTo>
                  <a:pt x="58" y="187"/>
                  <a:pt x="58" y="187"/>
                  <a:pt x="59" y="187"/>
                </a:cubicBezTo>
                <a:cubicBezTo>
                  <a:pt x="60" y="187"/>
                  <a:pt x="60" y="187"/>
                  <a:pt x="61" y="186"/>
                </a:cubicBezTo>
                <a:cubicBezTo>
                  <a:pt x="64" y="181"/>
                  <a:pt x="64" y="181"/>
                  <a:pt x="64" y="181"/>
                </a:cubicBezTo>
                <a:cubicBezTo>
                  <a:pt x="68" y="183"/>
                  <a:pt x="73" y="184"/>
                  <a:pt x="78" y="185"/>
                </a:cubicBezTo>
                <a:cubicBezTo>
                  <a:pt x="77" y="191"/>
                  <a:pt x="77" y="191"/>
                  <a:pt x="77" y="191"/>
                </a:cubicBezTo>
                <a:cubicBezTo>
                  <a:pt x="77" y="193"/>
                  <a:pt x="78" y="194"/>
                  <a:pt x="79" y="194"/>
                </a:cubicBezTo>
                <a:cubicBezTo>
                  <a:pt x="82" y="194"/>
                  <a:pt x="85" y="195"/>
                  <a:pt x="88" y="195"/>
                </a:cubicBezTo>
                <a:cubicBezTo>
                  <a:pt x="88" y="195"/>
                  <a:pt x="88" y="195"/>
                  <a:pt x="88" y="195"/>
                </a:cubicBezTo>
                <a:cubicBezTo>
                  <a:pt x="89" y="195"/>
                  <a:pt x="90" y="195"/>
                  <a:pt x="90" y="193"/>
                </a:cubicBezTo>
                <a:cubicBezTo>
                  <a:pt x="91" y="187"/>
                  <a:pt x="91" y="187"/>
                  <a:pt x="91" y="187"/>
                </a:cubicBezTo>
                <a:cubicBezTo>
                  <a:pt x="94" y="187"/>
                  <a:pt x="96" y="188"/>
                  <a:pt x="99" y="188"/>
                </a:cubicBezTo>
                <a:cubicBezTo>
                  <a:pt x="101" y="188"/>
                  <a:pt x="104" y="187"/>
                  <a:pt x="106" y="187"/>
                </a:cubicBezTo>
                <a:cubicBezTo>
                  <a:pt x="107" y="193"/>
                  <a:pt x="107" y="193"/>
                  <a:pt x="107" y="193"/>
                </a:cubicBezTo>
                <a:cubicBezTo>
                  <a:pt x="108" y="195"/>
                  <a:pt x="109" y="195"/>
                  <a:pt x="110" y="195"/>
                </a:cubicBezTo>
                <a:cubicBezTo>
                  <a:pt x="110" y="195"/>
                  <a:pt x="110" y="195"/>
                  <a:pt x="110" y="195"/>
                </a:cubicBezTo>
                <a:cubicBezTo>
                  <a:pt x="113" y="195"/>
                  <a:pt x="116" y="194"/>
                  <a:pt x="118" y="194"/>
                </a:cubicBezTo>
                <a:cubicBezTo>
                  <a:pt x="120" y="194"/>
                  <a:pt x="120" y="193"/>
                  <a:pt x="120" y="191"/>
                </a:cubicBezTo>
                <a:cubicBezTo>
                  <a:pt x="119" y="185"/>
                  <a:pt x="119" y="185"/>
                  <a:pt x="119" y="185"/>
                </a:cubicBezTo>
                <a:cubicBezTo>
                  <a:pt x="124" y="184"/>
                  <a:pt x="129" y="183"/>
                  <a:pt x="134" y="181"/>
                </a:cubicBezTo>
                <a:cubicBezTo>
                  <a:pt x="137" y="186"/>
                  <a:pt x="137" y="186"/>
                  <a:pt x="137" y="186"/>
                </a:cubicBezTo>
                <a:cubicBezTo>
                  <a:pt x="137" y="187"/>
                  <a:pt x="138" y="187"/>
                  <a:pt x="139" y="187"/>
                </a:cubicBezTo>
                <a:cubicBezTo>
                  <a:pt x="139" y="187"/>
                  <a:pt x="139" y="187"/>
                  <a:pt x="140" y="187"/>
                </a:cubicBezTo>
                <a:cubicBezTo>
                  <a:pt x="142" y="186"/>
                  <a:pt x="145" y="185"/>
                  <a:pt x="147" y="183"/>
                </a:cubicBezTo>
                <a:cubicBezTo>
                  <a:pt x="148" y="183"/>
                  <a:pt x="149" y="181"/>
                  <a:pt x="148" y="180"/>
                </a:cubicBezTo>
                <a:cubicBezTo>
                  <a:pt x="146" y="175"/>
                  <a:pt x="146" y="175"/>
                  <a:pt x="146" y="175"/>
                </a:cubicBezTo>
                <a:cubicBezTo>
                  <a:pt x="150" y="172"/>
                  <a:pt x="154" y="169"/>
                  <a:pt x="158" y="166"/>
                </a:cubicBezTo>
                <a:cubicBezTo>
                  <a:pt x="162" y="170"/>
                  <a:pt x="162" y="170"/>
                  <a:pt x="162" y="170"/>
                </a:cubicBezTo>
                <a:cubicBezTo>
                  <a:pt x="163" y="171"/>
                  <a:pt x="163" y="171"/>
                  <a:pt x="164" y="171"/>
                </a:cubicBezTo>
                <a:cubicBezTo>
                  <a:pt x="165" y="171"/>
                  <a:pt x="165" y="171"/>
                  <a:pt x="166" y="170"/>
                </a:cubicBezTo>
                <a:cubicBezTo>
                  <a:pt x="168" y="168"/>
                  <a:pt x="170" y="166"/>
                  <a:pt x="172" y="164"/>
                </a:cubicBezTo>
                <a:cubicBezTo>
                  <a:pt x="172" y="163"/>
                  <a:pt x="172" y="162"/>
                  <a:pt x="172" y="161"/>
                </a:cubicBezTo>
                <a:cubicBezTo>
                  <a:pt x="167" y="157"/>
                  <a:pt x="167" y="157"/>
                  <a:pt x="167" y="157"/>
                </a:cubicBezTo>
                <a:cubicBezTo>
                  <a:pt x="171" y="153"/>
                  <a:pt x="174" y="149"/>
                  <a:pt x="176" y="144"/>
                </a:cubicBezTo>
                <a:cubicBezTo>
                  <a:pt x="182" y="147"/>
                  <a:pt x="182" y="147"/>
                  <a:pt x="182" y="147"/>
                </a:cubicBezTo>
                <a:cubicBezTo>
                  <a:pt x="182" y="147"/>
                  <a:pt x="183" y="147"/>
                  <a:pt x="183" y="147"/>
                </a:cubicBezTo>
                <a:cubicBezTo>
                  <a:pt x="184" y="147"/>
                  <a:pt x="185" y="147"/>
                  <a:pt x="185" y="146"/>
                </a:cubicBezTo>
                <a:cubicBezTo>
                  <a:pt x="186" y="144"/>
                  <a:pt x="188" y="141"/>
                  <a:pt x="189" y="139"/>
                </a:cubicBezTo>
                <a:cubicBezTo>
                  <a:pt x="189" y="137"/>
                  <a:pt x="189" y="136"/>
                  <a:pt x="188" y="136"/>
                </a:cubicBezTo>
                <a:cubicBezTo>
                  <a:pt x="182" y="133"/>
                  <a:pt x="182" y="133"/>
                  <a:pt x="182" y="133"/>
                </a:cubicBezTo>
                <a:cubicBezTo>
                  <a:pt x="184" y="128"/>
                  <a:pt x="186" y="123"/>
                  <a:pt x="187" y="118"/>
                </a:cubicBezTo>
                <a:cubicBezTo>
                  <a:pt x="193" y="119"/>
                  <a:pt x="193" y="119"/>
                  <a:pt x="193" y="119"/>
                </a:cubicBezTo>
                <a:cubicBezTo>
                  <a:pt x="194" y="119"/>
                  <a:pt x="194" y="119"/>
                  <a:pt x="194" y="119"/>
                </a:cubicBezTo>
                <a:cubicBezTo>
                  <a:pt x="195" y="119"/>
                  <a:pt x="196" y="118"/>
                  <a:pt x="196" y="117"/>
                </a:cubicBezTo>
                <a:cubicBezTo>
                  <a:pt x="196" y="114"/>
                  <a:pt x="197" y="112"/>
                  <a:pt x="197" y="109"/>
                </a:cubicBezTo>
                <a:cubicBezTo>
                  <a:pt x="197" y="107"/>
                  <a:pt x="197" y="106"/>
                  <a:pt x="195" y="106"/>
                </a:cubicBezTo>
                <a:close/>
              </a:path>
            </a:pathLst>
          </a:custGeom>
          <a:solidFill>
            <a:schemeClr val="accent2">
              <a:alpha val="79999"/>
            </a:schemeClr>
          </a:solidFill>
          <a:ln>
            <a:noFill/>
          </a:ln>
        </p:spPr>
        <p:txBody>
          <a:bodyPr lIns="68568" tIns="34285" rIns="68568" bIns="34285"/>
          <a:lstStyle/>
          <a:p>
            <a:endParaRPr lang="zh-CN" altLang="en-US"/>
          </a:p>
        </p:txBody>
      </p:sp>
      <p:sp>
        <p:nvSpPr>
          <p:cNvPr id="26" name="Freeform 5"/>
          <p:cNvSpPr>
            <a:spLocks/>
          </p:cNvSpPr>
          <p:nvPr/>
        </p:nvSpPr>
        <p:spPr bwMode="auto">
          <a:xfrm>
            <a:off x="5674413" y="2605199"/>
            <a:ext cx="1457325" cy="1444228"/>
          </a:xfrm>
          <a:custGeom>
            <a:avLst/>
            <a:gdLst>
              <a:gd name="T0" fmla="*/ 2147483646 w 197"/>
              <a:gd name="T1" fmla="*/ 2147483646 h 195"/>
              <a:gd name="T2" fmla="*/ 2147483646 w 197"/>
              <a:gd name="T3" fmla="*/ 2147483646 h 195"/>
              <a:gd name="T4" fmla="*/ 2147483646 w 197"/>
              <a:gd name="T5" fmla="*/ 2147483646 h 195"/>
              <a:gd name="T6" fmla="*/ 2147483646 w 197"/>
              <a:gd name="T7" fmla="*/ 2147483646 h 195"/>
              <a:gd name="T8" fmla="*/ 2147483646 w 197"/>
              <a:gd name="T9" fmla="*/ 2147483646 h 195"/>
              <a:gd name="T10" fmla="*/ 2147483646 w 197"/>
              <a:gd name="T11" fmla="*/ 2147483646 h 195"/>
              <a:gd name="T12" fmla="*/ 2147483646 w 197"/>
              <a:gd name="T13" fmla="*/ 2147483646 h 195"/>
              <a:gd name="T14" fmla="*/ 2147483646 w 197"/>
              <a:gd name="T15" fmla="*/ 2147483646 h 195"/>
              <a:gd name="T16" fmla="*/ 2147483646 w 197"/>
              <a:gd name="T17" fmla="*/ 2147483646 h 195"/>
              <a:gd name="T18" fmla="*/ 2147483646 w 197"/>
              <a:gd name="T19" fmla="*/ 2147483646 h 195"/>
              <a:gd name="T20" fmla="*/ 2147483646 w 197"/>
              <a:gd name="T21" fmla="*/ 2147483646 h 195"/>
              <a:gd name="T22" fmla="*/ 2147483646 w 197"/>
              <a:gd name="T23" fmla="*/ 0 h 195"/>
              <a:gd name="T24" fmla="*/ 2147483646 w 197"/>
              <a:gd name="T25" fmla="*/ 2147483646 h 195"/>
              <a:gd name="T26" fmla="*/ 2147483646 w 197"/>
              <a:gd name="T27" fmla="*/ 0 h 195"/>
              <a:gd name="T28" fmla="*/ 2147483646 w 197"/>
              <a:gd name="T29" fmla="*/ 2147483646 h 195"/>
              <a:gd name="T30" fmla="*/ 2147483646 w 197"/>
              <a:gd name="T31" fmla="*/ 2147483646 h 195"/>
              <a:gd name="T32" fmla="*/ 2147483646 w 197"/>
              <a:gd name="T33" fmla="*/ 2147483646 h 195"/>
              <a:gd name="T34" fmla="*/ 2147483646 w 197"/>
              <a:gd name="T35" fmla="*/ 2147483646 h 195"/>
              <a:gd name="T36" fmla="*/ 2147483646 w 197"/>
              <a:gd name="T37" fmla="*/ 2147483646 h 195"/>
              <a:gd name="T38" fmla="*/ 2147483646 w 197"/>
              <a:gd name="T39" fmla="*/ 2147483646 h 195"/>
              <a:gd name="T40" fmla="*/ 2147483646 w 197"/>
              <a:gd name="T41" fmla="*/ 2147483646 h 195"/>
              <a:gd name="T42" fmla="*/ 2147483646 w 197"/>
              <a:gd name="T43" fmla="*/ 2147483646 h 195"/>
              <a:gd name="T44" fmla="*/ 2147483646 w 197"/>
              <a:gd name="T45" fmla="*/ 2147483646 h 195"/>
              <a:gd name="T46" fmla="*/ 0 w 197"/>
              <a:gd name="T47" fmla="*/ 2147483646 h 195"/>
              <a:gd name="T48" fmla="*/ 2147483646 w 197"/>
              <a:gd name="T49" fmla="*/ 2147483646 h 195"/>
              <a:gd name="T50" fmla="*/ 0 w 197"/>
              <a:gd name="T51" fmla="*/ 2147483646 h 195"/>
              <a:gd name="T52" fmla="*/ 2147483646 w 197"/>
              <a:gd name="T53" fmla="*/ 2147483646 h 195"/>
              <a:gd name="T54" fmla="*/ 2147483646 w 197"/>
              <a:gd name="T55" fmla="*/ 2147483646 h 195"/>
              <a:gd name="T56" fmla="*/ 2147483646 w 197"/>
              <a:gd name="T57" fmla="*/ 2147483646 h 195"/>
              <a:gd name="T58" fmla="*/ 2147483646 w 197"/>
              <a:gd name="T59" fmla="*/ 2147483646 h 195"/>
              <a:gd name="T60" fmla="*/ 2147483646 w 197"/>
              <a:gd name="T61" fmla="*/ 2147483646 h 195"/>
              <a:gd name="T62" fmla="*/ 2147483646 w 197"/>
              <a:gd name="T63" fmla="*/ 2147483646 h 195"/>
              <a:gd name="T64" fmla="*/ 2147483646 w 197"/>
              <a:gd name="T65" fmla="*/ 2147483646 h 195"/>
              <a:gd name="T66" fmla="*/ 2147483646 w 197"/>
              <a:gd name="T67" fmla="*/ 2147483646 h 195"/>
              <a:gd name="T68" fmla="*/ 2147483646 w 197"/>
              <a:gd name="T69" fmla="*/ 2147483646 h 195"/>
              <a:gd name="T70" fmla="*/ 2147483646 w 197"/>
              <a:gd name="T71" fmla="*/ 2147483646 h 195"/>
              <a:gd name="T72" fmla="*/ 2147483646 w 197"/>
              <a:gd name="T73" fmla="*/ 2147483646 h 195"/>
              <a:gd name="T74" fmla="*/ 2147483646 w 197"/>
              <a:gd name="T75" fmla="*/ 2147483646 h 195"/>
              <a:gd name="T76" fmla="*/ 2147483646 w 197"/>
              <a:gd name="T77" fmla="*/ 2147483646 h 195"/>
              <a:gd name="T78" fmla="*/ 2147483646 w 197"/>
              <a:gd name="T79" fmla="*/ 2147483646 h 195"/>
              <a:gd name="T80" fmla="*/ 2147483646 w 197"/>
              <a:gd name="T81" fmla="*/ 2147483646 h 195"/>
              <a:gd name="T82" fmla="*/ 2147483646 w 197"/>
              <a:gd name="T83" fmla="*/ 2147483646 h 195"/>
              <a:gd name="T84" fmla="*/ 2147483646 w 197"/>
              <a:gd name="T85" fmla="*/ 2147483646 h 195"/>
              <a:gd name="T86" fmla="*/ 2147483646 w 197"/>
              <a:gd name="T87" fmla="*/ 2147483646 h 195"/>
              <a:gd name="T88" fmla="*/ 2147483646 w 197"/>
              <a:gd name="T89" fmla="*/ 2147483646 h 195"/>
              <a:gd name="T90" fmla="*/ 2147483646 w 197"/>
              <a:gd name="T91" fmla="*/ 2147483646 h 195"/>
              <a:gd name="T92" fmla="*/ 2147483646 w 197"/>
              <a:gd name="T93" fmla="*/ 2147483646 h 195"/>
              <a:gd name="T94" fmla="*/ 2147483646 w 197"/>
              <a:gd name="T95" fmla="*/ 2147483646 h 1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97" h="195">
                <a:moveTo>
                  <a:pt x="195" y="106"/>
                </a:moveTo>
                <a:cubicBezTo>
                  <a:pt x="189" y="105"/>
                  <a:pt x="189" y="105"/>
                  <a:pt x="189" y="105"/>
                </a:cubicBezTo>
                <a:cubicBezTo>
                  <a:pt x="189" y="103"/>
                  <a:pt x="190" y="100"/>
                  <a:pt x="190" y="97"/>
                </a:cubicBezTo>
                <a:cubicBezTo>
                  <a:pt x="190" y="95"/>
                  <a:pt x="189" y="92"/>
                  <a:pt x="189" y="90"/>
                </a:cubicBezTo>
                <a:cubicBezTo>
                  <a:pt x="195" y="89"/>
                  <a:pt x="195" y="89"/>
                  <a:pt x="195" y="89"/>
                </a:cubicBezTo>
                <a:cubicBezTo>
                  <a:pt x="197" y="88"/>
                  <a:pt x="197" y="87"/>
                  <a:pt x="197" y="86"/>
                </a:cubicBezTo>
                <a:cubicBezTo>
                  <a:pt x="197" y="83"/>
                  <a:pt x="196" y="80"/>
                  <a:pt x="196" y="78"/>
                </a:cubicBezTo>
                <a:cubicBezTo>
                  <a:pt x="196" y="77"/>
                  <a:pt x="195" y="76"/>
                  <a:pt x="194" y="76"/>
                </a:cubicBezTo>
                <a:cubicBezTo>
                  <a:pt x="194" y="76"/>
                  <a:pt x="194" y="76"/>
                  <a:pt x="193" y="76"/>
                </a:cubicBezTo>
                <a:cubicBezTo>
                  <a:pt x="187" y="77"/>
                  <a:pt x="187" y="77"/>
                  <a:pt x="187" y="77"/>
                </a:cubicBezTo>
                <a:cubicBezTo>
                  <a:pt x="186" y="72"/>
                  <a:pt x="184" y="67"/>
                  <a:pt x="182" y="62"/>
                </a:cubicBezTo>
                <a:cubicBezTo>
                  <a:pt x="188" y="59"/>
                  <a:pt x="188" y="59"/>
                  <a:pt x="188" y="59"/>
                </a:cubicBezTo>
                <a:cubicBezTo>
                  <a:pt x="189" y="59"/>
                  <a:pt x="189" y="57"/>
                  <a:pt x="189" y="56"/>
                </a:cubicBezTo>
                <a:cubicBezTo>
                  <a:pt x="188" y="54"/>
                  <a:pt x="186" y="51"/>
                  <a:pt x="185" y="49"/>
                </a:cubicBezTo>
                <a:cubicBezTo>
                  <a:pt x="185" y="48"/>
                  <a:pt x="184" y="48"/>
                  <a:pt x="183" y="48"/>
                </a:cubicBezTo>
                <a:cubicBezTo>
                  <a:pt x="183" y="48"/>
                  <a:pt x="182" y="48"/>
                  <a:pt x="182" y="48"/>
                </a:cubicBezTo>
                <a:cubicBezTo>
                  <a:pt x="176" y="50"/>
                  <a:pt x="176" y="50"/>
                  <a:pt x="176" y="50"/>
                </a:cubicBezTo>
                <a:cubicBezTo>
                  <a:pt x="174" y="46"/>
                  <a:pt x="171" y="42"/>
                  <a:pt x="167" y="38"/>
                </a:cubicBezTo>
                <a:cubicBezTo>
                  <a:pt x="172" y="34"/>
                  <a:pt x="172" y="34"/>
                  <a:pt x="172" y="34"/>
                </a:cubicBezTo>
                <a:cubicBezTo>
                  <a:pt x="172" y="33"/>
                  <a:pt x="172" y="31"/>
                  <a:pt x="172" y="31"/>
                </a:cubicBezTo>
                <a:cubicBezTo>
                  <a:pt x="170" y="28"/>
                  <a:pt x="168" y="26"/>
                  <a:pt x="166" y="25"/>
                </a:cubicBezTo>
                <a:cubicBezTo>
                  <a:pt x="165" y="24"/>
                  <a:pt x="165" y="24"/>
                  <a:pt x="164" y="24"/>
                </a:cubicBezTo>
                <a:cubicBezTo>
                  <a:pt x="163" y="24"/>
                  <a:pt x="163" y="24"/>
                  <a:pt x="162" y="25"/>
                </a:cubicBezTo>
                <a:cubicBezTo>
                  <a:pt x="158" y="29"/>
                  <a:pt x="158" y="29"/>
                  <a:pt x="158" y="29"/>
                </a:cubicBezTo>
                <a:cubicBezTo>
                  <a:pt x="154" y="26"/>
                  <a:pt x="150" y="23"/>
                  <a:pt x="146" y="20"/>
                </a:cubicBezTo>
                <a:cubicBezTo>
                  <a:pt x="148" y="14"/>
                  <a:pt x="148" y="14"/>
                  <a:pt x="148" y="14"/>
                </a:cubicBezTo>
                <a:cubicBezTo>
                  <a:pt x="149" y="13"/>
                  <a:pt x="148" y="12"/>
                  <a:pt x="147" y="12"/>
                </a:cubicBezTo>
                <a:cubicBezTo>
                  <a:pt x="145" y="10"/>
                  <a:pt x="142" y="9"/>
                  <a:pt x="140" y="8"/>
                </a:cubicBezTo>
                <a:cubicBezTo>
                  <a:pt x="139" y="8"/>
                  <a:pt x="139" y="7"/>
                  <a:pt x="139" y="7"/>
                </a:cubicBezTo>
                <a:cubicBezTo>
                  <a:pt x="138" y="7"/>
                  <a:pt x="137" y="8"/>
                  <a:pt x="137" y="9"/>
                </a:cubicBezTo>
                <a:cubicBezTo>
                  <a:pt x="134" y="14"/>
                  <a:pt x="134" y="14"/>
                  <a:pt x="134" y="14"/>
                </a:cubicBezTo>
                <a:cubicBezTo>
                  <a:pt x="129" y="12"/>
                  <a:pt x="124" y="11"/>
                  <a:pt x="119" y="10"/>
                </a:cubicBezTo>
                <a:cubicBezTo>
                  <a:pt x="120" y="3"/>
                  <a:pt x="120" y="3"/>
                  <a:pt x="120" y="3"/>
                </a:cubicBezTo>
                <a:cubicBezTo>
                  <a:pt x="120" y="2"/>
                  <a:pt x="120" y="1"/>
                  <a:pt x="118" y="1"/>
                </a:cubicBezTo>
                <a:cubicBezTo>
                  <a:pt x="116" y="0"/>
                  <a:pt x="113" y="0"/>
                  <a:pt x="110" y="0"/>
                </a:cubicBezTo>
                <a:cubicBezTo>
                  <a:pt x="110" y="0"/>
                  <a:pt x="110" y="0"/>
                  <a:pt x="110" y="0"/>
                </a:cubicBezTo>
                <a:cubicBezTo>
                  <a:pt x="109" y="0"/>
                  <a:pt x="108" y="0"/>
                  <a:pt x="107" y="1"/>
                </a:cubicBezTo>
                <a:cubicBezTo>
                  <a:pt x="106" y="7"/>
                  <a:pt x="106" y="7"/>
                  <a:pt x="106" y="7"/>
                </a:cubicBezTo>
                <a:cubicBezTo>
                  <a:pt x="104" y="7"/>
                  <a:pt x="101" y="7"/>
                  <a:pt x="99" y="7"/>
                </a:cubicBezTo>
                <a:cubicBezTo>
                  <a:pt x="96" y="7"/>
                  <a:pt x="94" y="7"/>
                  <a:pt x="91" y="7"/>
                </a:cubicBezTo>
                <a:cubicBezTo>
                  <a:pt x="90" y="1"/>
                  <a:pt x="90" y="1"/>
                  <a:pt x="90" y="1"/>
                </a:cubicBezTo>
                <a:cubicBezTo>
                  <a:pt x="90" y="0"/>
                  <a:pt x="89" y="0"/>
                  <a:pt x="88" y="0"/>
                </a:cubicBezTo>
                <a:cubicBezTo>
                  <a:pt x="88" y="0"/>
                  <a:pt x="88" y="0"/>
                  <a:pt x="88" y="0"/>
                </a:cubicBezTo>
                <a:cubicBezTo>
                  <a:pt x="85" y="0"/>
                  <a:pt x="82" y="0"/>
                  <a:pt x="79" y="1"/>
                </a:cubicBezTo>
                <a:cubicBezTo>
                  <a:pt x="78" y="1"/>
                  <a:pt x="77" y="2"/>
                  <a:pt x="77" y="3"/>
                </a:cubicBezTo>
                <a:cubicBezTo>
                  <a:pt x="78" y="10"/>
                  <a:pt x="78" y="10"/>
                  <a:pt x="78" y="10"/>
                </a:cubicBezTo>
                <a:cubicBezTo>
                  <a:pt x="73" y="11"/>
                  <a:pt x="68" y="12"/>
                  <a:pt x="64" y="14"/>
                </a:cubicBezTo>
                <a:cubicBezTo>
                  <a:pt x="61" y="9"/>
                  <a:pt x="61" y="9"/>
                  <a:pt x="61" y="9"/>
                </a:cubicBezTo>
                <a:cubicBezTo>
                  <a:pt x="60" y="8"/>
                  <a:pt x="60" y="7"/>
                  <a:pt x="59" y="7"/>
                </a:cubicBezTo>
                <a:cubicBezTo>
                  <a:pt x="58" y="7"/>
                  <a:pt x="58" y="8"/>
                  <a:pt x="58" y="8"/>
                </a:cubicBezTo>
                <a:cubicBezTo>
                  <a:pt x="55" y="9"/>
                  <a:pt x="53" y="10"/>
                  <a:pt x="50" y="12"/>
                </a:cubicBezTo>
                <a:cubicBezTo>
                  <a:pt x="49" y="12"/>
                  <a:pt x="49" y="13"/>
                  <a:pt x="49" y="14"/>
                </a:cubicBezTo>
                <a:cubicBezTo>
                  <a:pt x="52" y="20"/>
                  <a:pt x="52" y="20"/>
                  <a:pt x="52" y="20"/>
                </a:cubicBezTo>
                <a:cubicBezTo>
                  <a:pt x="48" y="23"/>
                  <a:pt x="44" y="26"/>
                  <a:pt x="40" y="29"/>
                </a:cubicBezTo>
                <a:cubicBezTo>
                  <a:pt x="35" y="25"/>
                  <a:pt x="35" y="25"/>
                  <a:pt x="35" y="25"/>
                </a:cubicBezTo>
                <a:cubicBezTo>
                  <a:pt x="35" y="24"/>
                  <a:pt x="34" y="24"/>
                  <a:pt x="34" y="24"/>
                </a:cubicBezTo>
                <a:cubicBezTo>
                  <a:pt x="33" y="24"/>
                  <a:pt x="32" y="24"/>
                  <a:pt x="32" y="25"/>
                </a:cubicBezTo>
                <a:cubicBezTo>
                  <a:pt x="30" y="26"/>
                  <a:pt x="28" y="28"/>
                  <a:pt x="26" y="31"/>
                </a:cubicBezTo>
                <a:cubicBezTo>
                  <a:pt x="25" y="31"/>
                  <a:pt x="25" y="33"/>
                  <a:pt x="26" y="34"/>
                </a:cubicBezTo>
                <a:cubicBezTo>
                  <a:pt x="30" y="38"/>
                  <a:pt x="30" y="38"/>
                  <a:pt x="30" y="38"/>
                </a:cubicBezTo>
                <a:cubicBezTo>
                  <a:pt x="27" y="42"/>
                  <a:pt x="24" y="46"/>
                  <a:pt x="21" y="50"/>
                </a:cubicBezTo>
                <a:cubicBezTo>
                  <a:pt x="16" y="48"/>
                  <a:pt x="16" y="48"/>
                  <a:pt x="16" y="48"/>
                </a:cubicBezTo>
                <a:cubicBezTo>
                  <a:pt x="15" y="48"/>
                  <a:pt x="15" y="48"/>
                  <a:pt x="15" y="48"/>
                </a:cubicBezTo>
                <a:cubicBezTo>
                  <a:pt x="14" y="48"/>
                  <a:pt x="13" y="48"/>
                  <a:pt x="13" y="49"/>
                </a:cubicBezTo>
                <a:cubicBezTo>
                  <a:pt x="11" y="51"/>
                  <a:pt x="10" y="54"/>
                  <a:pt x="9" y="56"/>
                </a:cubicBezTo>
                <a:cubicBezTo>
                  <a:pt x="8" y="57"/>
                  <a:pt x="9" y="59"/>
                  <a:pt x="10" y="59"/>
                </a:cubicBezTo>
                <a:cubicBezTo>
                  <a:pt x="15" y="62"/>
                  <a:pt x="15" y="62"/>
                  <a:pt x="15" y="62"/>
                </a:cubicBezTo>
                <a:cubicBezTo>
                  <a:pt x="13" y="67"/>
                  <a:pt x="12" y="72"/>
                  <a:pt x="10" y="77"/>
                </a:cubicBezTo>
                <a:cubicBezTo>
                  <a:pt x="4" y="76"/>
                  <a:pt x="4" y="76"/>
                  <a:pt x="4" y="76"/>
                </a:cubicBezTo>
                <a:cubicBezTo>
                  <a:pt x="4" y="76"/>
                  <a:pt x="4" y="76"/>
                  <a:pt x="4" y="76"/>
                </a:cubicBezTo>
                <a:cubicBezTo>
                  <a:pt x="3" y="76"/>
                  <a:pt x="2" y="77"/>
                  <a:pt x="2" y="78"/>
                </a:cubicBezTo>
                <a:cubicBezTo>
                  <a:pt x="1" y="80"/>
                  <a:pt x="1" y="83"/>
                  <a:pt x="0" y="86"/>
                </a:cubicBezTo>
                <a:cubicBezTo>
                  <a:pt x="0" y="87"/>
                  <a:pt x="1" y="88"/>
                  <a:pt x="2" y="89"/>
                </a:cubicBezTo>
                <a:cubicBezTo>
                  <a:pt x="8" y="90"/>
                  <a:pt x="8" y="90"/>
                  <a:pt x="8" y="90"/>
                </a:cubicBezTo>
                <a:cubicBezTo>
                  <a:pt x="8" y="92"/>
                  <a:pt x="8" y="95"/>
                  <a:pt x="8" y="97"/>
                </a:cubicBezTo>
                <a:cubicBezTo>
                  <a:pt x="8" y="100"/>
                  <a:pt x="8" y="103"/>
                  <a:pt x="8" y="105"/>
                </a:cubicBezTo>
                <a:cubicBezTo>
                  <a:pt x="2" y="106"/>
                  <a:pt x="2" y="106"/>
                  <a:pt x="2" y="106"/>
                </a:cubicBezTo>
                <a:cubicBezTo>
                  <a:pt x="1" y="106"/>
                  <a:pt x="0" y="107"/>
                  <a:pt x="0" y="109"/>
                </a:cubicBezTo>
                <a:cubicBezTo>
                  <a:pt x="1" y="112"/>
                  <a:pt x="1" y="114"/>
                  <a:pt x="2" y="117"/>
                </a:cubicBezTo>
                <a:cubicBezTo>
                  <a:pt x="2" y="118"/>
                  <a:pt x="3" y="119"/>
                  <a:pt x="4" y="119"/>
                </a:cubicBezTo>
                <a:cubicBezTo>
                  <a:pt x="4" y="119"/>
                  <a:pt x="4" y="119"/>
                  <a:pt x="4" y="119"/>
                </a:cubicBezTo>
                <a:cubicBezTo>
                  <a:pt x="10" y="118"/>
                  <a:pt x="10" y="118"/>
                  <a:pt x="10" y="118"/>
                </a:cubicBezTo>
                <a:cubicBezTo>
                  <a:pt x="12" y="123"/>
                  <a:pt x="13" y="128"/>
                  <a:pt x="15" y="133"/>
                </a:cubicBezTo>
                <a:cubicBezTo>
                  <a:pt x="10" y="136"/>
                  <a:pt x="10" y="136"/>
                  <a:pt x="10" y="136"/>
                </a:cubicBezTo>
                <a:cubicBezTo>
                  <a:pt x="9" y="136"/>
                  <a:pt x="8" y="137"/>
                  <a:pt x="9" y="139"/>
                </a:cubicBezTo>
                <a:cubicBezTo>
                  <a:pt x="10" y="141"/>
                  <a:pt x="11" y="144"/>
                  <a:pt x="13" y="146"/>
                </a:cubicBezTo>
                <a:cubicBezTo>
                  <a:pt x="13" y="147"/>
                  <a:pt x="14" y="147"/>
                  <a:pt x="15" y="147"/>
                </a:cubicBezTo>
                <a:cubicBezTo>
                  <a:pt x="15" y="147"/>
                  <a:pt x="15" y="147"/>
                  <a:pt x="16" y="147"/>
                </a:cubicBezTo>
                <a:cubicBezTo>
                  <a:pt x="21" y="144"/>
                  <a:pt x="21" y="144"/>
                  <a:pt x="21" y="144"/>
                </a:cubicBezTo>
                <a:cubicBezTo>
                  <a:pt x="24" y="149"/>
                  <a:pt x="27" y="153"/>
                  <a:pt x="30" y="157"/>
                </a:cubicBezTo>
                <a:cubicBezTo>
                  <a:pt x="26" y="161"/>
                  <a:pt x="26" y="161"/>
                  <a:pt x="26" y="161"/>
                </a:cubicBezTo>
                <a:cubicBezTo>
                  <a:pt x="25" y="162"/>
                  <a:pt x="25" y="163"/>
                  <a:pt x="26" y="164"/>
                </a:cubicBezTo>
                <a:cubicBezTo>
                  <a:pt x="28" y="166"/>
                  <a:pt x="30" y="168"/>
                  <a:pt x="32" y="170"/>
                </a:cubicBezTo>
                <a:cubicBezTo>
                  <a:pt x="32" y="171"/>
                  <a:pt x="33" y="171"/>
                  <a:pt x="34" y="171"/>
                </a:cubicBezTo>
                <a:cubicBezTo>
                  <a:pt x="34" y="171"/>
                  <a:pt x="35" y="171"/>
                  <a:pt x="35" y="170"/>
                </a:cubicBezTo>
                <a:cubicBezTo>
                  <a:pt x="40" y="166"/>
                  <a:pt x="40" y="166"/>
                  <a:pt x="40" y="166"/>
                </a:cubicBezTo>
                <a:cubicBezTo>
                  <a:pt x="44" y="169"/>
                  <a:pt x="48" y="172"/>
                  <a:pt x="52" y="175"/>
                </a:cubicBezTo>
                <a:cubicBezTo>
                  <a:pt x="49" y="180"/>
                  <a:pt x="49" y="180"/>
                  <a:pt x="49" y="180"/>
                </a:cubicBezTo>
                <a:cubicBezTo>
                  <a:pt x="49" y="181"/>
                  <a:pt x="49" y="183"/>
                  <a:pt x="50" y="183"/>
                </a:cubicBezTo>
                <a:cubicBezTo>
                  <a:pt x="53" y="185"/>
                  <a:pt x="55" y="186"/>
                  <a:pt x="58" y="187"/>
                </a:cubicBezTo>
                <a:cubicBezTo>
                  <a:pt x="58" y="187"/>
                  <a:pt x="58" y="187"/>
                  <a:pt x="59" y="187"/>
                </a:cubicBezTo>
                <a:cubicBezTo>
                  <a:pt x="60" y="187"/>
                  <a:pt x="60" y="187"/>
                  <a:pt x="61" y="186"/>
                </a:cubicBezTo>
                <a:cubicBezTo>
                  <a:pt x="64" y="181"/>
                  <a:pt x="64" y="181"/>
                  <a:pt x="64" y="181"/>
                </a:cubicBezTo>
                <a:cubicBezTo>
                  <a:pt x="68" y="183"/>
                  <a:pt x="73" y="184"/>
                  <a:pt x="78" y="185"/>
                </a:cubicBezTo>
                <a:cubicBezTo>
                  <a:pt x="77" y="191"/>
                  <a:pt x="77" y="191"/>
                  <a:pt x="77" y="191"/>
                </a:cubicBezTo>
                <a:cubicBezTo>
                  <a:pt x="77" y="193"/>
                  <a:pt x="78" y="194"/>
                  <a:pt x="79" y="194"/>
                </a:cubicBezTo>
                <a:cubicBezTo>
                  <a:pt x="82" y="194"/>
                  <a:pt x="85" y="195"/>
                  <a:pt x="88" y="195"/>
                </a:cubicBezTo>
                <a:cubicBezTo>
                  <a:pt x="88" y="195"/>
                  <a:pt x="88" y="195"/>
                  <a:pt x="88" y="195"/>
                </a:cubicBezTo>
                <a:cubicBezTo>
                  <a:pt x="89" y="195"/>
                  <a:pt x="90" y="195"/>
                  <a:pt x="90" y="193"/>
                </a:cubicBezTo>
                <a:cubicBezTo>
                  <a:pt x="91" y="187"/>
                  <a:pt x="91" y="187"/>
                  <a:pt x="91" y="187"/>
                </a:cubicBezTo>
                <a:cubicBezTo>
                  <a:pt x="94" y="187"/>
                  <a:pt x="96" y="188"/>
                  <a:pt x="99" y="188"/>
                </a:cubicBezTo>
                <a:cubicBezTo>
                  <a:pt x="101" y="188"/>
                  <a:pt x="104" y="187"/>
                  <a:pt x="106" y="187"/>
                </a:cubicBezTo>
                <a:cubicBezTo>
                  <a:pt x="107" y="193"/>
                  <a:pt x="107" y="193"/>
                  <a:pt x="107" y="193"/>
                </a:cubicBezTo>
                <a:cubicBezTo>
                  <a:pt x="108" y="195"/>
                  <a:pt x="109" y="195"/>
                  <a:pt x="110" y="195"/>
                </a:cubicBezTo>
                <a:cubicBezTo>
                  <a:pt x="110" y="195"/>
                  <a:pt x="110" y="195"/>
                  <a:pt x="110" y="195"/>
                </a:cubicBezTo>
                <a:cubicBezTo>
                  <a:pt x="113" y="195"/>
                  <a:pt x="116" y="194"/>
                  <a:pt x="118" y="194"/>
                </a:cubicBezTo>
                <a:cubicBezTo>
                  <a:pt x="120" y="194"/>
                  <a:pt x="120" y="193"/>
                  <a:pt x="120" y="191"/>
                </a:cubicBezTo>
                <a:cubicBezTo>
                  <a:pt x="119" y="185"/>
                  <a:pt x="119" y="185"/>
                  <a:pt x="119" y="185"/>
                </a:cubicBezTo>
                <a:cubicBezTo>
                  <a:pt x="124" y="184"/>
                  <a:pt x="129" y="183"/>
                  <a:pt x="134" y="181"/>
                </a:cubicBezTo>
                <a:cubicBezTo>
                  <a:pt x="137" y="186"/>
                  <a:pt x="137" y="186"/>
                  <a:pt x="137" y="186"/>
                </a:cubicBezTo>
                <a:cubicBezTo>
                  <a:pt x="137" y="187"/>
                  <a:pt x="138" y="187"/>
                  <a:pt x="139" y="187"/>
                </a:cubicBezTo>
                <a:cubicBezTo>
                  <a:pt x="139" y="187"/>
                  <a:pt x="139" y="187"/>
                  <a:pt x="140" y="187"/>
                </a:cubicBezTo>
                <a:cubicBezTo>
                  <a:pt x="142" y="186"/>
                  <a:pt x="145" y="185"/>
                  <a:pt x="147" y="183"/>
                </a:cubicBezTo>
                <a:cubicBezTo>
                  <a:pt x="148" y="183"/>
                  <a:pt x="149" y="181"/>
                  <a:pt x="148" y="180"/>
                </a:cubicBezTo>
                <a:cubicBezTo>
                  <a:pt x="146" y="175"/>
                  <a:pt x="146" y="175"/>
                  <a:pt x="146" y="175"/>
                </a:cubicBezTo>
                <a:cubicBezTo>
                  <a:pt x="150" y="172"/>
                  <a:pt x="154" y="169"/>
                  <a:pt x="158" y="166"/>
                </a:cubicBezTo>
                <a:cubicBezTo>
                  <a:pt x="162" y="170"/>
                  <a:pt x="162" y="170"/>
                  <a:pt x="162" y="170"/>
                </a:cubicBezTo>
                <a:cubicBezTo>
                  <a:pt x="163" y="171"/>
                  <a:pt x="163" y="171"/>
                  <a:pt x="164" y="171"/>
                </a:cubicBezTo>
                <a:cubicBezTo>
                  <a:pt x="165" y="171"/>
                  <a:pt x="165" y="171"/>
                  <a:pt x="166" y="170"/>
                </a:cubicBezTo>
                <a:cubicBezTo>
                  <a:pt x="168" y="168"/>
                  <a:pt x="170" y="166"/>
                  <a:pt x="172" y="164"/>
                </a:cubicBezTo>
                <a:cubicBezTo>
                  <a:pt x="172" y="163"/>
                  <a:pt x="172" y="162"/>
                  <a:pt x="172" y="161"/>
                </a:cubicBezTo>
                <a:cubicBezTo>
                  <a:pt x="167" y="157"/>
                  <a:pt x="167" y="157"/>
                  <a:pt x="167" y="157"/>
                </a:cubicBezTo>
                <a:cubicBezTo>
                  <a:pt x="171" y="153"/>
                  <a:pt x="174" y="149"/>
                  <a:pt x="176" y="144"/>
                </a:cubicBezTo>
                <a:cubicBezTo>
                  <a:pt x="182" y="147"/>
                  <a:pt x="182" y="147"/>
                  <a:pt x="182" y="147"/>
                </a:cubicBezTo>
                <a:cubicBezTo>
                  <a:pt x="182" y="147"/>
                  <a:pt x="183" y="147"/>
                  <a:pt x="183" y="147"/>
                </a:cubicBezTo>
                <a:cubicBezTo>
                  <a:pt x="184" y="147"/>
                  <a:pt x="185" y="147"/>
                  <a:pt x="185" y="146"/>
                </a:cubicBezTo>
                <a:cubicBezTo>
                  <a:pt x="186" y="144"/>
                  <a:pt x="188" y="141"/>
                  <a:pt x="189" y="139"/>
                </a:cubicBezTo>
                <a:cubicBezTo>
                  <a:pt x="189" y="137"/>
                  <a:pt x="189" y="136"/>
                  <a:pt x="188" y="136"/>
                </a:cubicBezTo>
                <a:cubicBezTo>
                  <a:pt x="182" y="133"/>
                  <a:pt x="182" y="133"/>
                  <a:pt x="182" y="133"/>
                </a:cubicBezTo>
                <a:cubicBezTo>
                  <a:pt x="184" y="128"/>
                  <a:pt x="186" y="123"/>
                  <a:pt x="187" y="118"/>
                </a:cubicBezTo>
                <a:cubicBezTo>
                  <a:pt x="193" y="119"/>
                  <a:pt x="193" y="119"/>
                  <a:pt x="193" y="119"/>
                </a:cubicBezTo>
                <a:cubicBezTo>
                  <a:pt x="194" y="119"/>
                  <a:pt x="194" y="119"/>
                  <a:pt x="194" y="119"/>
                </a:cubicBezTo>
                <a:cubicBezTo>
                  <a:pt x="195" y="119"/>
                  <a:pt x="196" y="118"/>
                  <a:pt x="196" y="117"/>
                </a:cubicBezTo>
                <a:cubicBezTo>
                  <a:pt x="196" y="114"/>
                  <a:pt x="197" y="112"/>
                  <a:pt x="197" y="109"/>
                </a:cubicBezTo>
                <a:cubicBezTo>
                  <a:pt x="197" y="107"/>
                  <a:pt x="197" y="106"/>
                  <a:pt x="195" y="106"/>
                </a:cubicBezTo>
                <a:close/>
              </a:path>
            </a:pathLst>
          </a:custGeom>
          <a:solidFill>
            <a:schemeClr val="accent4">
              <a:alpha val="79999"/>
            </a:schemeClr>
          </a:solidFill>
          <a:ln>
            <a:noFill/>
          </a:ln>
        </p:spPr>
        <p:txBody>
          <a:bodyPr lIns="68568" tIns="34285" rIns="68568" bIns="34285"/>
          <a:lstStyle/>
          <a:p>
            <a:endParaRPr lang="zh-CN" altLang="en-US"/>
          </a:p>
        </p:txBody>
      </p:sp>
      <p:sp>
        <p:nvSpPr>
          <p:cNvPr id="27" name="Freeform 6"/>
          <p:cNvSpPr>
            <a:spLocks/>
          </p:cNvSpPr>
          <p:nvPr/>
        </p:nvSpPr>
        <p:spPr bwMode="auto">
          <a:xfrm>
            <a:off x="6697159" y="1851532"/>
            <a:ext cx="1042988" cy="1033463"/>
          </a:xfrm>
          <a:custGeom>
            <a:avLst/>
            <a:gdLst>
              <a:gd name="T0" fmla="*/ 2147483646 w 197"/>
              <a:gd name="T1" fmla="*/ 2147483646 h 195"/>
              <a:gd name="T2" fmla="*/ 2147483646 w 197"/>
              <a:gd name="T3" fmla="*/ 2147483646 h 195"/>
              <a:gd name="T4" fmla="*/ 2147483646 w 197"/>
              <a:gd name="T5" fmla="*/ 2147483646 h 195"/>
              <a:gd name="T6" fmla="*/ 2147483646 w 197"/>
              <a:gd name="T7" fmla="*/ 2147483646 h 195"/>
              <a:gd name="T8" fmla="*/ 2147483646 w 197"/>
              <a:gd name="T9" fmla="*/ 2147483646 h 195"/>
              <a:gd name="T10" fmla="*/ 2147483646 w 197"/>
              <a:gd name="T11" fmla="*/ 2147483646 h 195"/>
              <a:gd name="T12" fmla="*/ 2147483646 w 197"/>
              <a:gd name="T13" fmla="*/ 2147483646 h 195"/>
              <a:gd name="T14" fmla="*/ 2147483646 w 197"/>
              <a:gd name="T15" fmla="*/ 2147483646 h 195"/>
              <a:gd name="T16" fmla="*/ 2147483646 w 197"/>
              <a:gd name="T17" fmla="*/ 2147483646 h 195"/>
              <a:gd name="T18" fmla="*/ 2147483646 w 197"/>
              <a:gd name="T19" fmla="*/ 2147483646 h 195"/>
              <a:gd name="T20" fmla="*/ 2147483646 w 197"/>
              <a:gd name="T21" fmla="*/ 2147483646 h 195"/>
              <a:gd name="T22" fmla="*/ 2147483646 w 197"/>
              <a:gd name="T23" fmla="*/ 0 h 195"/>
              <a:gd name="T24" fmla="*/ 2147483646 w 197"/>
              <a:gd name="T25" fmla="*/ 2147483646 h 195"/>
              <a:gd name="T26" fmla="*/ 2147483646 w 197"/>
              <a:gd name="T27" fmla="*/ 0 h 195"/>
              <a:gd name="T28" fmla="*/ 2147483646 w 197"/>
              <a:gd name="T29" fmla="*/ 2147483646 h 195"/>
              <a:gd name="T30" fmla="*/ 2147483646 w 197"/>
              <a:gd name="T31" fmla="*/ 2147483646 h 195"/>
              <a:gd name="T32" fmla="*/ 2147483646 w 197"/>
              <a:gd name="T33" fmla="*/ 2147483646 h 195"/>
              <a:gd name="T34" fmla="*/ 2147483646 w 197"/>
              <a:gd name="T35" fmla="*/ 2147483646 h 195"/>
              <a:gd name="T36" fmla="*/ 2147483646 w 197"/>
              <a:gd name="T37" fmla="*/ 2147483646 h 195"/>
              <a:gd name="T38" fmla="*/ 2147483646 w 197"/>
              <a:gd name="T39" fmla="*/ 2147483646 h 195"/>
              <a:gd name="T40" fmla="*/ 2147483646 w 197"/>
              <a:gd name="T41" fmla="*/ 2147483646 h 195"/>
              <a:gd name="T42" fmla="*/ 2147483646 w 197"/>
              <a:gd name="T43" fmla="*/ 2147483646 h 195"/>
              <a:gd name="T44" fmla="*/ 2147483646 w 197"/>
              <a:gd name="T45" fmla="*/ 2147483646 h 195"/>
              <a:gd name="T46" fmla="*/ 0 w 197"/>
              <a:gd name="T47" fmla="*/ 2147483646 h 195"/>
              <a:gd name="T48" fmla="*/ 2147483646 w 197"/>
              <a:gd name="T49" fmla="*/ 2147483646 h 195"/>
              <a:gd name="T50" fmla="*/ 0 w 197"/>
              <a:gd name="T51" fmla="*/ 2147483646 h 195"/>
              <a:gd name="T52" fmla="*/ 2147483646 w 197"/>
              <a:gd name="T53" fmla="*/ 2147483646 h 195"/>
              <a:gd name="T54" fmla="*/ 2147483646 w 197"/>
              <a:gd name="T55" fmla="*/ 2147483646 h 195"/>
              <a:gd name="T56" fmla="*/ 2147483646 w 197"/>
              <a:gd name="T57" fmla="*/ 2147483646 h 195"/>
              <a:gd name="T58" fmla="*/ 2147483646 w 197"/>
              <a:gd name="T59" fmla="*/ 2147483646 h 195"/>
              <a:gd name="T60" fmla="*/ 2147483646 w 197"/>
              <a:gd name="T61" fmla="*/ 2147483646 h 195"/>
              <a:gd name="T62" fmla="*/ 2147483646 w 197"/>
              <a:gd name="T63" fmla="*/ 2147483646 h 195"/>
              <a:gd name="T64" fmla="*/ 2147483646 w 197"/>
              <a:gd name="T65" fmla="*/ 2147483646 h 195"/>
              <a:gd name="T66" fmla="*/ 2147483646 w 197"/>
              <a:gd name="T67" fmla="*/ 2147483646 h 195"/>
              <a:gd name="T68" fmla="*/ 2147483646 w 197"/>
              <a:gd name="T69" fmla="*/ 2147483646 h 195"/>
              <a:gd name="T70" fmla="*/ 2147483646 w 197"/>
              <a:gd name="T71" fmla="*/ 2147483646 h 195"/>
              <a:gd name="T72" fmla="*/ 2147483646 w 197"/>
              <a:gd name="T73" fmla="*/ 2147483646 h 195"/>
              <a:gd name="T74" fmla="*/ 2147483646 w 197"/>
              <a:gd name="T75" fmla="*/ 2147483646 h 195"/>
              <a:gd name="T76" fmla="*/ 2147483646 w 197"/>
              <a:gd name="T77" fmla="*/ 2147483646 h 195"/>
              <a:gd name="T78" fmla="*/ 2147483646 w 197"/>
              <a:gd name="T79" fmla="*/ 2147483646 h 195"/>
              <a:gd name="T80" fmla="*/ 2147483646 w 197"/>
              <a:gd name="T81" fmla="*/ 2147483646 h 195"/>
              <a:gd name="T82" fmla="*/ 2147483646 w 197"/>
              <a:gd name="T83" fmla="*/ 2147483646 h 195"/>
              <a:gd name="T84" fmla="*/ 2147483646 w 197"/>
              <a:gd name="T85" fmla="*/ 2147483646 h 195"/>
              <a:gd name="T86" fmla="*/ 2147483646 w 197"/>
              <a:gd name="T87" fmla="*/ 2147483646 h 195"/>
              <a:gd name="T88" fmla="*/ 2147483646 w 197"/>
              <a:gd name="T89" fmla="*/ 2147483646 h 195"/>
              <a:gd name="T90" fmla="*/ 2147483646 w 197"/>
              <a:gd name="T91" fmla="*/ 2147483646 h 195"/>
              <a:gd name="T92" fmla="*/ 2147483646 w 197"/>
              <a:gd name="T93" fmla="*/ 2147483646 h 195"/>
              <a:gd name="T94" fmla="*/ 2147483646 w 197"/>
              <a:gd name="T95" fmla="*/ 2147483646 h 1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97" h="195">
                <a:moveTo>
                  <a:pt x="195" y="106"/>
                </a:moveTo>
                <a:cubicBezTo>
                  <a:pt x="189" y="105"/>
                  <a:pt x="189" y="105"/>
                  <a:pt x="189" y="105"/>
                </a:cubicBezTo>
                <a:cubicBezTo>
                  <a:pt x="189" y="103"/>
                  <a:pt x="190" y="100"/>
                  <a:pt x="190" y="97"/>
                </a:cubicBezTo>
                <a:cubicBezTo>
                  <a:pt x="190" y="95"/>
                  <a:pt x="189" y="92"/>
                  <a:pt x="189" y="90"/>
                </a:cubicBezTo>
                <a:cubicBezTo>
                  <a:pt x="195" y="89"/>
                  <a:pt x="195" y="89"/>
                  <a:pt x="195" y="89"/>
                </a:cubicBezTo>
                <a:cubicBezTo>
                  <a:pt x="197" y="88"/>
                  <a:pt x="197" y="87"/>
                  <a:pt x="197" y="86"/>
                </a:cubicBezTo>
                <a:cubicBezTo>
                  <a:pt x="197" y="83"/>
                  <a:pt x="196" y="80"/>
                  <a:pt x="196" y="78"/>
                </a:cubicBezTo>
                <a:cubicBezTo>
                  <a:pt x="196" y="77"/>
                  <a:pt x="195" y="76"/>
                  <a:pt x="194" y="76"/>
                </a:cubicBezTo>
                <a:cubicBezTo>
                  <a:pt x="194" y="76"/>
                  <a:pt x="194" y="76"/>
                  <a:pt x="193" y="76"/>
                </a:cubicBezTo>
                <a:cubicBezTo>
                  <a:pt x="187" y="77"/>
                  <a:pt x="187" y="77"/>
                  <a:pt x="187" y="77"/>
                </a:cubicBezTo>
                <a:cubicBezTo>
                  <a:pt x="186" y="72"/>
                  <a:pt x="184" y="67"/>
                  <a:pt x="182" y="62"/>
                </a:cubicBezTo>
                <a:cubicBezTo>
                  <a:pt x="188" y="59"/>
                  <a:pt x="188" y="59"/>
                  <a:pt x="188" y="59"/>
                </a:cubicBezTo>
                <a:cubicBezTo>
                  <a:pt x="189" y="59"/>
                  <a:pt x="189" y="57"/>
                  <a:pt x="189" y="56"/>
                </a:cubicBezTo>
                <a:cubicBezTo>
                  <a:pt x="188" y="54"/>
                  <a:pt x="186" y="51"/>
                  <a:pt x="185" y="49"/>
                </a:cubicBezTo>
                <a:cubicBezTo>
                  <a:pt x="185" y="48"/>
                  <a:pt x="184" y="48"/>
                  <a:pt x="183" y="48"/>
                </a:cubicBezTo>
                <a:cubicBezTo>
                  <a:pt x="183" y="48"/>
                  <a:pt x="182" y="48"/>
                  <a:pt x="182" y="48"/>
                </a:cubicBezTo>
                <a:cubicBezTo>
                  <a:pt x="176" y="50"/>
                  <a:pt x="176" y="50"/>
                  <a:pt x="176" y="50"/>
                </a:cubicBezTo>
                <a:cubicBezTo>
                  <a:pt x="174" y="46"/>
                  <a:pt x="171" y="42"/>
                  <a:pt x="167" y="38"/>
                </a:cubicBezTo>
                <a:cubicBezTo>
                  <a:pt x="172" y="34"/>
                  <a:pt x="172" y="34"/>
                  <a:pt x="172" y="34"/>
                </a:cubicBezTo>
                <a:cubicBezTo>
                  <a:pt x="172" y="33"/>
                  <a:pt x="172" y="31"/>
                  <a:pt x="172" y="31"/>
                </a:cubicBezTo>
                <a:cubicBezTo>
                  <a:pt x="170" y="28"/>
                  <a:pt x="168" y="26"/>
                  <a:pt x="166" y="25"/>
                </a:cubicBezTo>
                <a:cubicBezTo>
                  <a:pt x="165" y="24"/>
                  <a:pt x="165" y="24"/>
                  <a:pt x="164" y="24"/>
                </a:cubicBezTo>
                <a:cubicBezTo>
                  <a:pt x="163" y="24"/>
                  <a:pt x="163" y="24"/>
                  <a:pt x="162" y="25"/>
                </a:cubicBezTo>
                <a:cubicBezTo>
                  <a:pt x="158" y="29"/>
                  <a:pt x="158" y="29"/>
                  <a:pt x="158" y="29"/>
                </a:cubicBezTo>
                <a:cubicBezTo>
                  <a:pt x="154" y="26"/>
                  <a:pt x="150" y="23"/>
                  <a:pt x="146" y="20"/>
                </a:cubicBezTo>
                <a:cubicBezTo>
                  <a:pt x="148" y="14"/>
                  <a:pt x="148" y="14"/>
                  <a:pt x="148" y="14"/>
                </a:cubicBezTo>
                <a:cubicBezTo>
                  <a:pt x="149" y="13"/>
                  <a:pt x="148" y="12"/>
                  <a:pt x="147" y="12"/>
                </a:cubicBezTo>
                <a:cubicBezTo>
                  <a:pt x="145" y="10"/>
                  <a:pt x="142" y="9"/>
                  <a:pt x="140" y="8"/>
                </a:cubicBezTo>
                <a:cubicBezTo>
                  <a:pt x="139" y="8"/>
                  <a:pt x="139" y="7"/>
                  <a:pt x="139" y="7"/>
                </a:cubicBezTo>
                <a:cubicBezTo>
                  <a:pt x="138" y="7"/>
                  <a:pt x="137" y="8"/>
                  <a:pt x="137" y="9"/>
                </a:cubicBezTo>
                <a:cubicBezTo>
                  <a:pt x="134" y="14"/>
                  <a:pt x="134" y="14"/>
                  <a:pt x="134" y="14"/>
                </a:cubicBezTo>
                <a:cubicBezTo>
                  <a:pt x="129" y="12"/>
                  <a:pt x="124" y="11"/>
                  <a:pt x="119" y="10"/>
                </a:cubicBezTo>
                <a:cubicBezTo>
                  <a:pt x="120" y="3"/>
                  <a:pt x="120" y="3"/>
                  <a:pt x="120" y="3"/>
                </a:cubicBezTo>
                <a:cubicBezTo>
                  <a:pt x="120" y="2"/>
                  <a:pt x="120" y="1"/>
                  <a:pt x="118" y="1"/>
                </a:cubicBezTo>
                <a:cubicBezTo>
                  <a:pt x="116" y="0"/>
                  <a:pt x="113" y="0"/>
                  <a:pt x="110" y="0"/>
                </a:cubicBezTo>
                <a:cubicBezTo>
                  <a:pt x="110" y="0"/>
                  <a:pt x="110" y="0"/>
                  <a:pt x="110" y="0"/>
                </a:cubicBezTo>
                <a:cubicBezTo>
                  <a:pt x="109" y="0"/>
                  <a:pt x="108" y="0"/>
                  <a:pt x="107" y="1"/>
                </a:cubicBezTo>
                <a:cubicBezTo>
                  <a:pt x="106" y="7"/>
                  <a:pt x="106" y="7"/>
                  <a:pt x="106" y="7"/>
                </a:cubicBezTo>
                <a:cubicBezTo>
                  <a:pt x="104" y="7"/>
                  <a:pt x="101" y="7"/>
                  <a:pt x="99" y="7"/>
                </a:cubicBezTo>
                <a:cubicBezTo>
                  <a:pt x="96" y="7"/>
                  <a:pt x="94" y="7"/>
                  <a:pt x="91" y="7"/>
                </a:cubicBezTo>
                <a:cubicBezTo>
                  <a:pt x="90" y="1"/>
                  <a:pt x="90" y="1"/>
                  <a:pt x="90" y="1"/>
                </a:cubicBezTo>
                <a:cubicBezTo>
                  <a:pt x="90" y="0"/>
                  <a:pt x="89" y="0"/>
                  <a:pt x="88" y="0"/>
                </a:cubicBezTo>
                <a:cubicBezTo>
                  <a:pt x="88" y="0"/>
                  <a:pt x="88" y="0"/>
                  <a:pt x="88" y="0"/>
                </a:cubicBezTo>
                <a:cubicBezTo>
                  <a:pt x="85" y="0"/>
                  <a:pt x="82" y="0"/>
                  <a:pt x="79" y="1"/>
                </a:cubicBezTo>
                <a:cubicBezTo>
                  <a:pt x="78" y="1"/>
                  <a:pt x="77" y="2"/>
                  <a:pt x="77" y="3"/>
                </a:cubicBezTo>
                <a:cubicBezTo>
                  <a:pt x="78" y="10"/>
                  <a:pt x="78" y="10"/>
                  <a:pt x="78" y="10"/>
                </a:cubicBezTo>
                <a:cubicBezTo>
                  <a:pt x="73" y="11"/>
                  <a:pt x="68" y="12"/>
                  <a:pt x="64" y="14"/>
                </a:cubicBezTo>
                <a:cubicBezTo>
                  <a:pt x="61" y="9"/>
                  <a:pt x="61" y="9"/>
                  <a:pt x="61" y="9"/>
                </a:cubicBezTo>
                <a:cubicBezTo>
                  <a:pt x="60" y="8"/>
                  <a:pt x="60" y="7"/>
                  <a:pt x="59" y="7"/>
                </a:cubicBezTo>
                <a:cubicBezTo>
                  <a:pt x="58" y="7"/>
                  <a:pt x="58" y="8"/>
                  <a:pt x="58" y="8"/>
                </a:cubicBezTo>
                <a:cubicBezTo>
                  <a:pt x="55" y="9"/>
                  <a:pt x="53" y="10"/>
                  <a:pt x="50" y="12"/>
                </a:cubicBezTo>
                <a:cubicBezTo>
                  <a:pt x="49" y="12"/>
                  <a:pt x="49" y="13"/>
                  <a:pt x="49" y="14"/>
                </a:cubicBezTo>
                <a:cubicBezTo>
                  <a:pt x="52" y="20"/>
                  <a:pt x="52" y="20"/>
                  <a:pt x="52" y="20"/>
                </a:cubicBezTo>
                <a:cubicBezTo>
                  <a:pt x="48" y="23"/>
                  <a:pt x="44" y="26"/>
                  <a:pt x="40" y="29"/>
                </a:cubicBezTo>
                <a:cubicBezTo>
                  <a:pt x="35" y="25"/>
                  <a:pt x="35" y="25"/>
                  <a:pt x="35" y="25"/>
                </a:cubicBezTo>
                <a:cubicBezTo>
                  <a:pt x="35" y="24"/>
                  <a:pt x="34" y="24"/>
                  <a:pt x="34" y="24"/>
                </a:cubicBezTo>
                <a:cubicBezTo>
                  <a:pt x="33" y="24"/>
                  <a:pt x="32" y="24"/>
                  <a:pt x="32" y="25"/>
                </a:cubicBezTo>
                <a:cubicBezTo>
                  <a:pt x="30" y="26"/>
                  <a:pt x="28" y="28"/>
                  <a:pt x="26" y="31"/>
                </a:cubicBezTo>
                <a:cubicBezTo>
                  <a:pt x="25" y="31"/>
                  <a:pt x="25" y="33"/>
                  <a:pt x="26" y="34"/>
                </a:cubicBezTo>
                <a:cubicBezTo>
                  <a:pt x="30" y="38"/>
                  <a:pt x="30" y="38"/>
                  <a:pt x="30" y="38"/>
                </a:cubicBezTo>
                <a:cubicBezTo>
                  <a:pt x="27" y="42"/>
                  <a:pt x="24" y="46"/>
                  <a:pt x="21" y="50"/>
                </a:cubicBezTo>
                <a:cubicBezTo>
                  <a:pt x="16" y="48"/>
                  <a:pt x="16" y="48"/>
                  <a:pt x="16" y="48"/>
                </a:cubicBezTo>
                <a:cubicBezTo>
                  <a:pt x="15" y="48"/>
                  <a:pt x="15" y="48"/>
                  <a:pt x="15" y="48"/>
                </a:cubicBezTo>
                <a:cubicBezTo>
                  <a:pt x="14" y="48"/>
                  <a:pt x="13" y="48"/>
                  <a:pt x="13" y="49"/>
                </a:cubicBezTo>
                <a:cubicBezTo>
                  <a:pt x="11" y="51"/>
                  <a:pt x="10" y="54"/>
                  <a:pt x="9" y="56"/>
                </a:cubicBezTo>
                <a:cubicBezTo>
                  <a:pt x="8" y="57"/>
                  <a:pt x="9" y="59"/>
                  <a:pt x="10" y="59"/>
                </a:cubicBezTo>
                <a:cubicBezTo>
                  <a:pt x="15" y="62"/>
                  <a:pt x="15" y="62"/>
                  <a:pt x="15" y="62"/>
                </a:cubicBezTo>
                <a:cubicBezTo>
                  <a:pt x="13" y="67"/>
                  <a:pt x="12" y="72"/>
                  <a:pt x="10" y="77"/>
                </a:cubicBezTo>
                <a:cubicBezTo>
                  <a:pt x="4" y="76"/>
                  <a:pt x="4" y="76"/>
                  <a:pt x="4" y="76"/>
                </a:cubicBezTo>
                <a:cubicBezTo>
                  <a:pt x="4" y="76"/>
                  <a:pt x="4" y="76"/>
                  <a:pt x="4" y="76"/>
                </a:cubicBezTo>
                <a:cubicBezTo>
                  <a:pt x="3" y="76"/>
                  <a:pt x="2" y="77"/>
                  <a:pt x="2" y="78"/>
                </a:cubicBezTo>
                <a:cubicBezTo>
                  <a:pt x="1" y="80"/>
                  <a:pt x="1" y="83"/>
                  <a:pt x="0" y="86"/>
                </a:cubicBezTo>
                <a:cubicBezTo>
                  <a:pt x="0" y="87"/>
                  <a:pt x="1" y="88"/>
                  <a:pt x="2" y="89"/>
                </a:cubicBezTo>
                <a:cubicBezTo>
                  <a:pt x="8" y="90"/>
                  <a:pt x="8" y="90"/>
                  <a:pt x="8" y="90"/>
                </a:cubicBezTo>
                <a:cubicBezTo>
                  <a:pt x="8" y="92"/>
                  <a:pt x="8" y="95"/>
                  <a:pt x="8" y="97"/>
                </a:cubicBezTo>
                <a:cubicBezTo>
                  <a:pt x="8" y="100"/>
                  <a:pt x="8" y="103"/>
                  <a:pt x="8" y="105"/>
                </a:cubicBezTo>
                <a:cubicBezTo>
                  <a:pt x="2" y="106"/>
                  <a:pt x="2" y="106"/>
                  <a:pt x="2" y="106"/>
                </a:cubicBezTo>
                <a:cubicBezTo>
                  <a:pt x="1" y="106"/>
                  <a:pt x="0" y="107"/>
                  <a:pt x="0" y="109"/>
                </a:cubicBezTo>
                <a:cubicBezTo>
                  <a:pt x="1" y="112"/>
                  <a:pt x="1" y="114"/>
                  <a:pt x="2" y="117"/>
                </a:cubicBezTo>
                <a:cubicBezTo>
                  <a:pt x="2" y="118"/>
                  <a:pt x="3" y="119"/>
                  <a:pt x="4" y="119"/>
                </a:cubicBezTo>
                <a:cubicBezTo>
                  <a:pt x="4" y="119"/>
                  <a:pt x="4" y="119"/>
                  <a:pt x="4" y="119"/>
                </a:cubicBezTo>
                <a:cubicBezTo>
                  <a:pt x="10" y="118"/>
                  <a:pt x="10" y="118"/>
                  <a:pt x="10" y="118"/>
                </a:cubicBezTo>
                <a:cubicBezTo>
                  <a:pt x="12" y="123"/>
                  <a:pt x="13" y="128"/>
                  <a:pt x="15" y="133"/>
                </a:cubicBezTo>
                <a:cubicBezTo>
                  <a:pt x="10" y="136"/>
                  <a:pt x="10" y="136"/>
                  <a:pt x="10" y="136"/>
                </a:cubicBezTo>
                <a:cubicBezTo>
                  <a:pt x="9" y="136"/>
                  <a:pt x="8" y="137"/>
                  <a:pt x="9" y="139"/>
                </a:cubicBezTo>
                <a:cubicBezTo>
                  <a:pt x="10" y="141"/>
                  <a:pt x="11" y="144"/>
                  <a:pt x="13" y="146"/>
                </a:cubicBezTo>
                <a:cubicBezTo>
                  <a:pt x="13" y="147"/>
                  <a:pt x="14" y="147"/>
                  <a:pt x="15" y="147"/>
                </a:cubicBezTo>
                <a:cubicBezTo>
                  <a:pt x="15" y="147"/>
                  <a:pt x="15" y="147"/>
                  <a:pt x="16" y="147"/>
                </a:cubicBezTo>
                <a:cubicBezTo>
                  <a:pt x="21" y="144"/>
                  <a:pt x="21" y="144"/>
                  <a:pt x="21" y="144"/>
                </a:cubicBezTo>
                <a:cubicBezTo>
                  <a:pt x="24" y="149"/>
                  <a:pt x="27" y="153"/>
                  <a:pt x="30" y="157"/>
                </a:cubicBezTo>
                <a:cubicBezTo>
                  <a:pt x="26" y="161"/>
                  <a:pt x="26" y="161"/>
                  <a:pt x="26" y="161"/>
                </a:cubicBezTo>
                <a:cubicBezTo>
                  <a:pt x="25" y="162"/>
                  <a:pt x="25" y="163"/>
                  <a:pt x="26" y="164"/>
                </a:cubicBezTo>
                <a:cubicBezTo>
                  <a:pt x="28" y="166"/>
                  <a:pt x="30" y="168"/>
                  <a:pt x="32" y="170"/>
                </a:cubicBezTo>
                <a:cubicBezTo>
                  <a:pt x="32" y="171"/>
                  <a:pt x="33" y="171"/>
                  <a:pt x="34" y="171"/>
                </a:cubicBezTo>
                <a:cubicBezTo>
                  <a:pt x="34" y="171"/>
                  <a:pt x="35" y="171"/>
                  <a:pt x="35" y="170"/>
                </a:cubicBezTo>
                <a:cubicBezTo>
                  <a:pt x="40" y="166"/>
                  <a:pt x="40" y="166"/>
                  <a:pt x="40" y="166"/>
                </a:cubicBezTo>
                <a:cubicBezTo>
                  <a:pt x="44" y="169"/>
                  <a:pt x="48" y="172"/>
                  <a:pt x="52" y="175"/>
                </a:cubicBezTo>
                <a:cubicBezTo>
                  <a:pt x="49" y="180"/>
                  <a:pt x="49" y="180"/>
                  <a:pt x="49" y="180"/>
                </a:cubicBezTo>
                <a:cubicBezTo>
                  <a:pt x="49" y="181"/>
                  <a:pt x="49" y="183"/>
                  <a:pt x="50" y="183"/>
                </a:cubicBezTo>
                <a:cubicBezTo>
                  <a:pt x="53" y="185"/>
                  <a:pt x="55" y="186"/>
                  <a:pt x="58" y="187"/>
                </a:cubicBezTo>
                <a:cubicBezTo>
                  <a:pt x="58" y="187"/>
                  <a:pt x="58" y="187"/>
                  <a:pt x="59" y="187"/>
                </a:cubicBezTo>
                <a:cubicBezTo>
                  <a:pt x="60" y="187"/>
                  <a:pt x="60" y="187"/>
                  <a:pt x="61" y="186"/>
                </a:cubicBezTo>
                <a:cubicBezTo>
                  <a:pt x="64" y="181"/>
                  <a:pt x="64" y="181"/>
                  <a:pt x="64" y="181"/>
                </a:cubicBezTo>
                <a:cubicBezTo>
                  <a:pt x="68" y="183"/>
                  <a:pt x="73" y="184"/>
                  <a:pt x="78" y="185"/>
                </a:cubicBezTo>
                <a:cubicBezTo>
                  <a:pt x="77" y="191"/>
                  <a:pt x="77" y="191"/>
                  <a:pt x="77" y="191"/>
                </a:cubicBezTo>
                <a:cubicBezTo>
                  <a:pt x="77" y="193"/>
                  <a:pt x="78" y="194"/>
                  <a:pt x="79" y="194"/>
                </a:cubicBezTo>
                <a:cubicBezTo>
                  <a:pt x="82" y="194"/>
                  <a:pt x="85" y="195"/>
                  <a:pt x="88" y="195"/>
                </a:cubicBezTo>
                <a:cubicBezTo>
                  <a:pt x="88" y="195"/>
                  <a:pt x="88" y="195"/>
                  <a:pt x="88" y="195"/>
                </a:cubicBezTo>
                <a:cubicBezTo>
                  <a:pt x="89" y="195"/>
                  <a:pt x="90" y="195"/>
                  <a:pt x="90" y="193"/>
                </a:cubicBezTo>
                <a:cubicBezTo>
                  <a:pt x="91" y="187"/>
                  <a:pt x="91" y="187"/>
                  <a:pt x="91" y="187"/>
                </a:cubicBezTo>
                <a:cubicBezTo>
                  <a:pt x="94" y="187"/>
                  <a:pt x="96" y="188"/>
                  <a:pt x="99" y="188"/>
                </a:cubicBezTo>
                <a:cubicBezTo>
                  <a:pt x="101" y="188"/>
                  <a:pt x="104" y="187"/>
                  <a:pt x="106" y="187"/>
                </a:cubicBezTo>
                <a:cubicBezTo>
                  <a:pt x="107" y="193"/>
                  <a:pt x="107" y="193"/>
                  <a:pt x="107" y="193"/>
                </a:cubicBezTo>
                <a:cubicBezTo>
                  <a:pt x="108" y="195"/>
                  <a:pt x="109" y="195"/>
                  <a:pt x="110" y="195"/>
                </a:cubicBezTo>
                <a:cubicBezTo>
                  <a:pt x="110" y="195"/>
                  <a:pt x="110" y="195"/>
                  <a:pt x="110" y="195"/>
                </a:cubicBezTo>
                <a:cubicBezTo>
                  <a:pt x="113" y="195"/>
                  <a:pt x="116" y="194"/>
                  <a:pt x="118" y="194"/>
                </a:cubicBezTo>
                <a:cubicBezTo>
                  <a:pt x="120" y="194"/>
                  <a:pt x="120" y="193"/>
                  <a:pt x="120" y="191"/>
                </a:cubicBezTo>
                <a:cubicBezTo>
                  <a:pt x="119" y="185"/>
                  <a:pt x="119" y="185"/>
                  <a:pt x="119" y="185"/>
                </a:cubicBezTo>
                <a:cubicBezTo>
                  <a:pt x="124" y="184"/>
                  <a:pt x="129" y="183"/>
                  <a:pt x="134" y="181"/>
                </a:cubicBezTo>
                <a:cubicBezTo>
                  <a:pt x="137" y="186"/>
                  <a:pt x="137" y="186"/>
                  <a:pt x="137" y="186"/>
                </a:cubicBezTo>
                <a:cubicBezTo>
                  <a:pt x="137" y="187"/>
                  <a:pt x="138" y="187"/>
                  <a:pt x="139" y="187"/>
                </a:cubicBezTo>
                <a:cubicBezTo>
                  <a:pt x="139" y="187"/>
                  <a:pt x="139" y="187"/>
                  <a:pt x="140" y="187"/>
                </a:cubicBezTo>
                <a:cubicBezTo>
                  <a:pt x="142" y="186"/>
                  <a:pt x="145" y="185"/>
                  <a:pt x="147" y="183"/>
                </a:cubicBezTo>
                <a:cubicBezTo>
                  <a:pt x="148" y="183"/>
                  <a:pt x="149" y="181"/>
                  <a:pt x="148" y="180"/>
                </a:cubicBezTo>
                <a:cubicBezTo>
                  <a:pt x="146" y="175"/>
                  <a:pt x="146" y="175"/>
                  <a:pt x="146" y="175"/>
                </a:cubicBezTo>
                <a:cubicBezTo>
                  <a:pt x="150" y="172"/>
                  <a:pt x="154" y="169"/>
                  <a:pt x="158" y="166"/>
                </a:cubicBezTo>
                <a:cubicBezTo>
                  <a:pt x="162" y="170"/>
                  <a:pt x="162" y="170"/>
                  <a:pt x="162" y="170"/>
                </a:cubicBezTo>
                <a:cubicBezTo>
                  <a:pt x="163" y="171"/>
                  <a:pt x="163" y="171"/>
                  <a:pt x="164" y="171"/>
                </a:cubicBezTo>
                <a:cubicBezTo>
                  <a:pt x="165" y="171"/>
                  <a:pt x="165" y="171"/>
                  <a:pt x="166" y="170"/>
                </a:cubicBezTo>
                <a:cubicBezTo>
                  <a:pt x="168" y="168"/>
                  <a:pt x="170" y="166"/>
                  <a:pt x="172" y="164"/>
                </a:cubicBezTo>
                <a:cubicBezTo>
                  <a:pt x="172" y="163"/>
                  <a:pt x="172" y="162"/>
                  <a:pt x="172" y="161"/>
                </a:cubicBezTo>
                <a:cubicBezTo>
                  <a:pt x="167" y="157"/>
                  <a:pt x="167" y="157"/>
                  <a:pt x="167" y="157"/>
                </a:cubicBezTo>
                <a:cubicBezTo>
                  <a:pt x="171" y="153"/>
                  <a:pt x="174" y="149"/>
                  <a:pt x="176" y="144"/>
                </a:cubicBezTo>
                <a:cubicBezTo>
                  <a:pt x="182" y="147"/>
                  <a:pt x="182" y="147"/>
                  <a:pt x="182" y="147"/>
                </a:cubicBezTo>
                <a:cubicBezTo>
                  <a:pt x="182" y="147"/>
                  <a:pt x="183" y="147"/>
                  <a:pt x="183" y="147"/>
                </a:cubicBezTo>
                <a:cubicBezTo>
                  <a:pt x="184" y="147"/>
                  <a:pt x="185" y="147"/>
                  <a:pt x="185" y="146"/>
                </a:cubicBezTo>
                <a:cubicBezTo>
                  <a:pt x="186" y="144"/>
                  <a:pt x="188" y="141"/>
                  <a:pt x="189" y="139"/>
                </a:cubicBezTo>
                <a:cubicBezTo>
                  <a:pt x="189" y="137"/>
                  <a:pt x="189" y="136"/>
                  <a:pt x="188" y="136"/>
                </a:cubicBezTo>
                <a:cubicBezTo>
                  <a:pt x="182" y="133"/>
                  <a:pt x="182" y="133"/>
                  <a:pt x="182" y="133"/>
                </a:cubicBezTo>
                <a:cubicBezTo>
                  <a:pt x="184" y="128"/>
                  <a:pt x="186" y="123"/>
                  <a:pt x="187" y="118"/>
                </a:cubicBezTo>
                <a:cubicBezTo>
                  <a:pt x="193" y="119"/>
                  <a:pt x="193" y="119"/>
                  <a:pt x="193" y="119"/>
                </a:cubicBezTo>
                <a:cubicBezTo>
                  <a:pt x="194" y="119"/>
                  <a:pt x="194" y="119"/>
                  <a:pt x="194" y="119"/>
                </a:cubicBezTo>
                <a:cubicBezTo>
                  <a:pt x="195" y="119"/>
                  <a:pt x="196" y="118"/>
                  <a:pt x="196" y="117"/>
                </a:cubicBezTo>
                <a:cubicBezTo>
                  <a:pt x="196" y="114"/>
                  <a:pt x="197" y="112"/>
                  <a:pt x="197" y="109"/>
                </a:cubicBezTo>
                <a:cubicBezTo>
                  <a:pt x="197" y="107"/>
                  <a:pt x="197" y="106"/>
                  <a:pt x="195" y="106"/>
                </a:cubicBezTo>
                <a:close/>
              </a:path>
            </a:pathLst>
          </a:custGeom>
          <a:solidFill>
            <a:schemeClr val="accent1">
              <a:alpha val="79999"/>
            </a:schemeClr>
          </a:solidFill>
          <a:ln>
            <a:noFill/>
          </a:ln>
        </p:spPr>
        <p:txBody>
          <a:bodyPr lIns="68568" tIns="34285" rIns="68568" bIns="34285"/>
          <a:lstStyle/>
          <a:p>
            <a:endParaRPr lang="zh-CN" altLang="en-US"/>
          </a:p>
        </p:txBody>
      </p:sp>
      <p:sp>
        <p:nvSpPr>
          <p:cNvPr id="28" name="Freeform 7"/>
          <p:cNvSpPr>
            <a:spLocks/>
          </p:cNvSpPr>
          <p:nvPr/>
        </p:nvSpPr>
        <p:spPr bwMode="auto">
          <a:xfrm>
            <a:off x="1332203" y="1491963"/>
            <a:ext cx="1042988" cy="1033463"/>
          </a:xfrm>
          <a:custGeom>
            <a:avLst/>
            <a:gdLst>
              <a:gd name="T0" fmla="*/ 2147483646 w 197"/>
              <a:gd name="T1" fmla="*/ 2147483646 h 195"/>
              <a:gd name="T2" fmla="*/ 2147483646 w 197"/>
              <a:gd name="T3" fmla="*/ 2147483646 h 195"/>
              <a:gd name="T4" fmla="*/ 2147483646 w 197"/>
              <a:gd name="T5" fmla="*/ 2147483646 h 195"/>
              <a:gd name="T6" fmla="*/ 2147483646 w 197"/>
              <a:gd name="T7" fmla="*/ 2147483646 h 195"/>
              <a:gd name="T8" fmla="*/ 2147483646 w 197"/>
              <a:gd name="T9" fmla="*/ 2147483646 h 195"/>
              <a:gd name="T10" fmla="*/ 2147483646 w 197"/>
              <a:gd name="T11" fmla="*/ 2147483646 h 195"/>
              <a:gd name="T12" fmla="*/ 2147483646 w 197"/>
              <a:gd name="T13" fmla="*/ 2147483646 h 195"/>
              <a:gd name="T14" fmla="*/ 2147483646 w 197"/>
              <a:gd name="T15" fmla="*/ 2147483646 h 195"/>
              <a:gd name="T16" fmla="*/ 2147483646 w 197"/>
              <a:gd name="T17" fmla="*/ 2147483646 h 195"/>
              <a:gd name="T18" fmla="*/ 2147483646 w 197"/>
              <a:gd name="T19" fmla="*/ 2147483646 h 195"/>
              <a:gd name="T20" fmla="*/ 2147483646 w 197"/>
              <a:gd name="T21" fmla="*/ 2147483646 h 195"/>
              <a:gd name="T22" fmla="*/ 2147483646 w 197"/>
              <a:gd name="T23" fmla="*/ 0 h 195"/>
              <a:gd name="T24" fmla="*/ 2147483646 w 197"/>
              <a:gd name="T25" fmla="*/ 2147483646 h 195"/>
              <a:gd name="T26" fmla="*/ 2147483646 w 197"/>
              <a:gd name="T27" fmla="*/ 0 h 195"/>
              <a:gd name="T28" fmla="*/ 2147483646 w 197"/>
              <a:gd name="T29" fmla="*/ 2147483646 h 195"/>
              <a:gd name="T30" fmla="*/ 2147483646 w 197"/>
              <a:gd name="T31" fmla="*/ 2147483646 h 195"/>
              <a:gd name="T32" fmla="*/ 2147483646 w 197"/>
              <a:gd name="T33" fmla="*/ 2147483646 h 195"/>
              <a:gd name="T34" fmla="*/ 2147483646 w 197"/>
              <a:gd name="T35" fmla="*/ 2147483646 h 195"/>
              <a:gd name="T36" fmla="*/ 2147483646 w 197"/>
              <a:gd name="T37" fmla="*/ 2147483646 h 195"/>
              <a:gd name="T38" fmla="*/ 2147483646 w 197"/>
              <a:gd name="T39" fmla="*/ 2147483646 h 195"/>
              <a:gd name="T40" fmla="*/ 2147483646 w 197"/>
              <a:gd name="T41" fmla="*/ 2147483646 h 195"/>
              <a:gd name="T42" fmla="*/ 2147483646 w 197"/>
              <a:gd name="T43" fmla="*/ 2147483646 h 195"/>
              <a:gd name="T44" fmla="*/ 2147483646 w 197"/>
              <a:gd name="T45" fmla="*/ 2147483646 h 195"/>
              <a:gd name="T46" fmla="*/ 0 w 197"/>
              <a:gd name="T47" fmla="*/ 2147483646 h 195"/>
              <a:gd name="T48" fmla="*/ 2147483646 w 197"/>
              <a:gd name="T49" fmla="*/ 2147483646 h 195"/>
              <a:gd name="T50" fmla="*/ 0 w 197"/>
              <a:gd name="T51" fmla="*/ 2147483646 h 195"/>
              <a:gd name="T52" fmla="*/ 2147483646 w 197"/>
              <a:gd name="T53" fmla="*/ 2147483646 h 195"/>
              <a:gd name="T54" fmla="*/ 2147483646 w 197"/>
              <a:gd name="T55" fmla="*/ 2147483646 h 195"/>
              <a:gd name="T56" fmla="*/ 2147483646 w 197"/>
              <a:gd name="T57" fmla="*/ 2147483646 h 195"/>
              <a:gd name="T58" fmla="*/ 2147483646 w 197"/>
              <a:gd name="T59" fmla="*/ 2147483646 h 195"/>
              <a:gd name="T60" fmla="*/ 2147483646 w 197"/>
              <a:gd name="T61" fmla="*/ 2147483646 h 195"/>
              <a:gd name="T62" fmla="*/ 2147483646 w 197"/>
              <a:gd name="T63" fmla="*/ 2147483646 h 195"/>
              <a:gd name="T64" fmla="*/ 2147483646 w 197"/>
              <a:gd name="T65" fmla="*/ 2147483646 h 195"/>
              <a:gd name="T66" fmla="*/ 2147483646 w 197"/>
              <a:gd name="T67" fmla="*/ 2147483646 h 195"/>
              <a:gd name="T68" fmla="*/ 2147483646 w 197"/>
              <a:gd name="T69" fmla="*/ 2147483646 h 195"/>
              <a:gd name="T70" fmla="*/ 2147483646 w 197"/>
              <a:gd name="T71" fmla="*/ 2147483646 h 195"/>
              <a:gd name="T72" fmla="*/ 2147483646 w 197"/>
              <a:gd name="T73" fmla="*/ 2147483646 h 195"/>
              <a:gd name="T74" fmla="*/ 2147483646 w 197"/>
              <a:gd name="T75" fmla="*/ 2147483646 h 195"/>
              <a:gd name="T76" fmla="*/ 2147483646 w 197"/>
              <a:gd name="T77" fmla="*/ 2147483646 h 195"/>
              <a:gd name="T78" fmla="*/ 2147483646 w 197"/>
              <a:gd name="T79" fmla="*/ 2147483646 h 195"/>
              <a:gd name="T80" fmla="*/ 2147483646 w 197"/>
              <a:gd name="T81" fmla="*/ 2147483646 h 195"/>
              <a:gd name="T82" fmla="*/ 2147483646 w 197"/>
              <a:gd name="T83" fmla="*/ 2147483646 h 195"/>
              <a:gd name="T84" fmla="*/ 2147483646 w 197"/>
              <a:gd name="T85" fmla="*/ 2147483646 h 195"/>
              <a:gd name="T86" fmla="*/ 2147483646 w 197"/>
              <a:gd name="T87" fmla="*/ 2147483646 h 195"/>
              <a:gd name="T88" fmla="*/ 2147483646 w 197"/>
              <a:gd name="T89" fmla="*/ 2147483646 h 195"/>
              <a:gd name="T90" fmla="*/ 2147483646 w 197"/>
              <a:gd name="T91" fmla="*/ 2147483646 h 195"/>
              <a:gd name="T92" fmla="*/ 2147483646 w 197"/>
              <a:gd name="T93" fmla="*/ 2147483646 h 195"/>
              <a:gd name="T94" fmla="*/ 2147483646 w 197"/>
              <a:gd name="T95" fmla="*/ 2147483646 h 19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97" h="195">
                <a:moveTo>
                  <a:pt x="195" y="106"/>
                </a:moveTo>
                <a:cubicBezTo>
                  <a:pt x="189" y="105"/>
                  <a:pt x="189" y="105"/>
                  <a:pt x="189" y="105"/>
                </a:cubicBezTo>
                <a:cubicBezTo>
                  <a:pt x="189" y="103"/>
                  <a:pt x="190" y="100"/>
                  <a:pt x="190" y="97"/>
                </a:cubicBezTo>
                <a:cubicBezTo>
                  <a:pt x="190" y="95"/>
                  <a:pt x="189" y="92"/>
                  <a:pt x="189" y="90"/>
                </a:cubicBezTo>
                <a:cubicBezTo>
                  <a:pt x="195" y="89"/>
                  <a:pt x="195" y="89"/>
                  <a:pt x="195" y="89"/>
                </a:cubicBezTo>
                <a:cubicBezTo>
                  <a:pt x="197" y="88"/>
                  <a:pt x="197" y="87"/>
                  <a:pt x="197" y="86"/>
                </a:cubicBezTo>
                <a:cubicBezTo>
                  <a:pt x="197" y="83"/>
                  <a:pt x="196" y="80"/>
                  <a:pt x="196" y="78"/>
                </a:cubicBezTo>
                <a:cubicBezTo>
                  <a:pt x="196" y="77"/>
                  <a:pt x="195" y="76"/>
                  <a:pt x="194" y="76"/>
                </a:cubicBezTo>
                <a:cubicBezTo>
                  <a:pt x="194" y="76"/>
                  <a:pt x="194" y="76"/>
                  <a:pt x="193" y="76"/>
                </a:cubicBezTo>
                <a:cubicBezTo>
                  <a:pt x="187" y="77"/>
                  <a:pt x="187" y="77"/>
                  <a:pt x="187" y="77"/>
                </a:cubicBezTo>
                <a:cubicBezTo>
                  <a:pt x="186" y="72"/>
                  <a:pt x="184" y="67"/>
                  <a:pt x="182" y="62"/>
                </a:cubicBezTo>
                <a:cubicBezTo>
                  <a:pt x="188" y="59"/>
                  <a:pt x="188" y="59"/>
                  <a:pt x="188" y="59"/>
                </a:cubicBezTo>
                <a:cubicBezTo>
                  <a:pt x="189" y="59"/>
                  <a:pt x="189" y="57"/>
                  <a:pt x="189" y="56"/>
                </a:cubicBezTo>
                <a:cubicBezTo>
                  <a:pt x="188" y="54"/>
                  <a:pt x="186" y="51"/>
                  <a:pt x="185" y="49"/>
                </a:cubicBezTo>
                <a:cubicBezTo>
                  <a:pt x="185" y="48"/>
                  <a:pt x="184" y="48"/>
                  <a:pt x="183" y="48"/>
                </a:cubicBezTo>
                <a:cubicBezTo>
                  <a:pt x="183" y="48"/>
                  <a:pt x="182" y="48"/>
                  <a:pt x="182" y="48"/>
                </a:cubicBezTo>
                <a:cubicBezTo>
                  <a:pt x="176" y="50"/>
                  <a:pt x="176" y="50"/>
                  <a:pt x="176" y="50"/>
                </a:cubicBezTo>
                <a:cubicBezTo>
                  <a:pt x="174" y="46"/>
                  <a:pt x="171" y="42"/>
                  <a:pt x="167" y="38"/>
                </a:cubicBezTo>
                <a:cubicBezTo>
                  <a:pt x="172" y="34"/>
                  <a:pt x="172" y="34"/>
                  <a:pt x="172" y="34"/>
                </a:cubicBezTo>
                <a:cubicBezTo>
                  <a:pt x="172" y="33"/>
                  <a:pt x="172" y="31"/>
                  <a:pt x="172" y="31"/>
                </a:cubicBezTo>
                <a:cubicBezTo>
                  <a:pt x="170" y="28"/>
                  <a:pt x="168" y="26"/>
                  <a:pt x="166" y="25"/>
                </a:cubicBezTo>
                <a:cubicBezTo>
                  <a:pt x="165" y="24"/>
                  <a:pt x="165" y="24"/>
                  <a:pt x="164" y="24"/>
                </a:cubicBezTo>
                <a:cubicBezTo>
                  <a:pt x="163" y="24"/>
                  <a:pt x="163" y="24"/>
                  <a:pt x="162" y="25"/>
                </a:cubicBezTo>
                <a:cubicBezTo>
                  <a:pt x="158" y="29"/>
                  <a:pt x="158" y="29"/>
                  <a:pt x="158" y="29"/>
                </a:cubicBezTo>
                <a:cubicBezTo>
                  <a:pt x="154" y="26"/>
                  <a:pt x="150" y="23"/>
                  <a:pt x="146" y="20"/>
                </a:cubicBezTo>
                <a:cubicBezTo>
                  <a:pt x="148" y="14"/>
                  <a:pt x="148" y="14"/>
                  <a:pt x="148" y="14"/>
                </a:cubicBezTo>
                <a:cubicBezTo>
                  <a:pt x="149" y="13"/>
                  <a:pt x="148" y="12"/>
                  <a:pt x="147" y="12"/>
                </a:cubicBezTo>
                <a:cubicBezTo>
                  <a:pt x="145" y="10"/>
                  <a:pt x="142" y="9"/>
                  <a:pt x="140" y="8"/>
                </a:cubicBezTo>
                <a:cubicBezTo>
                  <a:pt x="139" y="8"/>
                  <a:pt x="139" y="7"/>
                  <a:pt x="139" y="7"/>
                </a:cubicBezTo>
                <a:cubicBezTo>
                  <a:pt x="138" y="7"/>
                  <a:pt x="137" y="8"/>
                  <a:pt x="137" y="9"/>
                </a:cubicBezTo>
                <a:cubicBezTo>
                  <a:pt x="134" y="14"/>
                  <a:pt x="134" y="14"/>
                  <a:pt x="134" y="14"/>
                </a:cubicBezTo>
                <a:cubicBezTo>
                  <a:pt x="129" y="12"/>
                  <a:pt x="124" y="11"/>
                  <a:pt x="119" y="10"/>
                </a:cubicBezTo>
                <a:cubicBezTo>
                  <a:pt x="120" y="3"/>
                  <a:pt x="120" y="3"/>
                  <a:pt x="120" y="3"/>
                </a:cubicBezTo>
                <a:cubicBezTo>
                  <a:pt x="120" y="2"/>
                  <a:pt x="120" y="1"/>
                  <a:pt x="118" y="1"/>
                </a:cubicBezTo>
                <a:cubicBezTo>
                  <a:pt x="116" y="0"/>
                  <a:pt x="113" y="0"/>
                  <a:pt x="110" y="0"/>
                </a:cubicBezTo>
                <a:cubicBezTo>
                  <a:pt x="110" y="0"/>
                  <a:pt x="110" y="0"/>
                  <a:pt x="110" y="0"/>
                </a:cubicBezTo>
                <a:cubicBezTo>
                  <a:pt x="109" y="0"/>
                  <a:pt x="108" y="0"/>
                  <a:pt x="107" y="1"/>
                </a:cubicBezTo>
                <a:cubicBezTo>
                  <a:pt x="106" y="7"/>
                  <a:pt x="106" y="7"/>
                  <a:pt x="106" y="7"/>
                </a:cubicBezTo>
                <a:cubicBezTo>
                  <a:pt x="104" y="7"/>
                  <a:pt x="101" y="7"/>
                  <a:pt x="99" y="7"/>
                </a:cubicBezTo>
                <a:cubicBezTo>
                  <a:pt x="96" y="7"/>
                  <a:pt x="94" y="7"/>
                  <a:pt x="91" y="7"/>
                </a:cubicBezTo>
                <a:cubicBezTo>
                  <a:pt x="90" y="1"/>
                  <a:pt x="90" y="1"/>
                  <a:pt x="90" y="1"/>
                </a:cubicBezTo>
                <a:cubicBezTo>
                  <a:pt x="90" y="0"/>
                  <a:pt x="89" y="0"/>
                  <a:pt x="88" y="0"/>
                </a:cubicBezTo>
                <a:cubicBezTo>
                  <a:pt x="88" y="0"/>
                  <a:pt x="88" y="0"/>
                  <a:pt x="88" y="0"/>
                </a:cubicBezTo>
                <a:cubicBezTo>
                  <a:pt x="85" y="0"/>
                  <a:pt x="82" y="0"/>
                  <a:pt x="79" y="1"/>
                </a:cubicBezTo>
                <a:cubicBezTo>
                  <a:pt x="78" y="1"/>
                  <a:pt x="77" y="2"/>
                  <a:pt x="77" y="3"/>
                </a:cubicBezTo>
                <a:cubicBezTo>
                  <a:pt x="78" y="10"/>
                  <a:pt x="78" y="10"/>
                  <a:pt x="78" y="10"/>
                </a:cubicBezTo>
                <a:cubicBezTo>
                  <a:pt x="73" y="11"/>
                  <a:pt x="68" y="12"/>
                  <a:pt x="64" y="14"/>
                </a:cubicBezTo>
                <a:cubicBezTo>
                  <a:pt x="61" y="9"/>
                  <a:pt x="61" y="9"/>
                  <a:pt x="61" y="9"/>
                </a:cubicBezTo>
                <a:cubicBezTo>
                  <a:pt x="60" y="8"/>
                  <a:pt x="60" y="7"/>
                  <a:pt x="59" y="7"/>
                </a:cubicBezTo>
                <a:cubicBezTo>
                  <a:pt x="58" y="7"/>
                  <a:pt x="58" y="8"/>
                  <a:pt x="58" y="8"/>
                </a:cubicBezTo>
                <a:cubicBezTo>
                  <a:pt x="55" y="9"/>
                  <a:pt x="53" y="10"/>
                  <a:pt x="50" y="12"/>
                </a:cubicBezTo>
                <a:cubicBezTo>
                  <a:pt x="49" y="12"/>
                  <a:pt x="49" y="13"/>
                  <a:pt x="49" y="14"/>
                </a:cubicBezTo>
                <a:cubicBezTo>
                  <a:pt x="52" y="20"/>
                  <a:pt x="52" y="20"/>
                  <a:pt x="52" y="20"/>
                </a:cubicBezTo>
                <a:cubicBezTo>
                  <a:pt x="48" y="23"/>
                  <a:pt x="44" y="26"/>
                  <a:pt x="40" y="29"/>
                </a:cubicBezTo>
                <a:cubicBezTo>
                  <a:pt x="35" y="25"/>
                  <a:pt x="35" y="25"/>
                  <a:pt x="35" y="25"/>
                </a:cubicBezTo>
                <a:cubicBezTo>
                  <a:pt x="35" y="24"/>
                  <a:pt x="34" y="24"/>
                  <a:pt x="34" y="24"/>
                </a:cubicBezTo>
                <a:cubicBezTo>
                  <a:pt x="33" y="24"/>
                  <a:pt x="32" y="24"/>
                  <a:pt x="32" y="25"/>
                </a:cubicBezTo>
                <a:cubicBezTo>
                  <a:pt x="30" y="26"/>
                  <a:pt x="28" y="28"/>
                  <a:pt x="26" y="31"/>
                </a:cubicBezTo>
                <a:cubicBezTo>
                  <a:pt x="25" y="31"/>
                  <a:pt x="25" y="33"/>
                  <a:pt x="26" y="34"/>
                </a:cubicBezTo>
                <a:cubicBezTo>
                  <a:pt x="30" y="38"/>
                  <a:pt x="30" y="38"/>
                  <a:pt x="30" y="38"/>
                </a:cubicBezTo>
                <a:cubicBezTo>
                  <a:pt x="27" y="42"/>
                  <a:pt x="24" y="46"/>
                  <a:pt x="21" y="50"/>
                </a:cubicBezTo>
                <a:cubicBezTo>
                  <a:pt x="16" y="48"/>
                  <a:pt x="16" y="48"/>
                  <a:pt x="16" y="48"/>
                </a:cubicBezTo>
                <a:cubicBezTo>
                  <a:pt x="15" y="48"/>
                  <a:pt x="15" y="48"/>
                  <a:pt x="15" y="48"/>
                </a:cubicBezTo>
                <a:cubicBezTo>
                  <a:pt x="14" y="48"/>
                  <a:pt x="13" y="48"/>
                  <a:pt x="13" y="49"/>
                </a:cubicBezTo>
                <a:cubicBezTo>
                  <a:pt x="11" y="51"/>
                  <a:pt x="10" y="54"/>
                  <a:pt x="9" y="56"/>
                </a:cubicBezTo>
                <a:cubicBezTo>
                  <a:pt x="8" y="57"/>
                  <a:pt x="9" y="59"/>
                  <a:pt x="10" y="59"/>
                </a:cubicBezTo>
                <a:cubicBezTo>
                  <a:pt x="15" y="62"/>
                  <a:pt x="15" y="62"/>
                  <a:pt x="15" y="62"/>
                </a:cubicBezTo>
                <a:cubicBezTo>
                  <a:pt x="13" y="67"/>
                  <a:pt x="12" y="72"/>
                  <a:pt x="10" y="77"/>
                </a:cubicBezTo>
                <a:cubicBezTo>
                  <a:pt x="4" y="76"/>
                  <a:pt x="4" y="76"/>
                  <a:pt x="4" y="76"/>
                </a:cubicBezTo>
                <a:cubicBezTo>
                  <a:pt x="4" y="76"/>
                  <a:pt x="4" y="76"/>
                  <a:pt x="4" y="76"/>
                </a:cubicBezTo>
                <a:cubicBezTo>
                  <a:pt x="3" y="76"/>
                  <a:pt x="2" y="77"/>
                  <a:pt x="2" y="78"/>
                </a:cubicBezTo>
                <a:cubicBezTo>
                  <a:pt x="1" y="80"/>
                  <a:pt x="1" y="83"/>
                  <a:pt x="0" y="86"/>
                </a:cubicBezTo>
                <a:cubicBezTo>
                  <a:pt x="0" y="87"/>
                  <a:pt x="1" y="88"/>
                  <a:pt x="2" y="89"/>
                </a:cubicBezTo>
                <a:cubicBezTo>
                  <a:pt x="8" y="90"/>
                  <a:pt x="8" y="90"/>
                  <a:pt x="8" y="90"/>
                </a:cubicBezTo>
                <a:cubicBezTo>
                  <a:pt x="8" y="92"/>
                  <a:pt x="8" y="95"/>
                  <a:pt x="8" y="97"/>
                </a:cubicBezTo>
                <a:cubicBezTo>
                  <a:pt x="8" y="100"/>
                  <a:pt x="8" y="103"/>
                  <a:pt x="8" y="105"/>
                </a:cubicBezTo>
                <a:cubicBezTo>
                  <a:pt x="2" y="106"/>
                  <a:pt x="2" y="106"/>
                  <a:pt x="2" y="106"/>
                </a:cubicBezTo>
                <a:cubicBezTo>
                  <a:pt x="1" y="106"/>
                  <a:pt x="0" y="107"/>
                  <a:pt x="0" y="109"/>
                </a:cubicBezTo>
                <a:cubicBezTo>
                  <a:pt x="1" y="112"/>
                  <a:pt x="1" y="114"/>
                  <a:pt x="2" y="117"/>
                </a:cubicBezTo>
                <a:cubicBezTo>
                  <a:pt x="2" y="118"/>
                  <a:pt x="3" y="119"/>
                  <a:pt x="4" y="119"/>
                </a:cubicBezTo>
                <a:cubicBezTo>
                  <a:pt x="4" y="119"/>
                  <a:pt x="4" y="119"/>
                  <a:pt x="4" y="119"/>
                </a:cubicBezTo>
                <a:cubicBezTo>
                  <a:pt x="10" y="118"/>
                  <a:pt x="10" y="118"/>
                  <a:pt x="10" y="118"/>
                </a:cubicBezTo>
                <a:cubicBezTo>
                  <a:pt x="12" y="123"/>
                  <a:pt x="13" y="128"/>
                  <a:pt x="15" y="133"/>
                </a:cubicBezTo>
                <a:cubicBezTo>
                  <a:pt x="10" y="136"/>
                  <a:pt x="10" y="136"/>
                  <a:pt x="10" y="136"/>
                </a:cubicBezTo>
                <a:cubicBezTo>
                  <a:pt x="9" y="136"/>
                  <a:pt x="8" y="137"/>
                  <a:pt x="9" y="139"/>
                </a:cubicBezTo>
                <a:cubicBezTo>
                  <a:pt x="10" y="141"/>
                  <a:pt x="11" y="144"/>
                  <a:pt x="13" y="146"/>
                </a:cubicBezTo>
                <a:cubicBezTo>
                  <a:pt x="13" y="147"/>
                  <a:pt x="14" y="147"/>
                  <a:pt x="15" y="147"/>
                </a:cubicBezTo>
                <a:cubicBezTo>
                  <a:pt x="15" y="147"/>
                  <a:pt x="15" y="147"/>
                  <a:pt x="16" y="147"/>
                </a:cubicBezTo>
                <a:cubicBezTo>
                  <a:pt x="21" y="144"/>
                  <a:pt x="21" y="144"/>
                  <a:pt x="21" y="144"/>
                </a:cubicBezTo>
                <a:cubicBezTo>
                  <a:pt x="24" y="149"/>
                  <a:pt x="27" y="153"/>
                  <a:pt x="30" y="157"/>
                </a:cubicBezTo>
                <a:cubicBezTo>
                  <a:pt x="26" y="161"/>
                  <a:pt x="26" y="161"/>
                  <a:pt x="26" y="161"/>
                </a:cubicBezTo>
                <a:cubicBezTo>
                  <a:pt x="25" y="162"/>
                  <a:pt x="25" y="163"/>
                  <a:pt x="26" y="164"/>
                </a:cubicBezTo>
                <a:cubicBezTo>
                  <a:pt x="28" y="166"/>
                  <a:pt x="30" y="168"/>
                  <a:pt x="32" y="170"/>
                </a:cubicBezTo>
                <a:cubicBezTo>
                  <a:pt x="32" y="171"/>
                  <a:pt x="33" y="171"/>
                  <a:pt x="34" y="171"/>
                </a:cubicBezTo>
                <a:cubicBezTo>
                  <a:pt x="34" y="171"/>
                  <a:pt x="35" y="171"/>
                  <a:pt x="35" y="170"/>
                </a:cubicBezTo>
                <a:cubicBezTo>
                  <a:pt x="40" y="166"/>
                  <a:pt x="40" y="166"/>
                  <a:pt x="40" y="166"/>
                </a:cubicBezTo>
                <a:cubicBezTo>
                  <a:pt x="44" y="169"/>
                  <a:pt x="48" y="172"/>
                  <a:pt x="52" y="175"/>
                </a:cubicBezTo>
                <a:cubicBezTo>
                  <a:pt x="49" y="180"/>
                  <a:pt x="49" y="180"/>
                  <a:pt x="49" y="180"/>
                </a:cubicBezTo>
                <a:cubicBezTo>
                  <a:pt x="49" y="181"/>
                  <a:pt x="49" y="183"/>
                  <a:pt x="50" y="183"/>
                </a:cubicBezTo>
                <a:cubicBezTo>
                  <a:pt x="53" y="185"/>
                  <a:pt x="55" y="186"/>
                  <a:pt x="58" y="187"/>
                </a:cubicBezTo>
                <a:cubicBezTo>
                  <a:pt x="58" y="187"/>
                  <a:pt x="58" y="187"/>
                  <a:pt x="59" y="187"/>
                </a:cubicBezTo>
                <a:cubicBezTo>
                  <a:pt x="60" y="187"/>
                  <a:pt x="60" y="187"/>
                  <a:pt x="61" y="186"/>
                </a:cubicBezTo>
                <a:cubicBezTo>
                  <a:pt x="64" y="181"/>
                  <a:pt x="64" y="181"/>
                  <a:pt x="64" y="181"/>
                </a:cubicBezTo>
                <a:cubicBezTo>
                  <a:pt x="68" y="183"/>
                  <a:pt x="73" y="184"/>
                  <a:pt x="78" y="185"/>
                </a:cubicBezTo>
                <a:cubicBezTo>
                  <a:pt x="77" y="191"/>
                  <a:pt x="77" y="191"/>
                  <a:pt x="77" y="191"/>
                </a:cubicBezTo>
                <a:cubicBezTo>
                  <a:pt x="77" y="193"/>
                  <a:pt x="78" y="194"/>
                  <a:pt x="79" y="194"/>
                </a:cubicBezTo>
                <a:cubicBezTo>
                  <a:pt x="82" y="194"/>
                  <a:pt x="85" y="195"/>
                  <a:pt x="88" y="195"/>
                </a:cubicBezTo>
                <a:cubicBezTo>
                  <a:pt x="88" y="195"/>
                  <a:pt x="88" y="195"/>
                  <a:pt x="88" y="195"/>
                </a:cubicBezTo>
                <a:cubicBezTo>
                  <a:pt x="89" y="195"/>
                  <a:pt x="90" y="195"/>
                  <a:pt x="90" y="193"/>
                </a:cubicBezTo>
                <a:cubicBezTo>
                  <a:pt x="91" y="187"/>
                  <a:pt x="91" y="187"/>
                  <a:pt x="91" y="187"/>
                </a:cubicBezTo>
                <a:cubicBezTo>
                  <a:pt x="94" y="187"/>
                  <a:pt x="96" y="188"/>
                  <a:pt x="99" y="188"/>
                </a:cubicBezTo>
                <a:cubicBezTo>
                  <a:pt x="101" y="188"/>
                  <a:pt x="104" y="187"/>
                  <a:pt x="106" y="187"/>
                </a:cubicBezTo>
                <a:cubicBezTo>
                  <a:pt x="107" y="193"/>
                  <a:pt x="107" y="193"/>
                  <a:pt x="107" y="193"/>
                </a:cubicBezTo>
                <a:cubicBezTo>
                  <a:pt x="108" y="195"/>
                  <a:pt x="109" y="195"/>
                  <a:pt x="110" y="195"/>
                </a:cubicBezTo>
                <a:cubicBezTo>
                  <a:pt x="110" y="195"/>
                  <a:pt x="110" y="195"/>
                  <a:pt x="110" y="195"/>
                </a:cubicBezTo>
                <a:cubicBezTo>
                  <a:pt x="113" y="195"/>
                  <a:pt x="116" y="194"/>
                  <a:pt x="118" y="194"/>
                </a:cubicBezTo>
                <a:cubicBezTo>
                  <a:pt x="120" y="194"/>
                  <a:pt x="120" y="193"/>
                  <a:pt x="120" y="191"/>
                </a:cubicBezTo>
                <a:cubicBezTo>
                  <a:pt x="119" y="185"/>
                  <a:pt x="119" y="185"/>
                  <a:pt x="119" y="185"/>
                </a:cubicBezTo>
                <a:cubicBezTo>
                  <a:pt x="124" y="184"/>
                  <a:pt x="129" y="183"/>
                  <a:pt x="134" y="181"/>
                </a:cubicBezTo>
                <a:cubicBezTo>
                  <a:pt x="137" y="186"/>
                  <a:pt x="137" y="186"/>
                  <a:pt x="137" y="186"/>
                </a:cubicBezTo>
                <a:cubicBezTo>
                  <a:pt x="137" y="187"/>
                  <a:pt x="138" y="187"/>
                  <a:pt x="139" y="187"/>
                </a:cubicBezTo>
                <a:cubicBezTo>
                  <a:pt x="139" y="187"/>
                  <a:pt x="139" y="187"/>
                  <a:pt x="140" y="187"/>
                </a:cubicBezTo>
                <a:cubicBezTo>
                  <a:pt x="142" y="186"/>
                  <a:pt x="145" y="185"/>
                  <a:pt x="147" y="183"/>
                </a:cubicBezTo>
                <a:cubicBezTo>
                  <a:pt x="148" y="183"/>
                  <a:pt x="149" y="181"/>
                  <a:pt x="148" y="180"/>
                </a:cubicBezTo>
                <a:cubicBezTo>
                  <a:pt x="146" y="175"/>
                  <a:pt x="146" y="175"/>
                  <a:pt x="146" y="175"/>
                </a:cubicBezTo>
                <a:cubicBezTo>
                  <a:pt x="150" y="172"/>
                  <a:pt x="154" y="169"/>
                  <a:pt x="158" y="166"/>
                </a:cubicBezTo>
                <a:cubicBezTo>
                  <a:pt x="162" y="170"/>
                  <a:pt x="162" y="170"/>
                  <a:pt x="162" y="170"/>
                </a:cubicBezTo>
                <a:cubicBezTo>
                  <a:pt x="163" y="171"/>
                  <a:pt x="163" y="171"/>
                  <a:pt x="164" y="171"/>
                </a:cubicBezTo>
                <a:cubicBezTo>
                  <a:pt x="165" y="171"/>
                  <a:pt x="165" y="171"/>
                  <a:pt x="166" y="170"/>
                </a:cubicBezTo>
                <a:cubicBezTo>
                  <a:pt x="168" y="168"/>
                  <a:pt x="170" y="166"/>
                  <a:pt x="172" y="164"/>
                </a:cubicBezTo>
                <a:cubicBezTo>
                  <a:pt x="172" y="163"/>
                  <a:pt x="172" y="162"/>
                  <a:pt x="172" y="161"/>
                </a:cubicBezTo>
                <a:cubicBezTo>
                  <a:pt x="167" y="157"/>
                  <a:pt x="167" y="157"/>
                  <a:pt x="167" y="157"/>
                </a:cubicBezTo>
                <a:cubicBezTo>
                  <a:pt x="171" y="153"/>
                  <a:pt x="174" y="149"/>
                  <a:pt x="176" y="144"/>
                </a:cubicBezTo>
                <a:cubicBezTo>
                  <a:pt x="182" y="147"/>
                  <a:pt x="182" y="147"/>
                  <a:pt x="182" y="147"/>
                </a:cubicBezTo>
                <a:cubicBezTo>
                  <a:pt x="182" y="147"/>
                  <a:pt x="183" y="147"/>
                  <a:pt x="183" y="147"/>
                </a:cubicBezTo>
                <a:cubicBezTo>
                  <a:pt x="184" y="147"/>
                  <a:pt x="185" y="147"/>
                  <a:pt x="185" y="146"/>
                </a:cubicBezTo>
                <a:cubicBezTo>
                  <a:pt x="186" y="144"/>
                  <a:pt x="188" y="141"/>
                  <a:pt x="189" y="139"/>
                </a:cubicBezTo>
                <a:cubicBezTo>
                  <a:pt x="189" y="137"/>
                  <a:pt x="189" y="136"/>
                  <a:pt x="188" y="136"/>
                </a:cubicBezTo>
                <a:cubicBezTo>
                  <a:pt x="182" y="133"/>
                  <a:pt x="182" y="133"/>
                  <a:pt x="182" y="133"/>
                </a:cubicBezTo>
                <a:cubicBezTo>
                  <a:pt x="184" y="128"/>
                  <a:pt x="186" y="123"/>
                  <a:pt x="187" y="118"/>
                </a:cubicBezTo>
                <a:cubicBezTo>
                  <a:pt x="193" y="119"/>
                  <a:pt x="193" y="119"/>
                  <a:pt x="193" y="119"/>
                </a:cubicBezTo>
                <a:cubicBezTo>
                  <a:pt x="194" y="119"/>
                  <a:pt x="194" y="119"/>
                  <a:pt x="194" y="119"/>
                </a:cubicBezTo>
                <a:cubicBezTo>
                  <a:pt x="195" y="119"/>
                  <a:pt x="196" y="118"/>
                  <a:pt x="196" y="117"/>
                </a:cubicBezTo>
                <a:cubicBezTo>
                  <a:pt x="196" y="114"/>
                  <a:pt x="197" y="112"/>
                  <a:pt x="197" y="109"/>
                </a:cubicBezTo>
                <a:cubicBezTo>
                  <a:pt x="197" y="107"/>
                  <a:pt x="197" y="106"/>
                  <a:pt x="195" y="106"/>
                </a:cubicBezTo>
                <a:close/>
              </a:path>
            </a:pathLst>
          </a:custGeom>
          <a:solidFill>
            <a:schemeClr val="accent1">
              <a:alpha val="79999"/>
            </a:schemeClr>
          </a:solidFill>
          <a:ln>
            <a:noFill/>
          </a:ln>
        </p:spPr>
        <p:txBody>
          <a:bodyPr lIns="68568" tIns="34285" rIns="68568" bIns="34285"/>
          <a:lstStyle/>
          <a:p>
            <a:endParaRPr lang="zh-CN" altLang="en-US"/>
          </a:p>
        </p:txBody>
      </p:sp>
      <p:sp>
        <p:nvSpPr>
          <p:cNvPr id="29" name="Rectangle 10"/>
          <p:cNvSpPr/>
          <p:nvPr/>
        </p:nvSpPr>
        <p:spPr>
          <a:xfrm>
            <a:off x="2241713" y="2633774"/>
            <a:ext cx="1350170" cy="512438"/>
          </a:xfrm>
          <a:prstGeom prst="rect">
            <a:avLst/>
          </a:prstGeom>
        </p:spPr>
        <p:txBody>
          <a:bodyPr wrap="square" lIns="68568" tIns="34285" rIns="68568" bIns="34285">
            <a:spAutoFit/>
          </a:bodyPr>
          <a:lstStyle/>
          <a:p>
            <a:pPr algn="ctr">
              <a:lnSpc>
                <a:spcPct val="120000"/>
              </a:lnSpc>
            </a:pPr>
            <a:r>
              <a:rPr lang="zh-CN" altLang="en-US" sz="800" dirty="0">
                <a:solidFill>
                  <a:schemeClr val="bg1">
                    <a:lumMod val="95000"/>
                  </a:schemeClr>
                </a:solidFill>
                <a:latin typeface="微软雅黑" panose="020B0503020204020204" pitchFamily="34" charset="-122"/>
                <a:ea typeface="微软雅黑" panose="020B0503020204020204" pitchFamily="34" charset="-122"/>
              </a:rPr>
              <a:t>此处添加详细文本描述，建议与标题相关并符合整体语言风格</a:t>
            </a:r>
          </a:p>
        </p:txBody>
      </p:sp>
      <p:sp>
        <p:nvSpPr>
          <p:cNvPr id="30" name="Rectangle 11"/>
          <p:cNvSpPr>
            <a:spLocks noChangeArrowheads="1"/>
          </p:cNvSpPr>
          <p:nvPr/>
        </p:nvSpPr>
        <p:spPr bwMode="auto">
          <a:xfrm>
            <a:off x="3924050" y="2634710"/>
            <a:ext cx="1737122" cy="62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20000"/>
              </a:lnSpc>
            </a:pPr>
            <a:r>
              <a:rPr lang="zh-CN" altLang="en-US" sz="1000" dirty="0">
                <a:solidFill>
                  <a:schemeClr val="bg1">
                    <a:lumMod val="95000"/>
                  </a:schemeClr>
                </a:solidFill>
                <a:latin typeface="微软雅黑" panose="020B0503020204020204" pitchFamily="34" charset="-122"/>
                <a:ea typeface="微软雅黑" panose="020B0503020204020204" pitchFamily="34" charset="-122"/>
              </a:rPr>
              <a:t>此处添加详细文本描述，建议与标题相关并符合整体语言风格</a:t>
            </a:r>
          </a:p>
        </p:txBody>
      </p:sp>
      <p:sp>
        <p:nvSpPr>
          <p:cNvPr id="31" name="Rectangle 14"/>
          <p:cNvSpPr/>
          <p:nvPr/>
        </p:nvSpPr>
        <p:spPr>
          <a:xfrm>
            <a:off x="5731578" y="3235040"/>
            <a:ext cx="1386952" cy="512438"/>
          </a:xfrm>
          <a:prstGeom prst="rect">
            <a:avLst/>
          </a:prstGeom>
        </p:spPr>
        <p:txBody>
          <a:bodyPr wrap="square" lIns="68568" tIns="34285" rIns="68568" bIns="34285">
            <a:spAutoFit/>
          </a:bodyPr>
          <a:lstStyle/>
          <a:p>
            <a:pPr algn="ctr">
              <a:lnSpc>
                <a:spcPct val="120000"/>
              </a:lnSpc>
            </a:pPr>
            <a:r>
              <a:rPr lang="zh-CN" altLang="en-US" sz="800" dirty="0">
                <a:solidFill>
                  <a:schemeClr val="bg1">
                    <a:lumMod val="95000"/>
                  </a:schemeClr>
                </a:solidFill>
                <a:latin typeface="微软雅黑" panose="020B0503020204020204" pitchFamily="34" charset="-122"/>
                <a:ea typeface="微软雅黑" panose="020B0503020204020204" pitchFamily="34" charset="-122"/>
              </a:rPr>
              <a:t>此处添加详细文本描述，建议与标题相关并符合整体语言风格</a:t>
            </a:r>
          </a:p>
        </p:txBody>
      </p:sp>
      <p:sp>
        <p:nvSpPr>
          <p:cNvPr id="32" name="Freeform 239"/>
          <p:cNvSpPr>
            <a:spLocks noEditPoints="1"/>
          </p:cNvSpPr>
          <p:nvPr/>
        </p:nvSpPr>
        <p:spPr bwMode="auto">
          <a:xfrm>
            <a:off x="3203866" y="1587214"/>
            <a:ext cx="614362" cy="614362"/>
          </a:xfrm>
          <a:custGeom>
            <a:avLst/>
            <a:gdLst>
              <a:gd name="T0" fmla="*/ 2147483646 w 2116"/>
              <a:gd name="T1" fmla="*/ 2147483646 h 2116"/>
              <a:gd name="T2" fmla="*/ 2147483646 w 2116"/>
              <a:gd name="T3" fmla="*/ 2147483646 h 2116"/>
              <a:gd name="T4" fmla="*/ 2147483646 w 2116"/>
              <a:gd name="T5" fmla="*/ 2147483646 h 2116"/>
              <a:gd name="T6" fmla="*/ 2147483646 w 2116"/>
              <a:gd name="T7" fmla="*/ 2147483646 h 2116"/>
              <a:gd name="T8" fmla="*/ 2147483646 w 2116"/>
              <a:gd name="T9" fmla="*/ 2147483646 h 2116"/>
              <a:gd name="T10" fmla="*/ 2147483646 w 2116"/>
              <a:gd name="T11" fmla="*/ 2147483646 h 2116"/>
              <a:gd name="T12" fmla="*/ 2147483646 w 2116"/>
              <a:gd name="T13" fmla="*/ 2147483646 h 2116"/>
              <a:gd name="T14" fmla="*/ 2147483646 w 2116"/>
              <a:gd name="T15" fmla="*/ 2147483646 h 2116"/>
              <a:gd name="T16" fmla="*/ 2147483646 w 2116"/>
              <a:gd name="T17" fmla="*/ 0 h 2116"/>
              <a:gd name="T18" fmla="*/ 2147483646 w 2116"/>
              <a:gd name="T19" fmla="*/ 2147483646 h 2116"/>
              <a:gd name="T20" fmla="*/ 2147483646 w 2116"/>
              <a:gd name="T21" fmla="*/ 2147483646 h 2116"/>
              <a:gd name="T22" fmla="*/ 2147483646 w 2116"/>
              <a:gd name="T23" fmla="*/ 2147483646 h 2116"/>
              <a:gd name="T24" fmla="*/ 2147483646 w 2116"/>
              <a:gd name="T25" fmla="*/ 2147483646 h 2116"/>
              <a:gd name="T26" fmla="*/ 2147483646 w 2116"/>
              <a:gd name="T27" fmla="*/ 2147483646 h 2116"/>
              <a:gd name="T28" fmla="*/ 2147483646 w 2116"/>
              <a:gd name="T29" fmla="*/ 2147483646 h 2116"/>
              <a:gd name="T30" fmla="*/ 2147483646 w 2116"/>
              <a:gd name="T31" fmla="*/ 2147483646 h 2116"/>
              <a:gd name="T32" fmla="*/ 0 w 2116"/>
              <a:gd name="T33" fmla="*/ 2147483646 h 2116"/>
              <a:gd name="T34" fmla="*/ 2147483646 w 2116"/>
              <a:gd name="T35" fmla="*/ 2147483646 h 2116"/>
              <a:gd name="T36" fmla="*/ 2147483646 w 2116"/>
              <a:gd name="T37" fmla="*/ 2147483646 h 2116"/>
              <a:gd name="T38" fmla="*/ 2147483646 w 2116"/>
              <a:gd name="T39" fmla="*/ 2147483646 h 2116"/>
              <a:gd name="T40" fmla="*/ 2147483646 w 2116"/>
              <a:gd name="T41" fmla="*/ 2147483646 h 2116"/>
              <a:gd name="T42" fmla="*/ 2147483646 w 2116"/>
              <a:gd name="T43" fmla="*/ 2147483646 h 2116"/>
              <a:gd name="T44" fmla="*/ 2147483646 w 2116"/>
              <a:gd name="T45" fmla="*/ 2147483646 h 2116"/>
              <a:gd name="T46" fmla="*/ 2147483646 w 2116"/>
              <a:gd name="T47" fmla="*/ 2147483646 h 2116"/>
              <a:gd name="T48" fmla="*/ 2147483646 w 2116"/>
              <a:gd name="T49" fmla="*/ 2147483646 h 2116"/>
              <a:gd name="T50" fmla="*/ 2147483646 w 2116"/>
              <a:gd name="T51" fmla="*/ 2147483646 h 2116"/>
              <a:gd name="T52" fmla="*/ 2147483646 w 2116"/>
              <a:gd name="T53" fmla="*/ 2147483646 h 2116"/>
              <a:gd name="T54" fmla="*/ 2147483646 w 2116"/>
              <a:gd name="T55" fmla="*/ 2147483646 h 2116"/>
              <a:gd name="T56" fmla="*/ 2147483646 w 2116"/>
              <a:gd name="T57" fmla="*/ 2147483646 h 2116"/>
              <a:gd name="T58" fmla="*/ 2147483646 w 2116"/>
              <a:gd name="T59" fmla="*/ 2147483646 h 2116"/>
              <a:gd name="T60" fmla="*/ 2147483646 w 2116"/>
              <a:gd name="T61" fmla="*/ 2147483646 h 2116"/>
              <a:gd name="T62" fmla="*/ 2147483646 w 2116"/>
              <a:gd name="T63" fmla="*/ 2147483646 h 2116"/>
              <a:gd name="T64" fmla="*/ 2147483646 w 2116"/>
              <a:gd name="T65" fmla="*/ 2147483646 h 2116"/>
              <a:gd name="T66" fmla="*/ 2147483646 w 2116"/>
              <a:gd name="T67" fmla="*/ 2147483646 h 2116"/>
              <a:gd name="T68" fmla="*/ 2147483646 w 2116"/>
              <a:gd name="T69" fmla="*/ 2147483646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4">
              <a:alpha val="79999"/>
            </a:schemeClr>
          </a:solidFill>
          <a:ln>
            <a:noFill/>
          </a:ln>
        </p:spPr>
        <p:txBody>
          <a:bodyPr lIns="68568" tIns="34285" rIns="68568" bIns="34285"/>
          <a:lstStyle/>
          <a:p>
            <a:endParaRPr lang="zh-CN" altLang="en-US"/>
          </a:p>
        </p:txBody>
      </p:sp>
      <p:sp>
        <p:nvSpPr>
          <p:cNvPr id="33" name="Freeform 239"/>
          <p:cNvSpPr>
            <a:spLocks noEditPoints="1"/>
          </p:cNvSpPr>
          <p:nvPr/>
        </p:nvSpPr>
        <p:spPr bwMode="auto">
          <a:xfrm>
            <a:off x="5151728" y="3536267"/>
            <a:ext cx="614362" cy="614362"/>
          </a:xfrm>
          <a:custGeom>
            <a:avLst/>
            <a:gdLst>
              <a:gd name="T0" fmla="*/ 2147483646 w 2116"/>
              <a:gd name="T1" fmla="*/ 2147483646 h 2116"/>
              <a:gd name="T2" fmla="*/ 2147483646 w 2116"/>
              <a:gd name="T3" fmla="*/ 2147483646 h 2116"/>
              <a:gd name="T4" fmla="*/ 2147483646 w 2116"/>
              <a:gd name="T5" fmla="*/ 2147483646 h 2116"/>
              <a:gd name="T6" fmla="*/ 2147483646 w 2116"/>
              <a:gd name="T7" fmla="*/ 2147483646 h 2116"/>
              <a:gd name="T8" fmla="*/ 2147483646 w 2116"/>
              <a:gd name="T9" fmla="*/ 2147483646 h 2116"/>
              <a:gd name="T10" fmla="*/ 2147483646 w 2116"/>
              <a:gd name="T11" fmla="*/ 2147483646 h 2116"/>
              <a:gd name="T12" fmla="*/ 2147483646 w 2116"/>
              <a:gd name="T13" fmla="*/ 2147483646 h 2116"/>
              <a:gd name="T14" fmla="*/ 2147483646 w 2116"/>
              <a:gd name="T15" fmla="*/ 2147483646 h 2116"/>
              <a:gd name="T16" fmla="*/ 2147483646 w 2116"/>
              <a:gd name="T17" fmla="*/ 0 h 2116"/>
              <a:gd name="T18" fmla="*/ 2147483646 w 2116"/>
              <a:gd name="T19" fmla="*/ 2147483646 h 2116"/>
              <a:gd name="T20" fmla="*/ 2147483646 w 2116"/>
              <a:gd name="T21" fmla="*/ 2147483646 h 2116"/>
              <a:gd name="T22" fmla="*/ 2147483646 w 2116"/>
              <a:gd name="T23" fmla="*/ 2147483646 h 2116"/>
              <a:gd name="T24" fmla="*/ 2147483646 w 2116"/>
              <a:gd name="T25" fmla="*/ 2147483646 h 2116"/>
              <a:gd name="T26" fmla="*/ 2147483646 w 2116"/>
              <a:gd name="T27" fmla="*/ 2147483646 h 2116"/>
              <a:gd name="T28" fmla="*/ 2147483646 w 2116"/>
              <a:gd name="T29" fmla="*/ 2147483646 h 2116"/>
              <a:gd name="T30" fmla="*/ 2147483646 w 2116"/>
              <a:gd name="T31" fmla="*/ 2147483646 h 2116"/>
              <a:gd name="T32" fmla="*/ 0 w 2116"/>
              <a:gd name="T33" fmla="*/ 2147483646 h 2116"/>
              <a:gd name="T34" fmla="*/ 2147483646 w 2116"/>
              <a:gd name="T35" fmla="*/ 2147483646 h 2116"/>
              <a:gd name="T36" fmla="*/ 2147483646 w 2116"/>
              <a:gd name="T37" fmla="*/ 2147483646 h 2116"/>
              <a:gd name="T38" fmla="*/ 2147483646 w 2116"/>
              <a:gd name="T39" fmla="*/ 2147483646 h 2116"/>
              <a:gd name="T40" fmla="*/ 2147483646 w 2116"/>
              <a:gd name="T41" fmla="*/ 2147483646 h 2116"/>
              <a:gd name="T42" fmla="*/ 2147483646 w 2116"/>
              <a:gd name="T43" fmla="*/ 2147483646 h 2116"/>
              <a:gd name="T44" fmla="*/ 2147483646 w 2116"/>
              <a:gd name="T45" fmla="*/ 2147483646 h 2116"/>
              <a:gd name="T46" fmla="*/ 2147483646 w 2116"/>
              <a:gd name="T47" fmla="*/ 2147483646 h 2116"/>
              <a:gd name="T48" fmla="*/ 2147483646 w 2116"/>
              <a:gd name="T49" fmla="*/ 2147483646 h 2116"/>
              <a:gd name="T50" fmla="*/ 2147483646 w 2116"/>
              <a:gd name="T51" fmla="*/ 2147483646 h 2116"/>
              <a:gd name="T52" fmla="*/ 2147483646 w 2116"/>
              <a:gd name="T53" fmla="*/ 2147483646 h 2116"/>
              <a:gd name="T54" fmla="*/ 2147483646 w 2116"/>
              <a:gd name="T55" fmla="*/ 2147483646 h 2116"/>
              <a:gd name="T56" fmla="*/ 2147483646 w 2116"/>
              <a:gd name="T57" fmla="*/ 2147483646 h 2116"/>
              <a:gd name="T58" fmla="*/ 2147483646 w 2116"/>
              <a:gd name="T59" fmla="*/ 2147483646 h 2116"/>
              <a:gd name="T60" fmla="*/ 2147483646 w 2116"/>
              <a:gd name="T61" fmla="*/ 2147483646 h 2116"/>
              <a:gd name="T62" fmla="*/ 2147483646 w 2116"/>
              <a:gd name="T63" fmla="*/ 2147483646 h 2116"/>
              <a:gd name="T64" fmla="*/ 2147483646 w 2116"/>
              <a:gd name="T65" fmla="*/ 2147483646 h 2116"/>
              <a:gd name="T66" fmla="*/ 2147483646 w 2116"/>
              <a:gd name="T67" fmla="*/ 2147483646 h 2116"/>
              <a:gd name="T68" fmla="*/ 2147483646 w 2116"/>
              <a:gd name="T69" fmla="*/ 2147483646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accent2">
              <a:alpha val="79999"/>
            </a:schemeClr>
          </a:solidFill>
          <a:ln>
            <a:noFill/>
          </a:ln>
        </p:spPr>
        <p:txBody>
          <a:bodyPr lIns="68568" tIns="34285" rIns="68568" bIns="34285"/>
          <a:lstStyle/>
          <a:p>
            <a:endParaRPr lang="zh-CN" altLang="en-US"/>
          </a:p>
        </p:txBody>
      </p:sp>
      <p:sp>
        <p:nvSpPr>
          <p:cNvPr id="34" name="TextBox 8"/>
          <p:cNvSpPr txBox="1">
            <a:spLocks noChangeArrowheads="1"/>
          </p:cNvSpPr>
          <p:nvPr/>
        </p:nvSpPr>
        <p:spPr bwMode="auto">
          <a:xfrm>
            <a:off x="2699032" y="2291632"/>
            <a:ext cx="439063"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rgbClr val="FEFFFF"/>
                </a:solidFill>
                <a:latin typeface="Arial" panose="020B0604020202020204" pitchFamily="34" charset="0"/>
                <a:ea typeface="linea-basic-10"/>
                <a:cs typeface="Arial" panose="020B0604020202020204" pitchFamily="34" charset="0"/>
              </a:rPr>
              <a:t>01</a:t>
            </a:r>
            <a:endParaRPr lang="en-US" altLang="zh-CN" sz="2400" dirty="0">
              <a:solidFill>
                <a:srgbClr val="FEFFFF"/>
              </a:solidFill>
              <a:latin typeface="Arial" panose="020B0604020202020204" pitchFamily="34" charset="0"/>
              <a:cs typeface="Arial" panose="020B0604020202020204" pitchFamily="34" charset="0"/>
            </a:endParaRPr>
          </a:p>
        </p:txBody>
      </p:sp>
      <p:sp>
        <p:nvSpPr>
          <p:cNvPr id="41" name="TextBox 48"/>
          <p:cNvSpPr txBox="1">
            <a:spLocks noChangeArrowheads="1"/>
          </p:cNvSpPr>
          <p:nvPr/>
        </p:nvSpPr>
        <p:spPr bwMode="auto">
          <a:xfrm>
            <a:off x="4412941" y="2060801"/>
            <a:ext cx="593667" cy="561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bg1"/>
                </a:solidFill>
                <a:latin typeface="Arial" panose="020B0604020202020204" pitchFamily="34" charset="0"/>
                <a:ea typeface="linea-basic-10"/>
                <a:cs typeface="Arial" panose="020B0604020202020204" pitchFamily="34" charset="0"/>
              </a:rPr>
              <a:t>02</a:t>
            </a:r>
            <a:endParaRPr lang="en-US" altLang="zh-CN" sz="3200" dirty="0">
              <a:solidFill>
                <a:schemeClr val="bg1"/>
              </a:solidFill>
              <a:latin typeface="Arial" panose="020B0604020202020204" pitchFamily="34" charset="0"/>
              <a:cs typeface="Arial" panose="020B0604020202020204" pitchFamily="34" charset="0"/>
            </a:endParaRPr>
          </a:p>
        </p:txBody>
      </p:sp>
      <p:sp>
        <p:nvSpPr>
          <p:cNvPr id="42" name="TextBox 49"/>
          <p:cNvSpPr txBox="1">
            <a:spLocks noChangeArrowheads="1"/>
          </p:cNvSpPr>
          <p:nvPr/>
        </p:nvSpPr>
        <p:spPr bwMode="auto">
          <a:xfrm>
            <a:off x="6163105" y="2917697"/>
            <a:ext cx="47994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8" tIns="34285" rIns="68568" bIns="3428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2400" dirty="0">
                <a:solidFill>
                  <a:srgbClr val="FEFFFF"/>
                </a:solidFill>
                <a:latin typeface="Arial" panose="020B0604020202020204" pitchFamily="34" charset="0"/>
                <a:ea typeface="linea-basic-10"/>
                <a:cs typeface="Arial" panose="020B0604020202020204" pitchFamily="34" charset="0"/>
              </a:rPr>
              <a:t>03</a:t>
            </a:r>
            <a:endParaRPr lang="en-US" altLang="zh-CN" sz="2700" dirty="0">
              <a:solidFill>
                <a:srgbClr val="FE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53743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accel="33333" decel="50000" fill="hold" grpId="0" nodeType="withEffect">
                                  <p:stCondLst>
                                    <p:cond delay="0"/>
                                  </p:stCondLst>
                                  <p:childTnLst>
                                    <p:animRot by="21600000">
                                      <p:cBhvr>
                                        <p:cTn id="6" dur="6000" fill="hold"/>
                                        <p:tgtEl>
                                          <p:spTgt spid="24"/>
                                        </p:tgtEl>
                                        <p:attrNameLst>
                                          <p:attrName>r</p:attrName>
                                        </p:attrNameLst>
                                      </p:cBhvr>
                                    </p:animRot>
                                  </p:childTnLst>
                                </p:cTn>
                              </p:par>
                              <p:par>
                                <p:cTn id="7" presetID="8" presetClass="emph" presetSubtype="0" accel="33333" decel="50000" fill="hold" grpId="0" nodeType="withEffect">
                                  <p:stCondLst>
                                    <p:cond delay="0"/>
                                  </p:stCondLst>
                                  <p:childTnLst>
                                    <p:animRot by="21600000">
                                      <p:cBhvr>
                                        <p:cTn id="8" dur="6000" fill="hold"/>
                                        <p:tgtEl>
                                          <p:spTgt spid="25"/>
                                        </p:tgtEl>
                                        <p:attrNameLst>
                                          <p:attrName>r</p:attrName>
                                        </p:attrNameLst>
                                      </p:cBhvr>
                                    </p:animRot>
                                  </p:childTnLst>
                                </p:cTn>
                              </p:par>
                              <p:par>
                                <p:cTn id="9" presetID="8" presetClass="emph" presetSubtype="0" accel="33333" decel="50000" fill="hold" grpId="0" nodeType="withEffect">
                                  <p:stCondLst>
                                    <p:cond delay="0"/>
                                  </p:stCondLst>
                                  <p:childTnLst>
                                    <p:animRot by="21600000">
                                      <p:cBhvr>
                                        <p:cTn id="10" dur="6000" fill="hold"/>
                                        <p:tgtEl>
                                          <p:spTgt spid="26"/>
                                        </p:tgtEl>
                                        <p:attrNameLst>
                                          <p:attrName>r</p:attrName>
                                        </p:attrNameLst>
                                      </p:cBhvr>
                                    </p:animRot>
                                  </p:childTnLst>
                                </p:cTn>
                              </p:par>
                              <p:par>
                                <p:cTn id="11" presetID="8" presetClass="emph" presetSubtype="0" accel="33333" decel="50000" fill="hold" grpId="0" nodeType="withEffect">
                                  <p:stCondLst>
                                    <p:cond delay="0"/>
                                  </p:stCondLst>
                                  <p:childTnLst>
                                    <p:animRot by="21600000">
                                      <p:cBhvr>
                                        <p:cTn id="12" dur="6000" fill="hold"/>
                                        <p:tgtEl>
                                          <p:spTgt spid="27"/>
                                        </p:tgtEl>
                                        <p:attrNameLst>
                                          <p:attrName>r</p:attrName>
                                        </p:attrNameLst>
                                      </p:cBhvr>
                                    </p:animRot>
                                  </p:childTnLst>
                                </p:cTn>
                              </p:par>
                              <p:par>
                                <p:cTn id="13" presetID="8" presetClass="emph" presetSubtype="0" accel="33333" decel="50000" fill="hold" grpId="0" nodeType="withEffect">
                                  <p:stCondLst>
                                    <p:cond delay="0"/>
                                  </p:stCondLst>
                                  <p:childTnLst>
                                    <p:animRot by="21600000">
                                      <p:cBhvr>
                                        <p:cTn id="14" dur="6000" fill="hold"/>
                                        <p:tgtEl>
                                          <p:spTgt spid="28"/>
                                        </p:tgtEl>
                                        <p:attrNameLst>
                                          <p:attrName>r</p:attrName>
                                        </p:attrNameLst>
                                      </p:cBhvr>
                                    </p:animRot>
                                  </p:childTnLst>
                                </p:cTn>
                              </p:par>
                              <p:par>
                                <p:cTn id="15" presetID="53" presetClass="entr" presetSubtype="16"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Effect transition="in" filter="fade">
                                      <p:cBhvr>
                                        <p:cTn id="19" dur="500"/>
                                        <p:tgtEl>
                                          <p:spTgt spid="32"/>
                                        </p:tgtEl>
                                      </p:cBhvr>
                                    </p:animEffect>
                                  </p:childTnLst>
                                </p:cTn>
                              </p:par>
                              <p:par>
                                <p:cTn id="20" presetID="8" presetClass="emph" presetSubtype="0" fill="hold" grpId="1" nodeType="withEffect">
                                  <p:stCondLst>
                                    <p:cond delay="0"/>
                                  </p:stCondLst>
                                  <p:childTnLst>
                                    <p:animRot by="-21600000">
                                      <p:cBhvr>
                                        <p:cTn id="21" dur="4000" fill="hold"/>
                                        <p:tgtEl>
                                          <p:spTgt spid="32"/>
                                        </p:tgtEl>
                                        <p:attrNameLst>
                                          <p:attrName>r</p:attrName>
                                        </p:attrNameLst>
                                      </p:cBhvr>
                                    </p:animRot>
                                  </p:childTnLst>
                                </p:cTn>
                              </p:par>
                              <p:par>
                                <p:cTn id="22" presetID="53" presetClass="entr" presetSubtype="16" fill="hold" grpId="0"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8" presetClass="emph" presetSubtype="0" fill="hold" grpId="1" nodeType="withEffect">
                                  <p:stCondLst>
                                    <p:cond delay="0"/>
                                  </p:stCondLst>
                                  <p:childTnLst>
                                    <p:animRot by="-21600000">
                                      <p:cBhvr>
                                        <p:cTn id="28" dur="4000" fill="hold"/>
                                        <p:tgtEl>
                                          <p:spTgt spid="33"/>
                                        </p:tgtEl>
                                        <p:attrNameLst>
                                          <p:attrName>r</p:attrName>
                                        </p:attrNameLst>
                                      </p:cBhvr>
                                    </p:animRot>
                                  </p:childTnLst>
                                </p:cTn>
                              </p:par>
                            </p:childTnLst>
                          </p:cTn>
                        </p:par>
                        <p:par>
                          <p:cTn id="29" fill="hold">
                            <p:stCondLst>
                              <p:cond delay="6000"/>
                            </p:stCondLst>
                            <p:childTnLst>
                              <p:par>
                                <p:cTn id="30" presetID="53" presetClass="exit" presetSubtype="544" fill="hold" grpId="1" nodeType="afterEffect">
                                  <p:stCondLst>
                                    <p:cond delay="0"/>
                                  </p:stCondLst>
                                  <p:childTnLst>
                                    <p:anim calcmode="lin" valueType="num">
                                      <p:cBhvr>
                                        <p:cTn id="31" dur="750"/>
                                        <p:tgtEl>
                                          <p:spTgt spid="24"/>
                                        </p:tgtEl>
                                        <p:attrNameLst>
                                          <p:attrName>ppt_w</p:attrName>
                                        </p:attrNameLst>
                                      </p:cBhvr>
                                      <p:tavLst>
                                        <p:tav tm="0">
                                          <p:val>
                                            <p:strVal val="ppt_w"/>
                                          </p:val>
                                        </p:tav>
                                        <p:tav tm="100000">
                                          <p:val>
                                            <p:fltVal val="0"/>
                                          </p:val>
                                        </p:tav>
                                      </p:tavLst>
                                    </p:anim>
                                    <p:anim calcmode="lin" valueType="num">
                                      <p:cBhvr>
                                        <p:cTn id="32" dur="750"/>
                                        <p:tgtEl>
                                          <p:spTgt spid="24"/>
                                        </p:tgtEl>
                                        <p:attrNameLst>
                                          <p:attrName>ppt_h</p:attrName>
                                        </p:attrNameLst>
                                      </p:cBhvr>
                                      <p:tavLst>
                                        <p:tav tm="0">
                                          <p:val>
                                            <p:strVal val="ppt_h"/>
                                          </p:val>
                                        </p:tav>
                                        <p:tav tm="100000">
                                          <p:val>
                                            <p:fltVal val="0"/>
                                          </p:val>
                                        </p:tav>
                                      </p:tavLst>
                                    </p:anim>
                                    <p:animEffect transition="out" filter="fade">
                                      <p:cBhvr>
                                        <p:cTn id="33" dur="750"/>
                                        <p:tgtEl>
                                          <p:spTgt spid="24"/>
                                        </p:tgtEl>
                                      </p:cBhvr>
                                    </p:animEffect>
                                    <p:anim calcmode="lin" valueType="num">
                                      <p:cBhvr>
                                        <p:cTn id="34" dur="750"/>
                                        <p:tgtEl>
                                          <p:spTgt spid="24"/>
                                        </p:tgtEl>
                                        <p:attrNameLst>
                                          <p:attrName>ppt_x</p:attrName>
                                        </p:attrNameLst>
                                      </p:cBhvr>
                                      <p:tavLst>
                                        <p:tav tm="0">
                                          <p:val>
                                            <p:strVal val="ppt_x"/>
                                          </p:val>
                                        </p:tav>
                                        <p:tav tm="100000">
                                          <p:val>
                                            <p:fltVal val="0.5"/>
                                          </p:val>
                                        </p:tav>
                                      </p:tavLst>
                                    </p:anim>
                                    <p:anim calcmode="lin" valueType="num">
                                      <p:cBhvr>
                                        <p:cTn id="35" dur="750"/>
                                        <p:tgtEl>
                                          <p:spTgt spid="24"/>
                                        </p:tgtEl>
                                        <p:attrNameLst>
                                          <p:attrName>ppt_y</p:attrName>
                                        </p:attrNameLst>
                                      </p:cBhvr>
                                      <p:tavLst>
                                        <p:tav tm="0">
                                          <p:val>
                                            <p:strVal val="ppt_y"/>
                                          </p:val>
                                        </p:tav>
                                        <p:tav tm="100000">
                                          <p:val>
                                            <p:fltVal val="0.5"/>
                                          </p:val>
                                        </p:tav>
                                      </p:tavLst>
                                    </p:anim>
                                    <p:set>
                                      <p:cBhvr>
                                        <p:cTn id="36" dur="1" fill="hold">
                                          <p:stCondLst>
                                            <p:cond delay="749"/>
                                          </p:stCondLst>
                                        </p:cTn>
                                        <p:tgtEl>
                                          <p:spTgt spid="24"/>
                                        </p:tgtEl>
                                        <p:attrNameLst>
                                          <p:attrName>style.visibility</p:attrName>
                                        </p:attrNameLst>
                                      </p:cBhvr>
                                      <p:to>
                                        <p:strVal val="hidden"/>
                                      </p:to>
                                    </p:set>
                                  </p:childTnLst>
                                </p:cTn>
                              </p:par>
                              <p:par>
                                <p:cTn id="37" presetID="53" presetClass="exit" presetSubtype="544" fill="hold" grpId="1" nodeType="withEffect">
                                  <p:stCondLst>
                                    <p:cond delay="0"/>
                                  </p:stCondLst>
                                  <p:childTnLst>
                                    <p:anim calcmode="lin" valueType="num">
                                      <p:cBhvr>
                                        <p:cTn id="38" dur="750"/>
                                        <p:tgtEl>
                                          <p:spTgt spid="25"/>
                                        </p:tgtEl>
                                        <p:attrNameLst>
                                          <p:attrName>ppt_w</p:attrName>
                                        </p:attrNameLst>
                                      </p:cBhvr>
                                      <p:tavLst>
                                        <p:tav tm="0">
                                          <p:val>
                                            <p:strVal val="ppt_w"/>
                                          </p:val>
                                        </p:tav>
                                        <p:tav tm="100000">
                                          <p:val>
                                            <p:fltVal val="0"/>
                                          </p:val>
                                        </p:tav>
                                      </p:tavLst>
                                    </p:anim>
                                    <p:anim calcmode="lin" valueType="num">
                                      <p:cBhvr>
                                        <p:cTn id="39" dur="750"/>
                                        <p:tgtEl>
                                          <p:spTgt spid="25"/>
                                        </p:tgtEl>
                                        <p:attrNameLst>
                                          <p:attrName>ppt_h</p:attrName>
                                        </p:attrNameLst>
                                      </p:cBhvr>
                                      <p:tavLst>
                                        <p:tav tm="0">
                                          <p:val>
                                            <p:strVal val="ppt_h"/>
                                          </p:val>
                                        </p:tav>
                                        <p:tav tm="100000">
                                          <p:val>
                                            <p:fltVal val="0"/>
                                          </p:val>
                                        </p:tav>
                                      </p:tavLst>
                                    </p:anim>
                                    <p:animEffect transition="out" filter="fade">
                                      <p:cBhvr>
                                        <p:cTn id="40" dur="750"/>
                                        <p:tgtEl>
                                          <p:spTgt spid="25"/>
                                        </p:tgtEl>
                                      </p:cBhvr>
                                    </p:animEffect>
                                    <p:anim calcmode="lin" valueType="num">
                                      <p:cBhvr>
                                        <p:cTn id="41" dur="750"/>
                                        <p:tgtEl>
                                          <p:spTgt spid="25"/>
                                        </p:tgtEl>
                                        <p:attrNameLst>
                                          <p:attrName>ppt_x</p:attrName>
                                        </p:attrNameLst>
                                      </p:cBhvr>
                                      <p:tavLst>
                                        <p:tav tm="0">
                                          <p:val>
                                            <p:strVal val="ppt_x"/>
                                          </p:val>
                                        </p:tav>
                                        <p:tav tm="100000">
                                          <p:val>
                                            <p:fltVal val="0.5"/>
                                          </p:val>
                                        </p:tav>
                                      </p:tavLst>
                                    </p:anim>
                                    <p:anim calcmode="lin" valueType="num">
                                      <p:cBhvr>
                                        <p:cTn id="42" dur="750"/>
                                        <p:tgtEl>
                                          <p:spTgt spid="25"/>
                                        </p:tgtEl>
                                        <p:attrNameLst>
                                          <p:attrName>ppt_y</p:attrName>
                                        </p:attrNameLst>
                                      </p:cBhvr>
                                      <p:tavLst>
                                        <p:tav tm="0">
                                          <p:val>
                                            <p:strVal val="ppt_y"/>
                                          </p:val>
                                        </p:tav>
                                        <p:tav tm="100000">
                                          <p:val>
                                            <p:fltVal val="0.5"/>
                                          </p:val>
                                        </p:tav>
                                      </p:tavLst>
                                    </p:anim>
                                    <p:set>
                                      <p:cBhvr>
                                        <p:cTn id="43" dur="1" fill="hold">
                                          <p:stCondLst>
                                            <p:cond delay="749"/>
                                          </p:stCondLst>
                                        </p:cTn>
                                        <p:tgtEl>
                                          <p:spTgt spid="25"/>
                                        </p:tgtEl>
                                        <p:attrNameLst>
                                          <p:attrName>style.visibility</p:attrName>
                                        </p:attrNameLst>
                                      </p:cBhvr>
                                      <p:to>
                                        <p:strVal val="hidden"/>
                                      </p:to>
                                    </p:set>
                                  </p:childTnLst>
                                </p:cTn>
                              </p:par>
                              <p:par>
                                <p:cTn id="44" presetID="53" presetClass="exit" presetSubtype="544" fill="hold" grpId="1" nodeType="withEffect">
                                  <p:stCondLst>
                                    <p:cond delay="0"/>
                                  </p:stCondLst>
                                  <p:childTnLst>
                                    <p:anim calcmode="lin" valueType="num">
                                      <p:cBhvr>
                                        <p:cTn id="45" dur="750"/>
                                        <p:tgtEl>
                                          <p:spTgt spid="26"/>
                                        </p:tgtEl>
                                        <p:attrNameLst>
                                          <p:attrName>ppt_w</p:attrName>
                                        </p:attrNameLst>
                                      </p:cBhvr>
                                      <p:tavLst>
                                        <p:tav tm="0">
                                          <p:val>
                                            <p:strVal val="ppt_w"/>
                                          </p:val>
                                        </p:tav>
                                        <p:tav tm="100000">
                                          <p:val>
                                            <p:fltVal val="0"/>
                                          </p:val>
                                        </p:tav>
                                      </p:tavLst>
                                    </p:anim>
                                    <p:anim calcmode="lin" valueType="num">
                                      <p:cBhvr>
                                        <p:cTn id="46" dur="750"/>
                                        <p:tgtEl>
                                          <p:spTgt spid="26"/>
                                        </p:tgtEl>
                                        <p:attrNameLst>
                                          <p:attrName>ppt_h</p:attrName>
                                        </p:attrNameLst>
                                      </p:cBhvr>
                                      <p:tavLst>
                                        <p:tav tm="0">
                                          <p:val>
                                            <p:strVal val="ppt_h"/>
                                          </p:val>
                                        </p:tav>
                                        <p:tav tm="100000">
                                          <p:val>
                                            <p:fltVal val="0"/>
                                          </p:val>
                                        </p:tav>
                                      </p:tavLst>
                                    </p:anim>
                                    <p:animEffect transition="out" filter="fade">
                                      <p:cBhvr>
                                        <p:cTn id="47" dur="750"/>
                                        <p:tgtEl>
                                          <p:spTgt spid="26"/>
                                        </p:tgtEl>
                                      </p:cBhvr>
                                    </p:animEffect>
                                    <p:anim calcmode="lin" valueType="num">
                                      <p:cBhvr>
                                        <p:cTn id="48" dur="750"/>
                                        <p:tgtEl>
                                          <p:spTgt spid="26"/>
                                        </p:tgtEl>
                                        <p:attrNameLst>
                                          <p:attrName>ppt_x</p:attrName>
                                        </p:attrNameLst>
                                      </p:cBhvr>
                                      <p:tavLst>
                                        <p:tav tm="0">
                                          <p:val>
                                            <p:strVal val="ppt_x"/>
                                          </p:val>
                                        </p:tav>
                                        <p:tav tm="100000">
                                          <p:val>
                                            <p:fltVal val="0.5"/>
                                          </p:val>
                                        </p:tav>
                                      </p:tavLst>
                                    </p:anim>
                                    <p:anim calcmode="lin" valueType="num">
                                      <p:cBhvr>
                                        <p:cTn id="49" dur="750"/>
                                        <p:tgtEl>
                                          <p:spTgt spid="26"/>
                                        </p:tgtEl>
                                        <p:attrNameLst>
                                          <p:attrName>ppt_y</p:attrName>
                                        </p:attrNameLst>
                                      </p:cBhvr>
                                      <p:tavLst>
                                        <p:tav tm="0">
                                          <p:val>
                                            <p:strVal val="ppt_y"/>
                                          </p:val>
                                        </p:tav>
                                        <p:tav tm="100000">
                                          <p:val>
                                            <p:fltVal val="0.5"/>
                                          </p:val>
                                        </p:tav>
                                      </p:tavLst>
                                    </p:anim>
                                    <p:set>
                                      <p:cBhvr>
                                        <p:cTn id="50" dur="1" fill="hold">
                                          <p:stCondLst>
                                            <p:cond delay="749"/>
                                          </p:stCondLst>
                                        </p:cTn>
                                        <p:tgtEl>
                                          <p:spTgt spid="26"/>
                                        </p:tgtEl>
                                        <p:attrNameLst>
                                          <p:attrName>style.visibility</p:attrName>
                                        </p:attrNameLst>
                                      </p:cBhvr>
                                      <p:to>
                                        <p:strVal val="hidden"/>
                                      </p:to>
                                    </p:set>
                                  </p:childTnLst>
                                </p:cTn>
                              </p:par>
                              <p:par>
                                <p:cTn id="51" presetID="53" presetClass="exit" presetSubtype="544" fill="hold" grpId="1" nodeType="withEffect">
                                  <p:stCondLst>
                                    <p:cond delay="0"/>
                                  </p:stCondLst>
                                  <p:childTnLst>
                                    <p:anim calcmode="lin" valueType="num">
                                      <p:cBhvr>
                                        <p:cTn id="52" dur="750"/>
                                        <p:tgtEl>
                                          <p:spTgt spid="27"/>
                                        </p:tgtEl>
                                        <p:attrNameLst>
                                          <p:attrName>ppt_w</p:attrName>
                                        </p:attrNameLst>
                                      </p:cBhvr>
                                      <p:tavLst>
                                        <p:tav tm="0">
                                          <p:val>
                                            <p:strVal val="ppt_w"/>
                                          </p:val>
                                        </p:tav>
                                        <p:tav tm="100000">
                                          <p:val>
                                            <p:fltVal val="0"/>
                                          </p:val>
                                        </p:tav>
                                      </p:tavLst>
                                    </p:anim>
                                    <p:anim calcmode="lin" valueType="num">
                                      <p:cBhvr>
                                        <p:cTn id="53" dur="750"/>
                                        <p:tgtEl>
                                          <p:spTgt spid="27"/>
                                        </p:tgtEl>
                                        <p:attrNameLst>
                                          <p:attrName>ppt_h</p:attrName>
                                        </p:attrNameLst>
                                      </p:cBhvr>
                                      <p:tavLst>
                                        <p:tav tm="0">
                                          <p:val>
                                            <p:strVal val="ppt_h"/>
                                          </p:val>
                                        </p:tav>
                                        <p:tav tm="100000">
                                          <p:val>
                                            <p:fltVal val="0"/>
                                          </p:val>
                                        </p:tav>
                                      </p:tavLst>
                                    </p:anim>
                                    <p:animEffect transition="out" filter="fade">
                                      <p:cBhvr>
                                        <p:cTn id="54" dur="750"/>
                                        <p:tgtEl>
                                          <p:spTgt spid="27"/>
                                        </p:tgtEl>
                                      </p:cBhvr>
                                    </p:animEffect>
                                    <p:anim calcmode="lin" valueType="num">
                                      <p:cBhvr>
                                        <p:cTn id="55" dur="750"/>
                                        <p:tgtEl>
                                          <p:spTgt spid="27"/>
                                        </p:tgtEl>
                                        <p:attrNameLst>
                                          <p:attrName>ppt_x</p:attrName>
                                        </p:attrNameLst>
                                      </p:cBhvr>
                                      <p:tavLst>
                                        <p:tav tm="0">
                                          <p:val>
                                            <p:strVal val="ppt_x"/>
                                          </p:val>
                                        </p:tav>
                                        <p:tav tm="100000">
                                          <p:val>
                                            <p:fltVal val="0.5"/>
                                          </p:val>
                                        </p:tav>
                                      </p:tavLst>
                                    </p:anim>
                                    <p:anim calcmode="lin" valueType="num">
                                      <p:cBhvr>
                                        <p:cTn id="56" dur="750"/>
                                        <p:tgtEl>
                                          <p:spTgt spid="27"/>
                                        </p:tgtEl>
                                        <p:attrNameLst>
                                          <p:attrName>ppt_y</p:attrName>
                                        </p:attrNameLst>
                                      </p:cBhvr>
                                      <p:tavLst>
                                        <p:tav tm="0">
                                          <p:val>
                                            <p:strVal val="ppt_y"/>
                                          </p:val>
                                        </p:tav>
                                        <p:tav tm="100000">
                                          <p:val>
                                            <p:fltVal val="0.5"/>
                                          </p:val>
                                        </p:tav>
                                      </p:tavLst>
                                    </p:anim>
                                    <p:set>
                                      <p:cBhvr>
                                        <p:cTn id="57" dur="1" fill="hold">
                                          <p:stCondLst>
                                            <p:cond delay="749"/>
                                          </p:stCondLst>
                                        </p:cTn>
                                        <p:tgtEl>
                                          <p:spTgt spid="27"/>
                                        </p:tgtEl>
                                        <p:attrNameLst>
                                          <p:attrName>style.visibility</p:attrName>
                                        </p:attrNameLst>
                                      </p:cBhvr>
                                      <p:to>
                                        <p:strVal val="hidden"/>
                                      </p:to>
                                    </p:set>
                                  </p:childTnLst>
                                </p:cTn>
                              </p:par>
                              <p:par>
                                <p:cTn id="58" presetID="53" presetClass="exit" presetSubtype="544" fill="hold" grpId="1" nodeType="withEffect">
                                  <p:stCondLst>
                                    <p:cond delay="0"/>
                                  </p:stCondLst>
                                  <p:childTnLst>
                                    <p:anim calcmode="lin" valueType="num">
                                      <p:cBhvr>
                                        <p:cTn id="59" dur="750"/>
                                        <p:tgtEl>
                                          <p:spTgt spid="28"/>
                                        </p:tgtEl>
                                        <p:attrNameLst>
                                          <p:attrName>ppt_w</p:attrName>
                                        </p:attrNameLst>
                                      </p:cBhvr>
                                      <p:tavLst>
                                        <p:tav tm="0">
                                          <p:val>
                                            <p:strVal val="ppt_w"/>
                                          </p:val>
                                        </p:tav>
                                        <p:tav tm="100000">
                                          <p:val>
                                            <p:fltVal val="0"/>
                                          </p:val>
                                        </p:tav>
                                      </p:tavLst>
                                    </p:anim>
                                    <p:anim calcmode="lin" valueType="num">
                                      <p:cBhvr>
                                        <p:cTn id="60" dur="750"/>
                                        <p:tgtEl>
                                          <p:spTgt spid="28"/>
                                        </p:tgtEl>
                                        <p:attrNameLst>
                                          <p:attrName>ppt_h</p:attrName>
                                        </p:attrNameLst>
                                      </p:cBhvr>
                                      <p:tavLst>
                                        <p:tav tm="0">
                                          <p:val>
                                            <p:strVal val="ppt_h"/>
                                          </p:val>
                                        </p:tav>
                                        <p:tav tm="100000">
                                          <p:val>
                                            <p:fltVal val="0"/>
                                          </p:val>
                                        </p:tav>
                                      </p:tavLst>
                                    </p:anim>
                                    <p:animEffect transition="out" filter="fade">
                                      <p:cBhvr>
                                        <p:cTn id="61" dur="750"/>
                                        <p:tgtEl>
                                          <p:spTgt spid="28"/>
                                        </p:tgtEl>
                                      </p:cBhvr>
                                    </p:animEffect>
                                    <p:anim calcmode="lin" valueType="num">
                                      <p:cBhvr>
                                        <p:cTn id="62" dur="750"/>
                                        <p:tgtEl>
                                          <p:spTgt spid="28"/>
                                        </p:tgtEl>
                                        <p:attrNameLst>
                                          <p:attrName>ppt_x</p:attrName>
                                        </p:attrNameLst>
                                      </p:cBhvr>
                                      <p:tavLst>
                                        <p:tav tm="0">
                                          <p:val>
                                            <p:strVal val="ppt_x"/>
                                          </p:val>
                                        </p:tav>
                                        <p:tav tm="100000">
                                          <p:val>
                                            <p:fltVal val="0.5"/>
                                          </p:val>
                                        </p:tav>
                                      </p:tavLst>
                                    </p:anim>
                                    <p:anim calcmode="lin" valueType="num">
                                      <p:cBhvr>
                                        <p:cTn id="63" dur="750"/>
                                        <p:tgtEl>
                                          <p:spTgt spid="28"/>
                                        </p:tgtEl>
                                        <p:attrNameLst>
                                          <p:attrName>ppt_y</p:attrName>
                                        </p:attrNameLst>
                                      </p:cBhvr>
                                      <p:tavLst>
                                        <p:tav tm="0">
                                          <p:val>
                                            <p:strVal val="ppt_y"/>
                                          </p:val>
                                        </p:tav>
                                        <p:tav tm="100000">
                                          <p:val>
                                            <p:fltVal val="0.5"/>
                                          </p:val>
                                        </p:tav>
                                      </p:tavLst>
                                    </p:anim>
                                    <p:set>
                                      <p:cBhvr>
                                        <p:cTn id="64" dur="1" fill="hold">
                                          <p:stCondLst>
                                            <p:cond delay="749"/>
                                          </p:stCondLst>
                                        </p:cTn>
                                        <p:tgtEl>
                                          <p:spTgt spid="28"/>
                                        </p:tgtEl>
                                        <p:attrNameLst>
                                          <p:attrName>style.visibility</p:attrName>
                                        </p:attrNameLst>
                                      </p:cBhvr>
                                      <p:to>
                                        <p:strVal val="hidden"/>
                                      </p:to>
                                    </p:set>
                                  </p:childTnLst>
                                </p:cTn>
                              </p:par>
                              <p:par>
                                <p:cTn id="65" presetID="53" presetClass="exit" presetSubtype="544" fill="hold" grpId="2" nodeType="withEffect">
                                  <p:stCondLst>
                                    <p:cond delay="0"/>
                                  </p:stCondLst>
                                  <p:childTnLst>
                                    <p:anim calcmode="lin" valueType="num">
                                      <p:cBhvr>
                                        <p:cTn id="66" dur="750"/>
                                        <p:tgtEl>
                                          <p:spTgt spid="32"/>
                                        </p:tgtEl>
                                        <p:attrNameLst>
                                          <p:attrName>ppt_w</p:attrName>
                                        </p:attrNameLst>
                                      </p:cBhvr>
                                      <p:tavLst>
                                        <p:tav tm="0">
                                          <p:val>
                                            <p:strVal val="ppt_w"/>
                                          </p:val>
                                        </p:tav>
                                        <p:tav tm="100000">
                                          <p:val>
                                            <p:fltVal val="0"/>
                                          </p:val>
                                        </p:tav>
                                      </p:tavLst>
                                    </p:anim>
                                    <p:anim calcmode="lin" valueType="num">
                                      <p:cBhvr>
                                        <p:cTn id="67" dur="750"/>
                                        <p:tgtEl>
                                          <p:spTgt spid="32"/>
                                        </p:tgtEl>
                                        <p:attrNameLst>
                                          <p:attrName>ppt_h</p:attrName>
                                        </p:attrNameLst>
                                      </p:cBhvr>
                                      <p:tavLst>
                                        <p:tav tm="0">
                                          <p:val>
                                            <p:strVal val="ppt_h"/>
                                          </p:val>
                                        </p:tav>
                                        <p:tav tm="100000">
                                          <p:val>
                                            <p:fltVal val="0"/>
                                          </p:val>
                                        </p:tav>
                                      </p:tavLst>
                                    </p:anim>
                                    <p:animEffect transition="out" filter="fade">
                                      <p:cBhvr>
                                        <p:cTn id="68" dur="750"/>
                                        <p:tgtEl>
                                          <p:spTgt spid="32"/>
                                        </p:tgtEl>
                                      </p:cBhvr>
                                    </p:animEffect>
                                    <p:anim calcmode="lin" valueType="num">
                                      <p:cBhvr>
                                        <p:cTn id="69" dur="750"/>
                                        <p:tgtEl>
                                          <p:spTgt spid="32"/>
                                        </p:tgtEl>
                                        <p:attrNameLst>
                                          <p:attrName>ppt_x</p:attrName>
                                        </p:attrNameLst>
                                      </p:cBhvr>
                                      <p:tavLst>
                                        <p:tav tm="0">
                                          <p:val>
                                            <p:strVal val="ppt_x"/>
                                          </p:val>
                                        </p:tav>
                                        <p:tav tm="100000">
                                          <p:val>
                                            <p:fltVal val="0.5"/>
                                          </p:val>
                                        </p:tav>
                                      </p:tavLst>
                                    </p:anim>
                                    <p:anim calcmode="lin" valueType="num">
                                      <p:cBhvr>
                                        <p:cTn id="70" dur="750"/>
                                        <p:tgtEl>
                                          <p:spTgt spid="32"/>
                                        </p:tgtEl>
                                        <p:attrNameLst>
                                          <p:attrName>ppt_y</p:attrName>
                                        </p:attrNameLst>
                                      </p:cBhvr>
                                      <p:tavLst>
                                        <p:tav tm="0">
                                          <p:val>
                                            <p:strVal val="ppt_y"/>
                                          </p:val>
                                        </p:tav>
                                        <p:tav tm="100000">
                                          <p:val>
                                            <p:fltVal val="0.5"/>
                                          </p:val>
                                        </p:tav>
                                      </p:tavLst>
                                    </p:anim>
                                    <p:set>
                                      <p:cBhvr>
                                        <p:cTn id="71" dur="1" fill="hold">
                                          <p:stCondLst>
                                            <p:cond delay="749"/>
                                          </p:stCondLst>
                                        </p:cTn>
                                        <p:tgtEl>
                                          <p:spTgt spid="32"/>
                                        </p:tgtEl>
                                        <p:attrNameLst>
                                          <p:attrName>style.visibility</p:attrName>
                                        </p:attrNameLst>
                                      </p:cBhvr>
                                      <p:to>
                                        <p:strVal val="hidden"/>
                                      </p:to>
                                    </p:set>
                                  </p:childTnLst>
                                </p:cTn>
                              </p:par>
                              <p:par>
                                <p:cTn id="72" presetID="53" presetClass="exit" presetSubtype="544" fill="hold" grpId="2" nodeType="withEffect">
                                  <p:stCondLst>
                                    <p:cond delay="0"/>
                                  </p:stCondLst>
                                  <p:childTnLst>
                                    <p:anim calcmode="lin" valueType="num">
                                      <p:cBhvr>
                                        <p:cTn id="73" dur="750"/>
                                        <p:tgtEl>
                                          <p:spTgt spid="33"/>
                                        </p:tgtEl>
                                        <p:attrNameLst>
                                          <p:attrName>ppt_w</p:attrName>
                                        </p:attrNameLst>
                                      </p:cBhvr>
                                      <p:tavLst>
                                        <p:tav tm="0">
                                          <p:val>
                                            <p:strVal val="ppt_w"/>
                                          </p:val>
                                        </p:tav>
                                        <p:tav tm="100000">
                                          <p:val>
                                            <p:fltVal val="0"/>
                                          </p:val>
                                        </p:tav>
                                      </p:tavLst>
                                    </p:anim>
                                    <p:anim calcmode="lin" valueType="num">
                                      <p:cBhvr>
                                        <p:cTn id="74" dur="750"/>
                                        <p:tgtEl>
                                          <p:spTgt spid="33"/>
                                        </p:tgtEl>
                                        <p:attrNameLst>
                                          <p:attrName>ppt_h</p:attrName>
                                        </p:attrNameLst>
                                      </p:cBhvr>
                                      <p:tavLst>
                                        <p:tav tm="0">
                                          <p:val>
                                            <p:strVal val="ppt_h"/>
                                          </p:val>
                                        </p:tav>
                                        <p:tav tm="100000">
                                          <p:val>
                                            <p:fltVal val="0"/>
                                          </p:val>
                                        </p:tav>
                                      </p:tavLst>
                                    </p:anim>
                                    <p:animEffect transition="out" filter="fade">
                                      <p:cBhvr>
                                        <p:cTn id="75" dur="750"/>
                                        <p:tgtEl>
                                          <p:spTgt spid="33"/>
                                        </p:tgtEl>
                                      </p:cBhvr>
                                    </p:animEffect>
                                    <p:anim calcmode="lin" valueType="num">
                                      <p:cBhvr>
                                        <p:cTn id="76" dur="750"/>
                                        <p:tgtEl>
                                          <p:spTgt spid="33"/>
                                        </p:tgtEl>
                                        <p:attrNameLst>
                                          <p:attrName>ppt_x</p:attrName>
                                        </p:attrNameLst>
                                      </p:cBhvr>
                                      <p:tavLst>
                                        <p:tav tm="0">
                                          <p:val>
                                            <p:strVal val="ppt_x"/>
                                          </p:val>
                                        </p:tav>
                                        <p:tav tm="100000">
                                          <p:val>
                                            <p:fltVal val="0.5"/>
                                          </p:val>
                                        </p:tav>
                                      </p:tavLst>
                                    </p:anim>
                                    <p:anim calcmode="lin" valueType="num">
                                      <p:cBhvr>
                                        <p:cTn id="77" dur="750"/>
                                        <p:tgtEl>
                                          <p:spTgt spid="33"/>
                                        </p:tgtEl>
                                        <p:attrNameLst>
                                          <p:attrName>ppt_y</p:attrName>
                                        </p:attrNameLst>
                                      </p:cBhvr>
                                      <p:tavLst>
                                        <p:tav tm="0">
                                          <p:val>
                                            <p:strVal val="ppt_y"/>
                                          </p:val>
                                        </p:tav>
                                        <p:tav tm="100000">
                                          <p:val>
                                            <p:fltVal val="0.5"/>
                                          </p:val>
                                        </p:tav>
                                      </p:tavLst>
                                    </p:anim>
                                    <p:set>
                                      <p:cBhvr>
                                        <p:cTn id="78" dur="1" fill="hold">
                                          <p:stCondLst>
                                            <p:cond delay="749"/>
                                          </p:stCondLst>
                                        </p:cTn>
                                        <p:tgtEl>
                                          <p:spTgt spid="33"/>
                                        </p:tgtEl>
                                        <p:attrNameLst>
                                          <p:attrName>style.visibility</p:attrName>
                                        </p:attrNameLst>
                                      </p:cBhvr>
                                      <p:to>
                                        <p:strVal val="hidden"/>
                                      </p:to>
                                    </p:set>
                                  </p:childTnLst>
                                </p:cTn>
                              </p:par>
                              <p:par>
                                <p:cTn id="79" presetID="53" presetClass="exit" presetSubtype="544" fill="hold" grpId="0" nodeType="withEffect">
                                  <p:stCondLst>
                                    <p:cond delay="0"/>
                                  </p:stCondLst>
                                  <p:childTnLst>
                                    <p:anim calcmode="lin" valueType="num">
                                      <p:cBhvr>
                                        <p:cTn id="80" dur="750"/>
                                        <p:tgtEl>
                                          <p:spTgt spid="29"/>
                                        </p:tgtEl>
                                        <p:attrNameLst>
                                          <p:attrName>ppt_w</p:attrName>
                                        </p:attrNameLst>
                                      </p:cBhvr>
                                      <p:tavLst>
                                        <p:tav tm="0">
                                          <p:val>
                                            <p:strVal val="ppt_w"/>
                                          </p:val>
                                        </p:tav>
                                        <p:tav tm="100000">
                                          <p:val>
                                            <p:fltVal val="0"/>
                                          </p:val>
                                        </p:tav>
                                      </p:tavLst>
                                    </p:anim>
                                    <p:anim calcmode="lin" valueType="num">
                                      <p:cBhvr>
                                        <p:cTn id="81" dur="750"/>
                                        <p:tgtEl>
                                          <p:spTgt spid="29"/>
                                        </p:tgtEl>
                                        <p:attrNameLst>
                                          <p:attrName>ppt_h</p:attrName>
                                        </p:attrNameLst>
                                      </p:cBhvr>
                                      <p:tavLst>
                                        <p:tav tm="0">
                                          <p:val>
                                            <p:strVal val="ppt_h"/>
                                          </p:val>
                                        </p:tav>
                                        <p:tav tm="100000">
                                          <p:val>
                                            <p:fltVal val="0"/>
                                          </p:val>
                                        </p:tav>
                                      </p:tavLst>
                                    </p:anim>
                                    <p:animEffect transition="out" filter="fade">
                                      <p:cBhvr>
                                        <p:cTn id="82" dur="750"/>
                                        <p:tgtEl>
                                          <p:spTgt spid="29"/>
                                        </p:tgtEl>
                                      </p:cBhvr>
                                    </p:animEffect>
                                    <p:anim calcmode="lin" valueType="num">
                                      <p:cBhvr>
                                        <p:cTn id="83" dur="750"/>
                                        <p:tgtEl>
                                          <p:spTgt spid="29"/>
                                        </p:tgtEl>
                                        <p:attrNameLst>
                                          <p:attrName>ppt_x</p:attrName>
                                        </p:attrNameLst>
                                      </p:cBhvr>
                                      <p:tavLst>
                                        <p:tav tm="0">
                                          <p:val>
                                            <p:strVal val="ppt_x"/>
                                          </p:val>
                                        </p:tav>
                                        <p:tav tm="100000">
                                          <p:val>
                                            <p:fltVal val="0.5"/>
                                          </p:val>
                                        </p:tav>
                                      </p:tavLst>
                                    </p:anim>
                                    <p:anim calcmode="lin" valueType="num">
                                      <p:cBhvr>
                                        <p:cTn id="84" dur="750"/>
                                        <p:tgtEl>
                                          <p:spTgt spid="29"/>
                                        </p:tgtEl>
                                        <p:attrNameLst>
                                          <p:attrName>ppt_y</p:attrName>
                                        </p:attrNameLst>
                                      </p:cBhvr>
                                      <p:tavLst>
                                        <p:tav tm="0">
                                          <p:val>
                                            <p:strVal val="ppt_y"/>
                                          </p:val>
                                        </p:tav>
                                        <p:tav tm="100000">
                                          <p:val>
                                            <p:fltVal val="0.5"/>
                                          </p:val>
                                        </p:tav>
                                      </p:tavLst>
                                    </p:anim>
                                    <p:set>
                                      <p:cBhvr>
                                        <p:cTn id="85" dur="1" fill="hold">
                                          <p:stCondLst>
                                            <p:cond delay="749"/>
                                          </p:stCondLst>
                                        </p:cTn>
                                        <p:tgtEl>
                                          <p:spTgt spid="29"/>
                                        </p:tgtEl>
                                        <p:attrNameLst>
                                          <p:attrName>style.visibility</p:attrName>
                                        </p:attrNameLst>
                                      </p:cBhvr>
                                      <p:to>
                                        <p:strVal val="hidden"/>
                                      </p:to>
                                    </p:set>
                                  </p:childTnLst>
                                </p:cTn>
                              </p:par>
                              <p:par>
                                <p:cTn id="86" presetID="53" presetClass="exit" presetSubtype="544" fill="hold" grpId="0" nodeType="withEffect">
                                  <p:stCondLst>
                                    <p:cond delay="0"/>
                                  </p:stCondLst>
                                  <p:childTnLst>
                                    <p:anim calcmode="lin" valueType="num">
                                      <p:cBhvr>
                                        <p:cTn id="87" dur="750"/>
                                        <p:tgtEl>
                                          <p:spTgt spid="30"/>
                                        </p:tgtEl>
                                        <p:attrNameLst>
                                          <p:attrName>ppt_w</p:attrName>
                                        </p:attrNameLst>
                                      </p:cBhvr>
                                      <p:tavLst>
                                        <p:tav tm="0">
                                          <p:val>
                                            <p:strVal val="ppt_w"/>
                                          </p:val>
                                        </p:tav>
                                        <p:tav tm="100000">
                                          <p:val>
                                            <p:fltVal val="0"/>
                                          </p:val>
                                        </p:tav>
                                      </p:tavLst>
                                    </p:anim>
                                    <p:anim calcmode="lin" valueType="num">
                                      <p:cBhvr>
                                        <p:cTn id="88" dur="750"/>
                                        <p:tgtEl>
                                          <p:spTgt spid="30"/>
                                        </p:tgtEl>
                                        <p:attrNameLst>
                                          <p:attrName>ppt_h</p:attrName>
                                        </p:attrNameLst>
                                      </p:cBhvr>
                                      <p:tavLst>
                                        <p:tav tm="0">
                                          <p:val>
                                            <p:strVal val="ppt_h"/>
                                          </p:val>
                                        </p:tav>
                                        <p:tav tm="100000">
                                          <p:val>
                                            <p:fltVal val="0"/>
                                          </p:val>
                                        </p:tav>
                                      </p:tavLst>
                                    </p:anim>
                                    <p:animEffect transition="out" filter="fade">
                                      <p:cBhvr>
                                        <p:cTn id="89" dur="750"/>
                                        <p:tgtEl>
                                          <p:spTgt spid="30"/>
                                        </p:tgtEl>
                                      </p:cBhvr>
                                    </p:animEffect>
                                    <p:anim calcmode="lin" valueType="num">
                                      <p:cBhvr>
                                        <p:cTn id="90" dur="750"/>
                                        <p:tgtEl>
                                          <p:spTgt spid="30"/>
                                        </p:tgtEl>
                                        <p:attrNameLst>
                                          <p:attrName>ppt_x</p:attrName>
                                        </p:attrNameLst>
                                      </p:cBhvr>
                                      <p:tavLst>
                                        <p:tav tm="0">
                                          <p:val>
                                            <p:strVal val="ppt_x"/>
                                          </p:val>
                                        </p:tav>
                                        <p:tav tm="100000">
                                          <p:val>
                                            <p:fltVal val="0.5"/>
                                          </p:val>
                                        </p:tav>
                                      </p:tavLst>
                                    </p:anim>
                                    <p:anim calcmode="lin" valueType="num">
                                      <p:cBhvr>
                                        <p:cTn id="91" dur="750"/>
                                        <p:tgtEl>
                                          <p:spTgt spid="30"/>
                                        </p:tgtEl>
                                        <p:attrNameLst>
                                          <p:attrName>ppt_y</p:attrName>
                                        </p:attrNameLst>
                                      </p:cBhvr>
                                      <p:tavLst>
                                        <p:tav tm="0">
                                          <p:val>
                                            <p:strVal val="ppt_y"/>
                                          </p:val>
                                        </p:tav>
                                        <p:tav tm="100000">
                                          <p:val>
                                            <p:fltVal val="0.5"/>
                                          </p:val>
                                        </p:tav>
                                      </p:tavLst>
                                    </p:anim>
                                    <p:set>
                                      <p:cBhvr>
                                        <p:cTn id="92" dur="1" fill="hold">
                                          <p:stCondLst>
                                            <p:cond delay="749"/>
                                          </p:stCondLst>
                                        </p:cTn>
                                        <p:tgtEl>
                                          <p:spTgt spid="30"/>
                                        </p:tgtEl>
                                        <p:attrNameLst>
                                          <p:attrName>style.visibility</p:attrName>
                                        </p:attrNameLst>
                                      </p:cBhvr>
                                      <p:to>
                                        <p:strVal val="hidden"/>
                                      </p:to>
                                    </p:set>
                                  </p:childTnLst>
                                </p:cTn>
                              </p:par>
                              <p:par>
                                <p:cTn id="93" presetID="53" presetClass="exit" presetSubtype="544" fill="hold" grpId="0" nodeType="withEffect">
                                  <p:stCondLst>
                                    <p:cond delay="0"/>
                                  </p:stCondLst>
                                  <p:childTnLst>
                                    <p:anim calcmode="lin" valueType="num">
                                      <p:cBhvr>
                                        <p:cTn id="94" dur="750"/>
                                        <p:tgtEl>
                                          <p:spTgt spid="31"/>
                                        </p:tgtEl>
                                        <p:attrNameLst>
                                          <p:attrName>ppt_w</p:attrName>
                                        </p:attrNameLst>
                                      </p:cBhvr>
                                      <p:tavLst>
                                        <p:tav tm="0">
                                          <p:val>
                                            <p:strVal val="ppt_w"/>
                                          </p:val>
                                        </p:tav>
                                        <p:tav tm="100000">
                                          <p:val>
                                            <p:fltVal val="0"/>
                                          </p:val>
                                        </p:tav>
                                      </p:tavLst>
                                    </p:anim>
                                    <p:anim calcmode="lin" valueType="num">
                                      <p:cBhvr>
                                        <p:cTn id="95" dur="750"/>
                                        <p:tgtEl>
                                          <p:spTgt spid="31"/>
                                        </p:tgtEl>
                                        <p:attrNameLst>
                                          <p:attrName>ppt_h</p:attrName>
                                        </p:attrNameLst>
                                      </p:cBhvr>
                                      <p:tavLst>
                                        <p:tav tm="0">
                                          <p:val>
                                            <p:strVal val="ppt_h"/>
                                          </p:val>
                                        </p:tav>
                                        <p:tav tm="100000">
                                          <p:val>
                                            <p:fltVal val="0"/>
                                          </p:val>
                                        </p:tav>
                                      </p:tavLst>
                                    </p:anim>
                                    <p:animEffect transition="out" filter="fade">
                                      <p:cBhvr>
                                        <p:cTn id="96" dur="750"/>
                                        <p:tgtEl>
                                          <p:spTgt spid="31"/>
                                        </p:tgtEl>
                                      </p:cBhvr>
                                    </p:animEffect>
                                    <p:anim calcmode="lin" valueType="num">
                                      <p:cBhvr>
                                        <p:cTn id="97" dur="750"/>
                                        <p:tgtEl>
                                          <p:spTgt spid="31"/>
                                        </p:tgtEl>
                                        <p:attrNameLst>
                                          <p:attrName>ppt_x</p:attrName>
                                        </p:attrNameLst>
                                      </p:cBhvr>
                                      <p:tavLst>
                                        <p:tav tm="0">
                                          <p:val>
                                            <p:strVal val="ppt_x"/>
                                          </p:val>
                                        </p:tav>
                                        <p:tav tm="100000">
                                          <p:val>
                                            <p:fltVal val="0.5"/>
                                          </p:val>
                                        </p:tav>
                                      </p:tavLst>
                                    </p:anim>
                                    <p:anim calcmode="lin" valueType="num">
                                      <p:cBhvr>
                                        <p:cTn id="98" dur="750"/>
                                        <p:tgtEl>
                                          <p:spTgt spid="31"/>
                                        </p:tgtEl>
                                        <p:attrNameLst>
                                          <p:attrName>ppt_y</p:attrName>
                                        </p:attrNameLst>
                                      </p:cBhvr>
                                      <p:tavLst>
                                        <p:tav tm="0">
                                          <p:val>
                                            <p:strVal val="ppt_y"/>
                                          </p:val>
                                        </p:tav>
                                        <p:tav tm="100000">
                                          <p:val>
                                            <p:fltVal val="0.5"/>
                                          </p:val>
                                        </p:tav>
                                      </p:tavLst>
                                    </p:anim>
                                    <p:set>
                                      <p:cBhvr>
                                        <p:cTn id="99" dur="1" fill="hold">
                                          <p:stCondLst>
                                            <p:cond delay="749"/>
                                          </p:stCondLst>
                                        </p:cTn>
                                        <p:tgtEl>
                                          <p:spTgt spid="31"/>
                                        </p:tgtEl>
                                        <p:attrNameLst>
                                          <p:attrName>style.visibility</p:attrName>
                                        </p:attrNameLst>
                                      </p:cBhvr>
                                      <p:to>
                                        <p:strVal val="hidden"/>
                                      </p:to>
                                    </p:set>
                                  </p:childTnLst>
                                </p:cTn>
                              </p:par>
                              <p:par>
                                <p:cTn id="100" presetID="53" presetClass="exit" presetSubtype="544" fill="hold" grpId="0" nodeType="withEffect">
                                  <p:stCondLst>
                                    <p:cond delay="0"/>
                                  </p:stCondLst>
                                  <p:childTnLst>
                                    <p:anim calcmode="lin" valueType="num">
                                      <p:cBhvr>
                                        <p:cTn id="101" dur="750"/>
                                        <p:tgtEl>
                                          <p:spTgt spid="34"/>
                                        </p:tgtEl>
                                        <p:attrNameLst>
                                          <p:attrName>ppt_w</p:attrName>
                                        </p:attrNameLst>
                                      </p:cBhvr>
                                      <p:tavLst>
                                        <p:tav tm="0">
                                          <p:val>
                                            <p:strVal val="ppt_w"/>
                                          </p:val>
                                        </p:tav>
                                        <p:tav tm="100000">
                                          <p:val>
                                            <p:fltVal val="0"/>
                                          </p:val>
                                        </p:tav>
                                      </p:tavLst>
                                    </p:anim>
                                    <p:anim calcmode="lin" valueType="num">
                                      <p:cBhvr>
                                        <p:cTn id="102" dur="750"/>
                                        <p:tgtEl>
                                          <p:spTgt spid="34"/>
                                        </p:tgtEl>
                                        <p:attrNameLst>
                                          <p:attrName>ppt_h</p:attrName>
                                        </p:attrNameLst>
                                      </p:cBhvr>
                                      <p:tavLst>
                                        <p:tav tm="0">
                                          <p:val>
                                            <p:strVal val="ppt_h"/>
                                          </p:val>
                                        </p:tav>
                                        <p:tav tm="100000">
                                          <p:val>
                                            <p:fltVal val="0"/>
                                          </p:val>
                                        </p:tav>
                                      </p:tavLst>
                                    </p:anim>
                                    <p:animEffect transition="out" filter="fade">
                                      <p:cBhvr>
                                        <p:cTn id="103" dur="750"/>
                                        <p:tgtEl>
                                          <p:spTgt spid="34"/>
                                        </p:tgtEl>
                                      </p:cBhvr>
                                    </p:animEffect>
                                    <p:anim calcmode="lin" valueType="num">
                                      <p:cBhvr>
                                        <p:cTn id="104" dur="750"/>
                                        <p:tgtEl>
                                          <p:spTgt spid="34"/>
                                        </p:tgtEl>
                                        <p:attrNameLst>
                                          <p:attrName>ppt_x</p:attrName>
                                        </p:attrNameLst>
                                      </p:cBhvr>
                                      <p:tavLst>
                                        <p:tav tm="0">
                                          <p:val>
                                            <p:strVal val="ppt_x"/>
                                          </p:val>
                                        </p:tav>
                                        <p:tav tm="100000">
                                          <p:val>
                                            <p:fltVal val="0.5"/>
                                          </p:val>
                                        </p:tav>
                                      </p:tavLst>
                                    </p:anim>
                                    <p:anim calcmode="lin" valueType="num">
                                      <p:cBhvr>
                                        <p:cTn id="105" dur="750"/>
                                        <p:tgtEl>
                                          <p:spTgt spid="34"/>
                                        </p:tgtEl>
                                        <p:attrNameLst>
                                          <p:attrName>ppt_y</p:attrName>
                                        </p:attrNameLst>
                                      </p:cBhvr>
                                      <p:tavLst>
                                        <p:tav tm="0">
                                          <p:val>
                                            <p:strVal val="ppt_y"/>
                                          </p:val>
                                        </p:tav>
                                        <p:tav tm="100000">
                                          <p:val>
                                            <p:fltVal val="0.5"/>
                                          </p:val>
                                        </p:tav>
                                      </p:tavLst>
                                    </p:anim>
                                    <p:set>
                                      <p:cBhvr>
                                        <p:cTn id="106" dur="1" fill="hold">
                                          <p:stCondLst>
                                            <p:cond delay="749"/>
                                          </p:stCondLst>
                                        </p:cTn>
                                        <p:tgtEl>
                                          <p:spTgt spid="34"/>
                                        </p:tgtEl>
                                        <p:attrNameLst>
                                          <p:attrName>style.visibility</p:attrName>
                                        </p:attrNameLst>
                                      </p:cBhvr>
                                      <p:to>
                                        <p:strVal val="hidden"/>
                                      </p:to>
                                    </p:set>
                                  </p:childTnLst>
                                </p:cTn>
                              </p:par>
                              <p:par>
                                <p:cTn id="107" presetID="53" presetClass="exit" presetSubtype="544" fill="hold" grpId="0" nodeType="withEffect">
                                  <p:stCondLst>
                                    <p:cond delay="0"/>
                                  </p:stCondLst>
                                  <p:childTnLst>
                                    <p:anim calcmode="lin" valueType="num">
                                      <p:cBhvr>
                                        <p:cTn id="108" dur="750"/>
                                        <p:tgtEl>
                                          <p:spTgt spid="41"/>
                                        </p:tgtEl>
                                        <p:attrNameLst>
                                          <p:attrName>ppt_w</p:attrName>
                                        </p:attrNameLst>
                                      </p:cBhvr>
                                      <p:tavLst>
                                        <p:tav tm="0">
                                          <p:val>
                                            <p:strVal val="ppt_w"/>
                                          </p:val>
                                        </p:tav>
                                        <p:tav tm="100000">
                                          <p:val>
                                            <p:fltVal val="0"/>
                                          </p:val>
                                        </p:tav>
                                      </p:tavLst>
                                    </p:anim>
                                    <p:anim calcmode="lin" valueType="num">
                                      <p:cBhvr>
                                        <p:cTn id="109" dur="750"/>
                                        <p:tgtEl>
                                          <p:spTgt spid="41"/>
                                        </p:tgtEl>
                                        <p:attrNameLst>
                                          <p:attrName>ppt_h</p:attrName>
                                        </p:attrNameLst>
                                      </p:cBhvr>
                                      <p:tavLst>
                                        <p:tav tm="0">
                                          <p:val>
                                            <p:strVal val="ppt_h"/>
                                          </p:val>
                                        </p:tav>
                                        <p:tav tm="100000">
                                          <p:val>
                                            <p:fltVal val="0"/>
                                          </p:val>
                                        </p:tav>
                                      </p:tavLst>
                                    </p:anim>
                                    <p:animEffect transition="out" filter="fade">
                                      <p:cBhvr>
                                        <p:cTn id="110" dur="750"/>
                                        <p:tgtEl>
                                          <p:spTgt spid="41"/>
                                        </p:tgtEl>
                                      </p:cBhvr>
                                    </p:animEffect>
                                    <p:anim calcmode="lin" valueType="num">
                                      <p:cBhvr>
                                        <p:cTn id="111" dur="750"/>
                                        <p:tgtEl>
                                          <p:spTgt spid="41"/>
                                        </p:tgtEl>
                                        <p:attrNameLst>
                                          <p:attrName>ppt_x</p:attrName>
                                        </p:attrNameLst>
                                      </p:cBhvr>
                                      <p:tavLst>
                                        <p:tav tm="0">
                                          <p:val>
                                            <p:strVal val="ppt_x"/>
                                          </p:val>
                                        </p:tav>
                                        <p:tav tm="100000">
                                          <p:val>
                                            <p:fltVal val="0.5"/>
                                          </p:val>
                                        </p:tav>
                                      </p:tavLst>
                                    </p:anim>
                                    <p:anim calcmode="lin" valueType="num">
                                      <p:cBhvr>
                                        <p:cTn id="112" dur="750"/>
                                        <p:tgtEl>
                                          <p:spTgt spid="41"/>
                                        </p:tgtEl>
                                        <p:attrNameLst>
                                          <p:attrName>ppt_y</p:attrName>
                                        </p:attrNameLst>
                                      </p:cBhvr>
                                      <p:tavLst>
                                        <p:tav tm="0">
                                          <p:val>
                                            <p:strVal val="ppt_y"/>
                                          </p:val>
                                        </p:tav>
                                        <p:tav tm="100000">
                                          <p:val>
                                            <p:fltVal val="0.5"/>
                                          </p:val>
                                        </p:tav>
                                      </p:tavLst>
                                    </p:anim>
                                    <p:set>
                                      <p:cBhvr>
                                        <p:cTn id="113" dur="1" fill="hold">
                                          <p:stCondLst>
                                            <p:cond delay="749"/>
                                          </p:stCondLst>
                                        </p:cTn>
                                        <p:tgtEl>
                                          <p:spTgt spid="41"/>
                                        </p:tgtEl>
                                        <p:attrNameLst>
                                          <p:attrName>style.visibility</p:attrName>
                                        </p:attrNameLst>
                                      </p:cBhvr>
                                      <p:to>
                                        <p:strVal val="hidden"/>
                                      </p:to>
                                    </p:set>
                                  </p:childTnLst>
                                </p:cTn>
                              </p:par>
                              <p:par>
                                <p:cTn id="114" presetID="53" presetClass="exit" presetSubtype="544" fill="hold" grpId="0" nodeType="withEffect">
                                  <p:stCondLst>
                                    <p:cond delay="0"/>
                                  </p:stCondLst>
                                  <p:childTnLst>
                                    <p:anim calcmode="lin" valueType="num">
                                      <p:cBhvr>
                                        <p:cTn id="115" dur="750"/>
                                        <p:tgtEl>
                                          <p:spTgt spid="42"/>
                                        </p:tgtEl>
                                        <p:attrNameLst>
                                          <p:attrName>ppt_w</p:attrName>
                                        </p:attrNameLst>
                                      </p:cBhvr>
                                      <p:tavLst>
                                        <p:tav tm="0">
                                          <p:val>
                                            <p:strVal val="ppt_w"/>
                                          </p:val>
                                        </p:tav>
                                        <p:tav tm="100000">
                                          <p:val>
                                            <p:fltVal val="0"/>
                                          </p:val>
                                        </p:tav>
                                      </p:tavLst>
                                    </p:anim>
                                    <p:anim calcmode="lin" valueType="num">
                                      <p:cBhvr>
                                        <p:cTn id="116" dur="750"/>
                                        <p:tgtEl>
                                          <p:spTgt spid="42"/>
                                        </p:tgtEl>
                                        <p:attrNameLst>
                                          <p:attrName>ppt_h</p:attrName>
                                        </p:attrNameLst>
                                      </p:cBhvr>
                                      <p:tavLst>
                                        <p:tav tm="0">
                                          <p:val>
                                            <p:strVal val="ppt_h"/>
                                          </p:val>
                                        </p:tav>
                                        <p:tav tm="100000">
                                          <p:val>
                                            <p:fltVal val="0"/>
                                          </p:val>
                                        </p:tav>
                                      </p:tavLst>
                                    </p:anim>
                                    <p:animEffect transition="out" filter="fade">
                                      <p:cBhvr>
                                        <p:cTn id="117" dur="750"/>
                                        <p:tgtEl>
                                          <p:spTgt spid="42"/>
                                        </p:tgtEl>
                                      </p:cBhvr>
                                    </p:animEffect>
                                    <p:anim calcmode="lin" valueType="num">
                                      <p:cBhvr>
                                        <p:cTn id="118" dur="750"/>
                                        <p:tgtEl>
                                          <p:spTgt spid="42"/>
                                        </p:tgtEl>
                                        <p:attrNameLst>
                                          <p:attrName>ppt_x</p:attrName>
                                        </p:attrNameLst>
                                      </p:cBhvr>
                                      <p:tavLst>
                                        <p:tav tm="0">
                                          <p:val>
                                            <p:strVal val="ppt_x"/>
                                          </p:val>
                                        </p:tav>
                                        <p:tav tm="100000">
                                          <p:val>
                                            <p:fltVal val="0.5"/>
                                          </p:val>
                                        </p:tav>
                                      </p:tavLst>
                                    </p:anim>
                                    <p:anim calcmode="lin" valueType="num">
                                      <p:cBhvr>
                                        <p:cTn id="119" dur="750"/>
                                        <p:tgtEl>
                                          <p:spTgt spid="42"/>
                                        </p:tgtEl>
                                        <p:attrNameLst>
                                          <p:attrName>ppt_y</p:attrName>
                                        </p:attrNameLst>
                                      </p:cBhvr>
                                      <p:tavLst>
                                        <p:tav tm="0">
                                          <p:val>
                                            <p:strVal val="ppt_y"/>
                                          </p:val>
                                        </p:tav>
                                        <p:tav tm="100000">
                                          <p:val>
                                            <p:fltVal val="0.5"/>
                                          </p:val>
                                        </p:tav>
                                      </p:tavLst>
                                    </p:anim>
                                    <p:set>
                                      <p:cBhvr>
                                        <p:cTn id="120" dur="1" fill="hold">
                                          <p:stCondLst>
                                            <p:cond delay="749"/>
                                          </p:stCondLst>
                                        </p:cTn>
                                        <p:tgtEl>
                                          <p:spTgt spid="4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p:bldP spid="31" grpId="0"/>
      <p:bldP spid="32" grpId="0" animBg="1"/>
      <p:bldP spid="32" grpId="1" animBg="1"/>
      <p:bldP spid="32" grpId="2" animBg="1"/>
      <p:bldP spid="33" grpId="0" animBg="1"/>
      <p:bldP spid="33" grpId="1" animBg="1"/>
      <p:bldP spid="33" grpId="2" animBg="1"/>
      <p:bldP spid="34"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istrator\Desktop\1459146367dda1c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8" name="椭圆 7"/>
          <p:cNvSpPr/>
          <p:nvPr/>
        </p:nvSpPr>
        <p:spPr>
          <a:xfrm>
            <a:off x="2915816" y="2067694"/>
            <a:ext cx="936104" cy="936104"/>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3080"/>
          <p:cNvSpPr txBox="1">
            <a:spLocks noChangeArrowheads="1"/>
          </p:cNvSpPr>
          <p:nvPr/>
        </p:nvSpPr>
        <p:spPr bwMode="auto">
          <a:xfrm>
            <a:off x="2771800" y="2189025"/>
            <a:ext cx="1252230" cy="681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5023" tIns="32511" rIns="65023" bIns="32511">
            <a:spAutoFit/>
          </a:bodyPr>
          <a:lstStyle/>
          <a:p>
            <a:pPr algn="ctr"/>
            <a:r>
              <a:rPr lang="en-US" altLang="zh-CN" sz="4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5" name="矩形 24"/>
          <p:cNvSpPr/>
          <p:nvPr/>
        </p:nvSpPr>
        <p:spPr>
          <a:xfrm>
            <a:off x="4050040" y="2160249"/>
            <a:ext cx="2030237" cy="360612"/>
          </a:xfrm>
          <a:prstGeom prst="rect">
            <a:avLst/>
          </a:prstGeom>
        </p:spPr>
        <p:txBody>
          <a:bodyPr wrap="square" lIns="0" tIns="0" rIns="0" bIns="0">
            <a:spAutoFit/>
          </a:bodyPr>
          <a:lstStyle/>
          <a:p>
            <a:pPr>
              <a:lnSpc>
                <a:spcPct val="130000"/>
              </a:lnSpc>
            </a:pPr>
            <a:r>
              <a:rPr lang="zh-CN" altLang="en-US" sz="2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8" name="文本框 9"/>
          <p:cNvSpPr txBox="1"/>
          <p:nvPr/>
        </p:nvSpPr>
        <p:spPr>
          <a:xfrm>
            <a:off x="4050039" y="2552353"/>
            <a:ext cx="2829294" cy="303929"/>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765051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1000" fill="hold"/>
                                        <p:tgtEl>
                                          <p:spTgt spid="2050"/>
                                        </p:tgtEl>
                                        <p:attrNameLst>
                                          <p:attrName>ppt_w</p:attrName>
                                        </p:attrNameLst>
                                      </p:cBhvr>
                                      <p:tavLst>
                                        <p:tav tm="0">
                                          <p:val>
                                            <p:strVal val="#ppt_w+.3"/>
                                          </p:val>
                                        </p:tav>
                                        <p:tav tm="100000">
                                          <p:val>
                                            <p:strVal val="#ppt_w"/>
                                          </p:val>
                                        </p:tav>
                                      </p:tavLst>
                                    </p:anim>
                                    <p:anim calcmode="lin" valueType="num">
                                      <p:cBhvr>
                                        <p:cTn id="8" dur="1000" fill="hold"/>
                                        <p:tgtEl>
                                          <p:spTgt spid="2050"/>
                                        </p:tgtEl>
                                        <p:attrNameLst>
                                          <p:attrName>ppt_h</p:attrName>
                                        </p:attrNameLst>
                                      </p:cBhvr>
                                      <p:tavLst>
                                        <p:tav tm="0">
                                          <p:val>
                                            <p:strVal val="#ppt_h"/>
                                          </p:val>
                                        </p:tav>
                                        <p:tav tm="100000">
                                          <p:val>
                                            <p:strVal val="#ppt_h"/>
                                          </p:val>
                                        </p:tav>
                                      </p:tavLst>
                                    </p:anim>
                                    <p:animEffect transition="in" filter="fade">
                                      <p:cBhvr>
                                        <p:cTn id="9" dur="1000"/>
                                        <p:tgtEl>
                                          <p:spTgt spid="2050"/>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3" presetClass="entr" presetSubtype="32"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strVal val="4*#ppt_w"/>
                                          </p:val>
                                        </p:tav>
                                        <p:tav tm="100000">
                                          <p:val>
                                            <p:strVal val="#ppt_w"/>
                                          </p:val>
                                        </p:tav>
                                      </p:tavLst>
                                    </p:anim>
                                    <p:anim calcmode="lin" valueType="num">
                                      <p:cBhvr>
                                        <p:cTn id="28" dur="500" fill="hold"/>
                                        <p:tgtEl>
                                          <p:spTgt spid="25"/>
                                        </p:tgtEl>
                                        <p:attrNameLst>
                                          <p:attrName>ppt_h</p:attrName>
                                        </p:attrNameLst>
                                      </p:cBhvr>
                                      <p:tavLst>
                                        <p:tav tm="0">
                                          <p:val>
                                            <p:strVal val="4*#ppt_h"/>
                                          </p:val>
                                        </p:tav>
                                        <p:tav tm="100000">
                                          <p:val>
                                            <p:strVal val="#ppt_h"/>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2" grpId="0"/>
      <p:bldP spid="25"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503537" y="1833553"/>
            <a:ext cx="0" cy="101909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1503537" y="2852649"/>
            <a:ext cx="169386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3197401" y="2852649"/>
            <a:ext cx="16938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文本框 5"/>
          <p:cNvSpPr txBox="1">
            <a:spLocks noChangeArrowheads="1"/>
          </p:cNvSpPr>
          <p:nvPr/>
        </p:nvSpPr>
        <p:spPr bwMode="auto">
          <a:xfrm>
            <a:off x="1557514" y="2184802"/>
            <a:ext cx="1692275" cy="31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200" b="1" dirty="0">
                <a:solidFill>
                  <a:schemeClr val="bg1">
                    <a:lumMod val="50000"/>
                  </a:schemeClr>
                </a:solidFill>
                <a:latin typeface="微软雅黑" pitchFamily="34" charset="-122"/>
                <a:ea typeface="微软雅黑" pitchFamily="34" charset="-122"/>
              </a:rPr>
              <a:t>此处输入文本</a:t>
            </a:r>
            <a:endParaRPr lang="en-US" altLang="zh-CN" sz="1200" b="1" dirty="0">
              <a:solidFill>
                <a:schemeClr val="bg1">
                  <a:lumMod val="50000"/>
                </a:schemeClr>
              </a:solidFill>
              <a:latin typeface="微软雅黑" pitchFamily="34" charset="-122"/>
              <a:ea typeface="微软雅黑" pitchFamily="34" charset="-122"/>
            </a:endParaRPr>
          </a:p>
        </p:txBody>
      </p:sp>
      <p:cxnSp>
        <p:nvCxnSpPr>
          <p:cNvPr id="6" name="直接连接符 5"/>
          <p:cNvCxnSpPr/>
          <p:nvPr/>
        </p:nvCxnSpPr>
        <p:spPr>
          <a:xfrm>
            <a:off x="3197399" y="2852651"/>
            <a:ext cx="0" cy="101752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891262" y="1833553"/>
            <a:ext cx="0" cy="101909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891264" y="2852649"/>
            <a:ext cx="169227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583537" y="2852651"/>
            <a:ext cx="0" cy="101752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583537" y="2852649"/>
            <a:ext cx="1693862" cy="0"/>
          </a:xfrm>
          <a:prstGeom prst="line">
            <a:avLst/>
          </a:prstGeom>
          <a:ln>
            <a:solidFill>
              <a:schemeClr val="bg1">
                <a:lumMod val="6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11" name="文本框 31"/>
          <p:cNvSpPr txBox="1">
            <a:spLocks noChangeArrowheads="1"/>
          </p:cNvSpPr>
          <p:nvPr/>
        </p:nvSpPr>
        <p:spPr bwMode="auto">
          <a:xfrm>
            <a:off x="3214864" y="2948730"/>
            <a:ext cx="1692275" cy="31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200" b="1" dirty="0">
                <a:solidFill>
                  <a:schemeClr val="bg1">
                    <a:lumMod val="50000"/>
                  </a:schemeClr>
                </a:solidFill>
                <a:latin typeface="微软雅黑" pitchFamily="34" charset="-122"/>
                <a:ea typeface="微软雅黑" pitchFamily="34" charset="-122"/>
              </a:rPr>
              <a:t>此处输入文本</a:t>
            </a:r>
            <a:endParaRPr lang="en-US" altLang="zh-CN" sz="1200" b="1" dirty="0">
              <a:solidFill>
                <a:schemeClr val="bg1">
                  <a:lumMod val="50000"/>
                </a:schemeClr>
              </a:solidFill>
              <a:latin typeface="微软雅黑" pitchFamily="34" charset="-122"/>
              <a:ea typeface="微软雅黑" pitchFamily="34" charset="-122"/>
            </a:endParaRPr>
          </a:p>
        </p:txBody>
      </p:sp>
      <p:sp>
        <p:nvSpPr>
          <p:cNvPr id="12" name="文本框 32"/>
          <p:cNvSpPr txBox="1">
            <a:spLocks noChangeArrowheads="1"/>
          </p:cNvSpPr>
          <p:nvPr/>
        </p:nvSpPr>
        <p:spPr bwMode="auto">
          <a:xfrm>
            <a:off x="4891264" y="2184802"/>
            <a:ext cx="1692275" cy="313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200" b="1" dirty="0">
                <a:solidFill>
                  <a:schemeClr val="bg1">
                    <a:lumMod val="50000"/>
                  </a:schemeClr>
                </a:solidFill>
                <a:latin typeface="微软雅黑" pitchFamily="34" charset="-122"/>
                <a:ea typeface="微软雅黑" pitchFamily="34" charset="-122"/>
              </a:rPr>
              <a:t>此处输入文本</a:t>
            </a:r>
            <a:endParaRPr lang="en-US" altLang="zh-CN" sz="1200" b="1" dirty="0">
              <a:solidFill>
                <a:schemeClr val="bg1">
                  <a:lumMod val="50000"/>
                </a:schemeClr>
              </a:solidFill>
              <a:latin typeface="微软雅黑" pitchFamily="34" charset="-122"/>
              <a:ea typeface="微软雅黑" pitchFamily="34" charset="-122"/>
            </a:endParaRPr>
          </a:p>
        </p:txBody>
      </p:sp>
      <p:sp>
        <p:nvSpPr>
          <p:cNvPr id="13" name="文本框 33"/>
          <p:cNvSpPr txBox="1">
            <a:spLocks noChangeArrowheads="1"/>
          </p:cNvSpPr>
          <p:nvPr/>
        </p:nvSpPr>
        <p:spPr bwMode="auto">
          <a:xfrm>
            <a:off x="6583537" y="2948730"/>
            <a:ext cx="1693862" cy="350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pPr>
            <a:r>
              <a:rPr lang="zh-CN" altLang="en-US" sz="1400" b="1" dirty="0">
                <a:solidFill>
                  <a:schemeClr val="bg1">
                    <a:lumMod val="50000"/>
                  </a:schemeClr>
                </a:solidFill>
                <a:latin typeface="微软雅黑" pitchFamily="34" charset="-122"/>
                <a:ea typeface="微软雅黑" pitchFamily="34" charset="-122"/>
              </a:rPr>
              <a:t>此处输入文本</a:t>
            </a:r>
            <a:endParaRPr lang="en-US" altLang="zh-CN" sz="1400" b="1" dirty="0">
              <a:solidFill>
                <a:schemeClr val="bg1">
                  <a:lumMod val="50000"/>
                </a:schemeClr>
              </a:solidFill>
              <a:latin typeface="微软雅黑" pitchFamily="34" charset="-122"/>
              <a:ea typeface="微软雅黑" pitchFamily="34" charset="-122"/>
            </a:endParaRPr>
          </a:p>
        </p:txBody>
      </p:sp>
      <p:grpSp>
        <p:nvGrpSpPr>
          <p:cNvPr id="14" name="组合 13"/>
          <p:cNvGrpSpPr/>
          <p:nvPr/>
        </p:nvGrpSpPr>
        <p:grpSpPr>
          <a:xfrm>
            <a:off x="4570588" y="1189335"/>
            <a:ext cx="650875" cy="644219"/>
            <a:chOff x="4354514" y="1261342"/>
            <a:chExt cx="650875" cy="644219"/>
          </a:xfrm>
        </p:grpSpPr>
        <p:sp>
          <p:nvSpPr>
            <p:cNvPr id="15" name="椭圆 14"/>
            <p:cNvSpPr/>
            <p:nvPr/>
          </p:nvSpPr>
          <p:spPr>
            <a:xfrm>
              <a:off x="4354514" y="1261342"/>
              <a:ext cx="650875" cy="644219"/>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16" name="KSO_Shape"/>
            <p:cNvSpPr>
              <a:spLocks/>
            </p:cNvSpPr>
            <p:nvPr/>
          </p:nvSpPr>
          <p:spPr bwMode="auto">
            <a:xfrm>
              <a:off x="4529138" y="1420427"/>
              <a:ext cx="303212" cy="326049"/>
            </a:xfrm>
            <a:custGeom>
              <a:avLst/>
              <a:gdLst>
                <a:gd name="T0" fmla="*/ 660065 w 1938337"/>
                <a:gd name="T1" fmla="*/ 1785471 h 2097088"/>
                <a:gd name="T2" fmla="*/ 1074391 w 1938337"/>
                <a:gd name="T3" fmla="*/ 1807357 h 2097088"/>
                <a:gd name="T4" fmla="*/ 1090030 w 1938337"/>
                <a:gd name="T5" fmla="*/ 1648866 h 2097088"/>
                <a:gd name="T6" fmla="*/ 997074 w 1938337"/>
                <a:gd name="T7" fmla="*/ 1410363 h 2097088"/>
                <a:gd name="T8" fmla="*/ 740470 w 1938337"/>
                <a:gd name="T9" fmla="*/ 1441863 h 2097088"/>
                <a:gd name="T10" fmla="*/ 1158685 w 1938337"/>
                <a:gd name="T11" fmla="*/ 241681 h 2097088"/>
                <a:gd name="T12" fmla="*/ 1062016 w 1938337"/>
                <a:gd name="T13" fmla="*/ 582817 h 2097088"/>
                <a:gd name="T14" fmla="*/ 959576 w 1938337"/>
                <a:gd name="T15" fmla="*/ 747370 h 2097088"/>
                <a:gd name="T16" fmla="*/ 1009593 w 1938337"/>
                <a:gd name="T17" fmla="*/ 758196 h 2097088"/>
                <a:gd name="T18" fmla="*/ 1186819 w 1938337"/>
                <a:gd name="T19" fmla="*/ 425240 h 2097088"/>
                <a:gd name="T20" fmla="*/ 1208221 w 1938337"/>
                <a:gd name="T21" fmla="*/ 203430 h 2097088"/>
                <a:gd name="T22" fmla="*/ 1278919 w 1938337"/>
                <a:gd name="T23" fmla="*/ 476964 h 2097088"/>
                <a:gd name="T24" fmla="*/ 1150989 w 1938337"/>
                <a:gd name="T25" fmla="*/ 722592 h 2097088"/>
                <a:gd name="T26" fmla="*/ 1014162 w 1938337"/>
                <a:gd name="T27" fmla="*/ 909759 h 2097088"/>
                <a:gd name="T28" fmla="*/ 967751 w 1938337"/>
                <a:gd name="T29" fmla="*/ 1018980 h 2097088"/>
                <a:gd name="T30" fmla="*/ 942502 w 1938337"/>
                <a:gd name="T31" fmla="*/ 1340628 h 2097088"/>
                <a:gd name="T32" fmla="*/ 793651 w 1938337"/>
                <a:gd name="T33" fmla="*/ 1348326 h 2097088"/>
                <a:gd name="T34" fmla="*/ 816977 w 1938337"/>
                <a:gd name="T35" fmla="*/ 1049292 h 2097088"/>
                <a:gd name="T36" fmla="*/ 791487 w 1938337"/>
                <a:gd name="T37" fmla="*/ 975676 h 2097088"/>
                <a:gd name="T38" fmla="*/ 746519 w 1938337"/>
                <a:gd name="T39" fmla="*/ 909759 h 2097088"/>
                <a:gd name="T40" fmla="*/ 605604 w 1938337"/>
                <a:gd name="T41" fmla="*/ 718020 h 2097088"/>
                <a:gd name="T42" fmla="*/ 481762 w 1938337"/>
                <a:gd name="T43" fmla="*/ 476964 h 2097088"/>
                <a:gd name="T44" fmla="*/ 249769 w 1938337"/>
                <a:gd name="T45" fmla="*/ 79798 h 2097088"/>
                <a:gd name="T46" fmla="*/ 371772 w 1938337"/>
                <a:gd name="T47" fmla="*/ 184379 h 2097088"/>
                <a:gd name="T48" fmla="*/ 406596 w 1938337"/>
                <a:gd name="T49" fmla="*/ 324302 h 2097088"/>
                <a:gd name="T50" fmla="*/ 340070 w 1938337"/>
                <a:gd name="T51" fmla="*/ 315887 h 2097088"/>
                <a:gd name="T52" fmla="*/ 270423 w 1938337"/>
                <a:gd name="T53" fmla="*/ 183417 h 2097088"/>
                <a:gd name="T54" fmla="*/ 154905 w 1938337"/>
                <a:gd name="T55" fmla="*/ 160097 h 2097088"/>
                <a:gd name="T56" fmla="*/ 86699 w 1938337"/>
                <a:gd name="T57" fmla="*/ 247368 h 2097088"/>
                <a:gd name="T58" fmla="*/ 88140 w 1938337"/>
                <a:gd name="T59" fmla="*/ 389454 h 2097088"/>
                <a:gd name="T60" fmla="*/ 182524 w 1938337"/>
                <a:gd name="T61" fmla="*/ 522885 h 2097088"/>
                <a:gd name="T62" fmla="*/ 498577 w 1938337"/>
                <a:gd name="T63" fmla="*/ 686368 h 2097088"/>
                <a:gd name="T64" fmla="*/ 627064 w 1938337"/>
                <a:gd name="T65" fmla="*/ 797921 h 2097088"/>
                <a:gd name="T66" fmla="*/ 589359 w 1938337"/>
                <a:gd name="T67" fmla="*/ 895530 h 2097088"/>
                <a:gd name="T68" fmla="*/ 492814 w 1938337"/>
                <a:gd name="T69" fmla="*/ 916446 h 2097088"/>
                <a:gd name="T70" fmla="*/ 499057 w 1938337"/>
                <a:gd name="T71" fmla="*/ 846965 h 2097088"/>
                <a:gd name="T72" fmla="*/ 548771 w 1938337"/>
                <a:gd name="T73" fmla="*/ 804171 h 2097088"/>
                <a:gd name="T74" fmla="*/ 311251 w 1938337"/>
                <a:gd name="T75" fmla="*/ 700312 h 2097088"/>
                <a:gd name="T76" fmla="*/ 62683 w 1938337"/>
                <a:gd name="T77" fmla="*/ 508700 h 2097088"/>
                <a:gd name="T78" fmla="*/ 0 w 1938337"/>
                <a:gd name="T79" fmla="*/ 316127 h 2097088"/>
                <a:gd name="T80" fmla="*/ 51155 w 1938337"/>
                <a:gd name="T81" fmla="*/ 141104 h 2097088"/>
                <a:gd name="T82" fmla="*/ 183004 w 1938337"/>
                <a:gd name="T83" fmla="*/ 72345 h 2097088"/>
                <a:gd name="T84" fmla="*/ 1687503 w 1938337"/>
                <a:gd name="T85" fmla="*/ 115139 h 2097088"/>
                <a:gd name="T86" fmla="*/ 1761162 w 1938337"/>
                <a:gd name="T87" fmla="*/ 288719 h 2097088"/>
                <a:gd name="T88" fmla="*/ 1723130 w 1938337"/>
                <a:gd name="T89" fmla="*/ 471917 h 2097088"/>
                <a:gd name="T90" fmla="*/ 1567869 w 1938337"/>
                <a:gd name="T91" fmla="*/ 633476 h 2097088"/>
                <a:gd name="T92" fmla="*/ 1225813 w 1938337"/>
                <a:gd name="T93" fmla="*/ 785419 h 2097088"/>
                <a:gd name="T94" fmla="*/ 1227979 w 1938337"/>
                <a:gd name="T95" fmla="*/ 836387 h 2097088"/>
                <a:gd name="T96" fmla="*/ 1282863 w 1938337"/>
                <a:gd name="T97" fmla="*/ 893847 h 2097088"/>
                <a:gd name="T98" fmla="*/ 1204630 w 1938337"/>
                <a:gd name="T99" fmla="*/ 915003 h 2097088"/>
                <a:gd name="T100" fmla="*/ 1135064 w 1938337"/>
                <a:gd name="T101" fmla="*/ 835907 h 2097088"/>
                <a:gd name="T102" fmla="*/ 1184410 w 1938337"/>
                <a:gd name="T103" fmla="*/ 715458 h 2097088"/>
                <a:gd name="T104" fmla="*/ 1474712 w 1938337"/>
                <a:gd name="T105" fmla="*/ 596452 h 2097088"/>
                <a:gd name="T106" fmla="*/ 1659100 w 1938337"/>
                <a:gd name="T107" fmla="*/ 424074 h 2097088"/>
                <a:gd name="T108" fmla="*/ 1681004 w 1938337"/>
                <a:gd name="T109" fmla="*/ 274295 h 2097088"/>
                <a:gd name="T110" fmla="*/ 1601569 w 1938337"/>
                <a:gd name="T111" fmla="*/ 158654 h 2097088"/>
                <a:gd name="T112" fmla="*/ 1482896 w 1938337"/>
                <a:gd name="T113" fmla="*/ 191350 h 2097088"/>
                <a:gd name="T114" fmla="*/ 1415256 w 1938337"/>
                <a:gd name="T115" fmla="*/ 325743 h 2097088"/>
                <a:gd name="T116" fmla="*/ 1349299 w 1938337"/>
                <a:gd name="T117" fmla="*/ 313963 h 2097088"/>
                <a:gd name="T118" fmla="*/ 1407793 w 1938337"/>
                <a:gd name="T119" fmla="*/ 156971 h 2097088"/>
                <a:gd name="T120" fmla="*/ 1549333 w 1938337"/>
                <a:gd name="T121" fmla="*/ 72585 h 209708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938337" h="2097088">
                  <a:moveTo>
                    <a:pt x="754655" y="1781504"/>
                  </a:moveTo>
                  <a:lnTo>
                    <a:pt x="755185" y="1787064"/>
                  </a:lnTo>
                  <a:lnTo>
                    <a:pt x="755185" y="1789976"/>
                  </a:lnTo>
                  <a:lnTo>
                    <a:pt x="754655" y="1793153"/>
                  </a:lnTo>
                  <a:lnTo>
                    <a:pt x="753861" y="1796065"/>
                  </a:lnTo>
                  <a:lnTo>
                    <a:pt x="753067" y="1798713"/>
                  </a:lnTo>
                  <a:lnTo>
                    <a:pt x="752009" y="1801360"/>
                  </a:lnTo>
                  <a:lnTo>
                    <a:pt x="750156" y="1803743"/>
                  </a:lnTo>
                  <a:lnTo>
                    <a:pt x="748568" y="1806391"/>
                  </a:lnTo>
                  <a:lnTo>
                    <a:pt x="746980" y="1808244"/>
                  </a:lnTo>
                  <a:lnTo>
                    <a:pt x="744598" y="1810362"/>
                  </a:lnTo>
                  <a:lnTo>
                    <a:pt x="742481" y="1812215"/>
                  </a:lnTo>
                  <a:lnTo>
                    <a:pt x="740099" y="1813804"/>
                  </a:lnTo>
                  <a:lnTo>
                    <a:pt x="737452" y="1815127"/>
                  </a:lnTo>
                  <a:lnTo>
                    <a:pt x="734805" y="1815922"/>
                  </a:lnTo>
                  <a:lnTo>
                    <a:pt x="731894" y="1816716"/>
                  </a:lnTo>
                  <a:lnTo>
                    <a:pt x="729247" y="1817245"/>
                  </a:lnTo>
                  <a:lnTo>
                    <a:pt x="726071" y="1817245"/>
                  </a:lnTo>
                  <a:lnTo>
                    <a:pt x="724483" y="1816981"/>
                  </a:lnTo>
                  <a:lnTo>
                    <a:pt x="724483" y="1965507"/>
                  </a:lnTo>
                  <a:lnTo>
                    <a:pt x="726071" y="1965507"/>
                  </a:lnTo>
                  <a:lnTo>
                    <a:pt x="729247" y="1965507"/>
                  </a:lnTo>
                  <a:lnTo>
                    <a:pt x="731894" y="1966036"/>
                  </a:lnTo>
                  <a:lnTo>
                    <a:pt x="734805" y="1966566"/>
                  </a:lnTo>
                  <a:lnTo>
                    <a:pt x="737452" y="1967625"/>
                  </a:lnTo>
                  <a:lnTo>
                    <a:pt x="740099" y="1969213"/>
                  </a:lnTo>
                  <a:lnTo>
                    <a:pt x="742481" y="1970537"/>
                  </a:lnTo>
                  <a:lnTo>
                    <a:pt x="744598" y="1972125"/>
                  </a:lnTo>
                  <a:lnTo>
                    <a:pt x="746980" y="1974243"/>
                  </a:lnTo>
                  <a:lnTo>
                    <a:pt x="748568" y="1976361"/>
                  </a:lnTo>
                  <a:lnTo>
                    <a:pt x="750156" y="1978744"/>
                  </a:lnTo>
                  <a:lnTo>
                    <a:pt x="752009" y="1981127"/>
                  </a:lnTo>
                  <a:lnTo>
                    <a:pt x="753067" y="1984039"/>
                  </a:lnTo>
                  <a:lnTo>
                    <a:pt x="753861" y="1986687"/>
                  </a:lnTo>
                  <a:lnTo>
                    <a:pt x="754655" y="1989599"/>
                  </a:lnTo>
                  <a:lnTo>
                    <a:pt x="755185" y="1992776"/>
                  </a:lnTo>
                  <a:lnTo>
                    <a:pt x="755185" y="1995688"/>
                  </a:lnTo>
                  <a:lnTo>
                    <a:pt x="755185" y="1996747"/>
                  </a:lnTo>
                  <a:lnTo>
                    <a:pt x="1181565" y="1996747"/>
                  </a:lnTo>
                  <a:lnTo>
                    <a:pt x="1181301" y="1995688"/>
                  </a:lnTo>
                  <a:lnTo>
                    <a:pt x="1181565" y="1992776"/>
                  </a:lnTo>
                  <a:lnTo>
                    <a:pt x="1181830" y="1989599"/>
                  </a:lnTo>
                  <a:lnTo>
                    <a:pt x="1182624" y="1986687"/>
                  </a:lnTo>
                  <a:lnTo>
                    <a:pt x="1183683" y="1984039"/>
                  </a:lnTo>
                  <a:lnTo>
                    <a:pt x="1184741" y="1981127"/>
                  </a:lnTo>
                  <a:lnTo>
                    <a:pt x="1186329" y="1978744"/>
                  </a:lnTo>
                  <a:lnTo>
                    <a:pt x="1187917" y="1976361"/>
                  </a:lnTo>
                  <a:lnTo>
                    <a:pt x="1189770" y="1974243"/>
                  </a:lnTo>
                  <a:lnTo>
                    <a:pt x="1191887" y="1972125"/>
                  </a:lnTo>
                  <a:lnTo>
                    <a:pt x="1194005" y="1970537"/>
                  </a:lnTo>
                  <a:lnTo>
                    <a:pt x="1196651" y="1969213"/>
                  </a:lnTo>
                  <a:lnTo>
                    <a:pt x="1199033" y="1967625"/>
                  </a:lnTo>
                  <a:lnTo>
                    <a:pt x="1201680" y="1966566"/>
                  </a:lnTo>
                  <a:lnTo>
                    <a:pt x="1204591" y="1966036"/>
                  </a:lnTo>
                  <a:lnTo>
                    <a:pt x="1207238" y="1965507"/>
                  </a:lnTo>
                  <a:lnTo>
                    <a:pt x="1210414" y="1965507"/>
                  </a:lnTo>
                  <a:lnTo>
                    <a:pt x="1212002" y="1965507"/>
                  </a:lnTo>
                  <a:lnTo>
                    <a:pt x="1212002" y="1816981"/>
                  </a:lnTo>
                  <a:lnTo>
                    <a:pt x="1210414" y="1817245"/>
                  </a:lnTo>
                  <a:lnTo>
                    <a:pt x="1207238" y="1817245"/>
                  </a:lnTo>
                  <a:lnTo>
                    <a:pt x="1204591" y="1816716"/>
                  </a:lnTo>
                  <a:lnTo>
                    <a:pt x="1201680" y="1815922"/>
                  </a:lnTo>
                  <a:lnTo>
                    <a:pt x="1199033" y="1815127"/>
                  </a:lnTo>
                  <a:lnTo>
                    <a:pt x="1196651" y="1813804"/>
                  </a:lnTo>
                  <a:lnTo>
                    <a:pt x="1194005" y="1812215"/>
                  </a:lnTo>
                  <a:lnTo>
                    <a:pt x="1191887" y="1810362"/>
                  </a:lnTo>
                  <a:lnTo>
                    <a:pt x="1189770" y="1808244"/>
                  </a:lnTo>
                  <a:lnTo>
                    <a:pt x="1187917" y="1806391"/>
                  </a:lnTo>
                  <a:lnTo>
                    <a:pt x="1186329" y="1803743"/>
                  </a:lnTo>
                  <a:lnTo>
                    <a:pt x="1184741" y="1801360"/>
                  </a:lnTo>
                  <a:lnTo>
                    <a:pt x="1183683" y="1798713"/>
                  </a:lnTo>
                  <a:lnTo>
                    <a:pt x="1182624" y="1796065"/>
                  </a:lnTo>
                  <a:lnTo>
                    <a:pt x="1181830" y="1793153"/>
                  </a:lnTo>
                  <a:lnTo>
                    <a:pt x="1181565" y="1789976"/>
                  </a:lnTo>
                  <a:lnTo>
                    <a:pt x="1181301" y="1787064"/>
                  </a:lnTo>
                  <a:lnTo>
                    <a:pt x="1182095" y="1781504"/>
                  </a:lnTo>
                  <a:lnTo>
                    <a:pt x="754655" y="1781504"/>
                  </a:lnTo>
                  <a:close/>
                  <a:moveTo>
                    <a:pt x="555625" y="1681163"/>
                  </a:moveTo>
                  <a:lnTo>
                    <a:pt x="1381125" y="1681163"/>
                  </a:lnTo>
                  <a:lnTo>
                    <a:pt x="1381125" y="2097088"/>
                  </a:lnTo>
                  <a:lnTo>
                    <a:pt x="555625" y="2097088"/>
                  </a:lnTo>
                  <a:lnTo>
                    <a:pt x="555625" y="1681163"/>
                  </a:lnTo>
                  <a:close/>
                  <a:moveTo>
                    <a:pt x="846057" y="1552575"/>
                  </a:moveTo>
                  <a:lnTo>
                    <a:pt x="1096781" y="1552575"/>
                  </a:lnTo>
                  <a:lnTo>
                    <a:pt x="1104997" y="1562178"/>
                  </a:lnTo>
                  <a:lnTo>
                    <a:pt x="1112683" y="1571246"/>
                  </a:lnTo>
                  <a:lnTo>
                    <a:pt x="1120634" y="1579515"/>
                  </a:lnTo>
                  <a:lnTo>
                    <a:pt x="1128320" y="1587517"/>
                  </a:lnTo>
                  <a:lnTo>
                    <a:pt x="1135741" y="1594986"/>
                  </a:lnTo>
                  <a:lnTo>
                    <a:pt x="1143162" y="1602188"/>
                  </a:lnTo>
                  <a:lnTo>
                    <a:pt x="1150583" y="1608856"/>
                  </a:lnTo>
                  <a:lnTo>
                    <a:pt x="1157474" y="1614991"/>
                  </a:lnTo>
                  <a:lnTo>
                    <a:pt x="1170726" y="1626461"/>
                  </a:lnTo>
                  <a:lnTo>
                    <a:pt x="1182917" y="1636063"/>
                  </a:lnTo>
                  <a:lnTo>
                    <a:pt x="1193784" y="1644065"/>
                  </a:lnTo>
                  <a:lnTo>
                    <a:pt x="1203325" y="1651000"/>
                  </a:lnTo>
                  <a:lnTo>
                    <a:pt x="738187" y="1651000"/>
                  </a:lnTo>
                  <a:lnTo>
                    <a:pt x="747993" y="1644065"/>
                  </a:lnTo>
                  <a:lnTo>
                    <a:pt x="759125" y="1635796"/>
                  </a:lnTo>
                  <a:lnTo>
                    <a:pt x="771582" y="1626194"/>
                  </a:lnTo>
                  <a:lnTo>
                    <a:pt x="785098" y="1614724"/>
                  </a:lnTo>
                  <a:lnTo>
                    <a:pt x="792254" y="1608589"/>
                  </a:lnTo>
                  <a:lnTo>
                    <a:pt x="799675" y="1601921"/>
                  </a:lnTo>
                  <a:lnTo>
                    <a:pt x="807096" y="1594986"/>
                  </a:lnTo>
                  <a:lnTo>
                    <a:pt x="814517" y="1587251"/>
                  </a:lnTo>
                  <a:lnTo>
                    <a:pt x="822468" y="1579249"/>
                  </a:lnTo>
                  <a:lnTo>
                    <a:pt x="830419" y="1570980"/>
                  </a:lnTo>
                  <a:lnTo>
                    <a:pt x="838106" y="1562178"/>
                  </a:lnTo>
                  <a:lnTo>
                    <a:pt x="846057" y="1552575"/>
                  </a:lnTo>
                  <a:close/>
                  <a:moveTo>
                    <a:pt x="1307617" y="216793"/>
                  </a:moveTo>
                  <a:lnTo>
                    <a:pt x="1304708" y="217057"/>
                  </a:lnTo>
                  <a:lnTo>
                    <a:pt x="1301269" y="217587"/>
                  </a:lnTo>
                  <a:lnTo>
                    <a:pt x="1298095" y="218646"/>
                  </a:lnTo>
                  <a:lnTo>
                    <a:pt x="1295449" y="219971"/>
                  </a:lnTo>
                  <a:lnTo>
                    <a:pt x="1292540" y="221295"/>
                  </a:lnTo>
                  <a:lnTo>
                    <a:pt x="1289630" y="223149"/>
                  </a:lnTo>
                  <a:lnTo>
                    <a:pt x="1287514" y="225002"/>
                  </a:lnTo>
                  <a:lnTo>
                    <a:pt x="1285133" y="227121"/>
                  </a:lnTo>
                  <a:lnTo>
                    <a:pt x="1283017" y="229505"/>
                  </a:lnTo>
                  <a:lnTo>
                    <a:pt x="1281166" y="232153"/>
                  </a:lnTo>
                  <a:lnTo>
                    <a:pt x="1279578" y="234801"/>
                  </a:lnTo>
                  <a:lnTo>
                    <a:pt x="1278256" y="237714"/>
                  </a:lnTo>
                  <a:lnTo>
                    <a:pt x="1277462" y="240892"/>
                  </a:lnTo>
                  <a:lnTo>
                    <a:pt x="1276404" y="243805"/>
                  </a:lnTo>
                  <a:lnTo>
                    <a:pt x="1276140" y="247248"/>
                  </a:lnTo>
                  <a:lnTo>
                    <a:pt x="1274553" y="266051"/>
                  </a:lnTo>
                  <a:lnTo>
                    <a:pt x="1272965" y="284590"/>
                  </a:lnTo>
                  <a:lnTo>
                    <a:pt x="1270585" y="303128"/>
                  </a:lnTo>
                  <a:lnTo>
                    <a:pt x="1268204" y="321931"/>
                  </a:lnTo>
                  <a:lnTo>
                    <a:pt x="1265295" y="340470"/>
                  </a:lnTo>
                  <a:lnTo>
                    <a:pt x="1262385" y="359008"/>
                  </a:lnTo>
                  <a:lnTo>
                    <a:pt x="1258946" y="377546"/>
                  </a:lnTo>
                  <a:lnTo>
                    <a:pt x="1255243" y="396349"/>
                  </a:lnTo>
                  <a:lnTo>
                    <a:pt x="1251275" y="414888"/>
                  </a:lnTo>
                  <a:lnTo>
                    <a:pt x="1246778" y="433161"/>
                  </a:lnTo>
                  <a:lnTo>
                    <a:pt x="1242282" y="451435"/>
                  </a:lnTo>
                  <a:lnTo>
                    <a:pt x="1237256" y="469443"/>
                  </a:lnTo>
                  <a:lnTo>
                    <a:pt x="1231965" y="487187"/>
                  </a:lnTo>
                  <a:lnTo>
                    <a:pt x="1225882" y="505196"/>
                  </a:lnTo>
                  <a:lnTo>
                    <a:pt x="1220062" y="522940"/>
                  </a:lnTo>
                  <a:lnTo>
                    <a:pt x="1213714" y="540418"/>
                  </a:lnTo>
                  <a:lnTo>
                    <a:pt x="1206836" y="557897"/>
                  </a:lnTo>
                  <a:lnTo>
                    <a:pt x="1199959" y="575112"/>
                  </a:lnTo>
                  <a:lnTo>
                    <a:pt x="1192552" y="591796"/>
                  </a:lnTo>
                  <a:lnTo>
                    <a:pt x="1184617" y="608745"/>
                  </a:lnTo>
                  <a:lnTo>
                    <a:pt x="1176681" y="625430"/>
                  </a:lnTo>
                  <a:lnTo>
                    <a:pt x="1168217" y="641585"/>
                  </a:lnTo>
                  <a:lnTo>
                    <a:pt x="1159223" y="658004"/>
                  </a:lnTo>
                  <a:lnTo>
                    <a:pt x="1150230" y="673629"/>
                  </a:lnTo>
                  <a:lnTo>
                    <a:pt x="1140443" y="689255"/>
                  </a:lnTo>
                  <a:lnTo>
                    <a:pt x="1130391" y="704615"/>
                  </a:lnTo>
                  <a:lnTo>
                    <a:pt x="1120075" y="719445"/>
                  </a:lnTo>
                  <a:lnTo>
                    <a:pt x="1109494" y="734276"/>
                  </a:lnTo>
                  <a:lnTo>
                    <a:pt x="1098385" y="748842"/>
                  </a:lnTo>
                  <a:lnTo>
                    <a:pt x="1087010" y="762878"/>
                  </a:lnTo>
                  <a:lnTo>
                    <a:pt x="1075107" y="776650"/>
                  </a:lnTo>
                  <a:lnTo>
                    <a:pt x="1062939" y="789891"/>
                  </a:lnTo>
                  <a:lnTo>
                    <a:pt x="1060559" y="792275"/>
                  </a:lnTo>
                  <a:lnTo>
                    <a:pt x="1058971" y="795188"/>
                  </a:lnTo>
                  <a:lnTo>
                    <a:pt x="1057120" y="797836"/>
                  </a:lnTo>
                  <a:lnTo>
                    <a:pt x="1056062" y="801014"/>
                  </a:lnTo>
                  <a:lnTo>
                    <a:pt x="1055004" y="803927"/>
                  </a:lnTo>
                  <a:lnTo>
                    <a:pt x="1054475" y="806840"/>
                  </a:lnTo>
                  <a:lnTo>
                    <a:pt x="1054210" y="810283"/>
                  </a:lnTo>
                  <a:lnTo>
                    <a:pt x="1054210" y="813461"/>
                  </a:lnTo>
                  <a:lnTo>
                    <a:pt x="1054210" y="816374"/>
                  </a:lnTo>
                  <a:lnTo>
                    <a:pt x="1054739" y="819552"/>
                  </a:lnTo>
                  <a:lnTo>
                    <a:pt x="1055533" y="822730"/>
                  </a:lnTo>
                  <a:lnTo>
                    <a:pt x="1056591" y="825379"/>
                  </a:lnTo>
                  <a:lnTo>
                    <a:pt x="1058178" y="828292"/>
                  </a:lnTo>
                  <a:lnTo>
                    <a:pt x="1060030" y="831205"/>
                  </a:lnTo>
                  <a:lnTo>
                    <a:pt x="1061881" y="833588"/>
                  </a:lnTo>
                  <a:lnTo>
                    <a:pt x="1064262" y="836237"/>
                  </a:lnTo>
                  <a:lnTo>
                    <a:pt x="1066907" y="838355"/>
                  </a:lnTo>
                  <a:lnTo>
                    <a:pt x="1069552" y="840209"/>
                  </a:lnTo>
                  <a:lnTo>
                    <a:pt x="1072462" y="841798"/>
                  </a:lnTo>
                  <a:lnTo>
                    <a:pt x="1075107" y="842858"/>
                  </a:lnTo>
                  <a:lnTo>
                    <a:pt x="1078281" y="843917"/>
                  </a:lnTo>
                  <a:lnTo>
                    <a:pt x="1081455" y="844712"/>
                  </a:lnTo>
                  <a:lnTo>
                    <a:pt x="1084365" y="844976"/>
                  </a:lnTo>
                  <a:lnTo>
                    <a:pt x="1087539" y="845241"/>
                  </a:lnTo>
                  <a:lnTo>
                    <a:pt x="1090978" y="844976"/>
                  </a:lnTo>
                  <a:lnTo>
                    <a:pt x="1093888" y="844447"/>
                  </a:lnTo>
                  <a:lnTo>
                    <a:pt x="1096797" y="843387"/>
                  </a:lnTo>
                  <a:lnTo>
                    <a:pt x="1099972" y="842328"/>
                  </a:lnTo>
                  <a:lnTo>
                    <a:pt x="1102617" y="841004"/>
                  </a:lnTo>
                  <a:lnTo>
                    <a:pt x="1105526" y="838885"/>
                  </a:lnTo>
                  <a:lnTo>
                    <a:pt x="1108172" y="837031"/>
                  </a:lnTo>
                  <a:lnTo>
                    <a:pt x="1110552" y="834648"/>
                  </a:lnTo>
                  <a:lnTo>
                    <a:pt x="1124043" y="819817"/>
                  </a:lnTo>
                  <a:lnTo>
                    <a:pt x="1137004" y="804722"/>
                  </a:lnTo>
                  <a:lnTo>
                    <a:pt x="1149701" y="789097"/>
                  </a:lnTo>
                  <a:lnTo>
                    <a:pt x="1161604" y="773471"/>
                  </a:lnTo>
                  <a:lnTo>
                    <a:pt x="1173507" y="757581"/>
                  </a:lnTo>
                  <a:lnTo>
                    <a:pt x="1184617" y="740897"/>
                  </a:lnTo>
                  <a:lnTo>
                    <a:pt x="1195727" y="724213"/>
                  </a:lnTo>
                  <a:lnTo>
                    <a:pt x="1206043" y="707528"/>
                  </a:lnTo>
                  <a:lnTo>
                    <a:pt x="1216094" y="690049"/>
                  </a:lnTo>
                  <a:lnTo>
                    <a:pt x="1225617" y="672570"/>
                  </a:lnTo>
                  <a:lnTo>
                    <a:pt x="1234875" y="654826"/>
                  </a:lnTo>
                  <a:lnTo>
                    <a:pt x="1243604" y="637082"/>
                  </a:lnTo>
                  <a:lnTo>
                    <a:pt x="1252069" y="618809"/>
                  </a:lnTo>
                  <a:lnTo>
                    <a:pt x="1260269" y="600536"/>
                  </a:lnTo>
                  <a:lnTo>
                    <a:pt x="1267940" y="581997"/>
                  </a:lnTo>
                  <a:lnTo>
                    <a:pt x="1274817" y="563459"/>
                  </a:lnTo>
                  <a:lnTo>
                    <a:pt x="1281959" y="544656"/>
                  </a:lnTo>
                  <a:lnTo>
                    <a:pt x="1288307" y="525853"/>
                  </a:lnTo>
                  <a:lnTo>
                    <a:pt x="1294127" y="506785"/>
                  </a:lnTo>
                  <a:lnTo>
                    <a:pt x="1300211" y="487187"/>
                  </a:lnTo>
                  <a:lnTo>
                    <a:pt x="1305501" y="468119"/>
                  </a:lnTo>
                  <a:lnTo>
                    <a:pt x="1310262" y="448786"/>
                  </a:lnTo>
                  <a:lnTo>
                    <a:pt x="1315024" y="429188"/>
                  </a:lnTo>
                  <a:lnTo>
                    <a:pt x="1319256" y="409591"/>
                  </a:lnTo>
                  <a:lnTo>
                    <a:pt x="1323224" y="389993"/>
                  </a:lnTo>
                  <a:lnTo>
                    <a:pt x="1326662" y="370396"/>
                  </a:lnTo>
                  <a:lnTo>
                    <a:pt x="1330101" y="350798"/>
                  </a:lnTo>
                  <a:lnTo>
                    <a:pt x="1333011" y="330936"/>
                  </a:lnTo>
                  <a:lnTo>
                    <a:pt x="1335391" y="311338"/>
                  </a:lnTo>
                  <a:lnTo>
                    <a:pt x="1337772" y="291475"/>
                  </a:lnTo>
                  <a:lnTo>
                    <a:pt x="1339624" y="271613"/>
                  </a:lnTo>
                  <a:lnTo>
                    <a:pt x="1341475" y="252015"/>
                  </a:lnTo>
                  <a:lnTo>
                    <a:pt x="1341475" y="248572"/>
                  </a:lnTo>
                  <a:lnTo>
                    <a:pt x="1341211" y="245659"/>
                  </a:lnTo>
                  <a:lnTo>
                    <a:pt x="1340417" y="242216"/>
                  </a:lnTo>
                  <a:lnTo>
                    <a:pt x="1339624" y="239039"/>
                  </a:lnTo>
                  <a:lnTo>
                    <a:pt x="1338566" y="236390"/>
                  </a:lnTo>
                  <a:lnTo>
                    <a:pt x="1337243" y="233477"/>
                  </a:lnTo>
                  <a:lnTo>
                    <a:pt x="1335391" y="230829"/>
                  </a:lnTo>
                  <a:lnTo>
                    <a:pt x="1333540" y="228445"/>
                  </a:lnTo>
                  <a:lnTo>
                    <a:pt x="1331159" y="226062"/>
                  </a:lnTo>
                  <a:lnTo>
                    <a:pt x="1329043" y="223943"/>
                  </a:lnTo>
                  <a:lnTo>
                    <a:pt x="1326398" y="222089"/>
                  </a:lnTo>
                  <a:lnTo>
                    <a:pt x="1323753" y="220500"/>
                  </a:lnTo>
                  <a:lnTo>
                    <a:pt x="1320579" y="219176"/>
                  </a:lnTo>
                  <a:lnTo>
                    <a:pt x="1317669" y="218382"/>
                  </a:lnTo>
                  <a:lnTo>
                    <a:pt x="1314495" y="217322"/>
                  </a:lnTo>
                  <a:lnTo>
                    <a:pt x="1311056" y="217057"/>
                  </a:lnTo>
                  <a:lnTo>
                    <a:pt x="1307617" y="216793"/>
                  </a:lnTo>
                  <a:close/>
                  <a:moveTo>
                    <a:pt x="442912" y="112713"/>
                  </a:moveTo>
                  <a:lnTo>
                    <a:pt x="1493837" y="112713"/>
                  </a:lnTo>
                  <a:lnTo>
                    <a:pt x="1485637" y="163826"/>
                  </a:lnTo>
                  <a:lnTo>
                    <a:pt x="1477172" y="211761"/>
                  </a:lnTo>
                  <a:lnTo>
                    <a:pt x="1468708" y="257312"/>
                  </a:lnTo>
                  <a:lnTo>
                    <a:pt x="1460508" y="299685"/>
                  </a:lnTo>
                  <a:lnTo>
                    <a:pt x="1452308" y="339145"/>
                  </a:lnTo>
                  <a:lnTo>
                    <a:pt x="1444372" y="375427"/>
                  </a:lnTo>
                  <a:lnTo>
                    <a:pt x="1436437" y="408532"/>
                  </a:lnTo>
                  <a:lnTo>
                    <a:pt x="1429559" y="438723"/>
                  </a:lnTo>
                  <a:lnTo>
                    <a:pt x="1422682" y="465471"/>
                  </a:lnTo>
                  <a:lnTo>
                    <a:pt x="1416598" y="488776"/>
                  </a:lnTo>
                  <a:lnTo>
                    <a:pt x="1411308" y="508638"/>
                  </a:lnTo>
                  <a:lnTo>
                    <a:pt x="1406811" y="525058"/>
                  </a:lnTo>
                  <a:lnTo>
                    <a:pt x="1399934" y="547304"/>
                  </a:lnTo>
                  <a:lnTo>
                    <a:pt x="1397817" y="554719"/>
                  </a:lnTo>
                  <a:lnTo>
                    <a:pt x="1394114" y="564518"/>
                  </a:lnTo>
                  <a:lnTo>
                    <a:pt x="1390146" y="574847"/>
                  </a:lnTo>
                  <a:lnTo>
                    <a:pt x="1385914" y="585440"/>
                  </a:lnTo>
                  <a:lnTo>
                    <a:pt x="1380888" y="596563"/>
                  </a:lnTo>
                  <a:lnTo>
                    <a:pt x="1375863" y="608216"/>
                  </a:lnTo>
                  <a:lnTo>
                    <a:pt x="1370308" y="620398"/>
                  </a:lnTo>
                  <a:lnTo>
                    <a:pt x="1364224" y="632580"/>
                  </a:lnTo>
                  <a:lnTo>
                    <a:pt x="1357875" y="645027"/>
                  </a:lnTo>
                  <a:lnTo>
                    <a:pt x="1351263" y="658004"/>
                  </a:lnTo>
                  <a:lnTo>
                    <a:pt x="1343856" y="671246"/>
                  </a:lnTo>
                  <a:lnTo>
                    <a:pt x="1336714" y="684488"/>
                  </a:lnTo>
                  <a:lnTo>
                    <a:pt x="1328779" y="698259"/>
                  </a:lnTo>
                  <a:lnTo>
                    <a:pt x="1320579" y="711501"/>
                  </a:lnTo>
                  <a:lnTo>
                    <a:pt x="1312379" y="725537"/>
                  </a:lnTo>
                  <a:lnTo>
                    <a:pt x="1303649" y="739573"/>
                  </a:lnTo>
                  <a:lnTo>
                    <a:pt x="1294656" y="753609"/>
                  </a:lnTo>
                  <a:lnTo>
                    <a:pt x="1285133" y="767645"/>
                  </a:lnTo>
                  <a:lnTo>
                    <a:pt x="1275875" y="781416"/>
                  </a:lnTo>
                  <a:lnTo>
                    <a:pt x="1266088" y="795453"/>
                  </a:lnTo>
                  <a:lnTo>
                    <a:pt x="1256036" y="809489"/>
                  </a:lnTo>
                  <a:lnTo>
                    <a:pt x="1245720" y="823260"/>
                  </a:lnTo>
                  <a:lnTo>
                    <a:pt x="1235140" y="836767"/>
                  </a:lnTo>
                  <a:lnTo>
                    <a:pt x="1224559" y="850273"/>
                  </a:lnTo>
                  <a:lnTo>
                    <a:pt x="1213714" y="863779"/>
                  </a:lnTo>
                  <a:lnTo>
                    <a:pt x="1202340" y="877021"/>
                  </a:lnTo>
                  <a:lnTo>
                    <a:pt x="1191230" y="889468"/>
                  </a:lnTo>
                  <a:lnTo>
                    <a:pt x="1179591" y="902180"/>
                  </a:lnTo>
                  <a:lnTo>
                    <a:pt x="1167952" y="914627"/>
                  </a:lnTo>
                  <a:lnTo>
                    <a:pt x="1156049" y="926280"/>
                  </a:lnTo>
                  <a:lnTo>
                    <a:pt x="1144146" y="937933"/>
                  </a:lnTo>
                  <a:lnTo>
                    <a:pt x="1132243" y="949056"/>
                  </a:lnTo>
                  <a:lnTo>
                    <a:pt x="1119810" y="959914"/>
                  </a:lnTo>
                  <a:lnTo>
                    <a:pt x="1119810" y="992753"/>
                  </a:lnTo>
                  <a:lnTo>
                    <a:pt x="1119810" y="993548"/>
                  </a:lnTo>
                  <a:lnTo>
                    <a:pt x="1119546" y="994872"/>
                  </a:lnTo>
                  <a:lnTo>
                    <a:pt x="1119546" y="995666"/>
                  </a:lnTo>
                  <a:lnTo>
                    <a:pt x="1119546" y="996196"/>
                  </a:lnTo>
                  <a:lnTo>
                    <a:pt x="1119281" y="995931"/>
                  </a:lnTo>
                  <a:lnTo>
                    <a:pt x="1117694" y="998579"/>
                  </a:lnTo>
                  <a:lnTo>
                    <a:pt x="1115578" y="1001493"/>
                  </a:lnTo>
                  <a:lnTo>
                    <a:pt x="1112668" y="1004671"/>
                  </a:lnTo>
                  <a:lnTo>
                    <a:pt x="1109230" y="1007849"/>
                  </a:lnTo>
                  <a:lnTo>
                    <a:pt x="1101294" y="1015529"/>
                  </a:lnTo>
                  <a:lnTo>
                    <a:pt x="1096797" y="1020031"/>
                  </a:lnTo>
                  <a:lnTo>
                    <a:pt x="1092301" y="1024798"/>
                  </a:lnTo>
                  <a:lnTo>
                    <a:pt x="1087804" y="1030095"/>
                  </a:lnTo>
                  <a:lnTo>
                    <a:pt x="1083307" y="1035921"/>
                  </a:lnTo>
                  <a:lnTo>
                    <a:pt x="1079075" y="1042807"/>
                  </a:lnTo>
                  <a:lnTo>
                    <a:pt x="1074843" y="1050222"/>
                  </a:lnTo>
                  <a:lnTo>
                    <a:pt x="1073255" y="1053930"/>
                  </a:lnTo>
                  <a:lnTo>
                    <a:pt x="1071668" y="1057902"/>
                  </a:lnTo>
                  <a:lnTo>
                    <a:pt x="1069817" y="1062404"/>
                  </a:lnTo>
                  <a:lnTo>
                    <a:pt x="1068230" y="1066906"/>
                  </a:lnTo>
                  <a:lnTo>
                    <a:pt x="1066907" y="1071673"/>
                  </a:lnTo>
                  <a:lnTo>
                    <a:pt x="1065584" y="1076440"/>
                  </a:lnTo>
                  <a:lnTo>
                    <a:pt x="1064526" y="1081737"/>
                  </a:lnTo>
                  <a:lnTo>
                    <a:pt x="1063733" y="1087298"/>
                  </a:lnTo>
                  <a:lnTo>
                    <a:pt x="1064526" y="1089152"/>
                  </a:lnTo>
                  <a:lnTo>
                    <a:pt x="1064262" y="1120932"/>
                  </a:lnTo>
                  <a:lnTo>
                    <a:pt x="1064262" y="1121727"/>
                  </a:lnTo>
                  <a:lnTo>
                    <a:pt x="1064526" y="1121727"/>
                  </a:lnTo>
                  <a:lnTo>
                    <a:pt x="1063468" y="1124640"/>
                  </a:lnTo>
                  <a:lnTo>
                    <a:pt x="1062675" y="1127023"/>
                  </a:lnTo>
                  <a:lnTo>
                    <a:pt x="1060823" y="1130466"/>
                  </a:lnTo>
                  <a:lnTo>
                    <a:pt x="1058707" y="1134704"/>
                  </a:lnTo>
                  <a:lnTo>
                    <a:pt x="1055268" y="1139735"/>
                  </a:lnTo>
                  <a:lnTo>
                    <a:pt x="1053681" y="1142119"/>
                  </a:lnTo>
                  <a:lnTo>
                    <a:pt x="1051829" y="1144238"/>
                  </a:lnTo>
                  <a:lnTo>
                    <a:pt x="1048655" y="1147945"/>
                  </a:lnTo>
                  <a:lnTo>
                    <a:pt x="1044952" y="1150858"/>
                  </a:lnTo>
                  <a:lnTo>
                    <a:pt x="1041513" y="1153242"/>
                  </a:lnTo>
                  <a:lnTo>
                    <a:pt x="1036488" y="1156420"/>
                  </a:lnTo>
                  <a:lnTo>
                    <a:pt x="1035165" y="1157214"/>
                  </a:lnTo>
                  <a:lnTo>
                    <a:pt x="1034107" y="1157744"/>
                  </a:lnTo>
                  <a:lnTo>
                    <a:pt x="1030933" y="1159333"/>
                  </a:lnTo>
                  <a:lnTo>
                    <a:pt x="1026436" y="1161187"/>
                  </a:lnTo>
                  <a:lnTo>
                    <a:pt x="1017971" y="1163570"/>
                  </a:lnTo>
                  <a:lnTo>
                    <a:pt x="1016120" y="1168337"/>
                  </a:lnTo>
                  <a:lnTo>
                    <a:pt x="1016120" y="1454092"/>
                  </a:lnTo>
                  <a:lnTo>
                    <a:pt x="1015855" y="1473160"/>
                  </a:lnTo>
                  <a:lnTo>
                    <a:pt x="1030404" y="1474749"/>
                  </a:lnTo>
                  <a:lnTo>
                    <a:pt x="1036752" y="1475808"/>
                  </a:lnTo>
                  <a:lnTo>
                    <a:pt x="1042571" y="1476868"/>
                  </a:lnTo>
                  <a:lnTo>
                    <a:pt x="1043365" y="1477133"/>
                  </a:lnTo>
                  <a:lnTo>
                    <a:pt x="1046275" y="1477662"/>
                  </a:lnTo>
                  <a:lnTo>
                    <a:pt x="1054210" y="1479516"/>
                  </a:lnTo>
                  <a:lnTo>
                    <a:pt x="1057120" y="1480840"/>
                  </a:lnTo>
                  <a:lnTo>
                    <a:pt x="1060030" y="1481635"/>
                  </a:lnTo>
                  <a:lnTo>
                    <a:pt x="1062410" y="1482959"/>
                  </a:lnTo>
                  <a:lnTo>
                    <a:pt x="1063733" y="1484018"/>
                  </a:lnTo>
                  <a:lnTo>
                    <a:pt x="1064791" y="1485342"/>
                  </a:lnTo>
                  <a:lnTo>
                    <a:pt x="1065055" y="1486667"/>
                  </a:lnTo>
                  <a:lnTo>
                    <a:pt x="1065320" y="1486667"/>
                  </a:lnTo>
                  <a:lnTo>
                    <a:pt x="1065320" y="1507588"/>
                  </a:lnTo>
                  <a:lnTo>
                    <a:pt x="1065320" y="1513944"/>
                  </a:lnTo>
                  <a:lnTo>
                    <a:pt x="1067436" y="1516063"/>
                  </a:lnTo>
                  <a:lnTo>
                    <a:pt x="871958" y="1516063"/>
                  </a:lnTo>
                  <a:lnTo>
                    <a:pt x="871958" y="1514739"/>
                  </a:lnTo>
                  <a:lnTo>
                    <a:pt x="871958" y="1507588"/>
                  </a:lnTo>
                  <a:lnTo>
                    <a:pt x="871958" y="1486667"/>
                  </a:lnTo>
                  <a:lnTo>
                    <a:pt x="872223" y="1486667"/>
                  </a:lnTo>
                  <a:lnTo>
                    <a:pt x="872487" y="1485607"/>
                  </a:lnTo>
                  <a:lnTo>
                    <a:pt x="873016" y="1484283"/>
                  </a:lnTo>
                  <a:lnTo>
                    <a:pt x="874074" y="1483489"/>
                  </a:lnTo>
                  <a:lnTo>
                    <a:pt x="875926" y="1482429"/>
                  </a:lnTo>
                  <a:lnTo>
                    <a:pt x="877778" y="1481635"/>
                  </a:lnTo>
                  <a:lnTo>
                    <a:pt x="880158" y="1480575"/>
                  </a:lnTo>
                  <a:lnTo>
                    <a:pt x="885978" y="1478722"/>
                  </a:lnTo>
                  <a:lnTo>
                    <a:pt x="892855" y="1477133"/>
                  </a:lnTo>
                  <a:lnTo>
                    <a:pt x="901319" y="1475808"/>
                  </a:lnTo>
                  <a:lnTo>
                    <a:pt x="910842" y="1474219"/>
                  </a:lnTo>
                  <a:lnTo>
                    <a:pt x="921423" y="1473160"/>
                  </a:lnTo>
                  <a:lnTo>
                    <a:pt x="921423" y="1454092"/>
                  </a:lnTo>
                  <a:lnTo>
                    <a:pt x="921423" y="1170721"/>
                  </a:lnTo>
                  <a:lnTo>
                    <a:pt x="920894" y="1170721"/>
                  </a:lnTo>
                  <a:lnTo>
                    <a:pt x="920894" y="1168602"/>
                  </a:lnTo>
                  <a:lnTo>
                    <a:pt x="920365" y="1167013"/>
                  </a:lnTo>
                  <a:lnTo>
                    <a:pt x="919836" y="1163835"/>
                  </a:lnTo>
                  <a:lnTo>
                    <a:pt x="913752" y="1161981"/>
                  </a:lnTo>
                  <a:lnTo>
                    <a:pt x="908197" y="1160128"/>
                  </a:lnTo>
                  <a:lnTo>
                    <a:pt x="902642" y="1157744"/>
                  </a:lnTo>
                  <a:lnTo>
                    <a:pt x="901849" y="1157214"/>
                  </a:lnTo>
                  <a:lnTo>
                    <a:pt x="900526" y="1156420"/>
                  </a:lnTo>
                  <a:lnTo>
                    <a:pt x="898674" y="1155096"/>
                  </a:lnTo>
                  <a:lnTo>
                    <a:pt x="895765" y="1153772"/>
                  </a:lnTo>
                  <a:lnTo>
                    <a:pt x="892590" y="1151653"/>
                  </a:lnTo>
                  <a:lnTo>
                    <a:pt x="889152" y="1148475"/>
                  </a:lnTo>
                  <a:lnTo>
                    <a:pt x="885449" y="1144502"/>
                  </a:lnTo>
                  <a:lnTo>
                    <a:pt x="881481" y="1139735"/>
                  </a:lnTo>
                  <a:lnTo>
                    <a:pt x="877778" y="1134439"/>
                  </a:lnTo>
                  <a:lnTo>
                    <a:pt x="876984" y="1133115"/>
                  </a:lnTo>
                  <a:lnTo>
                    <a:pt x="875397" y="1130201"/>
                  </a:lnTo>
                  <a:lnTo>
                    <a:pt x="874603" y="1129142"/>
                  </a:lnTo>
                  <a:lnTo>
                    <a:pt x="873545" y="1126759"/>
                  </a:lnTo>
                  <a:lnTo>
                    <a:pt x="873281" y="1125964"/>
                  </a:lnTo>
                  <a:lnTo>
                    <a:pt x="872752" y="1124110"/>
                  </a:lnTo>
                  <a:lnTo>
                    <a:pt x="872487" y="1124110"/>
                  </a:lnTo>
                  <a:lnTo>
                    <a:pt x="872487" y="1121992"/>
                  </a:lnTo>
                  <a:lnTo>
                    <a:pt x="872487" y="1121727"/>
                  </a:lnTo>
                  <a:lnTo>
                    <a:pt x="872487" y="1121197"/>
                  </a:lnTo>
                  <a:lnTo>
                    <a:pt x="872487" y="1120932"/>
                  </a:lnTo>
                  <a:lnTo>
                    <a:pt x="872487" y="1087034"/>
                  </a:lnTo>
                  <a:lnTo>
                    <a:pt x="872752" y="1087034"/>
                  </a:lnTo>
                  <a:lnTo>
                    <a:pt x="871694" y="1080413"/>
                  </a:lnTo>
                  <a:lnTo>
                    <a:pt x="870636" y="1074057"/>
                  </a:lnTo>
                  <a:lnTo>
                    <a:pt x="868784" y="1067966"/>
                  </a:lnTo>
                  <a:lnTo>
                    <a:pt x="866932" y="1062404"/>
                  </a:lnTo>
                  <a:lnTo>
                    <a:pt x="864816" y="1057108"/>
                  </a:lnTo>
                  <a:lnTo>
                    <a:pt x="862700" y="1052076"/>
                  </a:lnTo>
                  <a:lnTo>
                    <a:pt x="860319" y="1047574"/>
                  </a:lnTo>
                  <a:lnTo>
                    <a:pt x="857939" y="1043071"/>
                  </a:lnTo>
                  <a:lnTo>
                    <a:pt x="853707" y="1036980"/>
                  </a:lnTo>
                  <a:lnTo>
                    <a:pt x="853442" y="1035921"/>
                  </a:lnTo>
                  <a:lnTo>
                    <a:pt x="849474" y="1030889"/>
                  </a:lnTo>
                  <a:lnTo>
                    <a:pt x="848681" y="1029830"/>
                  </a:lnTo>
                  <a:lnTo>
                    <a:pt x="844977" y="1025328"/>
                  </a:lnTo>
                  <a:lnTo>
                    <a:pt x="844184" y="1024533"/>
                  </a:lnTo>
                  <a:lnTo>
                    <a:pt x="840216" y="1020296"/>
                  </a:lnTo>
                  <a:lnTo>
                    <a:pt x="839423" y="1019501"/>
                  </a:lnTo>
                  <a:lnTo>
                    <a:pt x="835719" y="1015794"/>
                  </a:lnTo>
                  <a:lnTo>
                    <a:pt x="834661" y="1014734"/>
                  </a:lnTo>
                  <a:lnTo>
                    <a:pt x="831487" y="1011556"/>
                  </a:lnTo>
                  <a:lnTo>
                    <a:pt x="827519" y="1008113"/>
                  </a:lnTo>
                  <a:lnTo>
                    <a:pt x="827255" y="1007849"/>
                  </a:lnTo>
                  <a:lnTo>
                    <a:pt x="823816" y="1004671"/>
                  </a:lnTo>
                  <a:lnTo>
                    <a:pt x="821171" y="1001493"/>
                  </a:lnTo>
                  <a:lnTo>
                    <a:pt x="818790" y="998579"/>
                  </a:lnTo>
                  <a:lnTo>
                    <a:pt x="817468" y="995931"/>
                  </a:lnTo>
                  <a:lnTo>
                    <a:pt x="817203" y="996196"/>
                  </a:lnTo>
                  <a:lnTo>
                    <a:pt x="816939" y="996196"/>
                  </a:lnTo>
                  <a:lnTo>
                    <a:pt x="816674" y="992753"/>
                  </a:lnTo>
                  <a:lnTo>
                    <a:pt x="816674" y="959649"/>
                  </a:lnTo>
                  <a:lnTo>
                    <a:pt x="807945" y="951969"/>
                  </a:lnTo>
                  <a:lnTo>
                    <a:pt x="798952" y="944024"/>
                  </a:lnTo>
                  <a:lnTo>
                    <a:pt x="790222" y="935549"/>
                  </a:lnTo>
                  <a:lnTo>
                    <a:pt x="781493" y="927339"/>
                  </a:lnTo>
                  <a:lnTo>
                    <a:pt x="772764" y="918865"/>
                  </a:lnTo>
                  <a:lnTo>
                    <a:pt x="762713" y="908007"/>
                  </a:lnTo>
                  <a:lnTo>
                    <a:pt x="754777" y="900062"/>
                  </a:lnTo>
                  <a:lnTo>
                    <a:pt x="747371" y="891587"/>
                  </a:lnTo>
                  <a:lnTo>
                    <a:pt x="736790" y="879934"/>
                  </a:lnTo>
                  <a:lnTo>
                    <a:pt x="722242" y="862985"/>
                  </a:lnTo>
                  <a:lnTo>
                    <a:pt x="712190" y="850803"/>
                  </a:lnTo>
                  <a:lnTo>
                    <a:pt x="697906" y="833059"/>
                  </a:lnTo>
                  <a:lnTo>
                    <a:pt x="688648" y="820612"/>
                  </a:lnTo>
                  <a:lnTo>
                    <a:pt x="674629" y="801809"/>
                  </a:lnTo>
                  <a:lnTo>
                    <a:pt x="666164" y="790421"/>
                  </a:lnTo>
                  <a:lnTo>
                    <a:pt x="652145" y="769764"/>
                  </a:lnTo>
                  <a:lnTo>
                    <a:pt x="644739" y="759435"/>
                  </a:lnTo>
                  <a:lnTo>
                    <a:pt x="636538" y="746723"/>
                  </a:lnTo>
                  <a:lnTo>
                    <a:pt x="628603" y="734011"/>
                  </a:lnTo>
                  <a:lnTo>
                    <a:pt x="625429" y="729244"/>
                  </a:lnTo>
                  <a:lnTo>
                    <a:pt x="615377" y="713089"/>
                  </a:lnTo>
                  <a:lnTo>
                    <a:pt x="605855" y="696670"/>
                  </a:lnTo>
                  <a:lnTo>
                    <a:pt x="596861" y="681045"/>
                  </a:lnTo>
                  <a:lnTo>
                    <a:pt x="588132" y="665420"/>
                  </a:lnTo>
                  <a:lnTo>
                    <a:pt x="589719" y="669127"/>
                  </a:lnTo>
                  <a:lnTo>
                    <a:pt x="574906" y="639996"/>
                  </a:lnTo>
                  <a:lnTo>
                    <a:pt x="569087" y="627813"/>
                  </a:lnTo>
                  <a:lnTo>
                    <a:pt x="563267" y="616425"/>
                  </a:lnTo>
                  <a:lnTo>
                    <a:pt x="558242" y="605038"/>
                  </a:lnTo>
                  <a:lnTo>
                    <a:pt x="553480" y="594180"/>
                  </a:lnTo>
                  <a:lnTo>
                    <a:pt x="548983" y="583321"/>
                  </a:lnTo>
                  <a:lnTo>
                    <a:pt x="545280" y="573258"/>
                  </a:lnTo>
                  <a:lnTo>
                    <a:pt x="541842" y="563724"/>
                  </a:lnTo>
                  <a:lnTo>
                    <a:pt x="538932" y="554719"/>
                  </a:lnTo>
                  <a:lnTo>
                    <a:pt x="536287" y="547304"/>
                  </a:lnTo>
                  <a:lnTo>
                    <a:pt x="529938" y="525058"/>
                  </a:lnTo>
                  <a:lnTo>
                    <a:pt x="525441" y="508638"/>
                  </a:lnTo>
                  <a:lnTo>
                    <a:pt x="520151" y="488776"/>
                  </a:lnTo>
                  <a:lnTo>
                    <a:pt x="514067" y="465471"/>
                  </a:lnTo>
                  <a:lnTo>
                    <a:pt x="507190" y="438723"/>
                  </a:lnTo>
                  <a:lnTo>
                    <a:pt x="500312" y="408532"/>
                  </a:lnTo>
                  <a:lnTo>
                    <a:pt x="492377" y="375427"/>
                  </a:lnTo>
                  <a:lnTo>
                    <a:pt x="484441" y="339145"/>
                  </a:lnTo>
                  <a:lnTo>
                    <a:pt x="476241" y="299685"/>
                  </a:lnTo>
                  <a:lnTo>
                    <a:pt x="467777" y="257312"/>
                  </a:lnTo>
                  <a:lnTo>
                    <a:pt x="459577" y="211761"/>
                  </a:lnTo>
                  <a:lnTo>
                    <a:pt x="451112" y="163826"/>
                  </a:lnTo>
                  <a:lnTo>
                    <a:pt x="442912" y="112713"/>
                  </a:lnTo>
                  <a:close/>
                  <a:moveTo>
                    <a:pt x="208966" y="79375"/>
                  </a:moveTo>
                  <a:lnTo>
                    <a:pt x="216098" y="79375"/>
                  </a:lnTo>
                  <a:lnTo>
                    <a:pt x="224816" y="79375"/>
                  </a:lnTo>
                  <a:lnTo>
                    <a:pt x="233534" y="79904"/>
                  </a:lnTo>
                  <a:lnTo>
                    <a:pt x="242252" y="80698"/>
                  </a:lnTo>
                  <a:lnTo>
                    <a:pt x="250706" y="82286"/>
                  </a:lnTo>
                  <a:lnTo>
                    <a:pt x="258895" y="83874"/>
                  </a:lnTo>
                  <a:lnTo>
                    <a:pt x="266821" y="85462"/>
                  </a:lnTo>
                  <a:lnTo>
                    <a:pt x="274746" y="87844"/>
                  </a:lnTo>
                  <a:lnTo>
                    <a:pt x="282407" y="90226"/>
                  </a:lnTo>
                  <a:lnTo>
                    <a:pt x="289804" y="93137"/>
                  </a:lnTo>
                  <a:lnTo>
                    <a:pt x="297201" y="96313"/>
                  </a:lnTo>
                  <a:lnTo>
                    <a:pt x="304070" y="99489"/>
                  </a:lnTo>
                  <a:lnTo>
                    <a:pt x="311203" y="103194"/>
                  </a:lnTo>
                  <a:lnTo>
                    <a:pt x="318071" y="106900"/>
                  </a:lnTo>
                  <a:lnTo>
                    <a:pt x="324412" y="111134"/>
                  </a:lnTo>
                  <a:lnTo>
                    <a:pt x="330752" y="115369"/>
                  </a:lnTo>
                  <a:lnTo>
                    <a:pt x="336828" y="119603"/>
                  </a:lnTo>
                  <a:lnTo>
                    <a:pt x="342640" y="124102"/>
                  </a:lnTo>
                  <a:lnTo>
                    <a:pt x="348188" y="128866"/>
                  </a:lnTo>
                  <a:lnTo>
                    <a:pt x="353735" y="133630"/>
                  </a:lnTo>
                  <a:lnTo>
                    <a:pt x="359283" y="138659"/>
                  </a:lnTo>
                  <a:lnTo>
                    <a:pt x="364303" y="143687"/>
                  </a:lnTo>
                  <a:lnTo>
                    <a:pt x="369322" y="148716"/>
                  </a:lnTo>
                  <a:lnTo>
                    <a:pt x="374077" y="154009"/>
                  </a:lnTo>
                  <a:lnTo>
                    <a:pt x="378568" y="159567"/>
                  </a:lnTo>
                  <a:lnTo>
                    <a:pt x="387022" y="170153"/>
                  </a:lnTo>
                  <a:lnTo>
                    <a:pt x="394947" y="181004"/>
                  </a:lnTo>
                  <a:lnTo>
                    <a:pt x="402344" y="192119"/>
                  </a:lnTo>
                  <a:lnTo>
                    <a:pt x="408949" y="202971"/>
                  </a:lnTo>
                  <a:lnTo>
                    <a:pt x="415289" y="213821"/>
                  </a:lnTo>
                  <a:lnTo>
                    <a:pt x="420837" y="224672"/>
                  </a:lnTo>
                  <a:lnTo>
                    <a:pt x="425856" y="235259"/>
                  </a:lnTo>
                  <a:lnTo>
                    <a:pt x="430611" y="245316"/>
                  </a:lnTo>
                  <a:lnTo>
                    <a:pt x="434838" y="255637"/>
                  </a:lnTo>
                  <a:lnTo>
                    <a:pt x="438537" y="264900"/>
                  </a:lnTo>
                  <a:lnTo>
                    <a:pt x="441971" y="273899"/>
                  </a:lnTo>
                  <a:lnTo>
                    <a:pt x="444613" y="282103"/>
                  </a:lnTo>
                  <a:lnTo>
                    <a:pt x="449368" y="296924"/>
                  </a:lnTo>
                  <a:lnTo>
                    <a:pt x="452538" y="308304"/>
                  </a:lnTo>
                  <a:lnTo>
                    <a:pt x="454388" y="315980"/>
                  </a:lnTo>
                  <a:lnTo>
                    <a:pt x="455444" y="319420"/>
                  </a:lnTo>
                  <a:lnTo>
                    <a:pt x="455973" y="323655"/>
                  </a:lnTo>
                  <a:lnTo>
                    <a:pt x="456237" y="328154"/>
                  </a:lnTo>
                  <a:lnTo>
                    <a:pt x="456237" y="332653"/>
                  </a:lnTo>
                  <a:lnTo>
                    <a:pt x="455708" y="337152"/>
                  </a:lnTo>
                  <a:lnTo>
                    <a:pt x="454652" y="341387"/>
                  </a:lnTo>
                  <a:lnTo>
                    <a:pt x="453331" y="345621"/>
                  </a:lnTo>
                  <a:lnTo>
                    <a:pt x="451746" y="349591"/>
                  </a:lnTo>
                  <a:lnTo>
                    <a:pt x="449368" y="353296"/>
                  </a:lnTo>
                  <a:lnTo>
                    <a:pt x="447255" y="357002"/>
                  </a:lnTo>
                  <a:lnTo>
                    <a:pt x="444349" y="359913"/>
                  </a:lnTo>
                  <a:lnTo>
                    <a:pt x="441707" y="363089"/>
                  </a:lnTo>
                  <a:lnTo>
                    <a:pt x="438273" y="366000"/>
                  </a:lnTo>
                  <a:lnTo>
                    <a:pt x="434574" y="368117"/>
                  </a:lnTo>
                  <a:lnTo>
                    <a:pt x="430876" y="370234"/>
                  </a:lnTo>
                  <a:lnTo>
                    <a:pt x="426913" y="371822"/>
                  </a:lnTo>
                  <a:lnTo>
                    <a:pt x="422422" y="372881"/>
                  </a:lnTo>
                  <a:lnTo>
                    <a:pt x="418459" y="373675"/>
                  </a:lnTo>
                  <a:lnTo>
                    <a:pt x="414232" y="373940"/>
                  </a:lnTo>
                  <a:lnTo>
                    <a:pt x="409741" y="373940"/>
                  </a:lnTo>
                  <a:lnTo>
                    <a:pt x="405779" y="373410"/>
                  </a:lnTo>
                  <a:lnTo>
                    <a:pt x="401552" y="372352"/>
                  </a:lnTo>
                  <a:lnTo>
                    <a:pt x="397589" y="371028"/>
                  </a:lnTo>
                  <a:lnTo>
                    <a:pt x="393891" y="369176"/>
                  </a:lnTo>
                  <a:lnTo>
                    <a:pt x="390192" y="367059"/>
                  </a:lnTo>
                  <a:lnTo>
                    <a:pt x="387022" y="364412"/>
                  </a:lnTo>
                  <a:lnTo>
                    <a:pt x="383852" y="361765"/>
                  </a:lnTo>
                  <a:lnTo>
                    <a:pt x="380946" y="358589"/>
                  </a:lnTo>
                  <a:lnTo>
                    <a:pt x="378304" y="355149"/>
                  </a:lnTo>
                  <a:lnTo>
                    <a:pt x="375926" y="351708"/>
                  </a:lnTo>
                  <a:lnTo>
                    <a:pt x="374077" y="347739"/>
                  </a:lnTo>
                  <a:lnTo>
                    <a:pt x="372492" y="343504"/>
                  </a:lnTo>
                  <a:lnTo>
                    <a:pt x="371435" y="339005"/>
                  </a:lnTo>
                  <a:lnTo>
                    <a:pt x="371171" y="338476"/>
                  </a:lnTo>
                  <a:lnTo>
                    <a:pt x="370643" y="335299"/>
                  </a:lnTo>
                  <a:lnTo>
                    <a:pt x="367209" y="323390"/>
                  </a:lnTo>
                  <a:lnTo>
                    <a:pt x="364831" y="315186"/>
                  </a:lnTo>
                  <a:lnTo>
                    <a:pt x="361397" y="305393"/>
                  </a:lnTo>
                  <a:lnTo>
                    <a:pt x="357170" y="294542"/>
                  </a:lnTo>
                  <a:lnTo>
                    <a:pt x="352415" y="283162"/>
                  </a:lnTo>
                  <a:lnTo>
                    <a:pt x="346867" y="270988"/>
                  </a:lnTo>
                  <a:lnTo>
                    <a:pt x="340527" y="258549"/>
                  </a:lnTo>
                  <a:lnTo>
                    <a:pt x="337092" y="252462"/>
                  </a:lnTo>
                  <a:lnTo>
                    <a:pt x="333394" y="246374"/>
                  </a:lnTo>
                  <a:lnTo>
                    <a:pt x="329431" y="240023"/>
                  </a:lnTo>
                  <a:lnTo>
                    <a:pt x="325468" y="234200"/>
                  </a:lnTo>
                  <a:lnTo>
                    <a:pt x="321241" y="228378"/>
                  </a:lnTo>
                  <a:lnTo>
                    <a:pt x="316750" y="222555"/>
                  </a:lnTo>
                  <a:lnTo>
                    <a:pt x="312259" y="216997"/>
                  </a:lnTo>
                  <a:lnTo>
                    <a:pt x="307504" y="211704"/>
                  </a:lnTo>
                  <a:lnTo>
                    <a:pt x="302749" y="206676"/>
                  </a:lnTo>
                  <a:lnTo>
                    <a:pt x="297465" y="201912"/>
                  </a:lnTo>
                  <a:lnTo>
                    <a:pt x="292446" y="197148"/>
                  </a:lnTo>
                  <a:lnTo>
                    <a:pt x="286898" y="192913"/>
                  </a:lnTo>
                  <a:lnTo>
                    <a:pt x="279501" y="187885"/>
                  </a:lnTo>
                  <a:lnTo>
                    <a:pt x="271576" y="183386"/>
                  </a:lnTo>
                  <a:lnTo>
                    <a:pt x="267877" y="181004"/>
                  </a:lnTo>
                  <a:lnTo>
                    <a:pt x="263651" y="179151"/>
                  </a:lnTo>
                  <a:lnTo>
                    <a:pt x="259424" y="177299"/>
                  </a:lnTo>
                  <a:lnTo>
                    <a:pt x="255197" y="175711"/>
                  </a:lnTo>
                  <a:lnTo>
                    <a:pt x="250706" y="174387"/>
                  </a:lnTo>
                  <a:lnTo>
                    <a:pt x="246215" y="173329"/>
                  </a:lnTo>
                  <a:lnTo>
                    <a:pt x="241460" y="172006"/>
                  </a:lnTo>
                  <a:lnTo>
                    <a:pt x="236704" y="170947"/>
                  </a:lnTo>
                  <a:lnTo>
                    <a:pt x="231949" y="170418"/>
                  </a:lnTo>
                  <a:lnTo>
                    <a:pt x="226930" y="169888"/>
                  </a:lnTo>
                  <a:lnTo>
                    <a:pt x="221382" y="169624"/>
                  </a:lnTo>
                  <a:lnTo>
                    <a:pt x="216098" y="169359"/>
                  </a:lnTo>
                  <a:lnTo>
                    <a:pt x="206852" y="169624"/>
                  </a:lnTo>
                  <a:lnTo>
                    <a:pt x="197078" y="170682"/>
                  </a:lnTo>
                  <a:lnTo>
                    <a:pt x="187039" y="172270"/>
                  </a:lnTo>
                  <a:lnTo>
                    <a:pt x="175943" y="174652"/>
                  </a:lnTo>
                  <a:lnTo>
                    <a:pt x="170395" y="176240"/>
                  </a:lnTo>
                  <a:lnTo>
                    <a:pt x="165112" y="178357"/>
                  </a:lnTo>
                  <a:lnTo>
                    <a:pt x="160093" y="180475"/>
                  </a:lnTo>
                  <a:lnTo>
                    <a:pt x="155337" y="182856"/>
                  </a:lnTo>
                  <a:lnTo>
                    <a:pt x="150846" y="185503"/>
                  </a:lnTo>
                  <a:lnTo>
                    <a:pt x="146355" y="188679"/>
                  </a:lnTo>
                  <a:lnTo>
                    <a:pt x="142128" y="191855"/>
                  </a:lnTo>
                  <a:lnTo>
                    <a:pt x="137901" y="195295"/>
                  </a:lnTo>
                  <a:lnTo>
                    <a:pt x="133939" y="199001"/>
                  </a:lnTo>
                  <a:lnTo>
                    <a:pt x="129976" y="203235"/>
                  </a:lnTo>
                  <a:lnTo>
                    <a:pt x="126542" y="207470"/>
                  </a:lnTo>
                  <a:lnTo>
                    <a:pt x="122843" y="212234"/>
                  </a:lnTo>
                  <a:lnTo>
                    <a:pt x="119409" y="216997"/>
                  </a:lnTo>
                  <a:lnTo>
                    <a:pt x="115975" y="222291"/>
                  </a:lnTo>
                  <a:lnTo>
                    <a:pt x="113069" y="227584"/>
                  </a:lnTo>
                  <a:lnTo>
                    <a:pt x="109899" y="233406"/>
                  </a:lnTo>
                  <a:lnTo>
                    <a:pt x="106993" y="239493"/>
                  </a:lnTo>
                  <a:lnTo>
                    <a:pt x="104351" y="245580"/>
                  </a:lnTo>
                  <a:lnTo>
                    <a:pt x="101709" y="251932"/>
                  </a:lnTo>
                  <a:lnTo>
                    <a:pt x="99596" y="258549"/>
                  </a:lnTo>
                  <a:lnTo>
                    <a:pt x="97218" y="265430"/>
                  </a:lnTo>
                  <a:lnTo>
                    <a:pt x="95369" y="272311"/>
                  </a:lnTo>
                  <a:lnTo>
                    <a:pt x="93519" y="279721"/>
                  </a:lnTo>
                  <a:lnTo>
                    <a:pt x="91934" y="286867"/>
                  </a:lnTo>
                  <a:lnTo>
                    <a:pt x="90614" y="294278"/>
                  </a:lnTo>
                  <a:lnTo>
                    <a:pt x="89293" y="301953"/>
                  </a:lnTo>
                  <a:lnTo>
                    <a:pt x="88236" y="309363"/>
                  </a:lnTo>
                  <a:lnTo>
                    <a:pt x="87443" y="317038"/>
                  </a:lnTo>
                  <a:lnTo>
                    <a:pt x="86915" y="324713"/>
                  </a:lnTo>
                  <a:lnTo>
                    <a:pt x="86387" y="332388"/>
                  </a:lnTo>
                  <a:lnTo>
                    <a:pt x="86122" y="340063"/>
                  </a:lnTo>
                  <a:lnTo>
                    <a:pt x="86122" y="348003"/>
                  </a:lnTo>
                  <a:lnTo>
                    <a:pt x="86122" y="355678"/>
                  </a:lnTo>
                  <a:lnTo>
                    <a:pt x="86387" y="363618"/>
                  </a:lnTo>
                  <a:lnTo>
                    <a:pt x="86915" y="371558"/>
                  </a:lnTo>
                  <a:lnTo>
                    <a:pt x="87443" y="379497"/>
                  </a:lnTo>
                  <a:lnTo>
                    <a:pt x="88236" y="386908"/>
                  </a:lnTo>
                  <a:lnTo>
                    <a:pt x="89293" y="394318"/>
                  </a:lnTo>
                  <a:lnTo>
                    <a:pt x="90614" y="401729"/>
                  </a:lnTo>
                  <a:lnTo>
                    <a:pt x="91934" y="408874"/>
                  </a:lnTo>
                  <a:lnTo>
                    <a:pt x="93519" y="416020"/>
                  </a:lnTo>
                  <a:lnTo>
                    <a:pt x="95105" y="422372"/>
                  </a:lnTo>
                  <a:lnTo>
                    <a:pt x="96954" y="428724"/>
                  </a:lnTo>
                  <a:lnTo>
                    <a:pt x="99067" y="435076"/>
                  </a:lnTo>
                  <a:lnTo>
                    <a:pt x="100916" y="440898"/>
                  </a:lnTo>
                  <a:lnTo>
                    <a:pt x="103030" y="446456"/>
                  </a:lnTo>
                  <a:lnTo>
                    <a:pt x="105408" y="452014"/>
                  </a:lnTo>
                  <a:lnTo>
                    <a:pt x="107521" y="456778"/>
                  </a:lnTo>
                  <a:lnTo>
                    <a:pt x="112012" y="464982"/>
                  </a:lnTo>
                  <a:lnTo>
                    <a:pt x="116503" y="473186"/>
                  </a:lnTo>
                  <a:lnTo>
                    <a:pt x="121258" y="481391"/>
                  </a:lnTo>
                  <a:lnTo>
                    <a:pt x="126542" y="489331"/>
                  </a:lnTo>
                  <a:lnTo>
                    <a:pt x="131561" y="497006"/>
                  </a:lnTo>
                  <a:lnTo>
                    <a:pt x="137109" y="504945"/>
                  </a:lnTo>
                  <a:lnTo>
                    <a:pt x="142657" y="512620"/>
                  </a:lnTo>
                  <a:lnTo>
                    <a:pt x="148204" y="519766"/>
                  </a:lnTo>
                  <a:lnTo>
                    <a:pt x="154545" y="527441"/>
                  </a:lnTo>
                  <a:lnTo>
                    <a:pt x="160357" y="534587"/>
                  </a:lnTo>
                  <a:lnTo>
                    <a:pt x="166697" y="541733"/>
                  </a:lnTo>
                  <a:lnTo>
                    <a:pt x="173301" y="548614"/>
                  </a:lnTo>
                  <a:lnTo>
                    <a:pt x="179906" y="555495"/>
                  </a:lnTo>
                  <a:lnTo>
                    <a:pt x="186775" y="562376"/>
                  </a:lnTo>
                  <a:lnTo>
                    <a:pt x="193643" y="568993"/>
                  </a:lnTo>
                  <a:lnTo>
                    <a:pt x="200776" y="575609"/>
                  </a:lnTo>
                  <a:lnTo>
                    <a:pt x="207909" y="581696"/>
                  </a:lnTo>
                  <a:lnTo>
                    <a:pt x="215306" y="588048"/>
                  </a:lnTo>
                  <a:lnTo>
                    <a:pt x="230364" y="600222"/>
                  </a:lnTo>
                  <a:lnTo>
                    <a:pt x="246215" y="612132"/>
                  </a:lnTo>
                  <a:lnTo>
                    <a:pt x="261801" y="623248"/>
                  </a:lnTo>
                  <a:lnTo>
                    <a:pt x="278180" y="634098"/>
                  </a:lnTo>
                  <a:lnTo>
                    <a:pt x="294559" y="644420"/>
                  </a:lnTo>
                  <a:lnTo>
                    <a:pt x="311467" y="654477"/>
                  </a:lnTo>
                  <a:lnTo>
                    <a:pt x="328374" y="663740"/>
                  </a:lnTo>
                  <a:lnTo>
                    <a:pt x="345546" y="673003"/>
                  </a:lnTo>
                  <a:lnTo>
                    <a:pt x="362453" y="681472"/>
                  </a:lnTo>
                  <a:lnTo>
                    <a:pt x="379361" y="689677"/>
                  </a:lnTo>
                  <a:lnTo>
                    <a:pt x="396532" y="697352"/>
                  </a:lnTo>
                  <a:lnTo>
                    <a:pt x="412911" y="705027"/>
                  </a:lnTo>
                  <a:lnTo>
                    <a:pt x="429819" y="711643"/>
                  </a:lnTo>
                  <a:lnTo>
                    <a:pt x="446198" y="718525"/>
                  </a:lnTo>
                  <a:lnTo>
                    <a:pt x="462049" y="724612"/>
                  </a:lnTo>
                  <a:lnTo>
                    <a:pt x="477899" y="730963"/>
                  </a:lnTo>
                  <a:lnTo>
                    <a:pt x="492958" y="736257"/>
                  </a:lnTo>
                  <a:lnTo>
                    <a:pt x="521753" y="746578"/>
                  </a:lnTo>
                  <a:lnTo>
                    <a:pt x="548435" y="755577"/>
                  </a:lnTo>
                  <a:lnTo>
                    <a:pt x="572211" y="763516"/>
                  </a:lnTo>
                  <a:lnTo>
                    <a:pt x="595987" y="771456"/>
                  </a:lnTo>
                  <a:lnTo>
                    <a:pt x="606290" y="775161"/>
                  </a:lnTo>
                  <a:lnTo>
                    <a:pt x="615536" y="778602"/>
                  </a:lnTo>
                  <a:lnTo>
                    <a:pt x="624783" y="782572"/>
                  </a:lnTo>
                  <a:lnTo>
                    <a:pt x="629274" y="784954"/>
                  </a:lnTo>
                  <a:lnTo>
                    <a:pt x="634029" y="787600"/>
                  </a:lnTo>
                  <a:lnTo>
                    <a:pt x="640633" y="792099"/>
                  </a:lnTo>
                  <a:lnTo>
                    <a:pt x="646974" y="796863"/>
                  </a:lnTo>
                  <a:lnTo>
                    <a:pt x="652786" y="802156"/>
                  </a:lnTo>
                  <a:lnTo>
                    <a:pt x="658069" y="807714"/>
                  </a:lnTo>
                  <a:lnTo>
                    <a:pt x="663088" y="813801"/>
                  </a:lnTo>
                  <a:lnTo>
                    <a:pt x="667579" y="819888"/>
                  </a:lnTo>
                  <a:lnTo>
                    <a:pt x="671806" y="826240"/>
                  </a:lnTo>
                  <a:lnTo>
                    <a:pt x="675505" y="833121"/>
                  </a:lnTo>
                  <a:lnTo>
                    <a:pt x="679203" y="840003"/>
                  </a:lnTo>
                  <a:lnTo>
                    <a:pt x="681845" y="847413"/>
                  </a:lnTo>
                  <a:lnTo>
                    <a:pt x="684487" y="854823"/>
                  </a:lnTo>
                  <a:lnTo>
                    <a:pt x="686600" y="862498"/>
                  </a:lnTo>
                  <a:lnTo>
                    <a:pt x="688450" y="870174"/>
                  </a:lnTo>
                  <a:lnTo>
                    <a:pt x="689770" y="878378"/>
                  </a:lnTo>
                  <a:lnTo>
                    <a:pt x="690299" y="886318"/>
                  </a:lnTo>
                  <a:lnTo>
                    <a:pt x="690563" y="894522"/>
                  </a:lnTo>
                  <a:lnTo>
                    <a:pt x="690563" y="899551"/>
                  </a:lnTo>
                  <a:lnTo>
                    <a:pt x="690299" y="904844"/>
                  </a:lnTo>
                  <a:lnTo>
                    <a:pt x="689770" y="909872"/>
                  </a:lnTo>
                  <a:lnTo>
                    <a:pt x="688978" y="915165"/>
                  </a:lnTo>
                  <a:lnTo>
                    <a:pt x="688185" y="920194"/>
                  </a:lnTo>
                  <a:lnTo>
                    <a:pt x="686865" y="925487"/>
                  </a:lnTo>
                  <a:lnTo>
                    <a:pt x="685279" y="930516"/>
                  </a:lnTo>
                  <a:lnTo>
                    <a:pt x="683694" y="935544"/>
                  </a:lnTo>
                  <a:lnTo>
                    <a:pt x="681581" y="941102"/>
                  </a:lnTo>
                  <a:lnTo>
                    <a:pt x="679467" y="945866"/>
                  </a:lnTo>
                  <a:lnTo>
                    <a:pt x="677090" y="950894"/>
                  </a:lnTo>
                  <a:lnTo>
                    <a:pt x="674448" y="955658"/>
                  </a:lnTo>
                  <a:lnTo>
                    <a:pt x="671278" y="960422"/>
                  </a:lnTo>
                  <a:lnTo>
                    <a:pt x="668108" y="965186"/>
                  </a:lnTo>
                  <a:lnTo>
                    <a:pt x="664409" y="969685"/>
                  </a:lnTo>
                  <a:lnTo>
                    <a:pt x="660975" y="973920"/>
                  </a:lnTo>
                  <a:lnTo>
                    <a:pt x="657012" y="978154"/>
                  </a:lnTo>
                  <a:lnTo>
                    <a:pt x="652786" y="982389"/>
                  </a:lnTo>
                  <a:lnTo>
                    <a:pt x="648295" y="985829"/>
                  </a:lnTo>
                  <a:lnTo>
                    <a:pt x="643539" y="989534"/>
                  </a:lnTo>
                  <a:lnTo>
                    <a:pt x="638784" y="992975"/>
                  </a:lnTo>
                  <a:lnTo>
                    <a:pt x="633765" y="996415"/>
                  </a:lnTo>
                  <a:lnTo>
                    <a:pt x="628745" y="999327"/>
                  </a:lnTo>
                  <a:lnTo>
                    <a:pt x="623198" y="1002238"/>
                  </a:lnTo>
                  <a:lnTo>
                    <a:pt x="617650" y="1004620"/>
                  </a:lnTo>
                  <a:lnTo>
                    <a:pt x="611838" y="1007266"/>
                  </a:lnTo>
                  <a:lnTo>
                    <a:pt x="606026" y="1009119"/>
                  </a:lnTo>
                  <a:lnTo>
                    <a:pt x="599950" y="1011501"/>
                  </a:lnTo>
                  <a:lnTo>
                    <a:pt x="593610" y="1013089"/>
                  </a:lnTo>
                  <a:lnTo>
                    <a:pt x="587005" y="1014942"/>
                  </a:lnTo>
                  <a:lnTo>
                    <a:pt x="580665" y="1016000"/>
                  </a:lnTo>
                  <a:lnTo>
                    <a:pt x="574060" y="1017323"/>
                  </a:lnTo>
                  <a:lnTo>
                    <a:pt x="569834" y="1017588"/>
                  </a:lnTo>
                  <a:lnTo>
                    <a:pt x="565343" y="1017588"/>
                  </a:lnTo>
                  <a:lnTo>
                    <a:pt x="561116" y="1017059"/>
                  </a:lnTo>
                  <a:lnTo>
                    <a:pt x="556889" y="1016265"/>
                  </a:lnTo>
                  <a:lnTo>
                    <a:pt x="552926" y="1015206"/>
                  </a:lnTo>
                  <a:lnTo>
                    <a:pt x="549228" y="1013354"/>
                  </a:lnTo>
                  <a:lnTo>
                    <a:pt x="545529" y="1011236"/>
                  </a:lnTo>
                  <a:lnTo>
                    <a:pt x="542095" y="1008854"/>
                  </a:lnTo>
                  <a:lnTo>
                    <a:pt x="538925" y="1006208"/>
                  </a:lnTo>
                  <a:lnTo>
                    <a:pt x="535755" y="1003032"/>
                  </a:lnTo>
                  <a:lnTo>
                    <a:pt x="533377" y="999591"/>
                  </a:lnTo>
                  <a:lnTo>
                    <a:pt x="530999" y="996415"/>
                  </a:lnTo>
                  <a:lnTo>
                    <a:pt x="528886" y="992446"/>
                  </a:lnTo>
                  <a:lnTo>
                    <a:pt x="527301" y="988211"/>
                  </a:lnTo>
                  <a:lnTo>
                    <a:pt x="525980" y="983977"/>
                  </a:lnTo>
                  <a:lnTo>
                    <a:pt x="525187" y="979477"/>
                  </a:lnTo>
                  <a:lnTo>
                    <a:pt x="524659" y="974713"/>
                  </a:lnTo>
                  <a:lnTo>
                    <a:pt x="524659" y="970214"/>
                  </a:lnTo>
                  <a:lnTo>
                    <a:pt x="525187" y="965980"/>
                  </a:lnTo>
                  <a:lnTo>
                    <a:pt x="525980" y="961481"/>
                  </a:lnTo>
                  <a:lnTo>
                    <a:pt x="527037" y="957246"/>
                  </a:lnTo>
                  <a:lnTo>
                    <a:pt x="528886" y="953276"/>
                  </a:lnTo>
                  <a:lnTo>
                    <a:pt x="530735" y="949306"/>
                  </a:lnTo>
                  <a:lnTo>
                    <a:pt x="533113" y="946130"/>
                  </a:lnTo>
                  <a:lnTo>
                    <a:pt x="535490" y="942690"/>
                  </a:lnTo>
                  <a:lnTo>
                    <a:pt x="538660" y="939514"/>
                  </a:lnTo>
                  <a:lnTo>
                    <a:pt x="541831" y="936867"/>
                  </a:lnTo>
                  <a:lnTo>
                    <a:pt x="545001" y="934221"/>
                  </a:lnTo>
                  <a:lnTo>
                    <a:pt x="548963" y="932368"/>
                  </a:lnTo>
                  <a:lnTo>
                    <a:pt x="552926" y="930251"/>
                  </a:lnTo>
                  <a:lnTo>
                    <a:pt x="556889" y="929192"/>
                  </a:lnTo>
                  <a:lnTo>
                    <a:pt x="561380" y="928134"/>
                  </a:lnTo>
                  <a:lnTo>
                    <a:pt x="569041" y="926546"/>
                  </a:lnTo>
                  <a:lnTo>
                    <a:pt x="575646" y="924958"/>
                  </a:lnTo>
                  <a:lnTo>
                    <a:pt x="581457" y="923105"/>
                  </a:lnTo>
                  <a:lnTo>
                    <a:pt x="586213" y="920723"/>
                  </a:lnTo>
                  <a:lnTo>
                    <a:pt x="590440" y="918606"/>
                  </a:lnTo>
                  <a:lnTo>
                    <a:pt x="593610" y="916224"/>
                  </a:lnTo>
                  <a:lnTo>
                    <a:pt x="596516" y="914107"/>
                  </a:lnTo>
                  <a:lnTo>
                    <a:pt x="598365" y="911990"/>
                  </a:lnTo>
                  <a:lnTo>
                    <a:pt x="599950" y="910137"/>
                  </a:lnTo>
                  <a:lnTo>
                    <a:pt x="601535" y="908020"/>
                  </a:lnTo>
                  <a:lnTo>
                    <a:pt x="602328" y="906167"/>
                  </a:lnTo>
                  <a:lnTo>
                    <a:pt x="603120" y="904050"/>
                  </a:lnTo>
                  <a:lnTo>
                    <a:pt x="603913" y="901932"/>
                  </a:lnTo>
                  <a:lnTo>
                    <a:pt x="604177" y="899551"/>
                  </a:lnTo>
                  <a:lnTo>
                    <a:pt x="604441" y="897169"/>
                  </a:lnTo>
                  <a:lnTo>
                    <a:pt x="604705" y="894522"/>
                  </a:lnTo>
                  <a:lnTo>
                    <a:pt x="604441" y="890023"/>
                  </a:lnTo>
                  <a:lnTo>
                    <a:pt x="603648" y="885259"/>
                  </a:lnTo>
                  <a:lnTo>
                    <a:pt x="602063" y="880760"/>
                  </a:lnTo>
                  <a:lnTo>
                    <a:pt x="599950" y="876261"/>
                  </a:lnTo>
                  <a:lnTo>
                    <a:pt x="597837" y="872555"/>
                  </a:lnTo>
                  <a:lnTo>
                    <a:pt x="595195" y="869380"/>
                  </a:lnTo>
                  <a:lnTo>
                    <a:pt x="593081" y="866998"/>
                  </a:lnTo>
                  <a:lnTo>
                    <a:pt x="590704" y="865410"/>
                  </a:lnTo>
                  <a:lnTo>
                    <a:pt x="590175" y="865145"/>
                  </a:lnTo>
                  <a:lnTo>
                    <a:pt x="587798" y="864086"/>
                  </a:lnTo>
                  <a:lnTo>
                    <a:pt x="577231" y="859852"/>
                  </a:lnTo>
                  <a:lnTo>
                    <a:pt x="561908" y="854559"/>
                  </a:lnTo>
                  <a:lnTo>
                    <a:pt x="542887" y="848207"/>
                  </a:lnTo>
                  <a:lnTo>
                    <a:pt x="520696" y="840796"/>
                  </a:lnTo>
                  <a:lnTo>
                    <a:pt x="495599" y="832327"/>
                  </a:lnTo>
                  <a:lnTo>
                    <a:pt x="468125" y="822800"/>
                  </a:lnTo>
                  <a:lnTo>
                    <a:pt x="438801" y="811684"/>
                  </a:lnTo>
                  <a:lnTo>
                    <a:pt x="423479" y="805862"/>
                  </a:lnTo>
                  <a:lnTo>
                    <a:pt x="407628" y="799774"/>
                  </a:lnTo>
                  <a:lnTo>
                    <a:pt x="391777" y="792893"/>
                  </a:lnTo>
                  <a:lnTo>
                    <a:pt x="375398" y="786012"/>
                  </a:lnTo>
                  <a:lnTo>
                    <a:pt x="358755" y="778602"/>
                  </a:lnTo>
                  <a:lnTo>
                    <a:pt x="342376" y="770927"/>
                  </a:lnTo>
                  <a:lnTo>
                    <a:pt x="325468" y="762987"/>
                  </a:lnTo>
                  <a:lnTo>
                    <a:pt x="308297" y="754253"/>
                  </a:lnTo>
                  <a:lnTo>
                    <a:pt x="291653" y="745255"/>
                  </a:lnTo>
                  <a:lnTo>
                    <a:pt x="274482" y="735992"/>
                  </a:lnTo>
                  <a:lnTo>
                    <a:pt x="257574" y="725670"/>
                  </a:lnTo>
                  <a:lnTo>
                    <a:pt x="240667" y="715613"/>
                  </a:lnTo>
                  <a:lnTo>
                    <a:pt x="224024" y="704762"/>
                  </a:lnTo>
                  <a:lnTo>
                    <a:pt x="207380" y="693382"/>
                  </a:lnTo>
                  <a:lnTo>
                    <a:pt x="191001" y="681472"/>
                  </a:lnTo>
                  <a:lnTo>
                    <a:pt x="174887" y="669033"/>
                  </a:lnTo>
                  <a:lnTo>
                    <a:pt x="164319" y="660564"/>
                  </a:lnTo>
                  <a:lnTo>
                    <a:pt x="154016" y="651566"/>
                  </a:lnTo>
                  <a:lnTo>
                    <a:pt x="143449" y="642568"/>
                  </a:lnTo>
                  <a:lnTo>
                    <a:pt x="133410" y="633305"/>
                  </a:lnTo>
                  <a:lnTo>
                    <a:pt x="123636" y="623512"/>
                  </a:lnTo>
                  <a:lnTo>
                    <a:pt x="113861" y="613720"/>
                  </a:lnTo>
                  <a:lnTo>
                    <a:pt x="104351" y="603663"/>
                  </a:lnTo>
                  <a:lnTo>
                    <a:pt x="95105" y="593076"/>
                  </a:lnTo>
                  <a:lnTo>
                    <a:pt x="86122" y="582225"/>
                  </a:lnTo>
                  <a:lnTo>
                    <a:pt x="77405" y="571374"/>
                  </a:lnTo>
                  <a:lnTo>
                    <a:pt x="68951" y="559994"/>
                  </a:lnTo>
                  <a:lnTo>
                    <a:pt x="60761" y="548349"/>
                  </a:lnTo>
                  <a:lnTo>
                    <a:pt x="52836" y="536440"/>
                  </a:lnTo>
                  <a:lnTo>
                    <a:pt x="45439" y="524001"/>
                  </a:lnTo>
                  <a:lnTo>
                    <a:pt x="38306" y="511562"/>
                  </a:lnTo>
                  <a:lnTo>
                    <a:pt x="31702" y="498594"/>
                  </a:lnTo>
                  <a:lnTo>
                    <a:pt x="27739" y="490389"/>
                  </a:lnTo>
                  <a:lnTo>
                    <a:pt x="24041" y="482185"/>
                  </a:lnTo>
                  <a:lnTo>
                    <a:pt x="20606" y="473451"/>
                  </a:lnTo>
                  <a:lnTo>
                    <a:pt x="17700" y="464717"/>
                  </a:lnTo>
                  <a:lnTo>
                    <a:pt x="14794" y="455719"/>
                  </a:lnTo>
                  <a:lnTo>
                    <a:pt x="12417" y="446456"/>
                  </a:lnTo>
                  <a:lnTo>
                    <a:pt x="10039" y="437193"/>
                  </a:lnTo>
                  <a:lnTo>
                    <a:pt x="7926" y="427665"/>
                  </a:lnTo>
                  <a:lnTo>
                    <a:pt x="6076" y="418137"/>
                  </a:lnTo>
                  <a:lnTo>
                    <a:pt x="4491" y="408345"/>
                  </a:lnTo>
                  <a:lnTo>
                    <a:pt x="3170" y="398553"/>
                  </a:lnTo>
                  <a:lnTo>
                    <a:pt x="1850" y="388761"/>
                  </a:lnTo>
                  <a:lnTo>
                    <a:pt x="1057" y="378439"/>
                  </a:lnTo>
                  <a:lnTo>
                    <a:pt x="529" y="368382"/>
                  </a:lnTo>
                  <a:lnTo>
                    <a:pt x="264" y="358060"/>
                  </a:lnTo>
                  <a:lnTo>
                    <a:pt x="0" y="348003"/>
                  </a:lnTo>
                  <a:lnTo>
                    <a:pt x="264" y="332653"/>
                  </a:lnTo>
                  <a:lnTo>
                    <a:pt x="1057" y="317832"/>
                  </a:lnTo>
                  <a:lnTo>
                    <a:pt x="2378" y="302747"/>
                  </a:lnTo>
                  <a:lnTo>
                    <a:pt x="4491" y="287926"/>
                  </a:lnTo>
                  <a:lnTo>
                    <a:pt x="6869" y="272840"/>
                  </a:lnTo>
                  <a:lnTo>
                    <a:pt x="10039" y="258019"/>
                  </a:lnTo>
                  <a:lnTo>
                    <a:pt x="11888" y="250874"/>
                  </a:lnTo>
                  <a:lnTo>
                    <a:pt x="14002" y="243463"/>
                  </a:lnTo>
                  <a:lnTo>
                    <a:pt x="15851" y="236053"/>
                  </a:lnTo>
                  <a:lnTo>
                    <a:pt x="18493" y="228907"/>
                  </a:lnTo>
                  <a:lnTo>
                    <a:pt x="20606" y="221761"/>
                  </a:lnTo>
                  <a:lnTo>
                    <a:pt x="23512" y="214880"/>
                  </a:lnTo>
                  <a:lnTo>
                    <a:pt x="26418" y="207734"/>
                  </a:lnTo>
                  <a:lnTo>
                    <a:pt x="29324" y="200853"/>
                  </a:lnTo>
                  <a:lnTo>
                    <a:pt x="32494" y="193972"/>
                  </a:lnTo>
                  <a:lnTo>
                    <a:pt x="36193" y="187356"/>
                  </a:lnTo>
                  <a:lnTo>
                    <a:pt x="39363" y="180475"/>
                  </a:lnTo>
                  <a:lnTo>
                    <a:pt x="43326" y="174123"/>
                  </a:lnTo>
                  <a:lnTo>
                    <a:pt x="47552" y="167506"/>
                  </a:lnTo>
                  <a:lnTo>
                    <a:pt x="51779" y="161155"/>
                  </a:lnTo>
                  <a:lnTo>
                    <a:pt x="56270" y="155332"/>
                  </a:lnTo>
                  <a:lnTo>
                    <a:pt x="60761" y="148980"/>
                  </a:lnTo>
                  <a:lnTo>
                    <a:pt x="65781" y="143422"/>
                  </a:lnTo>
                  <a:lnTo>
                    <a:pt x="70800" y="137865"/>
                  </a:lnTo>
                  <a:lnTo>
                    <a:pt x="76348" y="132307"/>
                  </a:lnTo>
                  <a:lnTo>
                    <a:pt x="81896" y="126749"/>
                  </a:lnTo>
                  <a:lnTo>
                    <a:pt x="89557" y="120397"/>
                  </a:lnTo>
                  <a:lnTo>
                    <a:pt x="98011" y="114045"/>
                  </a:lnTo>
                  <a:lnTo>
                    <a:pt x="106728" y="108223"/>
                  </a:lnTo>
                  <a:lnTo>
                    <a:pt x="115710" y="102930"/>
                  </a:lnTo>
                  <a:lnTo>
                    <a:pt x="124957" y="98166"/>
                  </a:lnTo>
                  <a:lnTo>
                    <a:pt x="134731" y="93931"/>
                  </a:lnTo>
                  <a:lnTo>
                    <a:pt x="139751" y="92079"/>
                  </a:lnTo>
                  <a:lnTo>
                    <a:pt x="145034" y="90226"/>
                  </a:lnTo>
                  <a:lnTo>
                    <a:pt x="150318" y="88638"/>
                  </a:lnTo>
                  <a:lnTo>
                    <a:pt x="155601" y="87315"/>
                  </a:lnTo>
                  <a:lnTo>
                    <a:pt x="163527" y="85198"/>
                  </a:lnTo>
                  <a:lnTo>
                    <a:pt x="170924" y="83874"/>
                  </a:lnTo>
                  <a:lnTo>
                    <a:pt x="178849" y="82551"/>
                  </a:lnTo>
                  <a:lnTo>
                    <a:pt x="186510" y="81228"/>
                  </a:lnTo>
                  <a:lnTo>
                    <a:pt x="193907" y="80434"/>
                  </a:lnTo>
                  <a:lnTo>
                    <a:pt x="201304" y="79640"/>
                  </a:lnTo>
                  <a:lnTo>
                    <a:pt x="208966" y="79375"/>
                  </a:lnTo>
                  <a:close/>
                  <a:moveTo>
                    <a:pt x="1713004" y="79375"/>
                  </a:moveTo>
                  <a:lnTo>
                    <a:pt x="1722007" y="79375"/>
                  </a:lnTo>
                  <a:lnTo>
                    <a:pt x="1729156" y="79375"/>
                  </a:lnTo>
                  <a:lnTo>
                    <a:pt x="1736570" y="79640"/>
                  </a:lnTo>
                  <a:lnTo>
                    <a:pt x="1743984" y="80434"/>
                  </a:lnTo>
                  <a:lnTo>
                    <a:pt x="1751398" y="81228"/>
                  </a:lnTo>
                  <a:lnTo>
                    <a:pt x="1759077" y="82551"/>
                  </a:lnTo>
                  <a:lnTo>
                    <a:pt x="1767021" y="83874"/>
                  </a:lnTo>
                  <a:lnTo>
                    <a:pt x="1774699" y="85198"/>
                  </a:lnTo>
                  <a:lnTo>
                    <a:pt x="1782643" y="87315"/>
                  </a:lnTo>
                  <a:lnTo>
                    <a:pt x="1787674" y="88638"/>
                  </a:lnTo>
                  <a:lnTo>
                    <a:pt x="1792970" y="90226"/>
                  </a:lnTo>
                  <a:lnTo>
                    <a:pt x="1798001" y="92079"/>
                  </a:lnTo>
                  <a:lnTo>
                    <a:pt x="1803031" y="93931"/>
                  </a:lnTo>
                  <a:lnTo>
                    <a:pt x="1813093" y="98166"/>
                  </a:lnTo>
                  <a:lnTo>
                    <a:pt x="1822626" y="102930"/>
                  </a:lnTo>
                  <a:lnTo>
                    <a:pt x="1831628" y="108223"/>
                  </a:lnTo>
                  <a:lnTo>
                    <a:pt x="1840366" y="114045"/>
                  </a:lnTo>
                  <a:lnTo>
                    <a:pt x="1848310" y="120397"/>
                  </a:lnTo>
                  <a:lnTo>
                    <a:pt x="1856253" y="126749"/>
                  </a:lnTo>
                  <a:lnTo>
                    <a:pt x="1863667" y="134159"/>
                  </a:lnTo>
                  <a:lnTo>
                    <a:pt x="1870817" y="141570"/>
                  </a:lnTo>
                  <a:lnTo>
                    <a:pt x="1877436" y="148980"/>
                  </a:lnTo>
                  <a:lnTo>
                    <a:pt x="1883526" y="157185"/>
                  </a:lnTo>
                  <a:lnTo>
                    <a:pt x="1889352" y="165389"/>
                  </a:lnTo>
                  <a:lnTo>
                    <a:pt x="1894912" y="174123"/>
                  </a:lnTo>
                  <a:lnTo>
                    <a:pt x="1899943" y="182856"/>
                  </a:lnTo>
                  <a:lnTo>
                    <a:pt x="1904709" y="191855"/>
                  </a:lnTo>
                  <a:lnTo>
                    <a:pt x="1908946" y="200853"/>
                  </a:lnTo>
                  <a:lnTo>
                    <a:pt x="1913182" y="210116"/>
                  </a:lnTo>
                  <a:lnTo>
                    <a:pt x="1916625" y="219379"/>
                  </a:lnTo>
                  <a:lnTo>
                    <a:pt x="1920067" y="228907"/>
                  </a:lnTo>
                  <a:lnTo>
                    <a:pt x="1923244" y="238435"/>
                  </a:lnTo>
                  <a:lnTo>
                    <a:pt x="1925627" y="248227"/>
                  </a:lnTo>
                  <a:lnTo>
                    <a:pt x="1928275" y="258019"/>
                  </a:lnTo>
                  <a:lnTo>
                    <a:pt x="1930393" y="267812"/>
                  </a:lnTo>
                  <a:lnTo>
                    <a:pt x="1932512" y="277604"/>
                  </a:lnTo>
                  <a:lnTo>
                    <a:pt x="1933836" y="287926"/>
                  </a:lnTo>
                  <a:lnTo>
                    <a:pt x="1935160" y="297983"/>
                  </a:lnTo>
                  <a:lnTo>
                    <a:pt x="1936483" y="307775"/>
                  </a:lnTo>
                  <a:lnTo>
                    <a:pt x="1937278" y="317832"/>
                  </a:lnTo>
                  <a:lnTo>
                    <a:pt x="1937807" y="327889"/>
                  </a:lnTo>
                  <a:lnTo>
                    <a:pt x="1938337" y="337946"/>
                  </a:lnTo>
                  <a:lnTo>
                    <a:pt x="1938337" y="348003"/>
                  </a:lnTo>
                  <a:lnTo>
                    <a:pt x="1938337" y="358060"/>
                  </a:lnTo>
                  <a:lnTo>
                    <a:pt x="1937807" y="368382"/>
                  </a:lnTo>
                  <a:lnTo>
                    <a:pt x="1937278" y="378439"/>
                  </a:lnTo>
                  <a:lnTo>
                    <a:pt x="1936483" y="388760"/>
                  </a:lnTo>
                  <a:lnTo>
                    <a:pt x="1935160" y="398553"/>
                  </a:lnTo>
                  <a:lnTo>
                    <a:pt x="1933836" y="408345"/>
                  </a:lnTo>
                  <a:lnTo>
                    <a:pt x="1932512" y="418137"/>
                  </a:lnTo>
                  <a:lnTo>
                    <a:pt x="1930393" y="427665"/>
                  </a:lnTo>
                  <a:lnTo>
                    <a:pt x="1928540" y="437193"/>
                  </a:lnTo>
                  <a:lnTo>
                    <a:pt x="1925892" y="446456"/>
                  </a:lnTo>
                  <a:lnTo>
                    <a:pt x="1923509" y="455719"/>
                  </a:lnTo>
                  <a:lnTo>
                    <a:pt x="1920596" y="464717"/>
                  </a:lnTo>
                  <a:lnTo>
                    <a:pt x="1917684" y="473451"/>
                  </a:lnTo>
                  <a:lnTo>
                    <a:pt x="1914241" y="482185"/>
                  </a:lnTo>
                  <a:lnTo>
                    <a:pt x="1910535" y="490389"/>
                  </a:lnTo>
                  <a:lnTo>
                    <a:pt x="1906563" y="498593"/>
                  </a:lnTo>
                  <a:lnTo>
                    <a:pt x="1901267" y="509180"/>
                  </a:lnTo>
                  <a:lnTo>
                    <a:pt x="1895442" y="519502"/>
                  </a:lnTo>
                  <a:lnTo>
                    <a:pt x="1889352" y="529823"/>
                  </a:lnTo>
                  <a:lnTo>
                    <a:pt x="1883262" y="539616"/>
                  </a:lnTo>
                  <a:lnTo>
                    <a:pt x="1876907" y="549143"/>
                  </a:lnTo>
                  <a:lnTo>
                    <a:pt x="1870287" y="558671"/>
                  </a:lnTo>
                  <a:lnTo>
                    <a:pt x="1863403" y="567934"/>
                  </a:lnTo>
                  <a:lnTo>
                    <a:pt x="1856253" y="576932"/>
                  </a:lnTo>
                  <a:lnTo>
                    <a:pt x="1849369" y="585931"/>
                  </a:lnTo>
                  <a:lnTo>
                    <a:pt x="1841955" y="594664"/>
                  </a:lnTo>
                  <a:lnTo>
                    <a:pt x="1834276" y="603133"/>
                  </a:lnTo>
                  <a:lnTo>
                    <a:pt x="1826597" y="611338"/>
                  </a:lnTo>
                  <a:lnTo>
                    <a:pt x="1818654" y="619542"/>
                  </a:lnTo>
                  <a:lnTo>
                    <a:pt x="1810710" y="627482"/>
                  </a:lnTo>
                  <a:lnTo>
                    <a:pt x="1802502" y="635422"/>
                  </a:lnTo>
                  <a:lnTo>
                    <a:pt x="1794294" y="642832"/>
                  </a:lnTo>
                  <a:lnTo>
                    <a:pt x="1786085" y="650243"/>
                  </a:lnTo>
                  <a:lnTo>
                    <a:pt x="1777612" y="657653"/>
                  </a:lnTo>
                  <a:lnTo>
                    <a:pt x="1768874" y="664534"/>
                  </a:lnTo>
                  <a:lnTo>
                    <a:pt x="1760136" y="671680"/>
                  </a:lnTo>
                  <a:lnTo>
                    <a:pt x="1751398" y="678296"/>
                  </a:lnTo>
                  <a:lnTo>
                    <a:pt x="1742660" y="684648"/>
                  </a:lnTo>
                  <a:lnTo>
                    <a:pt x="1724655" y="697352"/>
                  </a:lnTo>
                  <a:lnTo>
                    <a:pt x="1706385" y="709526"/>
                  </a:lnTo>
                  <a:lnTo>
                    <a:pt x="1688114" y="720906"/>
                  </a:lnTo>
                  <a:lnTo>
                    <a:pt x="1669844" y="732022"/>
                  </a:lnTo>
                  <a:lnTo>
                    <a:pt x="1651309" y="742344"/>
                  </a:lnTo>
                  <a:lnTo>
                    <a:pt x="1632774" y="752136"/>
                  </a:lnTo>
                  <a:lnTo>
                    <a:pt x="1614504" y="761664"/>
                  </a:lnTo>
                  <a:lnTo>
                    <a:pt x="1596234" y="770397"/>
                  </a:lnTo>
                  <a:lnTo>
                    <a:pt x="1577964" y="778866"/>
                  </a:lnTo>
                  <a:lnTo>
                    <a:pt x="1559958" y="786806"/>
                  </a:lnTo>
                  <a:lnTo>
                    <a:pt x="1542217" y="794217"/>
                  </a:lnTo>
                  <a:lnTo>
                    <a:pt x="1525271" y="801362"/>
                  </a:lnTo>
                  <a:lnTo>
                    <a:pt x="1508060" y="807979"/>
                  </a:lnTo>
                  <a:lnTo>
                    <a:pt x="1491379" y="814331"/>
                  </a:lnTo>
                  <a:lnTo>
                    <a:pt x="1475756" y="820153"/>
                  </a:lnTo>
                  <a:lnTo>
                    <a:pt x="1445306" y="830739"/>
                  </a:lnTo>
                  <a:lnTo>
                    <a:pt x="1417768" y="840532"/>
                  </a:lnTo>
                  <a:lnTo>
                    <a:pt x="1393673" y="848207"/>
                  </a:lnTo>
                  <a:lnTo>
                    <a:pt x="1370636" y="856147"/>
                  </a:lnTo>
                  <a:lnTo>
                    <a:pt x="1361369" y="859323"/>
                  </a:lnTo>
                  <a:lnTo>
                    <a:pt x="1353955" y="861969"/>
                  </a:lnTo>
                  <a:lnTo>
                    <a:pt x="1348394" y="864616"/>
                  </a:lnTo>
                  <a:lnTo>
                    <a:pt x="1346276" y="865674"/>
                  </a:lnTo>
                  <a:lnTo>
                    <a:pt x="1343893" y="866998"/>
                  </a:lnTo>
                  <a:lnTo>
                    <a:pt x="1341775" y="869380"/>
                  </a:lnTo>
                  <a:lnTo>
                    <a:pt x="1339127" y="872555"/>
                  </a:lnTo>
                  <a:lnTo>
                    <a:pt x="1337009" y="876261"/>
                  </a:lnTo>
                  <a:lnTo>
                    <a:pt x="1334890" y="880760"/>
                  </a:lnTo>
                  <a:lnTo>
                    <a:pt x="1333566" y="885259"/>
                  </a:lnTo>
                  <a:lnTo>
                    <a:pt x="1332507" y="890023"/>
                  </a:lnTo>
                  <a:lnTo>
                    <a:pt x="1332242" y="894522"/>
                  </a:lnTo>
                  <a:lnTo>
                    <a:pt x="1332507" y="897169"/>
                  </a:lnTo>
                  <a:lnTo>
                    <a:pt x="1332772" y="899551"/>
                  </a:lnTo>
                  <a:lnTo>
                    <a:pt x="1333302" y="901932"/>
                  </a:lnTo>
                  <a:lnTo>
                    <a:pt x="1333831" y="904050"/>
                  </a:lnTo>
                  <a:lnTo>
                    <a:pt x="1334625" y="906167"/>
                  </a:lnTo>
                  <a:lnTo>
                    <a:pt x="1335685" y="908020"/>
                  </a:lnTo>
                  <a:lnTo>
                    <a:pt x="1337273" y="910137"/>
                  </a:lnTo>
                  <a:lnTo>
                    <a:pt x="1338597" y="911990"/>
                  </a:lnTo>
                  <a:lnTo>
                    <a:pt x="1340716" y="914107"/>
                  </a:lnTo>
                  <a:lnTo>
                    <a:pt x="1343363" y="916224"/>
                  </a:lnTo>
                  <a:lnTo>
                    <a:pt x="1346806" y="918606"/>
                  </a:lnTo>
                  <a:lnTo>
                    <a:pt x="1350777" y="920723"/>
                  </a:lnTo>
                  <a:lnTo>
                    <a:pt x="1355544" y="923105"/>
                  </a:lnTo>
                  <a:lnTo>
                    <a:pt x="1361369" y="924958"/>
                  </a:lnTo>
                  <a:lnTo>
                    <a:pt x="1367988" y="926546"/>
                  </a:lnTo>
                  <a:lnTo>
                    <a:pt x="1375932" y="928134"/>
                  </a:lnTo>
                  <a:lnTo>
                    <a:pt x="1380169" y="929192"/>
                  </a:lnTo>
                  <a:lnTo>
                    <a:pt x="1384405" y="930251"/>
                  </a:lnTo>
                  <a:lnTo>
                    <a:pt x="1388377" y="932368"/>
                  </a:lnTo>
                  <a:lnTo>
                    <a:pt x="1392084" y="934221"/>
                  </a:lnTo>
                  <a:lnTo>
                    <a:pt x="1395261" y="936867"/>
                  </a:lnTo>
                  <a:lnTo>
                    <a:pt x="1398704" y="939514"/>
                  </a:lnTo>
                  <a:lnTo>
                    <a:pt x="1401616" y="942690"/>
                  </a:lnTo>
                  <a:lnTo>
                    <a:pt x="1403999" y="946130"/>
                  </a:lnTo>
                  <a:lnTo>
                    <a:pt x="1406382" y="949306"/>
                  </a:lnTo>
                  <a:lnTo>
                    <a:pt x="1408236" y="953276"/>
                  </a:lnTo>
                  <a:lnTo>
                    <a:pt x="1410089" y="957246"/>
                  </a:lnTo>
                  <a:lnTo>
                    <a:pt x="1411149" y="961481"/>
                  </a:lnTo>
                  <a:lnTo>
                    <a:pt x="1411943" y="965980"/>
                  </a:lnTo>
                  <a:lnTo>
                    <a:pt x="1412472" y="970214"/>
                  </a:lnTo>
                  <a:lnTo>
                    <a:pt x="1412472" y="974713"/>
                  </a:lnTo>
                  <a:lnTo>
                    <a:pt x="1411943" y="979477"/>
                  </a:lnTo>
                  <a:lnTo>
                    <a:pt x="1411149" y="983977"/>
                  </a:lnTo>
                  <a:lnTo>
                    <a:pt x="1410089" y="988211"/>
                  </a:lnTo>
                  <a:lnTo>
                    <a:pt x="1408236" y="992446"/>
                  </a:lnTo>
                  <a:lnTo>
                    <a:pt x="1406382" y="996415"/>
                  </a:lnTo>
                  <a:lnTo>
                    <a:pt x="1403735" y="999591"/>
                  </a:lnTo>
                  <a:lnTo>
                    <a:pt x="1401351" y="1003032"/>
                  </a:lnTo>
                  <a:lnTo>
                    <a:pt x="1398439" y="1006208"/>
                  </a:lnTo>
                  <a:lnTo>
                    <a:pt x="1394997" y="1008854"/>
                  </a:lnTo>
                  <a:lnTo>
                    <a:pt x="1391819" y="1011236"/>
                  </a:lnTo>
                  <a:lnTo>
                    <a:pt x="1388112" y="1013354"/>
                  </a:lnTo>
                  <a:lnTo>
                    <a:pt x="1384140" y="1015206"/>
                  </a:lnTo>
                  <a:lnTo>
                    <a:pt x="1380169" y="1016265"/>
                  </a:lnTo>
                  <a:lnTo>
                    <a:pt x="1375932" y="1017059"/>
                  </a:lnTo>
                  <a:lnTo>
                    <a:pt x="1371695" y="1017588"/>
                  </a:lnTo>
                  <a:lnTo>
                    <a:pt x="1367459" y="1017588"/>
                  </a:lnTo>
                  <a:lnTo>
                    <a:pt x="1362958" y="1017323"/>
                  </a:lnTo>
                  <a:lnTo>
                    <a:pt x="1356338" y="1016000"/>
                  </a:lnTo>
                  <a:lnTo>
                    <a:pt x="1349718" y="1014942"/>
                  </a:lnTo>
                  <a:lnTo>
                    <a:pt x="1343363" y="1013089"/>
                  </a:lnTo>
                  <a:lnTo>
                    <a:pt x="1337273" y="1011501"/>
                  </a:lnTo>
                  <a:lnTo>
                    <a:pt x="1330918" y="1009119"/>
                  </a:lnTo>
                  <a:lnTo>
                    <a:pt x="1325093" y="1007266"/>
                  </a:lnTo>
                  <a:lnTo>
                    <a:pt x="1319533" y="1004620"/>
                  </a:lnTo>
                  <a:lnTo>
                    <a:pt x="1313972" y="1002238"/>
                  </a:lnTo>
                  <a:lnTo>
                    <a:pt x="1308147" y="999327"/>
                  </a:lnTo>
                  <a:lnTo>
                    <a:pt x="1303116" y="996415"/>
                  </a:lnTo>
                  <a:lnTo>
                    <a:pt x="1298085" y="992975"/>
                  </a:lnTo>
                  <a:lnTo>
                    <a:pt x="1293319" y="989534"/>
                  </a:lnTo>
                  <a:lnTo>
                    <a:pt x="1288553" y="985829"/>
                  </a:lnTo>
                  <a:lnTo>
                    <a:pt x="1284316" y="982389"/>
                  </a:lnTo>
                  <a:lnTo>
                    <a:pt x="1280080" y="978154"/>
                  </a:lnTo>
                  <a:lnTo>
                    <a:pt x="1276108" y="973920"/>
                  </a:lnTo>
                  <a:lnTo>
                    <a:pt x="1272136" y="969685"/>
                  </a:lnTo>
                  <a:lnTo>
                    <a:pt x="1268959" y="965186"/>
                  </a:lnTo>
                  <a:lnTo>
                    <a:pt x="1265516" y="960422"/>
                  </a:lnTo>
                  <a:lnTo>
                    <a:pt x="1262604" y="955658"/>
                  </a:lnTo>
                  <a:lnTo>
                    <a:pt x="1259956" y="950894"/>
                  </a:lnTo>
                  <a:lnTo>
                    <a:pt x="1257308" y="945866"/>
                  </a:lnTo>
                  <a:lnTo>
                    <a:pt x="1255190" y="941102"/>
                  </a:lnTo>
                  <a:lnTo>
                    <a:pt x="1253071" y="935544"/>
                  </a:lnTo>
                  <a:lnTo>
                    <a:pt x="1251483" y="930516"/>
                  </a:lnTo>
                  <a:lnTo>
                    <a:pt x="1250159" y="925487"/>
                  </a:lnTo>
                  <a:lnTo>
                    <a:pt x="1248570" y="920194"/>
                  </a:lnTo>
                  <a:lnTo>
                    <a:pt x="1247776" y="915165"/>
                  </a:lnTo>
                  <a:lnTo>
                    <a:pt x="1246981" y="909872"/>
                  </a:lnTo>
                  <a:lnTo>
                    <a:pt x="1246452" y="904844"/>
                  </a:lnTo>
                  <a:lnTo>
                    <a:pt x="1246187" y="899551"/>
                  </a:lnTo>
                  <a:lnTo>
                    <a:pt x="1246187" y="894522"/>
                  </a:lnTo>
                  <a:lnTo>
                    <a:pt x="1246452" y="886318"/>
                  </a:lnTo>
                  <a:lnTo>
                    <a:pt x="1247246" y="878378"/>
                  </a:lnTo>
                  <a:lnTo>
                    <a:pt x="1248305" y="870174"/>
                  </a:lnTo>
                  <a:lnTo>
                    <a:pt x="1250159" y="862498"/>
                  </a:lnTo>
                  <a:lnTo>
                    <a:pt x="1252277" y="854823"/>
                  </a:lnTo>
                  <a:lnTo>
                    <a:pt x="1254925" y="847413"/>
                  </a:lnTo>
                  <a:lnTo>
                    <a:pt x="1257838" y="840003"/>
                  </a:lnTo>
                  <a:lnTo>
                    <a:pt x="1261280" y="833121"/>
                  </a:lnTo>
                  <a:lnTo>
                    <a:pt x="1264987" y="826240"/>
                  </a:lnTo>
                  <a:lnTo>
                    <a:pt x="1269223" y="819888"/>
                  </a:lnTo>
                  <a:lnTo>
                    <a:pt x="1273990" y="813801"/>
                  </a:lnTo>
                  <a:lnTo>
                    <a:pt x="1278756" y="807714"/>
                  </a:lnTo>
                  <a:lnTo>
                    <a:pt x="1284051" y="802156"/>
                  </a:lnTo>
                  <a:lnTo>
                    <a:pt x="1289877" y="796863"/>
                  </a:lnTo>
                  <a:lnTo>
                    <a:pt x="1296232" y="792099"/>
                  </a:lnTo>
                  <a:lnTo>
                    <a:pt x="1302851" y="787600"/>
                  </a:lnTo>
                  <a:lnTo>
                    <a:pt x="1306558" y="785748"/>
                  </a:lnTo>
                  <a:lnTo>
                    <a:pt x="1310000" y="783630"/>
                  </a:lnTo>
                  <a:lnTo>
                    <a:pt x="1316620" y="780454"/>
                  </a:lnTo>
                  <a:lnTo>
                    <a:pt x="1324034" y="777808"/>
                  </a:lnTo>
                  <a:lnTo>
                    <a:pt x="1331448" y="774897"/>
                  </a:lnTo>
                  <a:lnTo>
                    <a:pt x="1348394" y="768809"/>
                  </a:lnTo>
                  <a:lnTo>
                    <a:pt x="1367988" y="762193"/>
                  </a:lnTo>
                  <a:lnTo>
                    <a:pt x="1390230" y="755047"/>
                  </a:lnTo>
                  <a:lnTo>
                    <a:pt x="1414856" y="746578"/>
                  </a:lnTo>
                  <a:lnTo>
                    <a:pt x="1441069" y="737580"/>
                  </a:lnTo>
                  <a:lnTo>
                    <a:pt x="1469137" y="727258"/>
                  </a:lnTo>
                  <a:lnTo>
                    <a:pt x="1483965" y="721700"/>
                  </a:lnTo>
                  <a:lnTo>
                    <a:pt x="1498528" y="715613"/>
                  </a:lnTo>
                  <a:lnTo>
                    <a:pt x="1513621" y="709526"/>
                  </a:lnTo>
                  <a:lnTo>
                    <a:pt x="1528978" y="702645"/>
                  </a:lnTo>
                  <a:lnTo>
                    <a:pt x="1544336" y="696028"/>
                  </a:lnTo>
                  <a:lnTo>
                    <a:pt x="1559958" y="688618"/>
                  </a:lnTo>
                  <a:lnTo>
                    <a:pt x="1575581" y="681472"/>
                  </a:lnTo>
                  <a:lnTo>
                    <a:pt x="1591203" y="673532"/>
                  </a:lnTo>
                  <a:lnTo>
                    <a:pt x="1606825" y="665063"/>
                  </a:lnTo>
                  <a:lnTo>
                    <a:pt x="1622183" y="656594"/>
                  </a:lnTo>
                  <a:lnTo>
                    <a:pt x="1637540" y="647596"/>
                  </a:lnTo>
                  <a:lnTo>
                    <a:pt x="1652898" y="638333"/>
                  </a:lnTo>
                  <a:lnTo>
                    <a:pt x="1667726" y="628541"/>
                  </a:lnTo>
                  <a:lnTo>
                    <a:pt x="1682554" y="618748"/>
                  </a:lnTo>
                  <a:lnTo>
                    <a:pt x="1696852" y="608162"/>
                  </a:lnTo>
                  <a:lnTo>
                    <a:pt x="1711151" y="597311"/>
                  </a:lnTo>
                  <a:lnTo>
                    <a:pt x="1720154" y="589901"/>
                  </a:lnTo>
                  <a:lnTo>
                    <a:pt x="1729421" y="582225"/>
                  </a:lnTo>
                  <a:lnTo>
                    <a:pt x="1738159" y="574286"/>
                  </a:lnTo>
                  <a:lnTo>
                    <a:pt x="1746897" y="566611"/>
                  </a:lnTo>
                  <a:lnTo>
                    <a:pt x="1755370" y="558406"/>
                  </a:lnTo>
                  <a:lnTo>
                    <a:pt x="1763578" y="549937"/>
                  </a:lnTo>
                  <a:lnTo>
                    <a:pt x="1771522" y="541468"/>
                  </a:lnTo>
                  <a:lnTo>
                    <a:pt x="1778936" y="532734"/>
                  </a:lnTo>
                  <a:lnTo>
                    <a:pt x="1786615" y="523736"/>
                  </a:lnTo>
                  <a:lnTo>
                    <a:pt x="1793499" y="514738"/>
                  </a:lnTo>
                  <a:lnTo>
                    <a:pt x="1800648" y="505475"/>
                  </a:lnTo>
                  <a:lnTo>
                    <a:pt x="1807003" y="496212"/>
                  </a:lnTo>
                  <a:lnTo>
                    <a:pt x="1813623" y="486684"/>
                  </a:lnTo>
                  <a:lnTo>
                    <a:pt x="1819448" y="476892"/>
                  </a:lnTo>
                  <a:lnTo>
                    <a:pt x="1825009" y="466835"/>
                  </a:lnTo>
                  <a:lnTo>
                    <a:pt x="1830304" y="456778"/>
                  </a:lnTo>
                  <a:lnTo>
                    <a:pt x="1832952" y="452014"/>
                  </a:lnTo>
                  <a:lnTo>
                    <a:pt x="1835335" y="446456"/>
                  </a:lnTo>
                  <a:lnTo>
                    <a:pt x="1837189" y="440898"/>
                  </a:lnTo>
                  <a:lnTo>
                    <a:pt x="1839307" y="435076"/>
                  </a:lnTo>
                  <a:lnTo>
                    <a:pt x="1841161" y="428724"/>
                  </a:lnTo>
                  <a:lnTo>
                    <a:pt x="1843014" y="422372"/>
                  </a:lnTo>
                  <a:lnTo>
                    <a:pt x="1844868" y="416020"/>
                  </a:lnTo>
                  <a:lnTo>
                    <a:pt x="1846192" y="408874"/>
                  </a:lnTo>
                  <a:lnTo>
                    <a:pt x="1847515" y="401729"/>
                  </a:lnTo>
                  <a:lnTo>
                    <a:pt x="1848575" y="394318"/>
                  </a:lnTo>
                  <a:lnTo>
                    <a:pt x="1849899" y="386908"/>
                  </a:lnTo>
                  <a:lnTo>
                    <a:pt x="1850693" y="379497"/>
                  </a:lnTo>
                  <a:lnTo>
                    <a:pt x="1851487" y="371558"/>
                  </a:lnTo>
                  <a:lnTo>
                    <a:pt x="1851752" y="363618"/>
                  </a:lnTo>
                  <a:lnTo>
                    <a:pt x="1852017" y="355678"/>
                  </a:lnTo>
                  <a:lnTo>
                    <a:pt x="1852282" y="348003"/>
                  </a:lnTo>
                  <a:lnTo>
                    <a:pt x="1852017" y="336093"/>
                  </a:lnTo>
                  <a:lnTo>
                    <a:pt x="1851487" y="324713"/>
                  </a:lnTo>
                  <a:lnTo>
                    <a:pt x="1850428" y="313068"/>
                  </a:lnTo>
                  <a:lnTo>
                    <a:pt x="1849104" y="301953"/>
                  </a:lnTo>
                  <a:lnTo>
                    <a:pt x="1846986" y="290572"/>
                  </a:lnTo>
                  <a:lnTo>
                    <a:pt x="1844603" y="279721"/>
                  </a:lnTo>
                  <a:lnTo>
                    <a:pt x="1841955" y="269135"/>
                  </a:lnTo>
                  <a:lnTo>
                    <a:pt x="1838513" y="258549"/>
                  </a:lnTo>
                  <a:lnTo>
                    <a:pt x="1835335" y="248756"/>
                  </a:lnTo>
                  <a:lnTo>
                    <a:pt x="1831364" y="239493"/>
                  </a:lnTo>
                  <a:lnTo>
                    <a:pt x="1826862" y="230495"/>
                  </a:lnTo>
                  <a:lnTo>
                    <a:pt x="1822361" y="222290"/>
                  </a:lnTo>
                  <a:lnTo>
                    <a:pt x="1817330" y="214615"/>
                  </a:lnTo>
                  <a:lnTo>
                    <a:pt x="1811769" y="207470"/>
                  </a:lnTo>
                  <a:lnTo>
                    <a:pt x="1806209" y="201118"/>
                  </a:lnTo>
                  <a:lnTo>
                    <a:pt x="1803031" y="198207"/>
                  </a:lnTo>
                  <a:lnTo>
                    <a:pt x="1800384" y="195295"/>
                  </a:lnTo>
                  <a:lnTo>
                    <a:pt x="1796147" y="191855"/>
                  </a:lnTo>
                  <a:lnTo>
                    <a:pt x="1791646" y="188679"/>
                  </a:lnTo>
                  <a:lnTo>
                    <a:pt x="1787409" y="185503"/>
                  </a:lnTo>
                  <a:lnTo>
                    <a:pt x="1782643" y="182856"/>
                  </a:lnTo>
                  <a:lnTo>
                    <a:pt x="1777877" y="180474"/>
                  </a:lnTo>
                  <a:lnTo>
                    <a:pt x="1772846" y="178357"/>
                  </a:lnTo>
                  <a:lnTo>
                    <a:pt x="1767550" y="176240"/>
                  </a:lnTo>
                  <a:lnTo>
                    <a:pt x="1761725" y="174652"/>
                  </a:lnTo>
                  <a:lnTo>
                    <a:pt x="1751133" y="172270"/>
                  </a:lnTo>
                  <a:lnTo>
                    <a:pt x="1740807" y="170682"/>
                  </a:lnTo>
                  <a:lnTo>
                    <a:pt x="1731010" y="169623"/>
                  </a:lnTo>
                  <a:lnTo>
                    <a:pt x="1722007" y="169359"/>
                  </a:lnTo>
                  <a:lnTo>
                    <a:pt x="1716711" y="169623"/>
                  </a:lnTo>
                  <a:lnTo>
                    <a:pt x="1711151" y="169888"/>
                  </a:lnTo>
                  <a:lnTo>
                    <a:pt x="1706120" y="170417"/>
                  </a:lnTo>
                  <a:lnTo>
                    <a:pt x="1701354" y="170947"/>
                  </a:lnTo>
                  <a:lnTo>
                    <a:pt x="1696588" y="171741"/>
                  </a:lnTo>
                  <a:lnTo>
                    <a:pt x="1692086" y="172799"/>
                  </a:lnTo>
                  <a:lnTo>
                    <a:pt x="1687585" y="174387"/>
                  </a:lnTo>
                  <a:lnTo>
                    <a:pt x="1683084" y="175711"/>
                  </a:lnTo>
                  <a:lnTo>
                    <a:pt x="1678847" y="177034"/>
                  </a:lnTo>
                  <a:lnTo>
                    <a:pt x="1674610" y="178886"/>
                  </a:lnTo>
                  <a:lnTo>
                    <a:pt x="1670903" y="180739"/>
                  </a:lnTo>
                  <a:lnTo>
                    <a:pt x="1666932" y="182856"/>
                  </a:lnTo>
                  <a:lnTo>
                    <a:pt x="1659253" y="187356"/>
                  </a:lnTo>
                  <a:lnTo>
                    <a:pt x="1651574" y="192384"/>
                  </a:lnTo>
                  <a:lnTo>
                    <a:pt x="1644690" y="197942"/>
                  </a:lnTo>
                  <a:lnTo>
                    <a:pt x="1637805" y="203764"/>
                  </a:lnTo>
                  <a:lnTo>
                    <a:pt x="1631185" y="210645"/>
                  </a:lnTo>
                  <a:lnTo>
                    <a:pt x="1625095" y="217262"/>
                  </a:lnTo>
                  <a:lnTo>
                    <a:pt x="1619005" y="224937"/>
                  </a:lnTo>
                  <a:lnTo>
                    <a:pt x="1613445" y="232612"/>
                  </a:lnTo>
                  <a:lnTo>
                    <a:pt x="1608149" y="240287"/>
                  </a:lnTo>
                  <a:lnTo>
                    <a:pt x="1603118" y="248227"/>
                  </a:lnTo>
                  <a:lnTo>
                    <a:pt x="1598352" y="256431"/>
                  </a:lnTo>
                  <a:lnTo>
                    <a:pt x="1594115" y="264636"/>
                  </a:lnTo>
                  <a:lnTo>
                    <a:pt x="1589879" y="272575"/>
                  </a:lnTo>
                  <a:lnTo>
                    <a:pt x="1586172" y="280515"/>
                  </a:lnTo>
                  <a:lnTo>
                    <a:pt x="1582730" y="288455"/>
                  </a:lnTo>
                  <a:lnTo>
                    <a:pt x="1580082" y="295601"/>
                  </a:lnTo>
                  <a:lnTo>
                    <a:pt x="1574786" y="309628"/>
                  </a:lnTo>
                  <a:lnTo>
                    <a:pt x="1571079" y="321537"/>
                  </a:lnTo>
                  <a:lnTo>
                    <a:pt x="1568167" y="330800"/>
                  </a:lnTo>
                  <a:lnTo>
                    <a:pt x="1566578" y="336623"/>
                  </a:lnTo>
                  <a:lnTo>
                    <a:pt x="1566313" y="339005"/>
                  </a:lnTo>
                  <a:lnTo>
                    <a:pt x="1564724" y="343504"/>
                  </a:lnTo>
                  <a:lnTo>
                    <a:pt x="1563400" y="347738"/>
                  </a:lnTo>
                  <a:lnTo>
                    <a:pt x="1561547" y="351708"/>
                  </a:lnTo>
                  <a:lnTo>
                    <a:pt x="1559164" y="355149"/>
                  </a:lnTo>
                  <a:lnTo>
                    <a:pt x="1556781" y="358589"/>
                  </a:lnTo>
                  <a:lnTo>
                    <a:pt x="1553603" y="361765"/>
                  </a:lnTo>
                  <a:lnTo>
                    <a:pt x="1550426" y="364412"/>
                  </a:lnTo>
                  <a:lnTo>
                    <a:pt x="1547248" y="367058"/>
                  </a:lnTo>
                  <a:lnTo>
                    <a:pt x="1543806" y="369176"/>
                  </a:lnTo>
                  <a:lnTo>
                    <a:pt x="1539834" y="371028"/>
                  </a:lnTo>
                  <a:lnTo>
                    <a:pt x="1535863" y="372352"/>
                  </a:lnTo>
                  <a:lnTo>
                    <a:pt x="1531891" y="373410"/>
                  </a:lnTo>
                  <a:lnTo>
                    <a:pt x="1527654" y="373940"/>
                  </a:lnTo>
                  <a:lnTo>
                    <a:pt x="1523418" y="373940"/>
                  </a:lnTo>
                  <a:lnTo>
                    <a:pt x="1518916" y="373675"/>
                  </a:lnTo>
                  <a:lnTo>
                    <a:pt x="1514680" y="372881"/>
                  </a:lnTo>
                  <a:lnTo>
                    <a:pt x="1510708" y="371822"/>
                  </a:lnTo>
                  <a:lnTo>
                    <a:pt x="1506736" y="370234"/>
                  </a:lnTo>
                  <a:lnTo>
                    <a:pt x="1502764" y="368117"/>
                  </a:lnTo>
                  <a:lnTo>
                    <a:pt x="1499057" y="366000"/>
                  </a:lnTo>
                  <a:lnTo>
                    <a:pt x="1495880" y="363089"/>
                  </a:lnTo>
                  <a:lnTo>
                    <a:pt x="1492967" y="359913"/>
                  </a:lnTo>
                  <a:lnTo>
                    <a:pt x="1490055" y="357001"/>
                  </a:lnTo>
                  <a:lnTo>
                    <a:pt x="1487936" y="353296"/>
                  </a:lnTo>
                  <a:lnTo>
                    <a:pt x="1485818" y="349591"/>
                  </a:lnTo>
                  <a:lnTo>
                    <a:pt x="1484229" y="345621"/>
                  </a:lnTo>
                  <a:lnTo>
                    <a:pt x="1482641" y="341387"/>
                  </a:lnTo>
                  <a:lnTo>
                    <a:pt x="1481582" y="337152"/>
                  </a:lnTo>
                  <a:lnTo>
                    <a:pt x="1481052" y="332653"/>
                  </a:lnTo>
                  <a:lnTo>
                    <a:pt x="1481052" y="328154"/>
                  </a:lnTo>
                  <a:lnTo>
                    <a:pt x="1481317" y="323654"/>
                  </a:lnTo>
                  <a:lnTo>
                    <a:pt x="1482111" y="319420"/>
                  </a:lnTo>
                  <a:lnTo>
                    <a:pt x="1483700" y="312539"/>
                  </a:lnTo>
                  <a:lnTo>
                    <a:pt x="1485553" y="305922"/>
                  </a:lnTo>
                  <a:lnTo>
                    <a:pt x="1488201" y="296924"/>
                  </a:lnTo>
                  <a:lnTo>
                    <a:pt x="1491379" y="286073"/>
                  </a:lnTo>
                  <a:lnTo>
                    <a:pt x="1495615" y="273899"/>
                  </a:lnTo>
                  <a:lnTo>
                    <a:pt x="1500646" y="260401"/>
                  </a:lnTo>
                  <a:lnTo>
                    <a:pt x="1507001" y="245316"/>
                  </a:lnTo>
                  <a:lnTo>
                    <a:pt x="1513885" y="229966"/>
                  </a:lnTo>
                  <a:lnTo>
                    <a:pt x="1517857" y="222026"/>
                  </a:lnTo>
                  <a:lnTo>
                    <a:pt x="1522094" y="213821"/>
                  </a:lnTo>
                  <a:lnTo>
                    <a:pt x="1526860" y="205882"/>
                  </a:lnTo>
                  <a:lnTo>
                    <a:pt x="1531626" y="197677"/>
                  </a:lnTo>
                  <a:lnTo>
                    <a:pt x="1536922" y="189208"/>
                  </a:lnTo>
                  <a:lnTo>
                    <a:pt x="1542747" y="181004"/>
                  </a:lnTo>
                  <a:lnTo>
                    <a:pt x="1548572" y="172799"/>
                  </a:lnTo>
                  <a:lnTo>
                    <a:pt x="1554662" y="164860"/>
                  </a:lnTo>
                  <a:lnTo>
                    <a:pt x="1561547" y="156655"/>
                  </a:lnTo>
                  <a:lnTo>
                    <a:pt x="1568431" y="148715"/>
                  </a:lnTo>
                  <a:lnTo>
                    <a:pt x="1575845" y="141305"/>
                  </a:lnTo>
                  <a:lnTo>
                    <a:pt x="1583789" y="133630"/>
                  </a:lnTo>
                  <a:lnTo>
                    <a:pt x="1591997" y="126484"/>
                  </a:lnTo>
                  <a:lnTo>
                    <a:pt x="1600735" y="119603"/>
                  </a:lnTo>
                  <a:lnTo>
                    <a:pt x="1607090" y="115369"/>
                  </a:lnTo>
                  <a:lnTo>
                    <a:pt x="1613180" y="111134"/>
                  </a:lnTo>
                  <a:lnTo>
                    <a:pt x="1619535" y="106899"/>
                  </a:lnTo>
                  <a:lnTo>
                    <a:pt x="1626419" y="103194"/>
                  </a:lnTo>
                  <a:lnTo>
                    <a:pt x="1633304" y="99489"/>
                  </a:lnTo>
                  <a:lnTo>
                    <a:pt x="1640453" y="96313"/>
                  </a:lnTo>
                  <a:lnTo>
                    <a:pt x="1647867" y="93137"/>
                  </a:lnTo>
                  <a:lnTo>
                    <a:pt x="1655281" y="90226"/>
                  </a:lnTo>
                  <a:lnTo>
                    <a:pt x="1663225" y="87844"/>
                  </a:lnTo>
                  <a:lnTo>
                    <a:pt x="1671168" y="85462"/>
                  </a:lnTo>
                  <a:lnTo>
                    <a:pt x="1678847" y="83874"/>
                  </a:lnTo>
                  <a:lnTo>
                    <a:pt x="1687320" y="82286"/>
                  </a:lnTo>
                  <a:lnTo>
                    <a:pt x="1695793" y="80698"/>
                  </a:lnTo>
                  <a:lnTo>
                    <a:pt x="1704266" y="79904"/>
                  </a:lnTo>
                  <a:lnTo>
                    <a:pt x="1713004" y="79375"/>
                  </a:lnTo>
                  <a:close/>
                  <a:moveTo>
                    <a:pt x="409575" y="0"/>
                  </a:moveTo>
                  <a:lnTo>
                    <a:pt x="1528763" y="0"/>
                  </a:lnTo>
                  <a:lnTo>
                    <a:pt x="1528763" y="95250"/>
                  </a:lnTo>
                  <a:lnTo>
                    <a:pt x="409575" y="95250"/>
                  </a:lnTo>
                  <a:lnTo>
                    <a:pt x="409575"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grpSp>
      <p:grpSp>
        <p:nvGrpSpPr>
          <p:cNvPr id="17" name="组合 16"/>
          <p:cNvGrpSpPr/>
          <p:nvPr/>
        </p:nvGrpSpPr>
        <p:grpSpPr>
          <a:xfrm>
            <a:off x="1187624" y="1189335"/>
            <a:ext cx="649288" cy="644219"/>
            <a:chOff x="971550" y="1261342"/>
            <a:chExt cx="649288" cy="644219"/>
          </a:xfrm>
        </p:grpSpPr>
        <p:sp>
          <p:nvSpPr>
            <p:cNvPr id="18" name="椭圆 17"/>
            <p:cNvSpPr/>
            <p:nvPr/>
          </p:nvSpPr>
          <p:spPr>
            <a:xfrm>
              <a:off x="971550" y="1261342"/>
              <a:ext cx="649288" cy="64421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19" name="KSO_Shape"/>
            <p:cNvSpPr>
              <a:spLocks/>
            </p:cNvSpPr>
            <p:nvPr/>
          </p:nvSpPr>
          <p:spPr bwMode="auto">
            <a:xfrm>
              <a:off x="1144588" y="1420427"/>
              <a:ext cx="303212" cy="326049"/>
            </a:xfrm>
            <a:custGeom>
              <a:avLst/>
              <a:gdLst>
                <a:gd name="T0" fmla="*/ 660065 w 1938337"/>
                <a:gd name="T1" fmla="*/ 1785471 h 2097088"/>
                <a:gd name="T2" fmla="*/ 1074391 w 1938337"/>
                <a:gd name="T3" fmla="*/ 1807357 h 2097088"/>
                <a:gd name="T4" fmla="*/ 1090030 w 1938337"/>
                <a:gd name="T5" fmla="*/ 1648866 h 2097088"/>
                <a:gd name="T6" fmla="*/ 997074 w 1938337"/>
                <a:gd name="T7" fmla="*/ 1410363 h 2097088"/>
                <a:gd name="T8" fmla="*/ 740470 w 1938337"/>
                <a:gd name="T9" fmla="*/ 1441863 h 2097088"/>
                <a:gd name="T10" fmla="*/ 1158685 w 1938337"/>
                <a:gd name="T11" fmla="*/ 241681 h 2097088"/>
                <a:gd name="T12" fmla="*/ 1062016 w 1938337"/>
                <a:gd name="T13" fmla="*/ 582817 h 2097088"/>
                <a:gd name="T14" fmla="*/ 959576 w 1938337"/>
                <a:gd name="T15" fmla="*/ 747370 h 2097088"/>
                <a:gd name="T16" fmla="*/ 1009593 w 1938337"/>
                <a:gd name="T17" fmla="*/ 758196 h 2097088"/>
                <a:gd name="T18" fmla="*/ 1186819 w 1938337"/>
                <a:gd name="T19" fmla="*/ 425240 h 2097088"/>
                <a:gd name="T20" fmla="*/ 1208221 w 1938337"/>
                <a:gd name="T21" fmla="*/ 203430 h 2097088"/>
                <a:gd name="T22" fmla="*/ 1278919 w 1938337"/>
                <a:gd name="T23" fmla="*/ 476964 h 2097088"/>
                <a:gd name="T24" fmla="*/ 1150989 w 1938337"/>
                <a:gd name="T25" fmla="*/ 722592 h 2097088"/>
                <a:gd name="T26" fmla="*/ 1014162 w 1938337"/>
                <a:gd name="T27" fmla="*/ 909759 h 2097088"/>
                <a:gd name="T28" fmla="*/ 967751 w 1938337"/>
                <a:gd name="T29" fmla="*/ 1018980 h 2097088"/>
                <a:gd name="T30" fmla="*/ 942502 w 1938337"/>
                <a:gd name="T31" fmla="*/ 1340628 h 2097088"/>
                <a:gd name="T32" fmla="*/ 793651 w 1938337"/>
                <a:gd name="T33" fmla="*/ 1348326 h 2097088"/>
                <a:gd name="T34" fmla="*/ 816977 w 1938337"/>
                <a:gd name="T35" fmla="*/ 1049292 h 2097088"/>
                <a:gd name="T36" fmla="*/ 791487 w 1938337"/>
                <a:gd name="T37" fmla="*/ 975676 h 2097088"/>
                <a:gd name="T38" fmla="*/ 746519 w 1938337"/>
                <a:gd name="T39" fmla="*/ 909759 h 2097088"/>
                <a:gd name="T40" fmla="*/ 605604 w 1938337"/>
                <a:gd name="T41" fmla="*/ 718020 h 2097088"/>
                <a:gd name="T42" fmla="*/ 481762 w 1938337"/>
                <a:gd name="T43" fmla="*/ 476964 h 2097088"/>
                <a:gd name="T44" fmla="*/ 249769 w 1938337"/>
                <a:gd name="T45" fmla="*/ 79798 h 2097088"/>
                <a:gd name="T46" fmla="*/ 371772 w 1938337"/>
                <a:gd name="T47" fmla="*/ 184379 h 2097088"/>
                <a:gd name="T48" fmla="*/ 406596 w 1938337"/>
                <a:gd name="T49" fmla="*/ 324302 h 2097088"/>
                <a:gd name="T50" fmla="*/ 340070 w 1938337"/>
                <a:gd name="T51" fmla="*/ 315887 h 2097088"/>
                <a:gd name="T52" fmla="*/ 270423 w 1938337"/>
                <a:gd name="T53" fmla="*/ 183417 h 2097088"/>
                <a:gd name="T54" fmla="*/ 154905 w 1938337"/>
                <a:gd name="T55" fmla="*/ 160097 h 2097088"/>
                <a:gd name="T56" fmla="*/ 86699 w 1938337"/>
                <a:gd name="T57" fmla="*/ 247368 h 2097088"/>
                <a:gd name="T58" fmla="*/ 88140 w 1938337"/>
                <a:gd name="T59" fmla="*/ 389454 h 2097088"/>
                <a:gd name="T60" fmla="*/ 182524 w 1938337"/>
                <a:gd name="T61" fmla="*/ 522885 h 2097088"/>
                <a:gd name="T62" fmla="*/ 498577 w 1938337"/>
                <a:gd name="T63" fmla="*/ 686368 h 2097088"/>
                <a:gd name="T64" fmla="*/ 627064 w 1938337"/>
                <a:gd name="T65" fmla="*/ 797921 h 2097088"/>
                <a:gd name="T66" fmla="*/ 589359 w 1938337"/>
                <a:gd name="T67" fmla="*/ 895530 h 2097088"/>
                <a:gd name="T68" fmla="*/ 492814 w 1938337"/>
                <a:gd name="T69" fmla="*/ 916446 h 2097088"/>
                <a:gd name="T70" fmla="*/ 499057 w 1938337"/>
                <a:gd name="T71" fmla="*/ 846965 h 2097088"/>
                <a:gd name="T72" fmla="*/ 548771 w 1938337"/>
                <a:gd name="T73" fmla="*/ 804171 h 2097088"/>
                <a:gd name="T74" fmla="*/ 311251 w 1938337"/>
                <a:gd name="T75" fmla="*/ 700312 h 2097088"/>
                <a:gd name="T76" fmla="*/ 62683 w 1938337"/>
                <a:gd name="T77" fmla="*/ 508700 h 2097088"/>
                <a:gd name="T78" fmla="*/ 0 w 1938337"/>
                <a:gd name="T79" fmla="*/ 316127 h 2097088"/>
                <a:gd name="T80" fmla="*/ 51155 w 1938337"/>
                <a:gd name="T81" fmla="*/ 141104 h 2097088"/>
                <a:gd name="T82" fmla="*/ 183004 w 1938337"/>
                <a:gd name="T83" fmla="*/ 72345 h 2097088"/>
                <a:gd name="T84" fmla="*/ 1687503 w 1938337"/>
                <a:gd name="T85" fmla="*/ 115139 h 2097088"/>
                <a:gd name="T86" fmla="*/ 1761162 w 1938337"/>
                <a:gd name="T87" fmla="*/ 288719 h 2097088"/>
                <a:gd name="T88" fmla="*/ 1723130 w 1938337"/>
                <a:gd name="T89" fmla="*/ 471917 h 2097088"/>
                <a:gd name="T90" fmla="*/ 1567869 w 1938337"/>
                <a:gd name="T91" fmla="*/ 633476 h 2097088"/>
                <a:gd name="T92" fmla="*/ 1225813 w 1938337"/>
                <a:gd name="T93" fmla="*/ 785419 h 2097088"/>
                <a:gd name="T94" fmla="*/ 1227979 w 1938337"/>
                <a:gd name="T95" fmla="*/ 836387 h 2097088"/>
                <a:gd name="T96" fmla="*/ 1282863 w 1938337"/>
                <a:gd name="T97" fmla="*/ 893847 h 2097088"/>
                <a:gd name="T98" fmla="*/ 1204630 w 1938337"/>
                <a:gd name="T99" fmla="*/ 915003 h 2097088"/>
                <a:gd name="T100" fmla="*/ 1135064 w 1938337"/>
                <a:gd name="T101" fmla="*/ 835907 h 2097088"/>
                <a:gd name="T102" fmla="*/ 1184410 w 1938337"/>
                <a:gd name="T103" fmla="*/ 715458 h 2097088"/>
                <a:gd name="T104" fmla="*/ 1474712 w 1938337"/>
                <a:gd name="T105" fmla="*/ 596452 h 2097088"/>
                <a:gd name="T106" fmla="*/ 1659100 w 1938337"/>
                <a:gd name="T107" fmla="*/ 424074 h 2097088"/>
                <a:gd name="T108" fmla="*/ 1681004 w 1938337"/>
                <a:gd name="T109" fmla="*/ 274295 h 2097088"/>
                <a:gd name="T110" fmla="*/ 1601569 w 1938337"/>
                <a:gd name="T111" fmla="*/ 158654 h 2097088"/>
                <a:gd name="T112" fmla="*/ 1482896 w 1938337"/>
                <a:gd name="T113" fmla="*/ 191350 h 2097088"/>
                <a:gd name="T114" fmla="*/ 1415256 w 1938337"/>
                <a:gd name="T115" fmla="*/ 325743 h 2097088"/>
                <a:gd name="T116" fmla="*/ 1349299 w 1938337"/>
                <a:gd name="T117" fmla="*/ 313963 h 2097088"/>
                <a:gd name="T118" fmla="*/ 1407793 w 1938337"/>
                <a:gd name="T119" fmla="*/ 156971 h 2097088"/>
                <a:gd name="T120" fmla="*/ 1549333 w 1938337"/>
                <a:gd name="T121" fmla="*/ 72585 h 209708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938337" h="2097088">
                  <a:moveTo>
                    <a:pt x="754655" y="1781504"/>
                  </a:moveTo>
                  <a:lnTo>
                    <a:pt x="755185" y="1787064"/>
                  </a:lnTo>
                  <a:lnTo>
                    <a:pt x="755185" y="1789976"/>
                  </a:lnTo>
                  <a:lnTo>
                    <a:pt x="754655" y="1793153"/>
                  </a:lnTo>
                  <a:lnTo>
                    <a:pt x="753861" y="1796065"/>
                  </a:lnTo>
                  <a:lnTo>
                    <a:pt x="753067" y="1798713"/>
                  </a:lnTo>
                  <a:lnTo>
                    <a:pt x="752009" y="1801360"/>
                  </a:lnTo>
                  <a:lnTo>
                    <a:pt x="750156" y="1803743"/>
                  </a:lnTo>
                  <a:lnTo>
                    <a:pt x="748568" y="1806391"/>
                  </a:lnTo>
                  <a:lnTo>
                    <a:pt x="746980" y="1808244"/>
                  </a:lnTo>
                  <a:lnTo>
                    <a:pt x="744598" y="1810362"/>
                  </a:lnTo>
                  <a:lnTo>
                    <a:pt x="742481" y="1812215"/>
                  </a:lnTo>
                  <a:lnTo>
                    <a:pt x="740099" y="1813804"/>
                  </a:lnTo>
                  <a:lnTo>
                    <a:pt x="737452" y="1815127"/>
                  </a:lnTo>
                  <a:lnTo>
                    <a:pt x="734805" y="1815922"/>
                  </a:lnTo>
                  <a:lnTo>
                    <a:pt x="731894" y="1816716"/>
                  </a:lnTo>
                  <a:lnTo>
                    <a:pt x="729247" y="1817245"/>
                  </a:lnTo>
                  <a:lnTo>
                    <a:pt x="726071" y="1817245"/>
                  </a:lnTo>
                  <a:lnTo>
                    <a:pt x="724483" y="1816981"/>
                  </a:lnTo>
                  <a:lnTo>
                    <a:pt x="724483" y="1965507"/>
                  </a:lnTo>
                  <a:lnTo>
                    <a:pt x="726071" y="1965507"/>
                  </a:lnTo>
                  <a:lnTo>
                    <a:pt x="729247" y="1965507"/>
                  </a:lnTo>
                  <a:lnTo>
                    <a:pt x="731894" y="1966036"/>
                  </a:lnTo>
                  <a:lnTo>
                    <a:pt x="734805" y="1966566"/>
                  </a:lnTo>
                  <a:lnTo>
                    <a:pt x="737452" y="1967625"/>
                  </a:lnTo>
                  <a:lnTo>
                    <a:pt x="740099" y="1969213"/>
                  </a:lnTo>
                  <a:lnTo>
                    <a:pt x="742481" y="1970537"/>
                  </a:lnTo>
                  <a:lnTo>
                    <a:pt x="744598" y="1972125"/>
                  </a:lnTo>
                  <a:lnTo>
                    <a:pt x="746980" y="1974243"/>
                  </a:lnTo>
                  <a:lnTo>
                    <a:pt x="748568" y="1976361"/>
                  </a:lnTo>
                  <a:lnTo>
                    <a:pt x="750156" y="1978744"/>
                  </a:lnTo>
                  <a:lnTo>
                    <a:pt x="752009" y="1981127"/>
                  </a:lnTo>
                  <a:lnTo>
                    <a:pt x="753067" y="1984039"/>
                  </a:lnTo>
                  <a:lnTo>
                    <a:pt x="753861" y="1986687"/>
                  </a:lnTo>
                  <a:lnTo>
                    <a:pt x="754655" y="1989599"/>
                  </a:lnTo>
                  <a:lnTo>
                    <a:pt x="755185" y="1992776"/>
                  </a:lnTo>
                  <a:lnTo>
                    <a:pt x="755185" y="1995688"/>
                  </a:lnTo>
                  <a:lnTo>
                    <a:pt x="755185" y="1996747"/>
                  </a:lnTo>
                  <a:lnTo>
                    <a:pt x="1181565" y="1996747"/>
                  </a:lnTo>
                  <a:lnTo>
                    <a:pt x="1181301" y="1995688"/>
                  </a:lnTo>
                  <a:lnTo>
                    <a:pt x="1181565" y="1992776"/>
                  </a:lnTo>
                  <a:lnTo>
                    <a:pt x="1181830" y="1989599"/>
                  </a:lnTo>
                  <a:lnTo>
                    <a:pt x="1182624" y="1986687"/>
                  </a:lnTo>
                  <a:lnTo>
                    <a:pt x="1183683" y="1984039"/>
                  </a:lnTo>
                  <a:lnTo>
                    <a:pt x="1184741" y="1981127"/>
                  </a:lnTo>
                  <a:lnTo>
                    <a:pt x="1186329" y="1978744"/>
                  </a:lnTo>
                  <a:lnTo>
                    <a:pt x="1187917" y="1976361"/>
                  </a:lnTo>
                  <a:lnTo>
                    <a:pt x="1189770" y="1974243"/>
                  </a:lnTo>
                  <a:lnTo>
                    <a:pt x="1191887" y="1972125"/>
                  </a:lnTo>
                  <a:lnTo>
                    <a:pt x="1194005" y="1970537"/>
                  </a:lnTo>
                  <a:lnTo>
                    <a:pt x="1196651" y="1969213"/>
                  </a:lnTo>
                  <a:lnTo>
                    <a:pt x="1199033" y="1967625"/>
                  </a:lnTo>
                  <a:lnTo>
                    <a:pt x="1201680" y="1966566"/>
                  </a:lnTo>
                  <a:lnTo>
                    <a:pt x="1204591" y="1966036"/>
                  </a:lnTo>
                  <a:lnTo>
                    <a:pt x="1207238" y="1965507"/>
                  </a:lnTo>
                  <a:lnTo>
                    <a:pt x="1210414" y="1965507"/>
                  </a:lnTo>
                  <a:lnTo>
                    <a:pt x="1212002" y="1965507"/>
                  </a:lnTo>
                  <a:lnTo>
                    <a:pt x="1212002" y="1816981"/>
                  </a:lnTo>
                  <a:lnTo>
                    <a:pt x="1210414" y="1817245"/>
                  </a:lnTo>
                  <a:lnTo>
                    <a:pt x="1207238" y="1817245"/>
                  </a:lnTo>
                  <a:lnTo>
                    <a:pt x="1204591" y="1816716"/>
                  </a:lnTo>
                  <a:lnTo>
                    <a:pt x="1201680" y="1815922"/>
                  </a:lnTo>
                  <a:lnTo>
                    <a:pt x="1199033" y="1815127"/>
                  </a:lnTo>
                  <a:lnTo>
                    <a:pt x="1196651" y="1813804"/>
                  </a:lnTo>
                  <a:lnTo>
                    <a:pt x="1194005" y="1812215"/>
                  </a:lnTo>
                  <a:lnTo>
                    <a:pt x="1191887" y="1810362"/>
                  </a:lnTo>
                  <a:lnTo>
                    <a:pt x="1189770" y="1808244"/>
                  </a:lnTo>
                  <a:lnTo>
                    <a:pt x="1187917" y="1806391"/>
                  </a:lnTo>
                  <a:lnTo>
                    <a:pt x="1186329" y="1803743"/>
                  </a:lnTo>
                  <a:lnTo>
                    <a:pt x="1184741" y="1801360"/>
                  </a:lnTo>
                  <a:lnTo>
                    <a:pt x="1183683" y="1798713"/>
                  </a:lnTo>
                  <a:lnTo>
                    <a:pt x="1182624" y="1796065"/>
                  </a:lnTo>
                  <a:lnTo>
                    <a:pt x="1181830" y="1793153"/>
                  </a:lnTo>
                  <a:lnTo>
                    <a:pt x="1181565" y="1789976"/>
                  </a:lnTo>
                  <a:lnTo>
                    <a:pt x="1181301" y="1787064"/>
                  </a:lnTo>
                  <a:lnTo>
                    <a:pt x="1182095" y="1781504"/>
                  </a:lnTo>
                  <a:lnTo>
                    <a:pt x="754655" y="1781504"/>
                  </a:lnTo>
                  <a:close/>
                  <a:moveTo>
                    <a:pt x="555625" y="1681163"/>
                  </a:moveTo>
                  <a:lnTo>
                    <a:pt x="1381125" y="1681163"/>
                  </a:lnTo>
                  <a:lnTo>
                    <a:pt x="1381125" y="2097088"/>
                  </a:lnTo>
                  <a:lnTo>
                    <a:pt x="555625" y="2097088"/>
                  </a:lnTo>
                  <a:lnTo>
                    <a:pt x="555625" y="1681163"/>
                  </a:lnTo>
                  <a:close/>
                  <a:moveTo>
                    <a:pt x="846057" y="1552575"/>
                  </a:moveTo>
                  <a:lnTo>
                    <a:pt x="1096781" y="1552575"/>
                  </a:lnTo>
                  <a:lnTo>
                    <a:pt x="1104997" y="1562178"/>
                  </a:lnTo>
                  <a:lnTo>
                    <a:pt x="1112683" y="1571246"/>
                  </a:lnTo>
                  <a:lnTo>
                    <a:pt x="1120634" y="1579515"/>
                  </a:lnTo>
                  <a:lnTo>
                    <a:pt x="1128320" y="1587517"/>
                  </a:lnTo>
                  <a:lnTo>
                    <a:pt x="1135741" y="1594986"/>
                  </a:lnTo>
                  <a:lnTo>
                    <a:pt x="1143162" y="1602188"/>
                  </a:lnTo>
                  <a:lnTo>
                    <a:pt x="1150583" y="1608856"/>
                  </a:lnTo>
                  <a:lnTo>
                    <a:pt x="1157474" y="1614991"/>
                  </a:lnTo>
                  <a:lnTo>
                    <a:pt x="1170726" y="1626461"/>
                  </a:lnTo>
                  <a:lnTo>
                    <a:pt x="1182917" y="1636063"/>
                  </a:lnTo>
                  <a:lnTo>
                    <a:pt x="1193784" y="1644065"/>
                  </a:lnTo>
                  <a:lnTo>
                    <a:pt x="1203325" y="1651000"/>
                  </a:lnTo>
                  <a:lnTo>
                    <a:pt x="738187" y="1651000"/>
                  </a:lnTo>
                  <a:lnTo>
                    <a:pt x="747993" y="1644065"/>
                  </a:lnTo>
                  <a:lnTo>
                    <a:pt x="759125" y="1635796"/>
                  </a:lnTo>
                  <a:lnTo>
                    <a:pt x="771582" y="1626194"/>
                  </a:lnTo>
                  <a:lnTo>
                    <a:pt x="785098" y="1614724"/>
                  </a:lnTo>
                  <a:lnTo>
                    <a:pt x="792254" y="1608589"/>
                  </a:lnTo>
                  <a:lnTo>
                    <a:pt x="799675" y="1601921"/>
                  </a:lnTo>
                  <a:lnTo>
                    <a:pt x="807096" y="1594986"/>
                  </a:lnTo>
                  <a:lnTo>
                    <a:pt x="814517" y="1587251"/>
                  </a:lnTo>
                  <a:lnTo>
                    <a:pt x="822468" y="1579249"/>
                  </a:lnTo>
                  <a:lnTo>
                    <a:pt x="830419" y="1570980"/>
                  </a:lnTo>
                  <a:lnTo>
                    <a:pt x="838106" y="1562178"/>
                  </a:lnTo>
                  <a:lnTo>
                    <a:pt x="846057" y="1552575"/>
                  </a:lnTo>
                  <a:close/>
                  <a:moveTo>
                    <a:pt x="1307617" y="216793"/>
                  </a:moveTo>
                  <a:lnTo>
                    <a:pt x="1304708" y="217057"/>
                  </a:lnTo>
                  <a:lnTo>
                    <a:pt x="1301269" y="217587"/>
                  </a:lnTo>
                  <a:lnTo>
                    <a:pt x="1298095" y="218646"/>
                  </a:lnTo>
                  <a:lnTo>
                    <a:pt x="1295449" y="219971"/>
                  </a:lnTo>
                  <a:lnTo>
                    <a:pt x="1292540" y="221295"/>
                  </a:lnTo>
                  <a:lnTo>
                    <a:pt x="1289630" y="223149"/>
                  </a:lnTo>
                  <a:lnTo>
                    <a:pt x="1287514" y="225002"/>
                  </a:lnTo>
                  <a:lnTo>
                    <a:pt x="1285133" y="227121"/>
                  </a:lnTo>
                  <a:lnTo>
                    <a:pt x="1283017" y="229505"/>
                  </a:lnTo>
                  <a:lnTo>
                    <a:pt x="1281166" y="232153"/>
                  </a:lnTo>
                  <a:lnTo>
                    <a:pt x="1279578" y="234801"/>
                  </a:lnTo>
                  <a:lnTo>
                    <a:pt x="1278256" y="237714"/>
                  </a:lnTo>
                  <a:lnTo>
                    <a:pt x="1277462" y="240892"/>
                  </a:lnTo>
                  <a:lnTo>
                    <a:pt x="1276404" y="243805"/>
                  </a:lnTo>
                  <a:lnTo>
                    <a:pt x="1276140" y="247248"/>
                  </a:lnTo>
                  <a:lnTo>
                    <a:pt x="1274553" y="266051"/>
                  </a:lnTo>
                  <a:lnTo>
                    <a:pt x="1272965" y="284590"/>
                  </a:lnTo>
                  <a:lnTo>
                    <a:pt x="1270585" y="303128"/>
                  </a:lnTo>
                  <a:lnTo>
                    <a:pt x="1268204" y="321931"/>
                  </a:lnTo>
                  <a:lnTo>
                    <a:pt x="1265295" y="340470"/>
                  </a:lnTo>
                  <a:lnTo>
                    <a:pt x="1262385" y="359008"/>
                  </a:lnTo>
                  <a:lnTo>
                    <a:pt x="1258946" y="377546"/>
                  </a:lnTo>
                  <a:lnTo>
                    <a:pt x="1255243" y="396349"/>
                  </a:lnTo>
                  <a:lnTo>
                    <a:pt x="1251275" y="414888"/>
                  </a:lnTo>
                  <a:lnTo>
                    <a:pt x="1246778" y="433161"/>
                  </a:lnTo>
                  <a:lnTo>
                    <a:pt x="1242282" y="451435"/>
                  </a:lnTo>
                  <a:lnTo>
                    <a:pt x="1237256" y="469443"/>
                  </a:lnTo>
                  <a:lnTo>
                    <a:pt x="1231965" y="487187"/>
                  </a:lnTo>
                  <a:lnTo>
                    <a:pt x="1225882" y="505196"/>
                  </a:lnTo>
                  <a:lnTo>
                    <a:pt x="1220062" y="522940"/>
                  </a:lnTo>
                  <a:lnTo>
                    <a:pt x="1213714" y="540418"/>
                  </a:lnTo>
                  <a:lnTo>
                    <a:pt x="1206836" y="557897"/>
                  </a:lnTo>
                  <a:lnTo>
                    <a:pt x="1199959" y="575112"/>
                  </a:lnTo>
                  <a:lnTo>
                    <a:pt x="1192552" y="591796"/>
                  </a:lnTo>
                  <a:lnTo>
                    <a:pt x="1184617" y="608745"/>
                  </a:lnTo>
                  <a:lnTo>
                    <a:pt x="1176681" y="625430"/>
                  </a:lnTo>
                  <a:lnTo>
                    <a:pt x="1168217" y="641585"/>
                  </a:lnTo>
                  <a:lnTo>
                    <a:pt x="1159223" y="658004"/>
                  </a:lnTo>
                  <a:lnTo>
                    <a:pt x="1150230" y="673629"/>
                  </a:lnTo>
                  <a:lnTo>
                    <a:pt x="1140443" y="689255"/>
                  </a:lnTo>
                  <a:lnTo>
                    <a:pt x="1130391" y="704615"/>
                  </a:lnTo>
                  <a:lnTo>
                    <a:pt x="1120075" y="719445"/>
                  </a:lnTo>
                  <a:lnTo>
                    <a:pt x="1109494" y="734276"/>
                  </a:lnTo>
                  <a:lnTo>
                    <a:pt x="1098385" y="748842"/>
                  </a:lnTo>
                  <a:lnTo>
                    <a:pt x="1087010" y="762878"/>
                  </a:lnTo>
                  <a:lnTo>
                    <a:pt x="1075107" y="776650"/>
                  </a:lnTo>
                  <a:lnTo>
                    <a:pt x="1062939" y="789891"/>
                  </a:lnTo>
                  <a:lnTo>
                    <a:pt x="1060559" y="792275"/>
                  </a:lnTo>
                  <a:lnTo>
                    <a:pt x="1058971" y="795188"/>
                  </a:lnTo>
                  <a:lnTo>
                    <a:pt x="1057120" y="797836"/>
                  </a:lnTo>
                  <a:lnTo>
                    <a:pt x="1056062" y="801014"/>
                  </a:lnTo>
                  <a:lnTo>
                    <a:pt x="1055004" y="803927"/>
                  </a:lnTo>
                  <a:lnTo>
                    <a:pt x="1054475" y="806840"/>
                  </a:lnTo>
                  <a:lnTo>
                    <a:pt x="1054210" y="810283"/>
                  </a:lnTo>
                  <a:lnTo>
                    <a:pt x="1054210" y="813461"/>
                  </a:lnTo>
                  <a:lnTo>
                    <a:pt x="1054210" y="816374"/>
                  </a:lnTo>
                  <a:lnTo>
                    <a:pt x="1054739" y="819552"/>
                  </a:lnTo>
                  <a:lnTo>
                    <a:pt x="1055533" y="822730"/>
                  </a:lnTo>
                  <a:lnTo>
                    <a:pt x="1056591" y="825379"/>
                  </a:lnTo>
                  <a:lnTo>
                    <a:pt x="1058178" y="828292"/>
                  </a:lnTo>
                  <a:lnTo>
                    <a:pt x="1060030" y="831205"/>
                  </a:lnTo>
                  <a:lnTo>
                    <a:pt x="1061881" y="833588"/>
                  </a:lnTo>
                  <a:lnTo>
                    <a:pt x="1064262" y="836237"/>
                  </a:lnTo>
                  <a:lnTo>
                    <a:pt x="1066907" y="838355"/>
                  </a:lnTo>
                  <a:lnTo>
                    <a:pt x="1069552" y="840209"/>
                  </a:lnTo>
                  <a:lnTo>
                    <a:pt x="1072462" y="841798"/>
                  </a:lnTo>
                  <a:lnTo>
                    <a:pt x="1075107" y="842858"/>
                  </a:lnTo>
                  <a:lnTo>
                    <a:pt x="1078281" y="843917"/>
                  </a:lnTo>
                  <a:lnTo>
                    <a:pt x="1081455" y="844712"/>
                  </a:lnTo>
                  <a:lnTo>
                    <a:pt x="1084365" y="844976"/>
                  </a:lnTo>
                  <a:lnTo>
                    <a:pt x="1087539" y="845241"/>
                  </a:lnTo>
                  <a:lnTo>
                    <a:pt x="1090978" y="844976"/>
                  </a:lnTo>
                  <a:lnTo>
                    <a:pt x="1093888" y="844447"/>
                  </a:lnTo>
                  <a:lnTo>
                    <a:pt x="1096797" y="843387"/>
                  </a:lnTo>
                  <a:lnTo>
                    <a:pt x="1099972" y="842328"/>
                  </a:lnTo>
                  <a:lnTo>
                    <a:pt x="1102617" y="841004"/>
                  </a:lnTo>
                  <a:lnTo>
                    <a:pt x="1105526" y="838885"/>
                  </a:lnTo>
                  <a:lnTo>
                    <a:pt x="1108172" y="837031"/>
                  </a:lnTo>
                  <a:lnTo>
                    <a:pt x="1110552" y="834648"/>
                  </a:lnTo>
                  <a:lnTo>
                    <a:pt x="1124043" y="819817"/>
                  </a:lnTo>
                  <a:lnTo>
                    <a:pt x="1137004" y="804722"/>
                  </a:lnTo>
                  <a:lnTo>
                    <a:pt x="1149701" y="789097"/>
                  </a:lnTo>
                  <a:lnTo>
                    <a:pt x="1161604" y="773471"/>
                  </a:lnTo>
                  <a:lnTo>
                    <a:pt x="1173507" y="757581"/>
                  </a:lnTo>
                  <a:lnTo>
                    <a:pt x="1184617" y="740897"/>
                  </a:lnTo>
                  <a:lnTo>
                    <a:pt x="1195727" y="724213"/>
                  </a:lnTo>
                  <a:lnTo>
                    <a:pt x="1206043" y="707528"/>
                  </a:lnTo>
                  <a:lnTo>
                    <a:pt x="1216094" y="690049"/>
                  </a:lnTo>
                  <a:lnTo>
                    <a:pt x="1225617" y="672570"/>
                  </a:lnTo>
                  <a:lnTo>
                    <a:pt x="1234875" y="654826"/>
                  </a:lnTo>
                  <a:lnTo>
                    <a:pt x="1243604" y="637082"/>
                  </a:lnTo>
                  <a:lnTo>
                    <a:pt x="1252069" y="618809"/>
                  </a:lnTo>
                  <a:lnTo>
                    <a:pt x="1260269" y="600536"/>
                  </a:lnTo>
                  <a:lnTo>
                    <a:pt x="1267940" y="581997"/>
                  </a:lnTo>
                  <a:lnTo>
                    <a:pt x="1274817" y="563459"/>
                  </a:lnTo>
                  <a:lnTo>
                    <a:pt x="1281959" y="544656"/>
                  </a:lnTo>
                  <a:lnTo>
                    <a:pt x="1288307" y="525853"/>
                  </a:lnTo>
                  <a:lnTo>
                    <a:pt x="1294127" y="506785"/>
                  </a:lnTo>
                  <a:lnTo>
                    <a:pt x="1300211" y="487187"/>
                  </a:lnTo>
                  <a:lnTo>
                    <a:pt x="1305501" y="468119"/>
                  </a:lnTo>
                  <a:lnTo>
                    <a:pt x="1310262" y="448786"/>
                  </a:lnTo>
                  <a:lnTo>
                    <a:pt x="1315024" y="429188"/>
                  </a:lnTo>
                  <a:lnTo>
                    <a:pt x="1319256" y="409591"/>
                  </a:lnTo>
                  <a:lnTo>
                    <a:pt x="1323224" y="389993"/>
                  </a:lnTo>
                  <a:lnTo>
                    <a:pt x="1326662" y="370396"/>
                  </a:lnTo>
                  <a:lnTo>
                    <a:pt x="1330101" y="350798"/>
                  </a:lnTo>
                  <a:lnTo>
                    <a:pt x="1333011" y="330936"/>
                  </a:lnTo>
                  <a:lnTo>
                    <a:pt x="1335391" y="311338"/>
                  </a:lnTo>
                  <a:lnTo>
                    <a:pt x="1337772" y="291475"/>
                  </a:lnTo>
                  <a:lnTo>
                    <a:pt x="1339624" y="271613"/>
                  </a:lnTo>
                  <a:lnTo>
                    <a:pt x="1341475" y="252015"/>
                  </a:lnTo>
                  <a:lnTo>
                    <a:pt x="1341475" y="248572"/>
                  </a:lnTo>
                  <a:lnTo>
                    <a:pt x="1341211" y="245659"/>
                  </a:lnTo>
                  <a:lnTo>
                    <a:pt x="1340417" y="242216"/>
                  </a:lnTo>
                  <a:lnTo>
                    <a:pt x="1339624" y="239039"/>
                  </a:lnTo>
                  <a:lnTo>
                    <a:pt x="1338566" y="236390"/>
                  </a:lnTo>
                  <a:lnTo>
                    <a:pt x="1337243" y="233477"/>
                  </a:lnTo>
                  <a:lnTo>
                    <a:pt x="1335391" y="230829"/>
                  </a:lnTo>
                  <a:lnTo>
                    <a:pt x="1333540" y="228445"/>
                  </a:lnTo>
                  <a:lnTo>
                    <a:pt x="1331159" y="226062"/>
                  </a:lnTo>
                  <a:lnTo>
                    <a:pt x="1329043" y="223943"/>
                  </a:lnTo>
                  <a:lnTo>
                    <a:pt x="1326398" y="222089"/>
                  </a:lnTo>
                  <a:lnTo>
                    <a:pt x="1323753" y="220500"/>
                  </a:lnTo>
                  <a:lnTo>
                    <a:pt x="1320579" y="219176"/>
                  </a:lnTo>
                  <a:lnTo>
                    <a:pt x="1317669" y="218382"/>
                  </a:lnTo>
                  <a:lnTo>
                    <a:pt x="1314495" y="217322"/>
                  </a:lnTo>
                  <a:lnTo>
                    <a:pt x="1311056" y="217057"/>
                  </a:lnTo>
                  <a:lnTo>
                    <a:pt x="1307617" y="216793"/>
                  </a:lnTo>
                  <a:close/>
                  <a:moveTo>
                    <a:pt x="442912" y="112713"/>
                  </a:moveTo>
                  <a:lnTo>
                    <a:pt x="1493837" y="112713"/>
                  </a:lnTo>
                  <a:lnTo>
                    <a:pt x="1485637" y="163826"/>
                  </a:lnTo>
                  <a:lnTo>
                    <a:pt x="1477172" y="211761"/>
                  </a:lnTo>
                  <a:lnTo>
                    <a:pt x="1468708" y="257312"/>
                  </a:lnTo>
                  <a:lnTo>
                    <a:pt x="1460508" y="299685"/>
                  </a:lnTo>
                  <a:lnTo>
                    <a:pt x="1452308" y="339145"/>
                  </a:lnTo>
                  <a:lnTo>
                    <a:pt x="1444372" y="375427"/>
                  </a:lnTo>
                  <a:lnTo>
                    <a:pt x="1436437" y="408532"/>
                  </a:lnTo>
                  <a:lnTo>
                    <a:pt x="1429559" y="438723"/>
                  </a:lnTo>
                  <a:lnTo>
                    <a:pt x="1422682" y="465471"/>
                  </a:lnTo>
                  <a:lnTo>
                    <a:pt x="1416598" y="488776"/>
                  </a:lnTo>
                  <a:lnTo>
                    <a:pt x="1411308" y="508638"/>
                  </a:lnTo>
                  <a:lnTo>
                    <a:pt x="1406811" y="525058"/>
                  </a:lnTo>
                  <a:lnTo>
                    <a:pt x="1399934" y="547304"/>
                  </a:lnTo>
                  <a:lnTo>
                    <a:pt x="1397817" y="554719"/>
                  </a:lnTo>
                  <a:lnTo>
                    <a:pt x="1394114" y="564518"/>
                  </a:lnTo>
                  <a:lnTo>
                    <a:pt x="1390146" y="574847"/>
                  </a:lnTo>
                  <a:lnTo>
                    <a:pt x="1385914" y="585440"/>
                  </a:lnTo>
                  <a:lnTo>
                    <a:pt x="1380888" y="596563"/>
                  </a:lnTo>
                  <a:lnTo>
                    <a:pt x="1375863" y="608216"/>
                  </a:lnTo>
                  <a:lnTo>
                    <a:pt x="1370308" y="620398"/>
                  </a:lnTo>
                  <a:lnTo>
                    <a:pt x="1364224" y="632580"/>
                  </a:lnTo>
                  <a:lnTo>
                    <a:pt x="1357875" y="645027"/>
                  </a:lnTo>
                  <a:lnTo>
                    <a:pt x="1351263" y="658004"/>
                  </a:lnTo>
                  <a:lnTo>
                    <a:pt x="1343856" y="671246"/>
                  </a:lnTo>
                  <a:lnTo>
                    <a:pt x="1336714" y="684488"/>
                  </a:lnTo>
                  <a:lnTo>
                    <a:pt x="1328779" y="698259"/>
                  </a:lnTo>
                  <a:lnTo>
                    <a:pt x="1320579" y="711501"/>
                  </a:lnTo>
                  <a:lnTo>
                    <a:pt x="1312379" y="725537"/>
                  </a:lnTo>
                  <a:lnTo>
                    <a:pt x="1303649" y="739573"/>
                  </a:lnTo>
                  <a:lnTo>
                    <a:pt x="1294656" y="753609"/>
                  </a:lnTo>
                  <a:lnTo>
                    <a:pt x="1285133" y="767645"/>
                  </a:lnTo>
                  <a:lnTo>
                    <a:pt x="1275875" y="781416"/>
                  </a:lnTo>
                  <a:lnTo>
                    <a:pt x="1266088" y="795453"/>
                  </a:lnTo>
                  <a:lnTo>
                    <a:pt x="1256036" y="809489"/>
                  </a:lnTo>
                  <a:lnTo>
                    <a:pt x="1245720" y="823260"/>
                  </a:lnTo>
                  <a:lnTo>
                    <a:pt x="1235140" y="836767"/>
                  </a:lnTo>
                  <a:lnTo>
                    <a:pt x="1224559" y="850273"/>
                  </a:lnTo>
                  <a:lnTo>
                    <a:pt x="1213714" y="863779"/>
                  </a:lnTo>
                  <a:lnTo>
                    <a:pt x="1202340" y="877021"/>
                  </a:lnTo>
                  <a:lnTo>
                    <a:pt x="1191230" y="889468"/>
                  </a:lnTo>
                  <a:lnTo>
                    <a:pt x="1179591" y="902180"/>
                  </a:lnTo>
                  <a:lnTo>
                    <a:pt x="1167952" y="914627"/>
                  </a:lnTo>
                  <a:lnTo>
                    <a:pt x="1156049" y="926280"/>
                  </a:lnTo>
                  <a:lnTo>
                    <a:pt x="1144146" y="937933"/>
                  </a:lnTo>
                  <a:lnTo>
                    <a:pt x="1132243" y="949056"/>
                  </a:lnTo>
                  <a:lnTo>
                    <a:pt x="1119810" y="959914"/>
                  </a:lnTo>
                  <a:lnTo>
                    <a:pt x="1119810" y="992753"/>
                  </a:lnTo>
                  <a:lnTo>
                    <a:pt x="1119810" y="993548"/>
                  </a:lnTo>
                  <a:lnTo>
                    <a:pt x="1119546" y="994872"/>
                  </a:lnTo>
                  <a:lnTo>
                    <a:pt x="1119546" y="995666"/>
                  </a:lnTo>
                  <a:lnTo>
                    <a:pt x="1119546" y="996196"/>
                  </a:lnTo>
                  <a:lnTo>
                    <a:pt x="1119281" y="995931"/>
                  </a:lnTo>
                  <a:lnTo>
                    <a:pt x="1117694" y="998579"/>
                  </a:lnTo>
                  <a:lnTo>
                    <a:pt x="1115578" y="1001493"/>
                  </a:lnTo>
                  <a:lnTo>
                    <a:pt x="1112668" y="1004671"/>
                  </a:lnTo>
                  <a:lnTo>
                    <a:pt x="1109230" y="1007849"/>
                  </a:lnTo>
                  <a:lnTo>
                    <a:pt x="1101294" y="1015529"/>
                  </a:lnTo>
                  <a:lnTo>
                    <a:pt x="1096797" y="1020031"/>
                  </a:lnTo>
                  <a:lnTo>
                    <a:pt x="1092301" y="1024798"/>
                  </a:lnTo>
                  <a:lnTo>
                    <a:pt x="1087804" y="1030095"/>
                  </a:lnTo>
                  <a:lnTo>
                    <a:pt x="1083307" y="1035921"/>
                  </a:lnTo>
                  <a:lnTo>
                    <a:pt x="1079075" y="1042807"/>
                  </a:lnTo>
                  <a:lnTo>
                    <a:pt x="1074843" y="1050222"/>
                  </a:lnTo>
                  <a:lnTo>
                    <a:pt x="1073255" y="1053930"/>
                  </a:lnTo>
                  <a:lnTo>
                    <a:pt x="1071668" y="1057902"/>
                  </a:lnTo>
                  <a:lnTo>
                    <a:pt x="1069817" y="1062404"/>
                  </a:lnTo>
                  <a:lnTo>
                    <a:pt x="1068230" y="1066906"/>
                  </a:lnTo>
                  <a:lnTo>
                    <a:pt x="1066907" y="1071673"/>
                  </a:lnTo>
                  <a:lnTo>
                    <a:pt x="1065584" y="1076440"/>
                  </a:lnTo>
                  <a:lnTo>
                    <a:pt x="1064526" y="1081737"/>
                  </a:lnTo>
                  <a:lnTo>
                    <a:pt x="1063733" y="1087298"/>
                  </a:lnTo>
                  <a:lnTo>
                    <a:pt x="1064526" y="1089152"/>
                  </a:lnTo>
                  <a:lnTo>
                    <a:pt x="1064262" y="1120932"/>
                  </a:lnTo>
                  <a:lnTo>
                    <a:pt x="1064262" y="1121727"/>
                  </a:lnTo>
                  <a:lnTo>
                    <a:pt x="1064526" y="1121727"/>
                  </a:lnTo>
                  <a:lnTo>
                    <a:pt x="1063468" y="1124640"/>
                  </a:lnTo>
                  <a:lnTo>
                    <a:pt x="1062675" y="1127023"/>
                  </a:lnTo>
                  <a:lnTo>
                    <a:pt x="1060823" y="1130466"/>
                  </a:lnTo>
                  <a:lnTo>
                    <a:pt x="1058707" y="1134704"/>
                  </a:lnTo>
                  <a:lnTo>
                    <a:pt x="1055268" y="1139735"/>
                  </a:lnTo>
                  <a:lnTo>
                    <a:pt x="1053681" y="1142119"/>
                  </a:lnTo>
                  <a:lnTo>
                    <a:pt x="1051829" y="1144238"/>
                  </a:lnTo>
                  <a:lnTo>
                    <a:pt x="1048655" y="1147945"/>
                  </a:lnTo>
                  <a:lnTo>
                    <a:pt x="1044952" y="1150858"/>
                  </a:lnTo>
                  <a:lnTo>
                    <a:pt x="1041513" y="1153242"/>
                  </a:lnTo>
                  <a:lnTo>
                    <a:pt x="1036488" y="1156420"/>
                  </a:lnTo>
                  <a:lnTo>
                    <a:pt x="1035165" y="1157214"/>
                  </a:lnTo>
                  <a:lnTo>
                    <a:pt x="1034107" y="1157744"/>
                  </a:lnTo>
                  <a:lnTo>
                    <a:pt x="1030933" y="1159333"/>
                  </a:lnTo>
                  <a:lnTo>
                    <a:pt x="1026436" y="1161187"/>
                  </a:lnTo>
                  <a:lnTo>
                    <a:pt x="1017971" y="1163570"/>
                  </a:lnTo>
                  <a:lnTo>
                    <a:pt x="1016120" y="1168337"/>
                  </a:lnTo>
                  <a:lnTo>
                    <a:pt x="1016120" y="1454092"/>
                  </a:lnTo>
                  <a:lnTo>
                    <a:pt x="1015855" y="1473160"/>
                  </a:lnTo>
                  <a:lnTo>
                    <a:pt x="1030404" y="1474749"/>
                  </a:lnTo>
                  <a:lnTo>
                    <a:pt x="1036752" y="1475808"/>
                  </a:lnTo>
                  <a:lnTo>
                    <a:pt x="1042571" y="1476868"/>
                  </a:lnTo>
                  <a:lnTo>
                    <a:pt x="1043365" y="1477133"/>
                  </a:lnTo>
                  <a:lnTo>
                    <a:pt x="1046275" y="1477662"/>
                  </a:lnTo>
                  <a:lnTo>
                    <a:pt x="1054210" y="1479516"/>
                  </a:lnTo>
                  <a:lnTo>
                    <a:pt x="1057120" y="1480840"/>
                  </a:lnTo>
                  <a:lnTo>
                    <a:pt x="1060030" y="1481635"/>
                  </a:lnTo>
                  <a:lnTo>
                    <a:pt x="1062410" y="1482959"/>
                  </a:lnTo>
                  <a:lnTo>
                    <a:pt x="1063733" y="1484018"/>
                  </a:lnTo>
                  <a:lnTo>
                    <a:pt x="1064791" y="1485342"/>
                  </a:lnTo>
                  <a:lnTo>
                    <a:pt x="1065055" y="1486667"/>
                  </a:lnTo>
                  <a:lnTo>
                    <a:pt x="1065320" y="1486667"/>
                  </a:lnTo>
                  <a:lnTo>
                    <a:pt x="1065320" y="1507588"/>
                  </a:lnTo>
                  <a:lnTo>
                    <a:pt x="1065320" y="1513944"/>
                  </a:lnTo>
                  <a:lnTo>
                    <a:pt x="1067436" y="1516063"/>
                  </a:lnTo>
                  <a:lnTo>
                    <a:pt x="871958" y="1516063"/>
                  </a:lnTo>
                  <a:lnTo>
                    <a:pt x="871958" y="1514739"/>
                  </a:lnTo>
                  <a:lnTo>
                    <a:pt x="871958" y="1507588"/>
                  </a:lnTo>
                  <a:lnTo>
                    <a:pt x="871958" y="1486667"/>
                  </a:lnTo>
                  <a:lnTo>
                    <a:pt x="872223" y="1486667"/>
                  </a:lnTo>
                  <a:lnTo>
                    <a:pt x="872487" y="1485607"/>
                  </a:lnTo>
                  <a:lnTo>
                    <a:pt x="873016" y="1484283"/>
                  </a:lnTo>
                  <a:lnTo>
                    <a:pt x="874074" y="1483489"/>
                  </a:lnTo>
                  <a:lnTo>
                    <a:pt x="875926" y="1482429"/>
                  </a:lnTo>
                  <a:lnTo>
                    <a:pt x="877778" y="1481635"/>
                  </a:lnTo>
                  <a:lnTo>
                    <a:pt x="880158" y="1480575"/>
                  </a:lnTo>
                  <a:lnTo>
                    <a:pt x="885978" y="1478722"/>
                  </a:lnTo>
                  <a:lnTo>
                    <a:pt x="892855" y="1477133"/>
                  </a:lnTo>
                  <a:lnTo>
                    <a:pt x="901319" y="1475808"/>
                  </a:lnTo>
                  <a:lnTo>
                    <a:pt x="910842" y="1474219"/>
                  </a:lnTo>
                  <a:lnTo>
                    <a:pt x="921423" y="1473160"/>
                  </a:lnTo>
                  <a:lnTo>
                    <a:pt x="921423" y="1454092"/>
                  </a:lnTo>
                  <a:lnTo>
                    <a:pt x="921423" y="1170721"/>
                  </a:lnTo>
                  <a:lnTo>
                    <a:pt x="920894" y="1170721"/>
                  </a:lnTo>
                  <a:lnTo>
                    <a:pt x="920894" y="1168602"/>
                  </a:lnTo>
                  <a:lnTo>
                    <a:pt x="920365" y="1167013"/>
                  </a:lnTo>
                  <a:lnTo>
                    <a:pt x="919836" y="1163835"/>
                  </a:lnTo>
                  <a:lnTo>
                    <a:pt x="913752" y="1161981"/>
                  </a:lnTo>
                  <a:lnTo>
                    <a:pt x="908197" y="1160128"/>
                  </a:lnTo>
                  <a:lnTo>
                    <a:pt x="902642" y="1157744"/>
                  </a:lnTo>
                  <a:lnTo>
                    <a:pt x="901849" y="1157214"/>
                  </a:lnTo>
                  <a:lnTo>
                    <a:pt x="900526" y="1156420"/>
                  </a:lnTo>
                  <a:lnTo>
                    <a:pt x="898674" y="1155096"/>
                  </a:lnTo>
                  <a:lnTo>
                    <a:pt x="895765" y="1153772"/>
                  </a:lnTo>
                  <a:lnTo>
                    <a:pt x="892590" y="1151653"/>
                  </a:lnTo>
                  <a:lnTo>
                    <a:pt x="889152" y="1148475"/>
                  </a:lnTo>
                  <a:lnTo>
                    <a:pt x="885449" y="1144502"/>
                  </a:lnTo>
                  <a:lnTo>
                    <a:pt x="881481" y="1139735"/>
                  </a:lnTo>
                  <a:lnTo>
                    <a:pt x="877778" y="1134439"/>
                  </a:lnTo>
                  <a:lnTo>
                    <a:pt x="876984" y="1133115"/>
                  </a:lnTo>
                  <a:lnTo>
                    <a:pt x="875397" y="1130201"/>
                  </a:lnTo>
                  <a:lnTo>
                    <a:pt x="874603" y="1129142"/>
                  </a:lnTo>
                  <a:lnTo>
                    <a:pt x="873545" y="1126759"/>
                  </a:lnTo>
                  <a:lnTo>
                    <a:pt x="873281" y="1125964"/>
                  </a:lnTo>
                  <a:lnTo>
                    <a:pt x="872752" y="1124110"/>
                  </a:lnTo>
                  <a:lnTo>
                    <a:pt x="872487" y="1124110"/>
                  </a:lnTo>
                  <a:lnTo>
                    <a:pt x="872487" y="1121992"/>
                  </a:lnTo>
                  <a:lnTo>
                    <a:pt x="872487" y="1121727"/>
                  </a:lnTo>
                  <a:lnTo>
                    <a:pt x="872487" y="1121197"/>
                  </a:lnTo>
                  <a:lnTo>
                    <a:pt x="872487" y="1120932"/>
                  </a:lnTo>
                  <a:lnTo>
                    <a:pt x="872487" y="1087034"/>
                  </a:lnTo>
                  <a:lnTo>
                    <a:pt x="872752" y="1087034"/>
                  </a:lnTo>
                  <a:lnTo>
                    <a:pt x="871694" y="1080413"/>
                  </a:lnTo>
                  <a:lnTo>
                    <a:pt x="870636" y="1074057"/>
                  </a:lnTo>
                  <a:lnTo>
                    <a:pt x="868784" y="1067966"/>
                  </a:lnTo>
                  <a:lnTo>
                    <a:pt x="866932" y="1062404"/>
                  </a:lnTo>
                  <a:lnTo>
                    <a:pt x="864816" y="1057108"/>
                  </a:lnTo>
                  <a:lnTo>
                    <a:pt x="862700" y="1052076"/>
                  </a:lnTo>
                  <a:lnTo>
                    <a:pt x="860319" y="1047574"/>
                  </a:lnTo>
                  <a:lnTo>
                    <a:pt x="857939" y="1043071"/>
                  </a:lnTo>
                  <a:lnTo>
                    <a:pt x="853707" y="1036980"/>
                  </a:lnTo>
                  <a:lnTo>
                    <a:pt x="853442" y="1035921"/>
                  </a:lnTo>
                  <a:lnTo>
                    <a:pt x="849474" y="1030889"/>
                  </a:lnTo>
                  <a:lnTo>
                    <a:pt x="848681" y="1029830"/>
                  </a:lnTo>
                  <a:lnTo>
                    <a:pt x="844977" y="1025328"/>
                  </a:lnTo>
                  <a:lnTo>
                    <a:pt x="844184" y="1024533"/>
                  </a:lnTo>
                  <a:lnTo>
                    <a:pt x="840216" y="1020296"/>
                  </a:lnTo>
                  <a:lnTo>
                    <a:pt x="839423" y="1019501"/>
                  </a:lnTo>
                  <a:lnTo>
                    <a:pt x="835719" y="1015794"/>
                  </a:lnTo>
                  <a:lnTo>
                    <a:pt x="834661" y="1014734"/>
                  </a:lnTo>
                  <a:lnTo>
                    <a:pt x="831487" y="1011556"/>
                  </a:lnTo>
                  <a:lnTo>
                    <a:pt x="827519" y="1008113"/>
                  </a:lnTo>
                  <a:lnTo>
                    <a:pt x="827255" y="1007849"/>
                  </a:lnTo>
                  <a:lnTo>
                    <a:pt x="823816" y="1004671"/>
                  </a:lnTo>
                  <a:lnTo>
                    <a:pt x="821171" y="1001493"/>
                  </a:lnTo>
                  <a:lnTo>
                    <a:pt x="818790" y="998579"/>
                  </a:lnTo>
                  <a:lnTo>
                    <a:pt x="817468" y="995931"/>
                  </a:lnTo>
                  <a:lnTo>
                    <a:pt x="817203" y="996196"/>
                  </a:lnTo>
                  <a:lnTo>
                    <a:pt x="816939" y="996196"/>
                  </a:lnTo>
                  <a:lnTo>
                    <a:pt x="816674" y="992753"/>
                  </a:lnTo>
                  <a:lnTo>
                    <a:pt x="816674" y="959649"/>
                  </a:lnTo>
                  <a:lnTo>
                    <a:pt x="807945" y="951969"/>
                  </a:lnTo>
                  <a:lnTo>
                    <a:pt x="798952" y="944024"/>
                  </a:lnTo>
                  <a:lnTo>
                    <a:pt x="790222" y="935549"/>
                  </a:lnTo>
                  <a:lnTo>
                    <a:pt x="781493" y="927339"/>
                  </a:lnTo>
                  <a:lnTo>
                    <a:pt x="772764" y="918865"/>
                  </a:lnTo>
                  <a:lnTo>
                    <a:pt x="762713" y="908007"/>
                  </a:lnTo>
                  <a:lnTo>
                    <a:pt x="754777" y="900062"/>
                  </a:lnTo>
                  <a:lnTo>
                    <a:pt x="747371" y="891587"/>
                  </a:lnTo>
                  <a:lnTo>
                    <a:pt x="736790" y="879934"/>
                  </a:lnTo>
                  <a:lnTo>
                    <a:pt x="722242" y="862985"/>
                  </a:lnTo>
                  <a:lnTo>
                    <a:pt x="712190" y="850803"/>
                  </a:lnTo>
                  <a:lnTo>
                    <a:pt x="697906" y="833059"/>
                  </a:lnTo>
                  <a:lnTo>
                    <a:pt x="688648" y="820612"/>
                  </a:lnTo>
                  <a:lnTo>
                    <a:pt x="674629" y="801809"/>
                  </a:lnTo>
                  <a:lnTo>
                    <a:pt x="666164" y="790421"/>
                  </a:lnTo>
                  <a:lnTo>
                    <a:pt x="652145" y="769764"/>
                  </a:lnTo>
                  <a:lnTo>
                    <a:pt x="644739" y="759435"/>
                  </a:lnTo>
                  <a:lnTo>
                    <a:pt x="636538" y="746723"/>
                  </a:lnTo>
                  <a:lnTo>
                    <a:pt x="628603" y="734011"/>
                  </a:lnTo>
                  <a:lnTo>
                    <a:pt x="625429" y="729244"/>
                  </a:lnTo>
                  <a:lnTo>
                    <a:pt x="615377" y="713089"/>
                  </a:lnTo>
                  <a:lnTo>
                    <a:pt x="605855" y="696670"/>
                  </a:lnTo>
                  <a:lnTo>
                    <a:pt x="596861" y="681045"/>
                  </a:lnTo>
                  <a:lnTo>
                    <a:pt x="588132" y="665420"/>
                  </a:lnTo>
                  <a:lnTo>
                    <a:pt x="589719" y="669127"/>
                  </a:lnTo>
                  <a:lnTo>
                    <a:pt x="574906" y="639996"/>
                  </a:lnTo>
                  <a:lnTo>
                    <a:pt x="569087" y="627813"/>
                  </a:lnTo>
                  <a:lnTo>
                    <a:pt x="563267" y="616425"/>
                  </a:lnTo>
                  <a:lnTo>
                    <a:pt x="558242" y="605038"/>
                  </a:lnTo>
                  <a:lnTo>
                    <a:pt x="553480" y="594180"/>
                  </a:lnTo>
                  <a:lnTo>
                    <a:pt x="548983" y="583321"/>
                  </a:lnTo>
                  <a:lnTo>
                    <a:pt x="545280" y="573258"/>
                  </a:lnTo>
                  <a:lnTo>
                    <a:pt x="541842" y="563724"/>
                  </a:lnTo>
                  <a:lnTo>
                    <a:pt x="538932" y="554719"/>
                  </a:lnTo>
                  <a:lnTo>
                    <a:pt x="536287" y="547304"/>
                  </a:lnTo>
                  <a:lnTo>
                    <a:pt x="529938" y="525058"/>
                  </a:lnTo>
                  <a:lnTo>
                    <a:pt x="525441" y="508638"/>
                  </a:lnTo>
                  <a:lnTo>
                    <a:pt x="520151" y="488776"/>
                  </a:lnTo>
                  <a:lnTo>
                    <a:pt x="514067" y="465471"/>
                  </a:lnTo>
                  <a:lnTo>
                    <a:pt x="507190" y="438723"/>
                  </a:lnTo>
                  <a:lnTo>
                    <a:pt x="500312" y="408532"/>
                  </a:lnTo>
                  <a:lnTo>
                    <a:pt x="492377" y="375427"/>
                  </a:lnTo>
                  <a:lnTo>
                    <a:pt x="484441" y="339145"/>
                  </a:lnTo>
                  <a:lnTo>
                    <a:pt x="476241" y="299685"/>
                  </a:lnTo>
                  <a:lnTo>
                    <a:pt x="467777" y="257312"/>
                  </a:lnTo>
                  <a:lnTo>
                    <a:pt x="459577" y="211761"/>
                  </a:lnTo>
                  <a:lnTo>
                    <a:pt x="451112" y="163826"/>
                  </a:lnTo>
                  <a:lnTo>
                    <a:pt x="442912" y="112713"/>
                  </a:lnTo>
                  <a:close/>
                  <a:moveTo>
                    <a:pt x="208966" y="79375"/>
                  </a:moveTo>
                  <a:lnTo>
                    <a:pt x="216098" y="79375"/>
                  </a:lnTo>
                  <a:lnTo>
                    <a:pt x="224816" y="79375"/>
                  </a:lnTo>
                  <a:lnTo>
                    <a:pt x="233534" y="79904"/>
                  </a:lnTo>
                  <a:lnTo>
                    <a:pt x="242252" y="80698"/>
                  </a:lnTo>
                  <a:lnTo>
                    <a:pt x="250706" y="82286"/>
                  </a:lnTo>
                  <a:lnTo>
                    <a:pt x="258895" y="83874"/>
                  </a:lnTo>
                  <a:lnTo>
                    <a:pt x="266821" y="85462"/>
                  </a:lnTo>
                  <a:lnTo>
                    <a:pt x="274746" y="87844"/>
                  </a:lnTo>
                  <a:lnTo>
                    <a:pt x="282407" y="90226"/>
                  </a:lnTo>
                  <a:lnTo>
                    <a:pt x="289804" y="93137"/>
                  </a:lnTo>
                  <a:lnTo>
                    <a:pt x="297201" y="96313"/>
                  </a:lnTo>
                  <a:lnTo>
                    <a:pt x="304070" y="99489"/>
                  </a:lnTo>
                  <a:lnTo>
                    <a:pt x="311203" y="103194"/>
                  </a:lnTo>
                  <a:lnTo>
                    <a:pt x="318071" y="106900"/>
                  </a:lnTo>
                  <a:lnTo>
                    <a:pt x="324412" y="111134"/>
                  </a:lnTo>
                  <a:lnTo>
                    <a:pt x="330752" y="115369"/>
                  </a:lnTo>
                  <a:lnTo>
                    <a:pt x="336828" y="119603"/>
                  </a:lnTo>
                  <a:lnTo>
                    <a:pt x="342640" y="124102"/>
                  </a:lnTo>
                  <a:lnTo>
                    <a:pt x="348188" y="128866"/>
                  </a:lnTo>
                  <a:lnTo>
                    <a:pt x="353735" y="133630"/>
                  </a:lnTo>
                  <a:lnTo>
                    <a:pt x="359283" y="138659"/>
                  </a:lnTo>
                  <a:lnTo>
                    <a:pt x="364303" y="143687"/>
                  </a:lnTo>
                  <a:lnTo>
                    <a:pt x="369322" y="148716"/>
                  </a:lnTo>
                  <a:lnTo>
                    <a:pt x="374077" y="154009"/>
                  </a:lnTo>
                  <a:lnTo>
                    <a:pt x="378568" y="159567"/>
                  </a:lnTo>
                  <a:lnTo>
                    <a:pt x="387022" y="170153"/>
                  </a:lnTo>
                  <a:lnTo>
                    <a:pt x="394947" y="181004"/>
                  </a:lnTo>
                  <a:lnTo>
                    <a:pt x="402344" y="192119"/>
                  </a:lnTo>
                  <a:lnTo>
                    <a:pt x="408949" y="202971"/>
                  </a:lnTo>
                  <a:lnTo>
                    <a:pt x="415289" y="213821"/>
                  </a:lnTo>
                  <a:lnTo>
                    <a:pt x="420837" y="224672"/>
                  </a:lnTo>
                  <a:lnTo>
                    <a:pt x="425856" y="235259"/>
                  </a:lnTo>
                  <a:lnTo>
                    <a:pt x="430611" y="245316"/>
                  </a:lnTo>
                  <a:lnTo>
                    <a:pt x="434838" y="255637"/>
                  </a:lnTo>
                  <a:lnTo>
                    <a:pt x="438537" y="264900"/>
                  </a:lnTo>
                  <a:lnTo>
                    <a:pt x="441971" y="273899"/>
                  </a:lnTo>
                  <a:lnTo>
                    <a:pt x="444613" y="282103"/>
                  </a:lnTo>
                  <a:lnTo>
                    <a:pt x="449368" y="296924"/>
                  </a:lnTo>
                  <a:lnTo>
                    <a:pt x="452538" y="308304"/>
                  </a:lnTo>
                  <a:lnTo>
                    <a:pt x="454388" y="315980"/>
                  </a:lnTo>
                  <a:lnTo>
                    <a:pt x="455444" y="319420"/>
                  </a:lnTo>
                  <a:lnTo>
                    <a:pt x="455973" y="323655"/>
                  </a:lnTo>
                  <a:lnTo>
                    <a:pt x="456237" y="328154"/>
                  </a:lnTo>
                  <a:lnTo>
                    <a:pt x="456237" y="332653"/>
                  </a:lnTo>
                  <a:lnTo>
                    <a:pt x="455708" y="337152"/>
                  </a:lnTo>
                  <a:lnTo>
                    <a:pt x="454652" y="341387"/>
                  </a:lnTo>
                  <a:lnTo>
                    <a:pt x="453331" y="345621"/>
                  </a:lnTo>
                  <a:lnTo>
                    <a:pt x="451746" y="349591"/>
                  </a:lnTo>
                  <a:lnTo>
                    <a:pt x="449368" y="353296"/>
                  </a:lnTo>
                  <a:lnTo>
                    <a:pt x="447255" y="357002"/>
                  </a:lnTo>
                  <a:lnTo>
                    <a:pt x="444349" y="359913"/>
                  </a:lnTo>
                  <a:lnTo>
                    <a:pt x="441707" y="363089"/>
                  </a:lnTo>
                  <a:lnTo>
                    <a:pt x="438273" y="366000"/>
                  </a:lnTo>
                  <a:lnTo>
                    <a:pt x="434574" y="368117"/>
                  </a:lnTo>
                  <a:lnTo>
                    <a:pt x="430876" y="370234"/>
                  </a:lnTo>
                  <a:lnTo>
                    <a:pt x="426913" y="371822"/>
                  </a:lnTo>
                  <a:lnTo>
                    <a:pt x="422422" y="372881"/>
                  </a:lnTo>
                  <a:lnTo>
                    <a:pt x="418459" y="373675"/>
                  </a:lnTo>
                  <a:lnTo>
                    <a:pt x="414232" y="373940"/>
                  </a:lnTo>
                  <a:lnTo>
                    <a:pt x="409741" y="373940"/>
                  </a:lnTo>
                  <a:lnTo>
                    <a:pt x="405779" y="373410"/>
                  </a:lnTo>
                  <a:lnTo>
                    <a:pt x="401552" y="372352"/>
                  </a:lnTo>
                  <a:lnTo>
                    <a:pt x="397589" y="371028"/>
                  </a:lnTo>
                  <a:lnTo>
                    <a:pt x="393891" y="369176"/>
                  </a:lnTo>
                  <a:lnTo>
                    <a:pt x="390192" y="367059"/>
                  </a:lnTo>
                  <a:lnTo>
                    <a:pt x="387022" y="364412"/>
                  </a:lnTo>
                  <a:lnTo>
                    <a:pt x="383852" y="361765"/>
                  </a:lnTo>
                  <a:lnTo>
                    <a:pt x="380946" y="358589"/>
                  </a:lnTo>
                  <a:lnTo>
                    <a:pt x="378304" y="355149"/>
                  </a:lnTo>
                  <a:lnTo>
                    <a:pt x="375926" y="351708"/>
                  </a:lnTo>
                  <a:lnTo>
                    <a:pt x="374077" y="347739"/>
                  </a:lnTo>
                  <a:lnTo>
                    <a:pt x="372492" y="343504"/>
                  </a:lnTo>
                  <a:lnTo>
                    <a:pt x="371435" y="339005"/>
                  </a:lnTo>
                  <a:lnTo>
                    <a:pt x="371171" y="338476"/>
                  </a:lnTo>
                  <a:lnTo>
                    <a:pt x="370643" y="335299"/>
                  </a:lnTo>
                  <a:lnTo>
                    <a:pt x="367209" y="323390"/>
                  </a:lnTo>
                  <a:lnTo>
                    <a:pt x="364831" y="315186"/>
                  </a:lnTo>
                  <a:lnTo>
                    <a:pt x="361397" y="305393"/>
                  </a:lnTo>
                  <a:lnTo>
                    <a:pt x="357170" y="294542"/>
                  </a:lnTo>
                  <a:lnTo>
                    <a:pt x="352415" y="283162"/>
                  </a:lnTo>
                  <a:lnTo>
                    <a:pt x="346867" y="270988"/>
                  </a:lnTo>
                  <a:lnTo>
                    <a:pt x="340527" y="258549"/>
                  </a:lnTo>
                  <a:lnTo>
                    <a:pt x="337092" y="252462"/>
                  </a:lnTo>
                  <a:lnTo>
                    <a:pt x="333394" y="246374"/>
                  </a:lnTo>
                  <a:lnTo>
                    <a:pt x="329431" y="240023"/>
                  </a:lnTo>
                  <a:lnTo>
                    <a:pt x="325468" y="234200"/>
                  </a:lnTo>
                  <a:lnTo>
                    <a:pt x="321241" y="228378"/>
                  </a:lnTo>
                  <a:lnTo>
                    <a:pt x="316750" y="222555"/>
                  </a:lnTo>
                  <a:lnTo>
                    <a:pt x="312259" y="216997"/>
                  </a:lnTo>
                  <a:lnTo>
                    <a:pt x="307504" y="211704"/>
                  </a:lnTo>
                  <a:lnTo>
                    <a:pt x="302749" y="206676"/>
                  </a:lnTo>
                  <a:lnTo>
                    <a:pt x="297465" y="201912"/>
                  </a:lnTo>
                  <a:lnTo>
                    <a:pt x="292446" y="197148"/>
                  </a:lnTo>
                  <a:lnTo>
                    <a:pt x="286898" y="192913"/>
                  </a:lnTo>
                  <a:lnTo>
                    <a:pt x="279501" y="187885"/>
                  </a:lnTo>
                  <a:lnTo>
                    <a:pt x="271576" y="183386"/>
                  </a:lnTo>
                  <a:lnTo>
                    <a:pt x="267877" y="181004"/>
                  </a:lnTo>
                  <a:lnTo>
                    <a:pt x="263651" y="179151"/>
                  </a:lnTo>
                  <a:lnTo>
                    <a:pt x="259424" y="177299"/>
                  </a:lnTo>
                  <a:lnTo>
                    <a:pt x="255197" y="175711"/>
                  </a:lnTo>
                  <a:lnTo>
                    <a:pt x="250706" y="174387"/>
                  </a:lnTo>
                  <a:lnTo>
                    <a:pt x="246215" y="173329"/>
                  </a:lnTo>
                  <a:lnTo>
                    <a:pt x="241460" y="172006"/>
                  </a:lnTo>
                  <a:lnTo>
                    <a:pt x="236704" y="170947"/>
                  </a:lnTo>
                  <a:lnTo>
                    <a:pt x="231949" y="170418"/>
                  </a:lnTo>
                  <a:lnTo>
                    <a:pt x="226930" y="169888"/>
                  </a:lnTo>
                  <a:lnTo>
                    <a:pt x="221382" y="169624"/>
                  </a:lnTo>
                  <a:lnTo>
                    <a:pt x="216098" y="169359"/>
                  </a:lnTo>
                  <a:lnTo>
                    <a:pt x="206852" y="169624"/>
                  </a:lnTo>
                  <a:lnTo>
                    <a:pt x="197078" y="170682"/>
                  </a:lnTo>
                  <a:lnTo>
                    <a:pt x="187039" y="172270"/>
                  </a:lnTo>
                  <a:lnTo>
                    <a:pt x="175943" y="174652"/>
                  </a:lnTo>
                  <a:lnTo>
                    <a:pt x="170395" y="176240"/>
                  </a:lnTo>
                  <a:lnTo>
                    <a:pt x="165112" y="178357"/>
                  </a:lnTo>
                  <a:lnTo>
                    <a:pt x="160093" y="180475"/>
                  </a:lnTo>
                  <a:lnTo>
                    <a:pt x="155337" y="182856"/>
                  </a:lnTo>
                  <a:lnTo>
                    <a:pt x="150846" y="185503"/>
                  </a:lnTo>
                  <a:lnTo>
                    <a:pt x="146355" y="188679"/>
                  </a:lnTo>
                  <a:lnTo>
                    <a:pt x="142128" y="191855"/>
                  </a:lnTo>
                  <a:lnTo>
                    <a:pt x="137901" y="195295"/>
                  </a:lnTo>
                  <a:lnTo>
                    <a:pt x="133939" y="199001"/>
                  </a:lnTo>
                  <a:lnTo>
                    <a:pt x="129976" y="203235"/>
                  </a:lnTo>
                  <a:lnTo>
                    <a:pt x="126542" y="207470"/>
                  </a:lnTo>
                  <a:lnTo>
                    <a:pt x="122843" y="212234"/>
                  </a:lnTo>
                  <a:lnTo>
                    <a:pt x="119409" y="216997"/>
                  </a:lnTo>
                  <a:lnTo>
                    <a:pt x="115975" y="222291"/>
                  </a:lnTo>
                  <a:lnTo>
                    <a:pt x="113069" y="227584"/>
                  </a:lnTo>
                  <a:lnTo>
                    <a:pt x="109899" y="233406"/>
                  </a:lnTo>
                  <a:lnTo>
                    <a:pt x="106993" y="239493"/>
                  </a:lnTo>
                  <a:lnTo>
                    <a:pt x="104351" y="245580"/>
                  </a:lnTo>
                  <a:lnTo>
                    <a:pt x="101709" y="251932"/>
                  </a:lnTo>
                  <a:lnTo>
                    <a:pt x="99596" y="258549"/>
                  </a:lnTo>
                  <a:lnTo>
                    <a:pt x="97218" y="265430"/>
                  </a:lnTo>
                  <a:lnTo>
                    <a:pt x="95369" y="272311"/>
                  </a:lnTo>
                  <a:lnTo>
                    <a:pt x="93519" y="279721"/>
                  </a:lnTo>
                  <a:lnTo>
                    <a:pt x="91934" y="286867"/>
                  </a:lnTo>
                  <a:lnTo>
                    <a:pt x="90614" y="294278"/>
                  </a:lnTo>
                  <a:lnTo>
                    <a:pt x="89293" y="301953"/>
                  </a:lnTo>
                  <a:lnTo>
                    <a:pt x="88236" y="309363"/>
                  </a:lnTo>
                  <a:lnTo>
                    <a:pt x="87443" y="317038"/>
                  </a:lnTo>
                  <a:lnTo>
                    <a:pt x="86915" y="324713"/>
                  </a:lnTo>
                  <a:lnTo>
                    <a:pt x="86387" y="332388"/>
                  </a:lnTo>
                  <a:lnTo>
                    <a:pt x="86122" y="340063"/>
                  </a:lnTo>
                  <a:lnTo>
                    <a:pt x="86122" y="348003"/>
                  </a:lnTo>
                  <a:lnTo>
                    <a:pt x="86122" y="355678"/>
                  </a:lnTo>
                  <a:lnTo>
                    <a:pt x="86387" y="363618"/>
                  </a:lnTo>
                  <a:lnTo>
                    <a:pt x="86915" y="371558"/>
                  </a:lnTo>
                  <a:lnTo>
                    <a:pt x="87443" y="379497"/>
                  </a:lnTo>
                  <a:lnTo>
                    <a:pt x="88236" y="386908"/>
                  </a:lnTo>
                  <a:lnTo>
                    <a:pt x="89293" y="394318"/>
                  </a:lnTo>
                  <a:lnTo>
                    <a:pt x="90614" y="401729"/>
                  </a:lnTo>
                  <a:lnTo>
                    <a:pt x="91934" y="408874"/>
                  </a:lnTo>
                  <a:lnTo>
                    <a:pt x="93519" y="416020"/>
                  </a:lnTo>
                  <a:lnTo>
                    <a:pt x="95105" y="422372"/>
                  </a:lnTo>
                  <a:lnTo>
                    <a:pt x="96954" y="428724"/>
                  </a:lnTo>
                  <a:lnTo>
                    <a:pt x="99067" y="435076"/>
                  </a:lnTo>
                  <a:lnTo>
                    <a:pt x="100916" y="440898"/>
                  </a:lnTo>
                  <a:lnTo>
                    <a:pt x="103030" y="446456"/>
                  </a:lnTo>
                  <a:lnTo>
                    <a:pt x="105408" y="452014"/>
                  </a:lnTo>
                  <a:lnTo>
                    <a:pt x="107521" y="456778"/>
                  </a:lnTo>
                  <a:lnTo>
                    <a:pt x="112012" y="464982"/>
                  </a:lnTo>
                  <a:lnTo>
                    <a:pt x="116503" y="473186"/>
                  </a:lnTo>
                  <a:lnTo>
                    <a:pt x="121258" y="481391"/>
                  </a:lnTo>
                  <a:lnTo>
                    <a:pt x="126542" y="489331"/>
                  </a:lnTo>
                  <a:lnTo>
                    <a:pt x="131561" y="497006"/>
                  </a:lnTo>
                  <a:lnTo>
                    <a:pt x="137109" y="504945"/>
                  </a:lnTo>
                  <a:lnTo>
                    <a:pt x="142657" y="512620"/>
                  </a:lnTo>
                  <a:lnTo>
                    <a:pt x="148204" y="519766"/>
                  </a:lnTo>
                  <a:lnTo>
                    <a:pt x="154545" y="527441"/>
                  </a:lnTo>
                  <a:lnTo>
                    <a:pt x="160357" y="534587"/>
                  </a:lnTo>
                  <a:lnTo>
                    <a:pt x="166697" y="541733"/>
                  </a:lnTo>
                  <a:lnTo>
                    <a:pt x="173301" y="548614"/>
                  </a:lnTo>
                  <a:lnTo>
                    <a:pt x="179906" y="555495"/>
                  </a:lnTo>
                  <a:lnTo>
                    <a:pt x="186775" y="562376"/>
                  </a:lnTo>
                  <a:lnTo>
                    <a:pt x="193643" y="568993"/>
                  </a:lnTo>
                  <a:lnTo>
                    <a:pt x="200776" y="575609"/>
                  </a:lnTo>
                  <a:lnTo>
                    <a:pt x="207909" y="581696"/>
                  </a:lnTo>
                  <a:lnTo>
                    <a:pt x="215306" y="588048"/>
                  </a:lnTo>
                  <a:lnTo>
                    <a:pt x="230364" y="600222"/>
                  </a:lnTo>
                  <a:lnTo>
                    <a:pt x="246215" y="612132"/>
                  </a:lnTo>
                  <a:lnTo>
                    <a:pt x="261801" y="623248"/>
                  </a:lnTo>
                  <a:lnTo>
                    <a:pt x="278180" y="634098"/>
                  </a:lnTo>
                  <a:lnTo>
                    <a:pt x="294559" y="644420"/>
                  </a:lnTo>
                  <a:lnTo>
                    <a:pt x="311467" y="654477"/>
                  </a:lnTo>
                  <a:lnTo>
                    <a:pt x="328374" y="663740"/>
                  </a:lnTo>
                  <a:lnTo>
                    <a:pt x="345546" y="673003"/>
                  </a:lnTo>
                  <a:lnTo>
                    <a:pt x="362453" y="681472"/>
                  </a:lnTo>
                  <a:lnTo>
                    <a:pt x="379361" y="689677"/>
                  </a:lnTo>
                  <a:lnTo>
                    <a:pt x="396532" y="697352"/>
                  </a:lnTo>
                  <a:lnTo>
                    <a:pt x="412911" y="705027"/>
                  </a:lnTo>
                  <a:lnTo>
                    <a:pt x="429819" y="711643"/>
                  </a:lnTo>
                  <a:lnTo>
                    <a:pt x="446198" y="718525"/>
                  </a:lnTo>
                  <a:lnTo>
                    <a:pt x="462049" y="724612"/>
                  </a:lnTo>
                  <a:lnTo>
                    <a:pt x="477899" y="730963"/>
                  </a:lnTo>
                  <a:lnTo>
                    <a:pt x="492958" y="736257"/>
                  </a:lnTo>
                  <a:lnTo>
                    <a:pt x="521753" y="746578"/>
                  </a:lnTo>
                  <a:lnTo>
                    <a:pt x="548435" y="755577"/>
                  </a:lnTo>
                  <a:lnTo>
                    <a:pt x="572211" y="763516"/>
                  </a:lnTo>
                  <a:lnTo>
                    <a:pt x="595987" y="771456"/>
                  </a:lnTo>
                  <a:lnTo>
                    <a:pt x="606290" y="775161"/>
                  </a:lnTo>
                  <a:lnTo>
                    <a:pt x="615536" y="778602"/>
                  </a:lnTo>
                  <a:lnTo>
                    <a:pt x="624783" y="782572"/>
                  </a:lnTo>
                  <a:lnTo>
                    <a:pt x="629274" y="784954"/>
                  </a:lnTo>
                  <a:lnTo>
                    <a:pt x="634029" y="787600"/>
                  </a:lnTo>
                  <a:lnTo>
                    <a:pt x="640633" y="792099"/>
                  </a:lnTo>
                  <a:lnTo>
                    <a:pt x="646974" y="796863"/>
                  </a:lnTo>
                  <a:lnTo>
                    <a:pt x="652786" y="802156"/>
                  </a:lnTo>
                  <a:lnTo>
                    <a:pt x="658069" y="807714"/>
                  </a:lnTo>
                  <a:lnTo>
                    <a:pt x="663088" y="813801"/>
                  </a:lnTo>
                  <a:lnTo>
                    <a:pt x="667579" y="819888"/>
                  </a:lnTo>
                  <a:lnTo>
                    <a:pt x="671806" y="826240"/>
                  </a:lnTo>
                  <a:lnTo>
                    <a:pt x="675505" y="833121"/>
                  </a:lnTo>
                  <a:lnTo>
                    <a:pt x="679203" y="840003"/>
                  </a:lnTo>
                  <a:lnTo>
                    <a:pt x="681845" y="847413"/>
                  </a:lnTo>
                  <a:lnTo>
                    <a:pt x="684487" y="854823"/>
                  </a:lnTo>
                  <a:lnTo>
                    <a:pt x="686600" y="862498"/>
                  </a:lnTo>
                  <a:lnTo>
                    <a:pt x="688450" y="870174"/>
                  </a:lnTo>
                  <a:lnTo>
                    <a:pt x="689770" y="878378"/>
                  </a:lnTo>
                  <a:lnTo>
                    <a:pt x="690299" y="886318"/>
                  </a:lnTo>
                  <a:lnTo>
                    <a:pt x="690563" y="894522"/>
                  </a:lnTo>
                  <a:lnTo>
                    <a:pt x="690563" y="899551"/>
                  </a:lnTo>
                  <a:lnTo>
                    <a:pt x="690299" y="904844"/>
                  </a:lnTo>
                  <a:lnTo>
                    <a:pt x="689770" y="909872"/>
                  </a:lnTo>
                  <a:lnTo>
                    <a:pt x="688978" y="915165"/>
                  </a:lnTo>
                  <a:lnTo>
                    <a:pt x="688185" y="920194"/>
                  </a:lnTo>
                  <a:lnTo>
                    <a:pt x="686865" y="925487"/>
                  </a:lnTo>
                  <a:lnTo>
                    <a:pt x="685279" y="930516"/>
                  </a:lnTo>
                  <a:lnTo>
                    <a:pt x="683694" y="935544"/>
                  </a:lnTo>
                  <a:lnTo>
                    <a:pt x="681581" y="941102"/>
                  </a:lnTo>
                  <a:lnTo>
                    <a:pt x="679467" y="945866"/>
                  </a:lnTo>
                  <a:lnTo>
                    <a:pt x="677090" y="950894"/>
                  </a:lnTo>
                  <a:lnTo>
                    <a:pt x="674448" y="955658"/>
                  </a:lnTo>
                  <a:lnTo>
                    <a:pt x="671278" y="960422"/>
                  </a:lnTo>
                  <a:lnTo>
                    <a:pt x="668108" y="965186"/>
                  </a:lnTo>
                  <a:lnTo>
                    <a:pt x="664409" y="969685"/>
                  </a:lnTo>
                  <a:lnTo>
                    <a:pt x="660975" y="973920"/>
                  </a:lnTo>
                  <a:lnTo>
                    <a:pt x="657012" y="978154"/>
                  </a:lnTo>
                  <a:lnTo>
                    <a:pt x="652786" y="982389"/>
                  </a:lnTo>
                  <a:lnTo>
                    <a:pt x="648295" y="985829"/>
                  </a:lnTo>
                  <a:lnTo>
                    <a:pt x="643539" y="989534"/>
                  </a:lnTo>
                  <a:lnTo>
                    <a:pt x="638784" y="992975"/>
                  </a:lnTo>
                  <a:lnTo>
                    <a:pt x="633765" y="996415"/>
                  </a:lnTo>
                  <a:lnTo>
                    <a:pt x="628745" y="999327"/>
                  </a:lnTo>
                  <a:lnTo>
                    <a:pt x="623198" y="1002238"/>
                  </a:lnTo>
                  <a:lnTo>
                    <a:pt x="617650" y="1004620"/>
                  </a:lnTo>
                  <a:lnTo>
                    <a:pt x="611838" y="1007266"/>
                  </a:lnTo>
                  <a:lnTo>
                    <a:pt x="606026" y="1009119"/>
                  </a:lnTo>
                  <a:lnTo>
                    <a:pt x="599950" y="1011501"/>
                  </a:lnTo>
                  <a:lnTo>
                    <a:pt x="593610" y="1013089"/>
                  </a:lnTo>
                  <a:lnTo>
                    <a:pt x="587005" y="1014942"/>
                  </a:lnTo>
                  <a:lnTo>
                    <a:pt x="580665" y="1016000"/>
                  </a:lnTo>
                  <a:lnTo>
                    <a:pt x="574060" y="1017323"/>
                  </a:lnTo>
                  <a:lnTo>
                    <a:pt x="569834" y="1017588"/>
                  </a:lnTo>
                  <a:lnTo>
                    <a:pt x="565343" y="1017588"/>
                  </a:lnTo>
                  <a:lnTo>
                    <a:pt x="561116" y="1017059"/>
                  </a:lnTo>
                  <a:lnTo>
                    <a:pt x="556889" y="1016265"/>
                  </a:lnTo>
                  <a:lnTo>
                    <a:pt x="552926" y="1015206"/>
                  </a:lnTo>
                  <a:lnTo>
                    <a:pt x="549228" y="1013354"/>
                  </a:lnTo>
                  <a:lnTo>
                    <a:pt x="545529" y="1011236"/>
                  </a:lnTo>
                  <a:lnTo>
                    <a:pt x="542095" y="1008854"/>
                  </a:lnTo>
                  <a:lnTo>
                    <a:pt x="538925" y="1006208"/>
                  </a:lnTo>
                  <a:lnTo>
                    <a:pt x="535755" y="1003032"/>
                  </a:lnTo>
                  <a:lnTo>
                    <a:pt x="533377" y="999591"/>
                  </a:lnTo>
                  <a:lnTo>
                    <a:pt x="530999" y="996415"/>
                  </a:lnTo>
                  <a:lnTo>
                    <a:pt x="528886" y="992446"/>
                  </a:lnTo>
                  <a:lnTo>
                    <a:pt x="527301" y="988211"/>
                  </a:lnTo>
                  <a:lnTo>
                    <a:pt x="525980" y="983977"/>
                  </a:lnTo>
                  <a:lnTo>
                    <a:pt x="525187" y="979477"/>
                  </a:lnTo>
                  <a:lnTo>
                    <a:pt x="524659" y="974713"/>
                  </a:lnTo>
                  <a:lnTo>
                    <a:pt x="524659" y="970214"/>
                  </a:lnTo>
                  <a:lnTo>
                    <a:pt x="525187" y="965980"/>
                  </a:lnTo>
                  <a:lnTo>
                    <a:pt x="525980" y="961481"/>
                  </a:lnTo>
                  <a:lnTo>
                    <a:pt x="527037" y="957246"/>
                  </a:lnTo>
                  <a:lnTo>
                    <a:pt x="528886" y="953276"/>
                  </a:lnTo>
                  <a:lnTo>
                    <a:pt x="530735" y="949306"/>
                  </a:lnTo>
                  <a:lnTo>
                    <a:pt x="533113" y="946130"/>
                  </a:lnTo>
                  <a:lnTo>
                    <a:pt x="535490" y="942690"/>
                  </a:lnTo>
                  <a:lnTo>
                    <a:pt x="538660" y="939514"/>
                  </a:lnTo>
                  <a:lnTo>
                    <a:pt x="541831" y="936867"/>
                  </a:lnTo>
                  <a:lnTo>
                    <a:pt x="545001" y="934221"/>
                  </a:lnTo>
                  <a:lnTo>
                    <a:pt x="548963" y="932368"/>
                  </a:lnTo>
                  <a:lnTo>
                    <a:pt x="552926" y="930251"/>
                  </a:lnTo>
                  <a:lnTo>
                    <a:pt x="556889" y="929192"/>
                  </a:lnTo>
                  <a:lnTo>
                    <a:pt x="561380" y="928134"/>
                  </a:lnTo>
                  <a:lnTo>
                    <a:pt x="569041" y="926546"/>
                  </a:lnTo>
                  <a:lnTo>
                    <a:pt x="575646" y="924958"/>
                  </a:lnTo>
                  <a:lnTo>
                    <a:pt x="581457" y="923105"/>
                  </a:lnTo>
                  <a:lnTo>
                    <a:pt x="586213" y="920723"/>
                  </a:lnTo>
                  <a:lnTo>
                    <a:pt x="590440" y="918606"/>
                  </a:lnTo>
                  <a:lnTo>
                    <a:pt x="593610" y="916224"/>
                  </a:lnTo>
                  <a:lnTo>
                    <a:pt x="596516" y="914107"/>
                  </a:lnTo>
                  <a:lnTo>
                    <a:pt x="598365" y="911990"/>
                  </a:lnTo>
                  <a:lnTo>
                    <a:pt x="599950" y="910137"/>
                  </a:lnTo>
                  <a:lnTo>
                    <a:pt x="601535" y="908020"/>
                  </a:lnTo>
                  <a:lnTo>
                    <a:pt x="602328" y="906167"/>
                  </a:lnTo>
                  <a:lnTo>
                    <a:pt x="603120" y="904050"/>
                  </a:lnTo>
                  <a:lnTo>
                    <a:pt x="603913" y="901932"/>
                  </a:lnTo>
                  <a:lnTo>
                    <a:pt x="604177" y="899551"/>
                  </a:lnTo>
                  <a:lnTo>
                    <a:pt x="604441" y="897169"/>
                  </a:lnTo>
                  <a:lnTo>
                    <a:pt x="604705" y="894522"/>
                  </a:lnTo>
                  <a:lnTo>
                    <a:pt x="604441" y="890023"/>
                  </a:lnTo>
                  <a:lnTo>
                    <a:pt x="603648" y="885259"/>
                  </a:lnTo>
                  <a:lnTo>
                    <a:pt x="602063" y="880760"/>
                  </a:lnTo>
                  <a:lnTo>
                    <a:pt x="599950" y="876261"/>
                  </a:lnTo>
                  <a:lnTo>
                    <a:pt x="597837" y="872555"/>
                  </a:lnTo>
                  <a:lnTo>
                    <a:pt x="595195" y="869380"/>
                  </a:lnTo>
                  <a:lnTo>
                    <a:pt x="593081" y="866998"/>
                  </a:lnTo>
                  <a:lnTo>
                    <a:pt x="590704" y="865410"/>
                  </a:lnTo>
                  <a:lnTo>
                    <a:pt x="590175" y="865145"/>
                  </a:lnTo>
                  <a:lnTo>
                    <a:pt x="587798" y="864086"/>
                  </a:lnTo>
                  <a:lnTo>
                    <a:pt x="577231" y="859852"/>
                  </a:lnTo>
                  <a:lnTo>
                    <a:pt x="561908" y="854559"/>
                  </a:lnTo>
                  <a:lnTo>
                    <a:pt x="542887" y="848207"/>
                  </a:lnTo>
                  <a:lnTo>
                    <a:pt x="520696" y="840796"/>
                  </a:lnTo>
                  <a:lnTo>
                    <a:pt x="495599" y="832327"/>
                  </a:lnTo>
                  <a:lnTo>
                    <a:pt x="468125" y="822800"/>
                  </a:lnTo>
                  <a:lnTo>
                    <a:pt x="438801" y="811684"/>
                  </a:lnTo>
                  <a:lnTo>
                    <a:pt x="423479" y="805862"/>
                  </a:lnTo>
                  <a:lnTo>
                    <a:pt x="407628" y="799774"/>
                  </a:lnTo>
                  <a:lnTo>
                    <a:pt x="391777" y="792893"/>
                  </a:lnTo>
                  <a:lnTo>
                    <a:pt x="375398" y="786012"/>
                  </a:lnTo>
                  <a:lnTo>
                    <a:pt x="358755" y="778602"/>
                  </a:lnTo>
                  <a:lnTo>
                    <a:pt x="342376" y="770927"/>
                  </a:lnTo>
                  <a:lnTo>
                    <a:pt x="325468" y="762987"/>
                  </a:lnTo>
                  <a:lnTo>
                    <a:pt x="308297" y="754253"/>
                  </a:lnTo>
                  <a:lnTo>
                    <a:pt x="291653" y="745255"/>
                  </a:lnTo>
                  <a:lnTo>
                    <a:pt x="274482" y="735992"/>
                  </a:lnTo>
                  <a:lnTo>
                    <a:pt x="257574" y="725670"/>
                  </a:lnTo>
                  <a:lnTo>
                    <a:pt x="240667" y="715613"/>
                  </a:lnTo>
                  <a:lnTo>
                    <a:pt x="224024" y="704762"/>
                  </a:lnTo>
                  <a:lnTo>
                    <a:pt x="207380" y="693382"/>
                  </a:lnTo>
                  <a:lnTo>
                    <a:pt x="191001" y="681472"/>
                  </a:lnTo>
                  <a:lnTo>
                    <a:pt x="174887" y="669033"/>
                  </a:lnTo>
                  <a:lnTo>
                    <a:pt x="164319" y="660564"/>
                  </a:lnTo>
                  <a:lnTo>
                    <a:pt x="154016" y="651566"/>
                  </a:lnTo>
                  <a:lnTo>
                    <a:pt x="143449" y="642568"/>
                  </a:lnTo>
                  <a:lnTo>
                    <a:pt x="133410" y="633305"/>
                  </a:lnTo>
                  <a:lnTo>
                    <a:pt x="123636" y="623512"/>
                  </a:lnTo>
                  <a:lnTo>
                    <a:pt x="113861" y="613720"/>
                  </a:lnTo>
                  <a:lnTo>
                    <a:pt x="104351" y="603663"/>
                  </a:lnTo>
                  <a:lnTo>
                    <a:pt x="95105" y="593076"/>
                  </a:lnTo>
                  <a:lnTo>
                    <a:pt x="86122" y="582225"/>
                  </a:lnTo>
                  <a:lnTo>
                    <a:pt x="77405" y="571374"/>
                  </a:lnTo>
                  <a:lnTo>
                    <a:pt x="68951" y="559994"/>
                  </a:lnTo>
                  <a:lnTo>
                    <a:pt x="60761" y="548349"/>
                  </a:lnTo>
                  <a:lnTo>
                    <a:pt x="52836" y="536440"/>
                  </a:lnTo>
                  <a:lnTo>
                    <a:pt x="45439" y="524001"/>
                  </a:lnTo>
                  <a:lnTo>
                    <a:pt x="38306" y="511562"/>
                  </a:lnTo>
                  <a:lnTo>
                    <a:pt x="31702" y="498594"/>
                  </a:lnTo>
                  <a:lnTo>
                    <a:pt x="27739" y="490389"/>
                  </a:lnTo>
                  <a:lnTo>
                    <a:pt x="24041" y="482185"/>
                  </a:lnTo>
                  <a:lnTo>
                    <a:pt x="20606" y="473451"/>
                  </a:lnTo>
                  <a:lnTo>
                    <a:pt x="17700" y="464717"/>
                  </a:lnTo>
                  <a:lnTo>
                    <a:pt x="14794" y="455719"/>
                  </a:lnTo>
                  <a:lnTo>
                    <a:pt x="12417" y="446456"/>
                  </a:lnTo>
                  <a:lnTo>
                    <a:pt x="10039" y="437193"/>
                  </a:lnTo>
                  <a:lnTo>
                    <a:pt x="7926" y="427665"/>
                  </a:lnTo>
                  <a:lnTo>
                    <a:pt x="6076" y="418137"/>
                  </a:lnTo>
                  <a:lnTo>
                    <a:pt x="4491" y="408345"/>
                  </a:lnTo>
                  <a:lnTo>
                    <a:pt x="3170" y="398553"/>
                  </a:lnTo>
                  <a:lnTo>
                    <a:pt x="1850" y="388761"/>
                  </a:lnTo>
                  <a:lnTo>
                    <a:pt x="1057" y="378439"/>
                  </a:lnTo>
                  <a:lnTo>
                    <a:pt x="529" y="368382"/>
                  </a:lnTo>
                  <a:lnTo>
                    <a:pt x="264" y="358060"/>
                  </a:lnTo>
                  <a:lnTo>
                    <a:pt x="0" y="348003"/>
                  </a:lnTo>
                  <a:lnTo>
                    <a:pt x="264" y="332653"/>
                  </a:lnTo>
                  <a:lnTo>
                    <a:pt x="1057" y="317832"/>
                  </a:lnTo>
                  <a:lnTo>
                    <a:pt x="2378" y="302747"/>
                  </a:lnTo>
                  <a:lnTo>
                    <a:pt x="4491" y="287926"/>
                  </a:lnTo>
                  <a:lnTo>
                    <a:pt x="6869" y="272840"/>
                  </a:lnTo>
                  <a:lnTo>
                    <a:pt x="10039" y="258019"/>
                  </a:lnTo>
                  <a:lnTo>
                    <a:pt x="11888" y="250874"/>
                  </a:lnTo>
                  <a:lnTo>
                    <a:pt x="14002" y="243463"/>
                  </a:lnTo>
                  <a:lnTo>
                    <a:pt x="15851" y="236053"/>
                  </a:lnTo>
                  <a:lnTo>
                    <a:pt x="18493" y="228907"/>
                  </a:lnTo>
                  <a:lnTo>
                    <a:pt x="20606" y="221761"/>
                  </a:lnTo>
                  <a:lnTo>
                    <a:pt x="23512" y="214880"/>
                  </a:lnTo>
                  <a:lnTo>
                    <a:pt x="26418" y="207734"/>
                  </a:lnTo>
                  <a:lnTo>
                    <a:pt x="29324" y="200853"/>
                  </a:lnTo>
                  <a:lnTo>
                    <a:pt x="32494" y="193972"/>
                  </a:lnTo>
                  <a:lnTo>
                    <a:pt x="36193" y="187356"/>
                  </a:lnTo>
                  <a:lnTo>
                    <a:pt x="39363" y="180475"/>
                  </a:lnTo>
                  <a:lnTo>
                    <a:pt x="43326" y="174123"/>
                  </a:lnTo>
                  <a:lnTo>
                    <a:pt x="47552" y="167506"/>
                  </a:lnTo>
                  <a:lnTo>
                    <a:pt x="51779" y="161155"/>
                  </a:lnTo>
                  <a:lnTo>
                    <a:pt x="56270" y="155332"/>
                  </a:lnTo>
                  <a:lnTo>
                    <a:pt x="60761" y="148980"/>
                  </a:lnTo>
                  <a:lnTo>
                    <a:pt x="65781" y="143422"/>
                  </a:lnTo>
                  <a:lnTo>
                    <a:pt x="70800" y="137865"/>
                  </a:lnTo>
                  <a:lnTo>
                    <a:pt x="76348" y="132307"/>
                  </a:lnTo>
                  <a:lnTo>
                    <a:pt x="81896" y="126749"/>
                  </a:lnTo>
                  <a:lnTo>
                    <a:pt x="89557" y="120397"/>
                  </a:lnTo>
                  <a:lnTo>
                    <a:pt x="98011" y="114045"/>
                  </a:lnTo>
                  <a:lnTo>
                    <a:pt x="106728" y="108223"/>
                  </a:lnTo>
                  <a:lnTo>
                    <a:pt x="115710" y="102930"/>
                  </a:lnTo>
                  <a:lnTo>
                    <a:pt x="124957" y="98166"/>
                  </a:lnTo>
                  <a:lnTo>
                    <a:pt x="134731" y="93931"/>
                  </a:lnTo>
                  <a:lnTo>
                    <a:pt x="139751" y="92079"/>
                  </a:lnTo>
                  <a:lnTo>
                    <a:pt x="145034" y="90226"/>
                  </a:lnTo>
                  <a:lnTo>
                    <a:pt x="150318" y="88638"/>
                  </a:lnTo>
                  <a:lnTo>
                    <a:pt x="155601" y="87315"/>
                  </a:lnTo>
                  <a:lnTo>
                    <a:pt x="163527" y="85198"/>
                  </a:lnTo>
                  <a:lnTo>
                    <a:pt x="170924" y="83874"/>
                  </a:lnTo>
                  <a:lnTo>
                    <a:pt x="178849" y="82551"/>
                  </a:lnTo>
                  <a:lnTo>
                    <a:pt x="186510" y="81228"/>
                  </a:lnTo>
                  <a:lnTo>
                    <a:pt x="193907" y="80434"/>
                  </a:lnTo>
                  <a:lnTo>
                    <a:pt x="201304" y="79640"/>
                  </a:lnTo>
                  <a:lnTo>
                    <a:pt x="208966" y="79375"/>
                  </a:lnTo>
                  <a:close/>
                  <a:moveTo>
                    <a:pt x="1713004" y="79375"/>
                  </a:moveTo>
                  <a:lnTo>
                    <a:pt x="1722007" y="79375"/>
                  </a:lnTo>
                  <a:lnTo>
                    <a:pt x="1729156" y="79375"/>
                  </a:lnTo>
                  <a:lnTo>
                    <a:pt x="1736570" y="79640"/>
                  </a:lnTo>
                  <a:lnTo>
                    <a:pt x="1743984" y="80434"/>
                  </a:lnTo>
                  <a:lnTo>
                    <a:pt x="1751398" y="81228"/>
                  </a:lnTo>
                  <a:lnTo>
                    <a:pt x="1759077" y="82551"/>
                  </a:lnTo>
                  <a:lnTo>
                    <a:pt x="1767021" y="83874"/>
                  </a:lnTo>
                  <a:lnTo>
                    <a:pt x="1774699" y="85198"/>
                  </a:lnTo>
                  <a:lnTo>
                    <a:pt x="1782643" y="87315"/>
                  </a:lnTo>
                  <a:lnTo>
                    <a:pt x="1787674" y="88638"/>
                  </a:lnTo>
                  <a:lnTo>
                    <a:pt x="1792970" y="90226"/>
                  </a:lnTo>
                  <a:lnTo>
                    <a:pt x="1798001" y="92079"/>
                  </a:lnTo>
                  <a:lnTo>
                    <a:pt x="1803031" y="93931"/>
                  </a:lnTo>
                  <a:lnTo>
                    <a:pt x="1813093" y="98166"/>
                  </a:lnTo>
                  <a:lnTo>
                    <a:pt x="1822626" y="102930"/>
                  </a:lnTo>
                  <a:lnTo>
                    <a:pt x="1831628" y="108223"/>
                  </a:lnTo>
                  <a:lnTo>
                    <a:pt x="1840366" y="114045"/>
                  </a:lnTo>
                  <a:lnTo>
                    <a:pt x="1848310" y="120397"/>
                  </a:lnTo>
                  <a:lnTo>
                    <a:pt x="1856253" y="126749"/>
                  </a:lnTo>
                  <a:lnTo>
                    <a:pt x="1863667" y="134159"/>
                  </a:lnTo>
                  <a:lnTo>
                    <a:pt x="1870817" y="141570"/>
                  </a:lnTo>
                  <a:lnTo>
                    <a:pt x="1877436" y="148980"/>
                  </a:lnTo>
                  <a:lnTo>
                    <a:pt x="1883526" y="157185"/>
                  </a:lnTo>
                  <a:lnTo>
                    <a:pt x="1889352" y="165389"/>
                  </a:lnTo>
                  <a:lnTo>
                    <a:pt x="1894912" y="174123"/>
                  </a:lnTo>
                  <a:lnTo>
                    <a:pt x="1899943" y="182856"/>
                  </a:lnTo>
                  <a:lnTo>
                    <a:pt x="1904709" y="191855"/>
                  </a:lnTo>
                  <a:lnTo>
                    <a:pt x="1908946" y="200853"/>
                  </a:lnTo>
                  <a:lnTo>
                    <a:pt x="1913182" y="210116"/>
                  </a:lnTo>
                  <a:lnTo>
                    <a:pt x="1916625" y="219379"/>
                  </a:lnTo>
                  <a:lnTo>
                    <a:pt x="1920067" y="228907"/>
                  </a:lnTo>
                  <a:lnTo>
                    <a:pt x="1923244" y="238435"/>
                  </a:lnTo>
                  <a:lnTo>
                    <a:pt x="1925627" y="248227"/>
                  </a:lnTo>
                  <a:lnTo>
                    <a:pt x="1928275" y="258019"/>
                  </a:lnTo>
                  <a:lnTo>
                    <a:pt x="1930393" y="267812"/>
                  </a:lnTo>
                  <a:lnTo>
                    <a:pt x="1932512" y="277604"/>
                  </a:lnTo>
                  <a:lnTo>
                    <a:pt x="1933836" y="287926"/>
                  </a:lnTo>
                  <a:lnTo>
                    <a:pt x="1935160" y="297983"/>
                  </a:lnTo>
                  <a:lnTo>
                    <a:pt x="1936483" y="307775"/>
                  </a:lnTo>
                  <a:lnTo>
                    <a:pt x="1937278" y="317832"/>
                  </a:lnTo>
                  <a:lnTo>
                    <a:pt x="1937807" y="327889"/>
                  </a:lnTo>
                  <a:lnTo>
                    <a:pt x="1938337" y="337946"/>
                  </a:lnTo>
                  <a:lnTo>
                    <a:pt x="1938337" y="348003"/>
                  </a:lnTo>
                  <a:lnTo>
                    <a:pt x="1938337" y="358060"/>
                  </a:lnTo>
                  <a:lnTo>
                    <a:pt x="1937807" y="368382"/>
                  </a:lnTo>
                  <a:lnTo>
                    <a:pt x="1937278" y="378439"/>
                  </a:lnTo>
                  <a:lnTo>
                    <a:pt x="1936483" y="388760"/>
                  </a:lnTo>
                  <a:lnTo>
                    <a:pt x="1935160" y="398553"/>
                  </a:lnTo>
                  <a:lnTo>
                    <a:pt x="1933836" y="408345"/>
                  </a:lnTo>
                  <a:lnTo>
                    <a:pt x="1932512" y="418137"/>
                  </a:lnTo>
                  <a:lnTo>
                    <a:pt x="1930393" y="427665"/>
                  </a:lnTo>
                  <a:lnTo>
                    <a:pt x="1928540" y="437193"/>
                  </a:lnTo>
                  <a:lnTo>
                    <a:pt x="1925892" y="446456"/>
                  </a:lnTo>
                  <a:lnTo>
                    <a:pt x="1923509" y="455719"/>
                  </a:lnTo>
                  <a:lnTo>
                    <a:pt x="1920596" y="464717"/>
                  </a:lnTo>
                  <a:lnTo>
                    <a:pt x="1917684" y="473451"/>
                  </a:lnTo>
                  <a:lnTo>
                    <a:pt x="1914241" y="482185"/>
                  </a:lnTo>
                  <a:lnTo>
                    <a:pt x="1910535" y="490389"/>
                  </a:lnTo>
                  <a:lnTo>
                    <a:pt x="1906563" y="498593"/>
                  </a:lnTo>
                  <a:lnTo>
                    <a:pt x="1901267" y="509180"/>
                  </a:lnTo>
                  <a:lnTo>
                    <a:pt x="1895442" y="519502"/>
                  </a:lnTo>
                  <a:lnTo>
                    <a:pt x="1889352" y="529823"/>
                  </a:lnTo>
                  <a:lnTo>
                    <a:pt x="1883262" y="539616"/>
                  </a:lnTo>
                  <a:lnTo>
                    <a:pt x="1876907" y="549143"/>
                  </a:lnTo>
                  <a:lnTo>
                    <a:pt x="1870287" y="558671"/>
                  </a:lnTo>
                  <a:lnTo>
                    <a:pt x="1863403" y="567934"/>
                  </a:lnTo>
                  <a:lnTo>
                    <a:pt x="1856253" y="576932"/>
                  </a:lnTo>
                  <a:lnTo>
                    <a:pt x="1849369" y="585931"/>
                  </a:lnTo>
                  <a:lnTo>
                    <a:pt x="1841955" y="594664"/>
                  </a:lnTo>
                  <a:lnTo>
                    <a:pt x="1834276" y="603133"/>
                  </a:lnTo>
                  <a:lnTo>
                    <a:pt x="1826597" y="611338"/>
                  </a:lnTo>
                  <a:lnTo>
                    <a:pt x="1818654" y="619542"/>
                  </a:lnTo>
                  <a:lnTo>
                    <a:pt x="1810710" y="627482"/>
                  </a:lnTo>
                  <a:lnTo>
                    <a:pt x="1802502" y="635422"/>
                  </a:lnTo>
                  <a:lnTo>
                    <a:pt x="1794294" y="642832"/>
                  </a:lnTo>
                  <a:lnTo>
                    <a:pt x="1786085" y="650243"/>
                  </a:lnTo>
                  <a:lnTo>
                    <a:pt x="1777612" y="657653"/>
                  </a:lnTo>
                  <a:lnTo>
                    <a:pt x="1768874" y="664534"/>
                  </a:lnTo>
                  <a:lnTo>
                    <a:pt x="1760136" y="671680"/>
                  </a:lnTo>
                  <a:lnTo>
                    <a:pt x="1751398" y="678296"/>
                  </a:lnTo>
                  <a:lnTo>
                    <a:pt x="1742660" y="684648"/>
                  </a:lnTo>
                  <a:lnTo>
                    <a:pt x="1724655" y="697352"/>
                  </a:lnTo>
                  <a:lnTo>
                    <a:pt x="1706385" y="709526"/>
                  </a:lnTo>
                  <a:lnTo>
                    <a:pt x="1688114" y="720906"/>
                  </a:lnTo>
                  <a:lnTo>
                    <a:pt x="1669844" y="732022"/>
                  </a:lnTo>
                  <a:lnTo>
                    <a:pt x="1651309" y="742344"/>
                  </a:lnTo>
                  <a:lnTo>
                    <a:pt x="1632774" y="752136"/>
                  </a:lnTo>
                  <a:lnTo>
                    <a:pt x="1614504" y="761664"/>
                  </a:lnTo>
                  <a:lnTo>
                    <a:pt x="1596234" y="770397"/>
                  </a:lnTo>
                  <a:lnTo>
                    <a:pt x="1577964" y="778866"/>
                  </a:lnTo>
                  <a:lnTo>
                    <a:pt x="1559958" y="786806"/>
                  </a:lnTo>
                  <a:lnTo>
                    <a:pt x="1542217" y="794217"/>
                  </a:lnTo>
                  <a:lnTo>
                    <a:pt x="1525271" y="801362"/>
                  </a:lnTo>
                  <a:lnTo>
                    <a:pt x="1508060" y="807979"/>
                  </a:lnTo>
                  <a:lnTo>
                    <a:pt x="1491379" y="814331"/>
                  </a:lnTo>
                  <a:lnTo>
                    <a:pt x="1475756" y="820153"/>
                  </a:lnTo>
                  <a:lnTo>
                    <a:pt x="1445306" y="830739"/>
                  </a:lnTo>
                  <a:lnTo>
                    <a:pt x="1417768" y="840532"/>
                  </a:lnTo>
                  <a:lnTo>
                    <a:pt x="1393673" y="848207"/>
                  </a:lnTo>
                  <a:lnTo>
                    <a:pt x="1370636" y="856147"/>
                  </a:lnTo>
                  <a:lnTo>
                    <a:pt x="1361369" y="859323"/>
                  </a:lnTo>
                  <a:lnTo>
                    <a:pt x="1353955" y="861969"/>
                  </a:lnTo>
                  <a:lnTo>
                    <a:pt x="1348394" y="864616"/>
                  </a:lnTo>
                  <a:lnTo>
                    <a:pt x="1346276" y="865674"/>
                  </a:lnTo>
                  <a:lnTo>
                    <a:pt x="1343893" y="866998"/>
                  </a:lnTo>
                  <a:lnTo>
                    <a:pt x="1341775" y="869380"/>
                  </a:lnTo>
                  <a:lnTo>
                    <a:pt x="1339127" y="872555"/>
                  </a:lnTo>
                  <a:lnTo>
                    <a:pt x="1337009" y="876261"/>
                  </a:lnTo>
                  <a:lnTo>
                    <a:pt x="1334890" y="880760"/>
                  </a:lnTo>
                  <a:lnTo>
                    <a:pt x="1333566" y="885259"/>
                  </a:lnTo>
                  <a:lnTo>
                    <a:pt x="1332507" y="890023"/>
                  </a:lnTo>
                  <a:lnTo>
                    <a:pt x="1332242" y="894522"/>
                  </a:lnTo>
                  <a:lnTo>
                    <a:pt x="1332507" y="897169"/>
                  </a:lnTo>
                  <a:lnTo>
                    <a:pt x="1332772" y="899551"/>
                  </a:lnTo>
                  <a:lnTo>
                    <a:pt x="1333302" y="901932"/>
                  </a:lnTo>
                  <a:lnTo>
                    <a:pt x="1333831" y="904050"/>
                  </a:lnTo>
                  <a:lnTo>
                    <a:pt x="1334625" y="906167"/>
                  </a:lnTo>
                  <a:lnTo>
                    <a:pt x="1335685" y="908020"/>
                  </a:lnTo>
                  <a:lnTo>
                    <a:pt x="1337273" y="910137"/>
                  </a:lnTo>
                  <a:lnTo>
                    <a:pt x="1338597" y="911990"/>
                  </a:lnTo>
                  <a:lnTo>
                    <a:pt x="1340716" y="914107"/>
                  </a:lnTo>
                  <a:lnTo>
                    <a:pt x="1343363" y="916224"/>
                  </a:lnTo>
                  <a:lnTo>
                    <a:pt x="1346806" y="918606"/>
                  </a:lnTo>
                  <a:lnTo>
                    <a:pt x="1350777" y="920723"/>
                  </a:lnTo>
                  <a:lnTo>
                    <a:pt x="1355544" y="923105"/>
                  </a:lnTo>
                  <a:lnTo>
                    <a:pt x="1361369" y="924958"/>
                  </a:lnTo>
                  <a:lnTo>
                    <a:pt x="1367988" y="926546"/>
                  </a:lnTo>
                  <a:lnTo>
                    <a:pt x="1375932" y="928134"/>
                  </a:lnTo>
                  <a:lnTo>
                    <a:pt x="1380169" y="929192"/>
                  </a:lnTo>
                  <a:lnTo>
                    <a:pt x="1384405" y="930251"/>
                  </a:lnTo>
                  <a:lnTo>
                    <a:pt x="1388377" y="932368"/>
                  </a:lnTo>
                  <a:lnTo>
                    <a:pt x="1392084" y="934221"/>
                  </a:lnTo>
                  <a:lnTo>
                    <a:pt x="1395261" y="936867"/>
                  </a:lnTo>
                  <a:lnTo>
                    <a:pt x="1398704" y="939514"/>
                  </a:lnTo>
                  <a:lnTo>
                    <a:pt x="1401616" y="942690"/>
                  </a:lnTo>
                  <a:lnTo>
                    <a:pt x="1403999" y="946130"/>
                  </a:lnTo>
                  <a:lnTo>
                    <a:pt x="1406382" y="949306"/>
                  </a:lnTo>
                  <a:lnTo>
                    <a:pt x="1408236" y="953276"/>
                  </a:lnTo>
                  <a:lnTo>
                    <a:pt x="1410089" y="957246"/>
                  </a:lnTo>
                  <a:lnTo>
                    <a:pt x="1411149" y="961481"/>
                  </a:lnTo>
                  <a:lnTo>
                    <a:pt x="1411943" y="965980"/>
                  </a:lnTo>
                  <a:lnTo>
                    <a:pt x="1412472" y="970214"/>
                  </a:lnTo>
                  <a:lnTo>
                    <a:pt x="1412472" y="974713"/>
                  </a:lnTo>
                  <a:lnTo>
                    <a:pt x="1411943" y="979477"/>
                  </a:lnTo>
                  <a:lnTo>
                    <a:pt x="1411149" y="983977"/>
                  </a:lnTo>
                  <a:lnTo>
                    <a:pt x="1410089" y="988211"/>
                  </a:lnTo>
                  <a:lnTo>
                    <a:pt x="1408236" y="992446"/>
                  </a:lnTo>
                  <a:lnTo>
                    <a:pt x="1406382" y="996415"/>
                  </a:lnTo>
                  <a:lnTo>
                    <a:pt x="1403735" y="999591"/>
                  </a:lnTo>
                  <a:lnTo>
                    <a:pt x="1401351" y="1003032"/>
                  </a:lnTo>
                  <a:lnTo>
                    <a:pt x="1398439" y="1006208"/>
                  </a:lnTo>
                  <a:lnTo>
                    <a:pt x="1394997" y="1008854"/>
                  </a:lnTo>
                  <a:lnTo>
                    <a:pt x="1391819" y="1011236"/>
                  </a:lnTo>
                  <a:lnTo>
                    <a:pt x="1388112" y="1013354"/>
                  </a:lnTo>
                  <a:lnTo>
                    <a:pt x="1384140" y="1015206"/>
                  </a:lnTo>
                  <a:lnTo>
                    <a:pt x="1380169" y="1016265"/>
                  </a:lnTo>
                  <a:lnTo>
                    <a:pt x="1375932" y="1017059"/>
                  </a:lnTo>
                  <a:lnTo>
                    <a:pt x="1371695" y="1017588"/>
                  </a:lnTo>
                  <a:lnTo>
                    <a:pt x="1367459" y="1017588"/>
                  </a:lnTo>
                  <a:lnTo>
                    <a:pt x="1362958" y="1017323"/>
                  </a:lnTo>
                  <a:lnTo>
                    <a:pt x="1356338" y="1016000"/>
                  </a:lnTo>
                  <a:lnTo>
                    <a:pt x="1349718" y="1014942"/>
                  </a:lnTo>
                  <a:lnTo>
                    <a:pt x="1343363" y="1013089"/>
                  </a:lnTo>
                  <a:lnTo>
                    <a:pt x="1337273" y="1011501"/>
                  </a:lnTo>
                  <a:lnTo>
                    <a:pt x="1330918" y="1009119"/>
                  </a:lnTo>
                  <a:lnTo>
                    <a:pt x="1325093" y="1007266"/>
                  </a:lnTo>
                  <a:lnTo>
                    <a:pt x="1319533" y="1004620"/>
                  </a:lnTo>
                  <a:lnTo>
                    <a:pt x="1313972" y="1002238"/>
                  </a:lnTo>
                  <a:lnTo>
                    <a:pt x="1308147" y="999327"/>
                  </a:lnTo>
                  <a:lnTo>
                    <a:pt x="1303116" y="996415"/>
                  </a:lnTo>
                  <a:lnTo>
                    <a:pt x="1298085" y="992975"/>
                  </a:lnTo>
                  <a:lnTo>
                    <a:pt x="1293319" y="989534"/>
                  </a:lnTo>
                  <a:lnTo>
                    <a:pt x="1288553" y="985829"/>
                  </a:lnTo>
                  <a:lnTo>
                    <a:pt x="1284316" y="982389"/>
                  </a:lnTo>
                  <a:lnTo>
                    <a:pt x="1280080" y="978154"/>
                  </a:lnTo>
                  <a:lnTo>
                    <a:pt x="1276108" y="973920"/>
                  </a:lnTo>
                  <a:lnTo>
                    <a:pt x="1272136" y="969685"/>
                  </a:lnTo>
                  <a:lnTo>
                    <a:pt x="1268959" y="965186"/>
                  </a:lnTo>
                  <a:lnTo>
                    <a:pt x="1265516" y="960422"/>
                  </a:lnTo>
                  <a:lnTo>
                    <a:pt x="1262604" y="955658"/>
                  </a:lnTo>
                  <a:lnTo>
                    <a:pt x="1259956" y="950894"/>
                  </a:lnTo>
                  <a:lnTo>
                    <a:pt x="1257308" y="945866"/>
                  </a:lnTo>
                  <a:lnTo>
                    <a:pt x="1255190" y="941102"/>
                  </a:lnTo>
                  <a:lnTo>
                    <a:pt x="1253071" y="935544"/>
                  </a:lnTo>
                  <a:lnTo>
                    <a:pt x="1251483" y="930516"/>
                  </a:lnTo>
                  <a:lnTo>
                    <a:pt x="1250159" y="925487"/>
                  </a:lnTo>
                  <a:lnTo>
                    <a:pt x="1248570" y="920194"/>
                  </a:lnTo>
                  <a:lnTo>
                    <a:pt x="1247776" y="915165"/>
                  </a:lnTo>
                  <a:lnTo>
                    <a:pt x="1246981" y="909872"/>
                  </a:lnTo>
                  <a:lnTo>
                    <a:pt x="1246452" y="904844"/>
                  </a:lnTo>
                  <a:lnTo>
                    <a:pt x="1246187" y="899551"/>
                  </a:lnTo>
                  <a:lnTo>
                    <a:pt x="1246187" y="894522"/>
                  </a:lnTo>
                  <a:lnTo>
                    <a:pt x="1246452" y="886318"/>
                  </a:lnTo>
                  <a:lnTo>
                    <a:pt x="1247246" y="878378"/>
                  </a:lnTo>
                  <a:lnTo>
                    <a:pt x="1248305" y="870174"/>
                  </a:lnTo>
                  <a:lnTo>
                    <a:pt x="1250159" y="862498"/>
                  </a:lnTo>
                  <a:lnTo>
                    <a:pt x="1252277" y="854823"/>
                  </a:lnTo>
                  <a:lnTo>
                    <a:pt x="1254925" y="847413"/>
                  </a:lnTo>
                  <a:lnTo>
                    <a:pt x="1257838" y="840003"/>
                  </a:lnTo>
                  <a:lnTo>
                    <a:pt x="1261280" y="833121"/>
                  </a:lnTo>
                  <a:lnTo>
                    <a:pt x="1264987" y="826240"/>
                  </a:lnTo>
                  <a:lnTo>
                    <a:pt x="1269223" y="819888"/>
                  </a:lnTo>
                  <a:lnTo>
                    <a:pt x="1273990" y="813801"/>
                  </a:lnTo>
                  <a:lnTo>
                    <a:pt x="1278756" y="807714"/>
                  </a:lnTo>
                  <a:lnTo>
                    <a:pt x="1284051" y="802156"/>
                  </a:lnTo>
                  <a:lnTo>
                    <a:pt x="1289877" y="796863"/>
                  </a:lnTo>
                  <a:lnTo>
                    <a:pt x="1296232" y="792099"/>
                  </a:lnTo>
                  <a:lnTo>
                    <a:pt x="1302851" y="787600"/>
                  </a:lnTo>
                  <a:lnTo>
                    <a:pt x="1306558" y="785748"/>
                  </a:lnTo>
                  <a:lnTo>
                    <a:pt x="1310000" y="783630"/>
                  </a:lnTo>
                  <a:lnTo>
                    <a:pt x="1316620" y="780454"/>
                  </a:lnTo>
                  <a:lnTo>
                    <a:pt x="1324034" y="777808"/>
                  </a:lnTo>
                  <a:lnTo>
                    <a:pt x="1331448" y="774897"/>
                  </a:lnTo>
                  <a:lnTo>
                    <a:pt x="1348394" y="768809"/>
                  </a:lnTo>
                  <a:lnTo>
                    <a:pt x="1367988" y="762193"/>
                  </a:lnTo>
                  <a:lnTo>
                    <a:pt x="1390230" y="755047"/>
                  </a:lnTo>
                  <a:lnTo>
                    <a:pt x="1414856" y="746578"/>
                  </a:lnTo>
                  <a:lnTo>
                    <a:pt x="1441069" y="737580"/>
                  </a:lnTo>
                  <a:lnTo>
                    <a:pt x="1469137" y="727258"/>
                  </a:lnTo>
                  <a:lnTo>
                    <a:pt x="1483965" y="721700"/>
                  </a:lnTo>
                  <a:lnTo>
                    <a:pt x="1498528" y="715613"/>
                  </a:lnTo>
                  <a:lnTo>
                    <a:pt x="1513621" y="709526"/>
                  </a:lnTo>
                  <a:lnTo>
                    <a:pt x="1528978" y="702645"/>
                  </a:lnTo>
                  <a:lnTo>
                    <a:pt x="1544336" y="696028"/>
                  </a:lnTo>
                  <a:lnTo>
                    <a:pt x="1559958" y="688618"/>
                  </a:lnTo>
                  <a:lnTo>
                    <a:pt x="1575581" y="681472"/>
                  </a:lnTo>
                  <a:lnTo>
                    <a:pt x="1591203" y="673532"/>
                  </a:lnTo>
                  <a:lnTo>
                    <a:pt x="1606825" y="665063"/>
                  </a:lnTo>
                  <a:lnTo>
                    <a:pt x="1622183" y="656594"/>
                  </a:lnTo>
                  <a:lnTo>
                    <a:pt x="1637540" y="647596"/>
                  </a:lnTo>
                  <a:lnTo>
                    <a:pt x="1652898" y="638333"/>
                  </a:lnTo>
                  <a:lnTo>
                    <a:pt x="1667726" y="628541"/>
                  </a:lnTo>
                  <a:lnTo>
                    <a:pt x="1682554" y="618748"/>
                  </a:lnTo>
                  <a:lnTo>
                    <a:pt x="1696852" y="608162"/>
                  </a:lnTo>
                  <a:lnTo>
                    <a:pt x="1711151" y="597311"/>
                  </a:lnTo>
                  <a:lnTo>
                    <a:pt x="1720154" y="589901"/>
                  </a:lnTo>
                  <a:lnTo>
                    <a:pt x="1729421" y="582225"/>
                  </a:lnTo>
                  <a:lnTo>
                    <a:pt x="1738159" y="574286"/>
                  </a:lnTo>
                  <a:lnTo>
                    <a:pt x="1746897" y="566611"/>
                  </a:lnTo>
                  <a:lnTo>
                    <a:pt x="1755370" y="558406"/>
                  </a:lnTo>
                  <a:lnTo>
                    <a:pt x="1763578" y="549937"/>
                  </a:lnTo>
                  <a:lnTo>
                    <a:pt x="1771522" y="541468"/>
                  </a:lnTo>
                  <a:lnTo>
                    <a:pt x="1778936" y="532734"/>
                  </a:lnTo>
                  <a:lnTo>
                    <a:pt x="1786615" y="523736"/>
                  </a:lnTo>
                  <a:lnTo>
                    <a:pt x="1793499" y="514738"/>
                  </a:lnTo>
                  <a:lnTo>
                    <a:pt x="1800648" y="505475"/>
                  </a:lnTo>
                  <a:lnTo>
                    <a:pt x="1807003" y="496212"/>
                  </a:lnTo>
                  <a:lnTo>
                    <a:pt x="1813623" y="486684"/>
                  </a:lnTo>
                  <a:lnTo>
                    <a:pt x="1819448" y="476892"/>
                  </a:lnTo>
                  <a:lnTo>
                    <a:pt x="1825009" y="466835"/>
                  </a:lnTo>
                  <a:lnTo>
                    <a:pt x="1830304" y="456778"/>
                  </a:lnTo>
                  <a:lnTo>
                    <a:pt x="1832952" y="452014"/>
                  </a:lnTo>
                  <a:lnTo>
                    <a:pt x="1835335" y="446456"/>
                  </a:lnTo>
                  <a:lnTo>
                    <a:pt x="1837189" y="440898"/>
                  </a:lnTo>
                  <a:lnTo>
                    <a:pt x="1839307" y="435076"/>
                  </a:lnTo>
                  <a:lnTo>
                    <a:pt x="1841161" y="428724"/>
                  </a:lnTo>
                  <a:lnTo>
                    <a:pt x="1843014" y="422372"/>
                  </a:lnTo>
                  <a:lnTo>
                    <a:pt x="1844868" y="416020"/>
                  </a:lnTo>
                  <a:lnTo>
                    <a:pt x="1846192" y="408874"/>
                  </a:lnTo>
                  <a:lnTo>
                    <a:pt x="1847515" y="401729"/>
                  </a:lnTo>
                  <a:lnTo>
                    <a:pt x="1848575" y="394318"/>
                  </a:lnTo>
                  <a:lnTo>
                    <a:pt x="1849899" y="386908"/>
                  </a:lnTo>
                  <a:lnTo>
                    <a:pt x="1850693" y="379497"/>
                  </a:lnTo>
                  <a:lnTo>
                    <a:pt x="1851487" y="371558"/>
                  </a:lnTo>
                  <a:lnTo>
                    <a:pt x="1851752" y="363618"/>
                  </a:lnTo>
                  <a:lnTo>
                    <a:pt x="1852017" y="355678"/>
                  </a:lnTo>
                  <a:lnTo>
                    <a:pt x="1852282" y="348003"/>
                  </a:lnTo>
                  <a:lnTo>
                    <a:pt x="1852017" y="336093"/>
                  </a:lnTo>
                  <a:lnTo>
                    <a:pt x="1851487" y="324713"/>
                  </a:lnTo>
                  <a:lnTo>
                    <a:pt x="1850428" y="313068"/>
                  </a:lnTo>
                  <a:lnTo>
                    <a:pt x="1849104" y="301953"/>
                  </a:lnTo>
                  <a:lnTo>
                    <a:pt x="1846986" y="290572"/>
                  </a:lnTo>
                  <a:lnTo>
                    <a:pt x="1844603" y="279721"/>
                  </a:lnTo>
                  <a:lnTo>
                    <a:pt x="1841955" y="269135"/>
                  </a:lnTo>
                  <a:lnTo>
                    <a:pt x="1838513" y="258549"/>
                  </a:lnTo>
                  <a:lnTo>
                    <a:pt x="1835335" y="248756"/>
                  </a:lnTo>
                  <a:lnTo>
                    <a:pt x="1831364" y="239493"/>
                  </a:lnTo>
                  <a:lnTo>
                    <a:pt x="1826862" y="230495"/>
                  </a:lnTo>
                  <a:lnTo>
                    <a:pt x="1822361" y="222290"/>
                  </a:lnTo>
                  <a:lnTo>
                    <a:pt x="1817330" y="214615"/>
                  </a:lnTo>
                  <a:lnTo>
                    <a:pt x="1811769" y="207470"/>
                  </a:lnTo>
                  <a:lnTo>
                    <a:pt x="1806209" y="201118"/>
                  </a:lnTo>
                  <a:lnTo>
                    <a:pt x="1803031" y="198207"/>
                  </a:lnTo>
                  <a:lnTo>
                    <a:pt x="1800384" y="195295"/>
                  </a:lnTo>
                  <a:lnTo>
                    <a:pt x="1796147" y="191855"/>
                  </a:lnTo>
                  <a:lnTo>
                    <a:pt x="1791646" y="188679"/>
                  </a:lnTo>
                  <a:lnTo>
                    <a:pt x="1787409" y="185503"/>
                  </a:lnTo>
                  <a:lnTo>
                    <a:pt x="1782643" y="182856"/>
                  </a:lnTo>
                  <a:lnTo>
                    <a:pt x="1777877" y="180474"/>
                  </a:lnTo>
                  <a:lnTo>
                    <a:pt x="1772846" y="178357"/>
                  </a:lnTo>
                  <a:lnTo>
                    <a:pt x="1767550" y="176240"/>
                  </a:lnTo>
                  <a:lnTo>
                    <a:pt x="1761725" y="174652"/>
                  </a:lnTo>
                  <a:lnTo>
                    <a:pt x="1751133" y="172270"/>
                  </a:lnTo>
                  <a:lnTo>
                    <a:pt x="1740807" y="170682"/>
                  </a:lnTo>
                  <a:lnTo>
                    <a:pt x="1731010" y="169623"/>
                  </a:lnTo>
                  <a:lnTo>
                    <a:pt x="1722007" y="169359"/>
                  </a:lnTo>
                  <a:lnTo>
                    <a:pt x="1716711" y="169623"/>
                  </a:lnTo>
                  <a:lnTo>
                    <a:pt x="1711151" y="169888"/>
                  </a:lnTo>
                  <a:lnTo>
                    <a:pt x="1706120" y="170417"/>
                  </a:lnTo>
                  <a:lnTo>
                    <a:pt x="1701354" y="170947"/>
                  </a:lnTo>
                  <a:lnTo>
                    <a:pt x="1696588" y="171741"/>
                  </a:lnTo>
                  <a:lnTo>
                    <a:pt x="1692086" y="172799"/>
                  </a:lnTo>
                  <a:lnTo>
                    <a:pt x="1687585" y="174387"/>
                  </a:lnTo>
                  <a:lnTo>
                    <a:pt x="1683084" y="175711"/>
                  </a:lnTo>
                  <a:lnTo>
                    <a:pt x="1678847" y="177034"/>
                  </a:lnTo>
                  <a:lnTo>
                    <a:pt x="1674610" y="178886"/>
                  </a:lnTo>
                  <a:lnTo>
                    <a:pt x="1670903" y="180739"/>
                  </a:lnTo>
                  <a:lnTo>
                    <a:pt x="1666932" y="182856"/>
                  </a:lnTo>
                  <a:lnTo>
                    <a:pt x="1659253" y="187356"/>
                  </a:lnTo>
                  <a:lnTo>
                    <a:pt x="1651574" y="192384"/>
                  </a:lnTo>
                  <a:lnTo>
                    <a:pt x="1644690" y="197942"/>
                  </a:lnTo>
                  <a:lnTo>
                    <a:pt x="1637805" y="203764"/>
                  </a:lnTo>
                  <a:lnTo>
                    <a:pt x="1631185" y="210645"/>
                  </a:lnTo>
                  <a:lnTo>
                    <a:pt x="1625095" y="217262"/>
                  </a:lnTo>
                  <a:lnTo>
                    <a:pt x="1619005" y="224937"/>
                  </a:lnTo>
                  <a:lnTo>
                    <a:pt x="1613445" y="232612"/>
                  </a:lnTo>
                  <a:lnTo>
                    <a:pt x="1608149" y="240287"/>
                  </a:lnTo>
                  <a:lnTo>
                    <a:pt x="1603118" y="248227"/>
                  </a:lnTo>
                  <a:lnTo>
                    <a:pt x="1598352" y="256431"/>
                  </a:lnTo>
                  <a:lnTo>
                    <a:pt x="1594115" y="264636"/>
                  </a:lnTo>
                  <a:lnTo>
                    <a:pt x="1589879" y="272575"/>
                  </a:lnTo>
                  <a:lnTo>
                    <a:pt x="1586172" y="280515"/>
                  </a:lnTo>
                  <a:lnTo>
                    <a:pt x="1582730" y="288455"/>
                  </a:lnTo>
                  <a:lnTo>
                    <a:pt x="1580082" y="295601"/>
                  </a:lnTo>
                  <a:lnTo>
                    <a:pt x="1574786" y="309628"/>
                  </a:lnTo>
                  <a:lnTo>
                    <a:pt x="1571079" y="321537"/>
                  </a:lnTo>
                  <a:lnTo>
                    <a:pt x="1568167" y="330800"/>
                  </a:lnTo>
                  <a:lnTo>
                    <a:pt x="1566578" y="336623"/>
                  </a:lnTo>
                  <a:lnTo>
                    <a:pt x="1566313" y="339005"/>
                  </a:lnTo>
                  <a:lnTo>
                    <a:pt x="1564724" y="343504"/>
                  </a:lnTo>
                  <a:lnTo>
                    <a:pt x="1563400" y="347738"/>
                  </a:lnTo>
                  <a:lnTo>
                    <a:pt x="1561547" y="351708"/>
                  </a:lnTo>
                  <a:lnTo>
                    <a:pt x="1559164" y="355149"/>
                  </a:lnTo>
                  <a:lnTo>
                    <a:pt x="1556781" y="358589"/>
                  </a:lnTo>
                  <a:lnTo>
                    <a:pt x="1553603" y="361765"/>
                  </a:lnTo>
                  <a:lnTo>
                    <a:pt x="1550426" y="364412"/>
                  </a:lnTo>
                  <a:lnTo>
                    <a:pt x="1547248" y="367058"/>
                  </a:lnTo>
                  <a:lnTo>
                    <a:pt x="1543806" y="369176"/>
                  </a:lnTo>
                  <a:lnTo>
                    <a:pt x="1539834" y="371028"/>
                  </a:lnTo>
                  <a:lnTo>
                    <a:pt x="1535863" y="372352"/>
                  </a:lnTo>
                  <a:lnTo>
                    <a:pt x="1531891" y="373410"/>
                  </a:lnTo>
                  <a:lnTo>
                    <a:pt x="1527654" y="373940"/>
                  </a:lnTo>
                  <a:lnTo>
                    <a:pt x="1523418" y="373940"/>
                  </a:lnTo>
                  <a:lnTo>
                    <a:pt x="1518916" y="373675"/>
                  </a:lnTo>
                  <a:lnTo>
                    <a:pt x="1514680" y="372881"/>
                  </a:lnTo>
                  <a:lnTo>
                    <a:pt x="1510708" y="371822"/>
                  </a:lnTo>
                  <a:lnTo>
                    <a:pt x="1506736" y="370234"/>
                  </a:lnTo>
                  <a:lnTo>
                    <a:pt x="1502764" y="368117"/>
                  </a:lnTo>
                  <a:lnTo>
                    <a:pt x="1499057" y="366000"/>
                  </a:lnTo>
                  <a:lnTo>
                    <a:pt x="1495880" y="363089"/>
                  </a:lnTo>
                  <a:lnTo>
                    <a:pt x="1492967" y="359913"/>
                  </a:lnTo>
                  <a:lnTo>
                    <a:pt x="1490055" y="357001"/>
                  </a:lnTo>
                  <a:lnTo>
                    <a:pt x="1487936" y="353296"/>
                  </a:lnTo>
                  <a:lnTo>
                    <a:pt x="1485818" y="349591"/>
                  </a:lnTo>
                  <a:lnTo>
                    <a:pt x="1484229" y="345621"/>
                  </a:lnTo>
                  <a:lnTo>
                    <a:pt x="1482641" y="341387"/>
                  </a:lnTo>
                  <a:lnTo>
                    <a:pt x="1481582" y="337152"/>
                  </a:lnTo>
                  <a:lnTo>
                    <a:pt x="1481052" y="332653"/>
                  </a:lnTo>
                  <a:lnTo>
                    <a:pt x="1481052" y="328154"/>
                  </a:lnTo>
                  <a:lnTo>
                    <a:pt x="1481317" y="323654"/>
                  </a:lnTo>
                  <a:lnTo>
                    <a:pt x="1482111" y="319420"/>
                  </a:lnTo>
                  <a:lnTo>
                    <a:pt x="1483700" y="312539"/>
                  </a:lnTo>
                  <a:lnTo>
                    <a:pt x="1485553" y="305922"/>
                  </a:lnTo>
                  <a:lnTo>
                    <a:pt x="1488201" y="296924"/>
                  </a:lnTo>
                  <a:lnTo>
                    <a:pt x="1491379" y="286073"/>
                  </a:lnTo>
                  <a:lnTo>
                    <a:pt x="1495615" y="273899"/>
                  </a:lnTo>
                  <a:lnTo>
                    <a:pt x="1500646" y="260401"/>
                  </a:lnTo>
                  <a:lnTo>
                    <a:pt x="1507001" y="245316"/>
                  </a:lnTo>
                  <a:lnTo>
                    <a:pt x="1513885" y="229966"/>
                  </a:lnTo>
                  <a:lnTo>
                    <a:pt x="1517857" y="222026"/>
                  </a:lnTo>
                  <a:lnTo>
                    <a:pt x="1522094" y="213821"/>
                  </a:lnTo>
                  <a:lnTo>
                    <a:pt x="1526860" y="205882"/>
                  </a:lnTo>
                  <a:lnTo>
                    <a:pt x="1531626" y="197677"/>
                  </a:lnTo>
                  <a:lnTo>
                    <a:pt x="1536922" y="189208"/>
                  </a:lnTo>
                  <a:lnTo>
                    <a:pt x="1542747" y="181004"/>
                  </a:lnTo>
                  <a:lnTo>
                    <a:pt x="1548572" y="172799"/>
                  </a:lnTo>
                  <a:lnTo>
                    <a:pt x="1554662" y="164860"/>
                  </a:lnTo>
                  <a:lnTo>
                    <a:pt x="1561547" y="156655"/>
                  </a:lnTo>
                  <a:lnTo>
                    <a:pt x="1568431" y="148715"/>
                  </a:lnTo>
                  <a:lnTo>
                    <a:pt x="1575845" y="141305"/>
                  </a:lnTo>
                  <a:lnTo>
                    <a:pt x="1583789" y="133630"/>
                  </a:lnTo>
                  <a:lnTo>
                    <a:pt x="1591997" y="126484"/>
                  </a:lnTo>
                  <a:lnTo>
                    <a:pt x="1600735" y="119603"/>
                  </a:lnTo>
                  <a:lnTo>
                    <a:pt x="1607090" y="115369"/>
                  </a:lnTo>
                  <a:lnTo>
                    <a:pt x="1613180" y="111134"/>
                  </a:lnTo>
                  <a:lnTo>
                    <a:pt x="1619535" y="106899"/>
                  </a:lnTo>
                  <a:lnTo>
                    <a:pt x="1626419" y="103194"/>
                  </a:lnTo>
                  <a:lnTo>
                    <a:pt x="1633304" y="99489"/>
                  </a:lnTo>
                  <a:lnTo>
                    <a:pt x="1640453" y="96313"/>
                  </a:lnTo>
                  <a:lnTo>
                    <a:pt x="1647867" y="93137"/>
                  </a:lnTo>
                  <a:lnTo>
                    <a:pt x="1655281" y="90226"/>
                  </a:lnTo>
                  <a:lnTo>
                    <a:pt x="1663225" y="87844"/>
                  </a:lnTo>
                  <a:lnTo>
                    <a:pt x="1671168" y="85462"/>
                  </a:lnTo>
                  <a:lnTo>
                    <a:pt x="1678847" y="83874"/>
                  </a:lnTo>
                  <a:lnTo>
                    <a:pt x="1687320" y="82286"/>
                  </a:lnTo>
                  <a:lnTo>
                    <a:pt x="1695793" y="80698"/>
                  </a:lnTo>
                  <a:lnTo>
                    <a:pt x="1704266" y="79904"/>
                  </a:lnTo>
                  <a:lnTo>
                    <a:pt x="1713004" y="79375"/>
                  </a:lnTo>
                  <a:close/>
                  <a:moveTo>
                    <a:pt x="409575" y="0"/>
                  </a:moveTo>
                  <a:lnTo>
                    <a:pt x="1528763" y="0"/>
                  </a:lnTo>
                  <a:lnTo>
                    <a:pt x="1528763" y="95250"/>
                  </a:lnTo>
                  <a:lnTo>
                    <a:pt x="409575" y="95250"/>
                  </a:lnTo>
                  <a:lnTo>
                    <a:pt x="409575"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grpSp>
      <p:grpSp>
        <p:nvGrpSpPr>
          <p:cNvPr id="20" name="组合 19"/>
          <p:cNvGrpSpPr/>
          <p:nvPr/>
        </p:nvGrpSpPr>
        <p:grpSpPr>
          <a:xfrm>
            <a:off x="2871963" y="3870172"/>
            <a:ext cx="649287" cy="645795"/>
            <a:chOff x="2655889" y="3942179"/>
            <a:chExt cx="649287" cy="645795"/>
          </a:xfrm>
        </p:grpSpPr>
        <p:sp>
          <p:nvSpPr>
            <p:cNvPr id="21" name="椭圆 20"/>
            <p:cNvSpPr/>
            <p:nvPr/>
          </p:nvSpPr>
          <p:spPr>
            <a:xfrm>
              <a:off x="2655889" y="3942179"/>
              <a:ext cx="649287" cy="64579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22" name="KSO_Shape"/>
            <p:cNvSpPr>
              <a:spLocks/>
            </p:cNvSpPr>
            <p:nvPr/>
          </p:nvSpPr>
          <p:spPr bwMode="auto">
            <a:xfrm>
              <a:off x="2828926" y="4102840"/>
              <a:ext cx="303213" cy="326047"/>
            </a:xfrm>
            <a:custGeom>
              <a:avLst/>
              <a:gdLst>
                <a:gd name="T0" fmla="*/ 660065 w 1938337"/>
                <a:gd name="T1" fmla="*/ 1785471 h 2097088"/>
                <a:gd name="T2" fmla="*/ 1074391 w 1938337"/>
                <a:gd name="T3" fmla="*/ 1807357 h 2097088"/>
                <a:gd name="T4" fmla="*/ 1090030 w 1938337"/>
                <a:gd name="T5" fmla="*/ 1648866 h 2097088"/>
                <a:gd name="T6" fmla="*/ 997074 w 1938337"/>
                <a:gd name="T7" fmla="*/ 1410363 h 2097088"/>
                <a:gd name="T8" fmla="*/ 740470 w 1938337"/>
                <a:gd name="T9" fmla="*/ 1441863 h 2097088"/>
                <a:gd name="T10" fmla="*/ 1158685 w 1938337"/>
                <a:gd name="T11" fmla="*/ 241681 h 2097088"/>
                <a:gd name="T12" fmla="*/ 1062016 w 1938337"/>
                <a:gd name="T13" fmla="*/ 582817 h 2097088"/>
                <a:gd name="T14" fmla="*/ 959576 w 1938337"/>
                <a:gd name="T15" fmla="*/ 747370 h 2097088"/>
                <a:gd name="T16" fmla="*/ 1009593 w 1938337"/>
                <a:gd name="T17" fmla="*/ 758196 h 2097088"/>
                <a:gd name="T18" fmla="*/ 1186819 w 1938337"/>
                <a:gd name="T19" fmla="*/ 425240 h 2097088"/>
                <a:gd name="T20" fmla="*/ 1208221 w 1938337"/>
                <a:gd name="T21" fmla="*/ 203430 h 2097088"/>
                <a:gd name="T22" fmla="*/ 1278919 w 1938337"/>
                <a:gd name="T23" fmla="*/ 476964 h 2097088"/>
                <a:gd name="T24" fmla="*/ 1150989 w 1938337"/>
                <a:gd name="T25" fmla="*/ 722592 h 2097088"/>
                <a:gd name="T26" fmla="*/ 1014162 w 1938337"/>
                <a:gd name="T27" fmla="*/ 909759 h 2097088"/>
                <a:gd name="T28" fmla="*/ 967751 w 1938337"/>
                <a:gd name="T29" fmla="*/ 1018980 h 2097088"/>
                <a:gd name="T30" fmla="*/ 942502 w 1938337"/>
                <a:gd name="T31" fmla="*/ 1340628 h 2097088"/>
                <a:gd name="T32" fmla="*/ 793651 w 1938337"/>
                <a:gd name="T33" fmla="*/ 1348326 h 2097088"/>
                <a:gd name="T34" fmla="*/ 816977 w 1938337"/>
                <a:gd name="T35" fmla="*/ 1049292 h 2097088"/>
                <a:gd name="T36" fmla="*/ 791487 w 1938337"/>
                <a:gd name="T37" fmla="*/ 975676 h 2097088"/>
                <a:gd name="T38" fmla="*/ 746519 w 1938337"/>
                <a:gd name="T39" fmla="*/ 909759 h 2097088"/>
                <a:gd name="T40" fmla="*/ 605604 w 1938337"/>
                <a:gd name="T41" fmla="*/ 718020 h 2097088"/>
                <a:gd name="T42" fmla="*/ 481762 w 1938337"/>
                <a:gd name="T43" fmla="*/ 476964 h 2097088"/>
                <a:gd name="T44" fmla="*/ 249769 w 1938337"/>
                <a:gd name="T45" fmla="*/ 79798 h 2097088"/>
                <a:gd name="T46" fmla="*/ 371772 w 1938337"/>
                <a:gd name="T47" fmla="*/ 184379 h 2097088"/>
                <a:gd name="T48" fmla="*/ 406596 w 1938337"/>
                <a:gd name="T49" fmla="*/ 324302 h 2097088"/>
                <a:gd name="T50" fmla="*/ 340070 w 1938337"/>
                <a:gd name="T51" fmla="*/ 315887 h 2097088"/>
                <a:gd name="T52" fmla="*/ 270423 w 1938337"/>
                <a:gd name="T53" fmla="*/ 183417 h 2097088"/>
                <a:gd name="T54" fmla="*/ 154905 w 1938337"/>
                <a:gd name="T55" fmla="*/ 160097 h 2097088"/>
                <a:gd name="T56" fmla="*/ 86699 w 1938337"/>
                <a:gd name="T57" fmla="*/ 247368 h 2097088"/>
                <a:gd name="T58" fmla="*/ 88140 w 1938337"/>
                <a:gd name="T59" fmla="*/ 389454 h 2097088"/>
                <a:gd name="T60" fmla="*/ 182524 w 1938337"/>
                <a:gd name="T61" fmla="*/ 522885 h 2097088"/>
                <a:gd name="T62" fmla="*/ 498577 w 1938337"/>
                <a:gd name="T63" fmla="*/ 686368 h 2097088"/>
                <a:gd name="T64" fmla="*/ 627064 w 1938337"/>
                <a:gd name="T65" fmla="*/ 797921 h 2097088"/>
                <a:gd name="T66" fmla="*/ 589359 w 1938337"/>
                <a:gd name="T67" fmla="*/ 895530 h 2097088"/>
                <a:gd name="T68" fmla="*/ 492814 w 1938337"/>
                <a:gd name="T69" fmla="*/ 916446 h 2097088"/>
                <a:gd name="T70" fmla="*/ 499057 w 1938337"/>
                <a:gd name="T71" fmla="*/ 846965 h 2097088"/>
                <a:gd name="T72" fmla="*/ 548771 w 1938337"/>
                <a:gd name="T73" fmla="*/ 804171 h 2097088"/>
                <a:gd name="T74" fmla="*/ 311251 w 1938337"/>
                <a:gd name="T75" fmla="*/ 700312 h 2097088"/>
                <a:gd name="T76" fmla="*/ 62683 w 1938337"/>
                <a:gd name="T77" fmla="*/ 508700 h 2097088"/>
                <a:gd name="T78" fmla="*/ 0 w 1938337"/>
                <a:gd name="T79" fmla="*/ 316127 h 2097088"/>
                <a:gd name="T80" fmla="*/ 51155 w 1938337"/>
                <a:gd name="T81" fmla="*/ 141104 h 2097088"/>
                <a:gd name="T82" fmla="*/ 183004 w 1938337"/>
                <a:gd name="T83" fmla="*/ 72345 h 2097088"/>
                <a:gd name="T84" fmla="*/ 1687503 w 1938337"/>
                <a:gd name="T85" fmla="*/ 115139 h 2097088"/>
                <a:gd name="T86" fmla="*/ 1761162 w 1938337"/>
                <a:gd name="T87" fmla="*/ 288719 h 2097088"/>
                <a:gd name="T88" fmla="*/ 1723130 w 1938337"/>
                <a:gd name="T89" fmla="*/ 471917 h 2097088"/>
                <a:gd name="T90" fmla="*/ 1567869 w 1938337"/>
                <a:gd name="T91" fmla="*/ 633476 h 2097088"/>
                <a:gd name="T92" fmla="*/ 1225813 w 1938337"/>
                <a:gd name="T93" fmla="*/ 785419 h 2097088"/>
                <a:gd name="T94" fmla="*/ 1227979 w 1938337"/>
                <a:gd name="T95" fmla="*/ 836387 h 2097088"/>
                <a:gd name="T96" fmla="*/ 1282863 w 1938337"/>
                <a:gd name="T97" fmla="*/ 893847 h 2097088"/>
                <a:gd name="T98" fmla="*/ 1204630 w 1938337"/>
                <a:gd name="T99" fmla="*/ 915003 h 2097088"/>
                <a:gd name="T100" fmla="*/ 1135064 w 1938337"/>
                <a:gd name="T101" fmla="*/ 835907 h 2097088"/>
                <a:gd name="T102" fmla="*/ 1184410 w 1938337"/>
                <a:gd name="T103" fmla="*/ 715458 h 2097088"/>
                <a:gd name="T104" fmla="*/ 1474712 w 1938337"/>
                <a:gd name="T105" fmla="*/ 596452 h 2097088"/>
                <a:gd name="T106" fmla="*/ 1659100 w 1938337"/>
                <a:gd name="T107" fmla="*/ 424074 h 2097088"/>
                <a:gd name="T108" fmla="*/ 1681004 w 1938337"/>
                <a:gd name="T109" fmla="*/ 274295 h 2097088"/>
                <a:gd name="T110" fmla="*/ 1601569 w 1938337"/>
                <a:gd name="T111" fmla="*/ 158654 h 2097088"/>
                <a:gd name="T112" fmla="*/ 1482896 w 1938337"/>
                <a:gd name="T113" fmla="*/ 191350 h 2097088"/>
                <a:gd name="T114" fmla="*/ 1415256 w 1938337"/>
                <a:gd name="T115" fmla="*/ 325743 h 2097088"/>
                <a:gd name="T116" fmla="*/ 1349299 w 1938337"/>
                <a:gd name="T117" fmla="*/ 313963 h 2097088"/>
                <a:gd name="T118" fmla="*/ 1407793 w 1938337"/>
                <a:gd name="T119" fmla="*/ 156971 h 2097088"/>
                <a:gd name="T120" fmla="*/ 1549333 w 1938337"/>
                <a:gd name="T121" fmla="*/ 72585 h 209708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938337" h="2097088">
                  <a:moveTo>
                    <a:pt x="754655" y="1781504"/>
                  </a:moveTo>
                  <a:lnTo>
                    <a:pt x="755185" y="1787064"/>
                  </a:lnTo>
                  <a:lnTo>
                    <a:pt x="755185" y="1789976"/>
                  </a:lnTo>
                  <a:lnTo>
                    <a:pt x="754655" y="1793153"/>
                  </a:lnTo>
                  <a:lnTo>
                    <a:pt x="753861" y="1796065"/>
                  </a:lnTo>
                  <a:lnTo>
                    <a:pt x="753067" y="1798713"/>
                  </a:lnTo>
                  <a:lnTo>
                    <a:pt x="752009" y="1801360"/>
                  </a:lnTo>
                  <a:lnTo>
                    <a:pt x="750156" y="1803743"/>
                  </a:lnTo>
                  <a:lnTo>
                    <a:pt x="748568" y="1806391"/>
                  </a:lnTo>
                  <a:lnTo>
                    <a:pt x="746980" y="1808244"/>
                  </a:lnTo>
                  <a:lnTo>
                    <a:pt x="744598" y="1810362"/>
                  </a:lnTo>
                  <a:lnTo>
                    <a:pt x="742481" y="1812215"/>
                  </a:lnTo>
                  <a:lnTo>
                    <a:pt x="740099" y="1813804"/>
                  </a:lnTo>
                  <a:lnTo>
                    <a:pt x="737452" y="1815127"/>
                  </a:lnTo>
                  <a:lnTo>
                    <a:pt x="734805" y="1815922"/>
                  </a:lnTo>
                  <a:lnTo>
                    <a:pt x="731894" y="1816716"/>
                  </a:lnTo>
                  <a:lnTo>
                    <a:pt x="729247" y="1817245"/>
                  </a:lnTo>
                  <a:lnTo>
                    <a:pt x="726071" y="1817245"/>
                  </a:lnTo>
                  <a:lnTo>
                    <a:pt x="724483" y="1816981"/>
                  </a:lnTo>
                  <a:lnTo>
                    <a:pt x="724483" y="1965507"/>
                  </a:lnTo>
                  <a:lnTo>
                    <a:pt x="726071" y="1965507"/>
                  </a:lnTo>
                  <a:lnTo>
                    <a:pt x="729247" y="1965507"/>
                  </a:lnTo>
                  <a:lnTo>
                    <a:pt x="731894" y="1966036"/>
                  </a:lnTo>
                  <a:lnTo>
                    <a:pt x="734805" y="1966566"/>
                  </a:lnTo>
                  <a:lnTo>
                    <a:pt x="737452" y="1967625"/>
                  </a:lnTo>
                  <a:lnTo>
                    <a:pt x="740099" y="1969213"/>
                  </a:lnTo>
                  <a:lnTo>
                    <a:pt x="742481" y="1970537"/>
                  </a:lnTo>
                  <a:lnTo>
                    <a:pt x="744598" y="1972125"/>
                  </a:lnTo>
                  <a:lnTo>
                    <a:pt x="746980" y="1974243"/>
                  </a:lnTo>
                  <a:lnTo>
                    <a:pt x="748568" y="1976361"/>
                  </a:lnTo>
                  <a:lnTo>
                    <a:pt x="750156" y="1978744"/>
                  </a:lnTo>
                  <a:lnTo>
                    <a:pt x="752009" y="1981127"/>
                  </a:lnTo>
                  <a:lnTo>
                    <a:pt x="753067" y="1984039"/>
                  </a:lnTo>
                  <a:lnTo>
                    <a:pt x="753861" y="1986687"/>
                  </a:lnTo>
                  <a:lnTo>
                    <a:pt x="754655" y="1989599"/>
                  </a:lnTo>
                  <a:lnTo>
                    <a:pt x="755185" y="1992776"/>
                  </a:lnTo>
                  <a:lnTo>
                    <a:pt x="755185" y="1995688"/>
                  </a:lnTo>
                  <a:lnTo>
                    <a:pt x="755185" y="1996747"/>
                  </a:lnTo>
                  <a:lnTo>
                    <a:pt x="1181565" y="1996747"/>
                  </a:lnTo>
                  <a:lnTo>
                    <a:pt x="1181301" y="1995688"/>
                  </a:lnTo>
                  <a:lnTo>
                    <a:pt x="1181565" y="1992776"/>
                  </a:lnTo>
                  <a:lnTo>
                    <a:pt x="1181830" y="1989599"/>
                  </a:lnTo>
                  <a:lnTo>
                    <a:pt x="1182624" y="1986687"/>
                  </a:lnTo>
                  <a:lnTo>
                    <a:pt x="1183683" y="1984039"/>
                  </a:lnTo>
                  <a:lnTo>
                    <a:pt x="1184741" y="1981127"/>
                  </a:lnTo>
                  <a:lnTo>
                    <a:pt x="1186329" y="1978744"/>
                  </a:lnTo>
                  <a:lnTo>
                    <a:pt x="1187917" y="1976361"/>
                  </a:lnTo>
                  <a:lnTo>
                    <a:pt x="1189770" y="1974243"/>
                  </a:lnTo>
                  <a:lnTo>
                    <a:pt x="1191887" y="1972125"/>
                  </a:lnTo>
                  <a:lnTo>
                    <a:pt x="1194005" y="1970537"/>
                  </a:lnTo>
                  <a:lnTo>
                    <a:pt x="1196651" y="1969213"/>
                  </a:lnTo>
                  <a:lnTo>
                    <a:pt x="1199033" y="1967625"/>
                  </a:lnTo>
                  <a:lnTo>
                    <a:pt x="1201680" y="1966566"/>
                  </a:lnTo>
                  <a:lnTo>
                    <a:pt x="1204591" y="1966036"/>
                  </a:lnTo>
                  <a:lnTo>
                    <a:pt x="1207238" y="1965507"/>
                  </a:lnTo>
                  <a:lnTo>
                    <a:pt x="1210414" y="1965507"/>
                  </a:lnTo>
                  <a:lnTo>
                    <a:pt x="1212002" y="1965507"/>
                  </a:lnTo>
                  <a:lnTo>
                    <a:pt x="1212002" y="1816981"/>
                  </a:lnTo>
                  <a:lnTo>
                    <a:pt x="1210414" y="1817245"/>
                  </a:lnTo>
                  <a:lnTo>
                    <a:pt x="1207238" y="1817245"/>
                  </a:lnTo>
                  <a:lnTo>
                    <a:pt x="1204591" y="1816716"/>
                  </a:lnTo>
                  <a:lnTo>
                    <a:pt x="1201680" y="1815922"/>
                  </a:lnTo>
                  <a:lnTo>
                    <a:pt x="1199033" y="1815127"/>
                  </a:lnTo>
                  <a:lnTo>
                    <a:pt x="1196651" y="1813804"/>
                  </a:lnTo>
                  <a:lnTo>
                    <a:pt x="1194005" y="1812215"/>
                  </a:lnTo>
                  <a:lnTo>
                    <a:pt x="1191887" y="1810362"/>
                  </a:lnTo>
                  <a:lnTo>
                    <a:pt x="1189770" y="1808244"/>
                  </a:lnTo>
                  <a:lnTo>
                    <a:pt x="1187917" y="1806391"/>
                  </a:lnTo>
                  <a:lnTo>
                    <a:pt x="1186329" y="1803743"/>
                  </a:lnTo>
                  <a:lnTo>
                    <a:pt x="1184741" y="1801360"/>
                  </a:lnTo>
                  <a:lnTo>
                    <a:pt x="1183683" y="1798713"/>
                  </a:lnTo>
                  <a:lnTo>
                    <a:pt x="1182624" y="1796065"/>
                  </a:lnTo>
                  <a:lnTo>
                    <a:pt x="1181830" y="1793153"/>
                  </a:lnTo>
                  <a:lnTo>
                    <a:pt x="1181565" y="1789976"/>
                  </a:lnTo>
                  <a:lnTo>
                    <a:pt x="1181301" y="1787064"/>
                  </a:lnTo>
                  <a:lnTo>
                    <a:pt x="1182095" y="1781504"/>
                  </a:lnTo>
                  <a:lnTo>
                    <a:pt x="754655" y="1781504"/>
                  </a:lnTo>
                  <a:close/>
                  <a:moveTo>
                    <a:pt x="555625" y="1681163"/>
                  </a:moveTo>
                  <a:lnTo>
                    <a:pt x="1381125" y="1681163"/>
                  </a:lnTo>
                  <a:lnTo>
                    <a:pt x="1381125" y="2097088"/>
                  </a:lnTo>
                  <a:lnTo>
                    <a:pt x="555625" y="2097088"/>
                  </a:lnTo>
                  <a:lnTo>
                    <a:pt x="555625" y="1681163"/>
                  </a:lnTo>
                  <a:close/>
                  <a:moveTo>
                    <a:pt x="846057" y="1552575"/>
                  </a:moveTo>
                  <a:lnTo>
                    <a:pt x="1096781" y="1552575"/>
                  </a:lnTo>
                  <a:lnTo>
                    <a:pt x="1104997" y="1562178"/>
                  </a:lnTo>
                  <a:lnTo>
                    <a:pt x="1112683" y="1571246"/>
                  </a:lnTo>
                  <a:lnTo>
                    <a:pt x="1120634" y="1579515"/>
                  </a:lnTo>
                  <a:lnTo>
                    <a:pt x="1128320" y="1587517"/>
                  </a:lnTo>
                  <a:lnTo>
                    <a:pt x="1135741" y="1594986"/>
                  </a:lnTo>
                  <a:lnTo>
                    <a:pt x="1143162" y="1602188"/>
                  </a:lnTo>
                  <a:lnTo>
                    <a:pt x="1150583" y="1608856"/>
                  </a:lnTo>
                  <a:lnTo>
                    <a:pt x="1157474" y="1614991"/>
                  </a:lnTo>
                  <a:lnTo>
                    <a:pt x="1170726" y="1626461"/>
                  </a:lnTo>
                  <a:lnTo>
                    <a:pt x="1182917" y="1636063"/>
                  </a:lnTo>
                  <a:lnTo>
                    <a:pt x="1193784" y="1644065"/>
                  </a:lnTo>
                  <a:lnTo>
                    <a:pt x="1203325" y="1651000"/>
                  </a:lnTo>
                  <a:lnTo>
                    <a:pt x="738187" y="1651000"/>
                  </a:lnTo>
                  <a:lnTo>
                    <a:pt x="747993" y="1644065"/>
                  </a:lnTo>
                  <a:lnTo>
                    <a:pt x="759125" y="1635796"/>
                  </a:lnTo>
                  <a:lnTo>
                    <a:pt x="771582" y="1626194"/>
                  </a:lnTo>
                  <a:lnTo>
                    <a:pt x="785098" y="1614724"/>
                  </a:lnTo>
                  <a:lnTo>
                    <a:pt x="792254" y="1608589"/>
                  </a:lnTo>
                  <a:lnTo>
                    <a:pt x="799675" y="1601921"/>
                  </a:lnTo>
                  <a:lnTo>
                    <a:pt x="807096" y="1594986"/>
                  </a:lnTo>
                  <a:lnTo>
                    <a:pt x="814517" y="1587251"/>
                  </a:lnTo>
                  <a:lnTo>
                    <a:pt x="822468" y="1579249"/>
                  </a:lnTo>
                  <a:lnTo>
                    <a:pt x="830419" y="1570980"/>
                  </a:lnTo>
                  <a:lnTo>
                    <a:pt x="838106" y="1562178"/>
                  </a:lnTo>
                  <a:lnTo>
                    <a:pt x="846057" y="1552575"/>
                  </a:lnTo>
                  <a:close/>
                  <a:moveTo>
                    <a:pt x="1307617" y="216793"/>
                  </a:moveTo>
                  <a:lnTo>
                    <a:pt x="1304708" y="217057"/>
                  </a:lnTo>
                  <a:lnTo>
                    <a:pt x="1301269" y="217587"/>
                  </a:lnTo>
                  <a:lnTo>
                    <a:pt x="1298095" y="218646"/>
                  </a:lnTo>
                  <a:lnTo>
                    <a:pt x="1295449" y="219971"/>
                  </a:lnTo>
                  <a:lnTo>
                    <a:pt x="1292540" y="221295"/>
                  </a:lnTo>
                  <a:lnTo>
                    <a:pt x="1289630" y="223149"/>
                  </a:lnTo>
                  <a:lnTo>
                    <a:pt x="1287514" y="225002"/>
                  </a:lnTo>
                  <a:lnTo>
                    <a:pt x="1285133" y="227121"/>
                  </a:lnTo>
                  <a:lnTo>
                    <a:pt x="1283017" y="229505"/>
                  </a:lnTo>
                  <a:lnTo>
                    <a:pt x="1281166" y="232153"/>
                  </a:lnTo>
                  <a:lnTo>
                    <a:pt x="1279578" y="234801"/>
                  </a:lnTo>
                  <a:lnTo>
                    <a:pt x="1278256" y="237714"/>
                  </a:lnTo>
                  <a:lnTo>
                    <a:pt x="1277462" y="240892"/>
                  </a:lnTo>
                  <a:lnTo>
                    <a:pt x="1276404" y="243805"/>
                  </a:lnTo>
                  <a:lnTo>
                    <a:pt x="1276140" y="247248"/>
                  </a:lnTo>
                  <a:lnTo>
                    <a:pt x="1274553" y="266051"/>
                  </a:lnTo>
                  <a:lnTo>
                    <a:pt x="1272965" y="284590"/>
                  </a:lnTo>
                  <a:lnTo>
                    <a:pt x="1270585" y="303128"/>
                  </a:lnTo>
                  <a:lnTo>
                    <a:pt x="1268204" y="321931"/>
                  </a:lnTo>
                  <a:lnTo>
                    <a:pt x="1265295" y="340470"/>
                  </a:lnTo>
                  <a:lnTo>
                    <a:pt x="1262385" y="359008"/>
                  </a:lnTo>
                  <a:lnTo>
                    <a:pt x="1258946" y="377546"/>
                  </a:lnTo>
                  <a:lnTo>
                    <a:pt x="1255243" y="396349"/>
                  </a:lnTo>
                  <a:lnTo>
                    <a:pt x="1251275" y="414888"/>
                  </a:lnTo>
                  <a:lnTo>
                    <a:pt x="1246778" y="433161"/>
                  </a:lnTo>
                  <a:lnTo>
                    <a:pt x="1242282" y="451435"/>
                  </a:lnTo>
                  <a:lnTo>
                    <a:pt x="1237256" y="469443"/>
                  </a:lnTo>
                  <a:lnTo>
                    <a:pt x="1231965" y="487187"/>
                  </a:lnTo>
                  <a:lnTo>
                    <a:pt x="1225882" y="505196"/>
                  </a:lnTo>
                  <a:lnTo>
                    <a:pt x="1220062" y="522940"/>
                  </a:lnTo>
                  <a:lnTo>
                    <a:pt x="1213714" y="540418"/>
                  </a:lnTo>
                  <a:lnTo>
                    <a:pt x="1206836" y="557897"/>
                  </a:lnTo>
                  <a:lnTo>
                    <a:pt x="1199959" y="575112"/>
                  </a:lnTo>
                  <a:lnTo>
                    <a:pt x="1192552" y="591796"/>
                  </a:lnTo>
                  <a:lnTo>
                    <a:pt x="1184617" y="608745"/>
                  </a:lnTo>
                  <a:lnTo>
                    <a:pt x="1176681" y="625430"/>
                  </a:lnTo>
                  <a:lnTo>
                    <a:pt x="1168217" y="641585"/>
                  </a:lnTo>
                  <a:lnTo>
                    <a:pt x="1159223" y="658004"/>
                  </a:lnTo>
                  <a:lnTo>
                    <a:pt x="1150230" y="673629"/>
                  </a:lnTo>
                  <a:lnTo>
                    <a:pt x="1140443" y="689255"/>
                  </a:lnTo>
                  <a:lnTo>
                    <a:pt x="1130391" y="704615"/>
                  </a:lnTo>
                  <a:lnTo>
                    <a:pt x="1120075" y="719445"/>
                  </a:lnTo>
                  <a:lnTo>
                    <a:pt x="1109494" y="734276"/>
                  </a:lnTo>
                  <a:lnTo>
                    <a:pt x="1098385" y="748842"/>
                  </a:lnTo>
                  <a:lnTo>
                    <a:pt x="1087010" y="762878"/>
                  </a:lnTo>
                  <a:lnTo>
                    <a:pt x="1075107" y="776650"/>
                  </a:lnTo>
                  <a:lnTo>
                    <a:pt x="1062939" y="789891"/>
                  </a:lnTo>
                  <a:lnTo>
                    <a:pt x="1060559" y="792275"/>
                  </a:lnTo>
                  <a:lnTo>
                    <a:pt x="1058971" y="795188"/>
                  </a:lnTo>
                  <a:lnTo>
                    <a:pt x="1057120" y="797836"/>
                  </a:lnTo>
                  <a:lnTo>
                    <a:pt x="1056062" y="801014"/>
                  </a:lnTo>
                  <a:lnTo>
                    <a:pt x="1055004" y="803927"/>
                  </a:lnTo>
                  <a:lnTo>
                    <a:pt x="1054475" y="806840"/>
                  </a:lnTo>
                  <a:lnTo>
                    <a:pt x="1054210" y="810283"/>
                  </a:lnTo>
                  <a:lnTo>
                    <a:pt x="1054210" y="813461"/>
                  </a:lnTo>
                  <a:lnTo>
                    <a:pt x="1054210" y="816374"/>
                  </a:lnTo>
                  <a:lnTo>
                    <a:pt x="1054739" y="819552"/>
                  </a:lnTo>
                  <a:lnTo>
                    <a:pt x="1055533" y="822730"/>
                  </a:lnTo>
                  <a:lnTo>
                    <a:pt x="1056591" y="825379"/>
                  </a:lnTo>
                  <a:lnTo>
                    <a:pt x="1058178" y="828292"/>
                  </a:lnTo>
                  <a:lnTo>
                    <a:pt x="1060030" y="831205"/>
                  </a:lnTo>
                  <a:lnTo>
                    <a:pt x="1061881" y="833588"/>
                  </a:lnTo>
                  <a:lnTo>
                    <a:pt x="1064262" y="836237"/>
                  </a:lnTo>
                  <a:lnTo>
                    <a:pt x="1066907" y="838355"/>
                  </a:lnTo>
                  <a:lnTo>
                    <a:pt x="1069552" y="840209"/>
                  </a:lnTo>
                  <a:lnTo>
                    <a:pt x="1072462" y="841798"/>
                  </a:lnTo>
                  <a:lnTo>
                    <a:pt x="1075107" y="842858"/>
                  </a:lnTo>
                  <a:lnTo>
                    <a:pt x="1078281" y="843917"/>
                  </a:lnTo>
                  <a:lnTo>
                    <a:pt x="1081455" y="844712"/>
                  </a:lnTo>
                  <a:lnTo>
                    <a:pt x="1084365" y="844976"/>
                  </a:lnTo>
                  <a:lnTo>
                    <a:pt x="1087539" y="845241"/>
                  </a:lnTo>
                  <a:lnTo>
                    <a:pt x="1090978" y="844976"/>
                  </a:lnTo>
                  <a:lnTo>
                    <a:pt x="1093888" y="844447"/>
                  </a:lnTo>
                  <a:lnTo>
                    <a:pt x="1096797" y="843387"/>
                  </a:lnTo>
                  <a:lnTo>
                    <a:pt x="1099972" y="842328"/>
                  </a:lnTo>
                  <a:lnTo>
                    <a:pt x="1102617" y="841004"/>
                  </a:lnTo>
                  <a:lnTo>
                    <a:pt x="1105526" y="838885"/>
                  </a:lnTo>
                  <a:lnTo>
                    <a:pt x="1108172" y="837031"/>
                  </a:lnTo>
                  <a:lnTo>
                    <a:pt x="1110552" y="834648"/>
                  </a:lnTo>
                  <a:lnTo>
                    <a:pt x="1124043" y="819817"/>
                  </a:lnTo>
                  <a:lnTo>
                    <a:pt x="1137004" y="804722"/>
                  </a:lnTo>
                  <a:lnTo>
                    <a:pt x="1149701" y="789097"/>
                  </a:lnTo>
                  <a:lnTo>
                    <a:pt x="1161604" y="773471"/>
                  </a:lnTo>
                  <a:lnTo>
                    <a:pt x="1173507" y="757581"/>
                  </a:lnTo>
                  <a:lnTo>
                    <a:pt x="1184617" y="740897"/>
                  </a:lnTo>
                  <a:lnTo>
                    <a:pt x="1195727" y="724213"/>
                  </a:lnTo>
                  <a:lnTo>
                    <a:pt x="1206043" y="707528"/>
                  </a:lnTo>
                  <a:lnTo>
                    <a:pt x="1216094" y="690049"/>
                  </a:lnTo>
                  <a:lnTo>
                    <a:pt x="1225617" y="672570"/>
                  </a:lnTo>
                  <a:lnTo>
                    <a:pt x="1234875" y="654826"/>
                  </a:lnTo>
                  <a:lnTo>
                    <a:pt x="1243604" y="637082"/>
                  </a:lnTo>
                  <a:lnTo>
                    <a:pt x="1252069" y="618809"/>
                  </a:lnTo>
                  <a:lnTo>
                    <a:pt x="1260269" y="600536"/>
                  </a:lnTo>
                  <a:lnTo>
                    <a:pt x="1267940" y="581997"/>
                  </a:lnTo>
                  <a:lnTo>
                    <a:pt x="1274817" y="563459"/>
                  </a:lnTo>
                  <a:lnTo>
                    <a:pt x="1281959" y="544656"/>
                  </a:lnTo>
                  <a:lnTo>
                    <a:pt x="1288307" y="525853"/>
                  </a:lnTo>
                  <a:lnTo>
                    <a:pt x="1294127" y="506785"/>
                  </a:lnTo>
                  <a:lnTo>
                    <a:pt x="1300211" y="487187"/>
                  </a:lnTo>
                  <a:lnTo>
                    <a:pt x="1305501" y="468119"/>
                  </a:lnTo>
                  <a:lnTo>
                    <a:pt x="1310262" y="448786"/>
                  </a:lnTo>
                  <a:lnTo>
                    <a:pt x="1315024" y="429188"/>
                  </a:lnTo>
                  <a:lnTo>
                    <a:pt x="1319256" y="409591"/>
                  </a:lnTo>
                  <a:lnTo>
                    <a:pt x="1323224" y="389993"/>
                  </a:lnTo>
                  <a:lnTo>
                    <a:pt x="1326662" y="370396"/>
                  </a:lnTo>
                  <a:lnTo>
                    <a:pt x="1330101" y="350798"/>
                  </a:lnTo>
                  <a:lnTo>
                    <a:pt x="1333011" y="330936"/>
                  </a:lnTo>
                  <a:lnTo>
                    <a:pt x="1335391" y="311338"/>
                  </a:lnTo>
                  <a:lnTo>
                    <a:pt x="1337772" y="291475"/>
                  </a:lnTo>
                  <a:lnTo>
                    <a:pt x="1339624" y="271613"/>
                  </a:lnTo>
                  <a:lnTo>
                    <a:pt x="1341475" y="252015"/>
                  </a:lnTo>
                  <a:lnTo>
                    <a:pt x="1341475" y="248572"/>
                  </a:lnTo>
                  <a:lnTo>
                    <a:pt x="1341211" y="245659"/>
                  </a:lnTo>
                  <a:lnTo>
                    <a:pt x="1340417" y="242216"/>
                  </a:lnTo>
                  <a:lnTo>
                    <a:pt x="1339624" y="239039"/>
                  </a:lnTo>
                  <a:lnTo>
                    <a:pt x="1338566" y="236390"/>
                  </a:lnTo>
                  <a:lnTo>
                    <a:pt x="1337243" y="233477"/>
                  </a:lnTo>
                  <a:lnTo>
                    <a:pt x="1335391" y="230829"/>
                  </a:lnTo>
                  <a:lnTo>
                    <a:pt x="1333540" y="228445"/>
                  </a:lnTo>
                  <a:lnTo>
                    <a:pt x="1331159" y="226062"/>
                  </a:lnTo>
                  <a:lnTo>
                    <a:pt x="1329043" y="223943"/>
                  </a:lnTo>
                  <a:lnTo>
                    <a:pt x="1326398" y="222089"/>
                  </a:lnTo>
                  <a:lnTo>
                    <a:pt x="1323753" y="220500"/>
                  </a:lnTo>
                  <a:lnTo>
                    <a:pt x="1320579" y="219176"/>
                  </a:lnTo>
                  <a:lnTo>
                    <a:pt x="1317669" y="218382"/>
                  </a:lnTo>
                  <a:lnTo>
                    <a:pt x="1314495" y="217322"/>
                  </a:lnTo>
                  <a:lnTo>
                    <a:pt x="1311056" y="217057"/>
                  </a:lnTo>
                  <a:lnTo>
                    <a:pt x="1307617" y="216793"/>
                  </a:lnTo>
                  <a:close/>
                  <a:moveTo>
                    <a:pt x="442912" y="112713"/>
                  </a:moveTo>
                  <a:lnTo>
                    <a:pt x="1493837" y="112713"/>
                  </a:lnTo>
                  <a:lnTo>
                    <a:pt x="1485637" y="163826"/>
                  </a:lnTo>
                  <a:lnTo>
                    <a:pt x="1477172" y="211761"/>
                  </a:lnTo>
                  <a:lnTo>
                    <a:pt x="1468708" y="257312"/>
                  </a:lnTo>
                  <a:lnTo>
                    <a:pt x="1460508" y="299685"/>
                  </a:lnTo>
                  <a:lnTo>
                    <a:pt x="1452308" y="339145"/>
                  </a:lnTo>
                  <a:lnTo>
                    <a:pt x="1444372" y="375427"/>
                  </a:lnTo>
                  <a:lnTo>
                    <a:pt x="1436437" y="408532"/>
                  </a:lnTo>
                  <a:lnTo>
                    <a:pt x="1429559" y="438723"/>
                  </a:lnTo>
                  <a:lnTo>
                    <a:pt x="1422682" y="465471"/>
                  </a:lnTo>
                  <a:lnTo>
                    <a:pt x="1416598" y="488776"/>
                  </a:lnTo>
                  <a:lnTo>
                    <a:pt x="1411308" y="508638"/>
                  </a:lnTo>
                  <a:lnTo>
                    <a:pt x="1406811" y="525058"/>
                  </a:lnTo>
                  <a:lnTo>
                    <a:pt x="1399934" y="547304"/>
                  </a:lnTo>
                  <a:lnTo>
                    <a:pt x="1397817" y="554719"/>
                  </a:lnTo>
                  <a:lnTo>
                    <a:pt x="1394114" y="564518"/>
                  </a:lnTo>
                  <a:lnTo>
                    <a:pt x="1390146" y="574847"/>
                  </a:lnTo>
                  <a:lnTo>
                    <a:pt x="1385914" y="585440"/>
                  </a:lnTo>
                  <a:lnTo>
                    <a:pt x="1380888" y="596563"/>
                  </a:lnTo>
                  <a:lnTo>
                    <a:pt x="1375863" y="608216"/>
                  </a:lnTo>
                  <a:lnTo>
                    <a:pt x="1370308" y="620398"/>
                  </a:lnTo>
                  <a:lnTo>
                    <a:pt x="1364224" y="632580"/>
                  </a:lnTo>
                  <a:lnTo>
                    <a:pt x="1357875" y="645027"/>
                  </a:lnTo>
                  <a:lnTo>
                    <a:pt x="1351263" y="658004"/>
                  </a:lnTo>
                  <a:lnTo>
                    <a:pt x="1343856" y="671246"/>
                  </a:lnTo>
                  <a:lnTo>
                    <a:pt x="1336714" y="684488"/>
                  </a:lnTo>
                  <a:lnTo>
                    <a:pt x="1328779" y="698259"/>
                  </a:lnTo>
                  <a:lnTo>
                    <a:pt x="1320579" y="711501"/>
                  </a:lnTo>
                  <a:lnTo>
                    <a:pt x="1312379" y="725537"/>
                  </a:lnTo>
                  <a:lnTo>
                    <a:pt x="1303649" y="739573"/>
                  </a:lnTo>
                  <a:lnTo>
                    <a:pt x="1294656" y="753609"/>
                  </a:lnTo>
                  <a:lnTo>
                    <a:pt x="1285133" y="767645"/>
                  </a:lnTo>
                  <a:lnTo>
                    <a:pt x="1275875" y="781416"/>
                  </a:lnTo>
                  <a:lnTo>
                    <a:pt x="1266088" y="795453"/>
                  </a:lnTo>
                  <a:lnTo>
                    <a:pt x="1256036" y="809489"/>
                  </a:lnTo>
                  <a:lnTo>
                    <a:pt x="1245720" y="823260"/>
                  </a:lnTo>
                  <a:lnTo>
                    <a:pt x="1235140" y="836767"/>
                  </a:lnTo>
                  <a:lnTo>
                    <a:pt x="1224559" y="850273"/>
                  </a:lnTo>
                  <a:lnTo>
                    <a:pt x="1213714" y="863779"/>
                  </a:lnTo>
                  <a:lnTo>
                    <a:pt x="1202340" y="877021"/>
                  </a:lnTo>
                  <a:lnTo>
                    <a:pt x="1191230" y="889468"/>
                  </a:lnTo>
                  <a:lnTo>
                    <a:pt x="1179591" y="902180"/>
                  </a:lnTo>
                  <a:lnTo>
                    <a:pt x="1167952" y="914627"/>
                  </a:lnTo>
                  <a:lnTo>
                    <a:pt x="1156049" y="926280"/>
                  </a:lnTo>
                  <a:lnTo>
                    <a:pt x="1144146" y="937933"/>
                  </a:lnTo>
                  <a:lnTo>
                    <a:pt x="1132243" y="949056"/>
                  </a:lnTo>
                  <a:lnTo>
                    <a:pt x="1119810" y="959914"/>
                  </a:lnTo>
                  <a:lnTo>
                    <a:pt x="1119810" y="992753"/>
                  </a:lnTo>
                  <a:lnTo>
                    <a:pt x="1119810" y="993548"/>
                  </a:lnTo>
                  <a:lnTo>
                    <a:pt x="1119546" y="994872"/>
                  </a:lnTo>
                  <a:lnTo>
                    <a:pt x="1119546" y="995666"/>
                  </a:lnTo>
                  <a:lnTo>
                    <a:pt x="1119546" y="996196"/>
                  </a:lnTo>
                  <a:lnTo>
                    <a:pt x="1119281" y="995931"/>
                  </a:lnTo>
                  <a:lnTo>
                    <a:pt x="1117694" y="998579"/>
                  </a:lnTo>
                  <a:lnTo>
                    <a:pt x="1115578" y="1001493"/>
                  </a:lnTo>
                  <a:lnTo>
                    <a:pt x="1112668" y="1004671"/>
                  </a:lnTo>
                  <a:lnTo>
                    <a:pt x="1109230" y="1007849"/>
                  </a:lnTo>
                  <a:lnTo>
                    <a:pt x="1101294" y="1015529"/>
                  </a:lnTo>
                  <a:lnTo>
                    <a:pt x="1096797" y="1020031"/>
                  </a:lnTo>
                  <a:lnTo>
                    <a:pt x="1092301" y="1024798"/>
                  </a:lnTo>
                  <a:lnTo>
                    <a:pt x="1087804" y="1030095"/>
                  </a:lnTo>
                  <a:lnTo>
                    <a:pt x="1083307" y="1035921"/>
                  </a:lnTo>
                  <a:lnTo>
                    <a:pt x="1079075" y="1042807"/>
                  </a:lnTo>
                  <a:lnTo>
                    <a:pt x="1074843" y="1050222"/>
                  </a:lnTo>
                  <a:lnTo>
                    <a:pt x="1073255" y="1053930"/>
                  </a:lnTo>
                  <a:lnTo>
                    <a:pt x="1071668" y="1057902"/>
                  </a:lnTo>
                  <a:lnTo>
                    <a:pt x="1069817" y="1062404"/>
                  </a:lnTo>
                  <a:lnTo>
                    <a:pt x="1068230" y="1066906"/>
                  </a:lnTo>
                  <a:lnTo>
                    <a:pt x="1066907" y="1071673"/>
                  </a:lnTo>
                  <a:lnTo>
                    <a:pt x="1065584" y="1076440"/>
                  </a:lnTo>
                  <a:lnTo>
                    <a:pt x="1064526" y="1081737"/>
                  </a:lnTo>
                  <a:lnTo>
                    <a:pt x="1063733" y="1087298"/>
                  </a:lnTo>
                  <a:lnTo>
                    <a:pt x="1064526" y="1089152"/>
                  </a:lnTo>
                  <a:lnTo>
                    <a:pt x="1064262" y="1120932"/>
                  </a:lnTo>
                  <a:lnTo>
                    <a:pt x="1064262" y="1121727"/>
                  </a:lnTo>
                  <a:lnTo>
                    <a:pt x="1064526" y="1121727"/>
                  </a:lnTo>
                  <a:lnTo>
                    <a:pt x="1063468" y="1124640"/>
                  </a:lnTo>
                  <a:lnTo>
                    <a:pt x="1062675" y="1127023"/>
                  </a:lnTo>
                  <a:lnTo>
                    <a:pt x="1060823" y="1130466"/>
                  </a:lnTo>
                  <a:lnTo>
                    <a:pt x="1058707" y="1134704"/>
                  </a:lnTo>
                  <a:lnTo>
                    <a:pt x="1055268" y="1139735"/>
                  </a:lnTo>
                  <a:lnTo>
                    <a:pt x="1053681" y="1142119"/>
                  </a:lnTo>
                  <a:lnTo>
                    <a:pt x="1051829" y="1144238"/>
                  </a:lnTo>
                  <a:lnTo>
                    <a:pt x="1048655" y="1147945"/>
                  </a:lnTo>
                  <a:lnTo>
                    <a:pt x="1044952" y="1150858"/>
                  </a:lnTo>
                  <a:lnTo>
                    <a:pt x="1041513" y="1153242"/>
                  </a:lnTo>
                  <a:lnTo>
                    <a:pt x="1036488" y="1156420"/>
                  </a:lnTo>
                  <a:lnTo>
                    <a:pt x="1035165" y="1157214"/>
                  </a:lnTo>
                  <a:lnTo>
                    <a:pt x="1034107" y="1157744"/>
                  </a:lnTo>
                  <a:lnTo>
                    <a:pt x="1030933" y="1159333"/>
                  </a:lnTo>
                  <a:lnTo>
                    <a:pt x="1026436" y="1161187"/>
                  </a:lnTo>
                  <a:lnTo>
                    <a:pt x="1017971" y="1163570"/>
                  </a:lnTo>
                  <a:lnTo>
                    <a:pt x="1016120" y="1168337"/>
                  </a:lnTo>
                  <a:lnTo>
                    <a:pt x="1016120" y="1454092"/>
                  </a:lnTo>
                  <a:lnTo>
                    <a:pt x="1015855" y="1473160"/>
                  </a:lnTo>
                  <a:lnTo>
                    <a:pt x="1030404" y="1474749"/>
                  </a:lnTo>
                  <a:lnTo>
                    <a:pt x="1036752" y="1475808"/>
                  </a:lnTo>
                  <a:lnTo>
                    <a:pt x="1042571" y="1476868"/>
                  </a:lnTo>
                  <a:lnTo>
                    <a:pt x="1043365" y="1477133"/>
                  </a:lnTo>
                  <a:lnTo>
                    <a:pt x="1046275" y="1477662"/>
                  </a:lnTo>
                  <a:lnTo>
                    <a:pt x="1054210" y="1479516"/>
                  </a:lnTo>
                  <a:lnTo>
                    <a:pt x="1057120" y="1480840"/>
                  </a:lnTo>
                  <a:lnTo>
                    <a:pt x="1060030" y="1481635"/>
                  </a:lnTo>
                  <a:lnTo>
                    <a:pt x="1062410" y="1482959"/>
                  </a:lnTo>
                  <a:lnTo>
                    <a:pt x="1063733" y="1484018"/>
                  </a:lnTo>
                  <a:lnTo>
                    <a:pt x="1064791" y="1485342"/>
                  </a:lnTo>
                  <a:lnTo>
                    <a:pt x="1065055" y="1486667"/>
                  </a:lnTo>
                  <a:lnTo>
                    <a:pt x="1065320" y="1486667"/>
                  </a:lnTo>
                  <a:lnTo>
                    <a:pt x="1065320" y="1507588"/>
                  </a:lnTo>
                  <a:lnTo>
                    <a:pt x="1065320" y="1513944"/>
                  </a:lnTo>
                  <a:lnTo>
                    <a:pt x="1067436" y="1516063"/>
                  </a:lnTo>
                  <a:lnTo>
                    <a:pt x="871958" y="1516063"/>
                  </a:lnTo>
                  <a:lnTo>
                    <a:pt x="871958" y="1514739"/>
                  </a:lnTo>
                  <a:lnTo>
                    <a:pt x="871958" y="1507588"/>
                  </a:lnTo>
                  <a:lnTo>
                    <a:pt x="871958" y="1486667"/>
                  </a:lnTo>
                  <a:lnTo>
                    <a:pt x="872223" y="1486667"/>
                  </a:lnTo>
                  <a:lnTo>
                    <a:pt x="872487" y="1485607"/>
                  </a:lnTo>
                  <a:lnTo>
                    <a:pt x="873016" y="1484283"/>
                  </a:lnTo>
                  <a:lnTo>
                    <a:pt x="874074" y="1483489"/>
                  </a:lnTo>
                  <a:lnTo>
                    <a:pt x="875926" y="1482429"/>
                  </a:lnTo>
                  <a:lnTo>
                    <a:pt x="877778" y="1481635"/>
                  </a:lnTo>
                  <a:lnTo>
                    <a:pt x="880158" y="1480575"/>
                  </a:lnTo>
                  <a:lnTo>
                    <a:pt x="885978" y="1478722"/>
                  </a:lnTo>
                  <a:lnTo>
                    <a:pt x="892855" y="1477133"/>
                  </a:lnTo>
                  <a:lnTo>
                    <a:pt x="901319" y="1475808"/>
                  </a:lnTo>
                  <a:lnTo>
                    <a:pt x="910842" y="1474219"/>
                  </a:lnTo>
                  <a:lnTo>
                    <a:pt x="921423" y="1473160"/>
                  </a:lnTo>
                  <a:lnTo>
                    <a:pt x="921423" y="1454092"/>
                  </a:lnTo>
                  <a:lnTo>
                    <a:pt x="921423" y="1170721"/>
                  </a:lnTo>
                  <a:lnTo>
                    <a:pt x="920894" y="1170721"/>
                  </a:lnTo>
                  <a:lnTo>
                    <a:pt x="920894" y="1168602"/>
                  </a:lnTo>
                  <a:lnTo>
                    <a:pt x="920365" y="1167013"/>
                  </a:lnTo>
                  <a:lnTo>
                    <a:pt x="919836" y="1163835"/>
                  </a:lnTo>
                  <a:lnTo>
                    <a:pt x="913752" y="1161981"/>
                  </a:lnTo>
                  <a:lnTo>
                    <a:pt x="908197" y="1160128"/>
                  </a:lnTo>
                  <a:lnTo>
                    <a:pt x="902642" y="1157744"/>
                  </a:lnTo>
                  <a:lnTo>
                    <a:pt x="901849" y="1157214"/>
                  </a:lnTo>
                  <a:lnTo>
                    <a:pt x="900526" y="1156420"/>
                  </a:lnTo>
                  <a:lnTo>
                    <a:pt x="898674" y="1155096"/>
                  </a:lnTo>
                  <a:lnTo>
                    <a:pt x="895765" y="1153772"/>
                  </a:lnTo>
                  <a:lnTo>
                    <a:pt x="892590" y="1151653"/>
                  </a:lnTo>
                  <a:lnTo>
                    <a:pt x="889152" y="1148475"/>
                  </a:lnTo>
                  <a:lnTo>
                    <a:pt x="885449" y="1144502"/>
                  </a:lnTo>
                  <a:lnTo>
                    <a:pt x="881481" y="1139735"/>
                  </a:lnTo>
                  <a:lnTo>
                    <a:pt x="877778" y="1134439"/>
                  </a:lnTo>
                  <a:lnTo>
                    <a:pt x="876984" y="1133115"/>
                  </a:lnTo>
                  <a:lnTo>
                    <a:pt x="875397" y="1130201"/>
                  </a:lnTo>
                  <a:lnTo>
                    <a:pt x="874603" y="1129142"/>
                  </a:lnTo>
                  <a:lnTo>
                    <a:pt x="873545" y="1126759"/>
                  </a:lnTo>
                  <a:lnTo>
                    <a:pt x="873281" y="1125964"/>
                  </a:lnTo>
                  <a:lnTo>
                    <a:pt x="872752" y="1124110"/>
                  </a:lnTo>
                  <a:lnTo>
                    <a:pt x="872487" y="1124110"/>
                  </a:lnTo>
                  <a:lnTo>
                    <a:pt x="872487" y="1121992"/>
                  </a:lnTo>
                  <a:lnTo>
                    <a:pt x="872487" y="1121727"/>
                  </a:lnTo>
                  <a:lnTo>
                    <a:pt x="872487" y="1121197"/>
                  </a:lnTo>
                  <a:lnTo>
                    <a:pt x="872487" y="1120932"/>
                  </a:lnTo>
                  <a:lnTo>
                    <a:pt x="872487" y="1087034"/>
                  </a:lnTo>
                  <a:lnTo>
                    <a:pt x="872752" y="1087034"/>
                  </a:lnTo>
                  <a:lnTo>
                    <a:pt x="871694" y="1080413"/>
                  </a:lnTo>
                  <a:lnTo>
                    <a:pt x="870636" y="1074057"/>
                  </a:lnTo>
                  <a:lnTo>
                    <a:pt x="868784" y="1067966"/>
                  </a:lnTo>
                  <a:lnTo>
                    <a:pt x="866932" y="1062404"/>
                  </a:lnTo>
                  <a:lnTo>
                    <a:pt x="864816" y="1057108"/>
                  </a:lnTo>
                  <a:lnTo>
                    <a:pt x="862700" y="1052076"/>
                  </a:lnTo>
                  <a:lnTo>
                    <a:pt x="860319" y="1047574"/>
                  </a:lnTo>
                  <a:lnTo>
                    <a:pt x="857939" y="1043071"/>
                  </a:lnTo>
                  <a:lnTo>
                    <a:pt x="853707" y="1036980"/>
                  </a:lnTo>
                  <a:lnTo>
                    <a:pt x="853442" y="1035921"/>
                  </a:lnTo>
                  <a:lnTo>
                    <a:pt x="849474" y="1030889"/>
                  </a:lnTo>
                  <a:lnTo>
                    <a:pt x="848681" y="1029830"/>
                  </a:lnTo>
                  <a:lnTo>
                    <a:pt x="844977" y="1025328"/>
                  </a:lnTo>
                  <a:lnTo>
                    <a:pt x="844184" y="1024533"/>
                  </a:lnTo>
                  <a:lnTo>
                    <a:pt x="840216" y="1020296"/>
                  </a:lnTo>
                  <a:lnTo>
                    <a:pt x="839423" y="1019501"/>
                  </a:lnTo>
                  <a:lnTo>
                    <a:pt x="835719" y="1015794"/>
                  </a:lnTo>
                  <a:lnTo>
                    <a:pt x="834661" y="1014734"/>
                  </a:lnTo>
                  <a:lnTo>
                    <a:pt x="831487" y="1011556"/>
                  </a:lnTo>
                  <a:lnTo>
                    <a:pt x="827519" y="1008113"/>
                  </a:lnTo>
                  <a:lnTo>
                    <a:pt x="827255" y="1007849"/>
                  </a:lnTo>
                  <a:lnTo>
                    <a:pt x="823816" y="1004671"/>
                  </a:lnTo>
                  <a:lnTo>
                    <a:pt x="821171" y="1001493"/>
                  </a:lnTo>
                  <a:lnTo>
                    <a:pt x="818790" y="998579"/>
                  </a:lnTo>
                  <a:lnTo>
                    <a:pt x="817468" y="995931"/>
                  </a:lnTo>
                  <a:lnTo>
                    <a:pt x="817203" y="996196"/>
                  </a:lnTo>
                  <a:lnTo>
                    <a:pt x="816939" y="996196"/>
                  </a:lnTo>
                  <a:lnTo>
                    <a:pt x="816674" y="992753"/>
                  </a:lnTo>
                  <a:lnTo>
                    <a:pt x="816674" y="959649"/>
                  </a:lnTo>
                  <a:lnTo>
                    <a:pt x="807945" y="951969"/>
                  </a:lnTo>
                  <a:lnTo>
                    <a:pt x="798952" y="944024"/>
                  </a:lnTo>
                  <a:lnTo>
                    <a:pt x="790222" y="935549"/>
                  </a:lnTo>
                  <a:lnTo>
                    <a:pt x="781493" y="927339"/>
                  </a:lnTo>
                  <a:lnTo>
                    <a:pt x="772764" y="918865"/>
                  </a:lnTo>
                  <a:lnTo>
                    <a:pt x="762713" y="908007"/>
                  </a:lnTo>
                  <a:lnTo>
                    <a:pt x="754777" y="900062"/>
                  </a:lnTo>
                  <a:lnTo>
                    <a:pt x="747371" y="891587"/>
                  </a:lnTo>
                  <a:lnTo>
                    <a:pt x="736790" y="879934"/>
                  </a:lnTo>
                  <a:lnTo>
                    <a:pt x="722242" y="862985"/>
                  </a:lnTo>
                  <a:lnTo>
                    <a:pt x="712190" y="850803"/>
                  </a:lnTo>
                  <a:lnTo>
                    <a:pt x="697906" y="833059"/>
                  </a:lnTo>
                  <a:lnTo>
                    <a:pt x="688648" y="820612"/>
                  </a:lnTo>
                  <a:lnTo>
                    <a:pt x="674629" y="801809"/>
                  </a:lnTo>
                  <a:lnTo>
                    <a:pt x="666164" y="790421"/>
                  </a:lnTo>
                  <a:lnTo>
                    <a:pt x="652145" y="769764"/>
                  </a:lnTo>
                  <a:lnTo>
                    <a:pt x="644739" y="759435"/>
                  </a:lnTo>
                  <a:lnTo>
                    <a:pt x="636538" y="746723"/>
                  </a:lnTo>
                  <a:lnTo>
                    <a:pt x="628603" y="734011"/>
                  </a:lnTo>
                  <a:lnTo>
                    <a:pt x="625429" y="729244"/>
                  </a:lnTo>
                  <a:lnTo>
                    <a:pt x="615377" y="713089"/>
                  </a:lnTo>
                  <a:lnTo>
                    <a:pt x="605855" y="696670"/>
                  </a:lnTo>
                  <a:lnTo>
                    <a:pt x="596861" y="681045"/>
                  </a:lnTo>
                  <a:lnTo>
                    <a:pt x="588132" y="665420"/>
                  </a:lnTo>
                  <a:lnTo>
                    <a:pt x="589719" y="669127"/>
                  </a:lnTo>
                  <a:lnTo>
                    <a:pt x="574906" y="639996"/>
                  </a:lnTo>
                  <a:lnTo>
                    <a:pt x="569087" y="627813"/>
                  </a:lnTo>
                  <a:lnTo>
                    <a:pt x="563267" y="616425"/>
                  </a:lnTo>
                  <a:lnTo>
                    <a:pt x="558242" y="605038"/>
                  </a:lnTo>
                  <a:lnTo>
                    <a:pt x="553480" y="594180"/>
                  </a:lnTo>
                  <a:lnTo>
                    <a:pt x="548983" y="583321"/>
                  </a:lnTo>
                  <a:lnTo>
                    <a:pt x="545280" y="573258"/>
                  </a:lnTo>
                  <a:lnTo>
                    <a:pt x="541842" y="563724"/>
                  </a:lnTo>
                  <a:lnTo>
                    <a:pt x="538932" y="554719"/>
                  </a:lnTo>
                  <a:lnTo>
                    <a:pt x="536287" y="547304"/>
                  </a:lnTo>
                  <a:lnTo>
                    <a:pt x="529938" y="525058"/>
                  </a:lnTo>
                  <a:lnTo>
                    <a:pt x="525441" y="508638"/>
                  </a:lnTo>
                  <a:lnTo>
                    <a:pt x="520151" y="488776"/>
                  </a:lnTo>
                  <a:lnTo>
                    <a:pt x="514067" y="465471"/>
                  </a:lnTo>
                  <a:lnTo>
                    <a:pt x="507190" y="438723"/>
                  </a:lnTo>
                  <a:lnTo>
                    <a:pt x="500312" y="408532"/>
                  </a:lnTo>
                  <a:lnTo>
                    <a:pt x="492377" y="375427"/>
                  </a:lnTo>
                  <a:lnTo>
                    <a:pt x="484441" y="339145"/>
                  </a:lnTo>
                  <a:lnTo>
                    <a:pt x="476241" y="299685"/>
                  </a:lnTo>
                  <a:lnTo>
                    <a:pt x="467777" y="257312"/>
                  </a:lnTo>
                  <a:lnTo>
                    <a:pt x="459577" y="211761"/>
                  </a:lnTo>
                  <a:lnTo>
                    <a:pt x="451112" y="163826"/>
                  </a:lnTo>
                  <a:lnTo>
                    <a:pt x="442912" y="112713"/>
                  </a:lnTo>
                  <a:close/>
                  <a:moveTo>
                    <a:pt x="208966" y="79375"/>
                  </a:moveTo>
                  <a:lnTo>
                    <a:pt x="216098" y="79375"/>
                  </a:lnTo>
                  <a:lnTo>
                    <a:pt x="224816" y="79375"/>
                  </a:lnTo>
                  <a:lnTo>
                    <a:pt x="233534" y="79904"/>
                  </a:lnTo>
                  <a:lnTo>
                    <a:pt x="242252" y="80698"/>
                  </a:lnTo>
                  <a:lnTo>
                    <a:pt x="250706" y="82286"/>
                  </a:lnTo>
                  <a:lnTo>
                    <a:pt x="258895" y="83874"/>
                  </a:lnTo>
                  <a:lnTo>
                    <a:pt x="266821" y="85462"/>
                  </a:lnTo>
                  <a:lnTo>
                    <a:pt x="274746" y="87844"/>
                  </a:lnTo>
                  <a:lnTo>
                    <a:pt x="282407" y="90226"/>
                  </a:lnTo>
                  <a:lnTo>
                    <a:pt x="289804" y="93137"/>
                  </a:lnTo>
                  <a:lnTo>
                    <a:pt x="297201" y="96313"/>
                  </a:lnTo>
                  <a:lnTo>
                    <a:pt x="304070" y="99489"/>
                  </a:lnTo>
                  <a:lnTo>
                    <a:pt x="311203" y="103194"/>
                  </a:lnTo>
                  <a:lnTo>
                    <a:pt x="318071" y="106900"/>
                  </a:lnTo>
                  <a:lnTo>
                    <a:pt x="324412" y="111134"/>
                  </a:lnTo>
                  <a:lnTo>
                    <a:pt x="330752" y="115369"/>
                  </a:lnTo>
                  <a:lnTo>
                    <a:pt x="336828" y="119603"/>
                  </a:lnTo>
                  <a:lnTo>
                    <a:pt x="342640" y="124102"/>
                  </a:lnTo>
                  <a:lnTo>
                    <a:pt x="348188" y="128866"/>
                  </a:lnTo>
                  <a:lnTo>
                    <a:pt x="353735" y="133630"/>
                  </a:lnTo>
                  <a:lnTo>
                    <a:pt x="359283" y="138659"/>
                  </a:lnTo>
                  <a:lnTo>
                    <a:pt x="364303" y="143687"/>
                  </a:lnTo>
                  <a:lnTo>
                    <a:pt x="369322" y="148716"/>
                  </a:lnTo>
                  <a:lnTo>
                    <a:pt x="374077" y="154009"/>
                  </a:lnTo>
                  <a:lnTo>
                    <a:pt x="378568" y="159567"/>
                  </a:lnTo>
                  <a:lnTo>
                    <a:pt x="387022" y="170153"/>
                  </a:lnTo>
                  <a:lnTo>
                    <a:pt x="394947" y="181004"/>
                  </a:lnTo>
                  <a:lnTo>
                    <a:pt x="402344" y="192119"/>
                  </a:lnTo>
                  <a:lnTo>
                    <a:pt x="408949" y="202971"/>
                  </a:lnTo>
                  <a:lnTo>
                    <a:pt x="415289" y="213821"/>
                  </a:lnTo>
                  <a:lnTo>
                    <a:pt x="420837" y="224672"/>
                  </a:lnTo>
                  <a:lnTo>
                    <a:pt x="425856" y="235259"/>
                  </a:lnTo>
                  <a:lnTo>
                    <a:pt x="430611" y="245316"/>
                  </a:lnTo>
                  <a:lnTo>
                    <a:pt x="434838" y="255637"/>
                  </a:lnTo>
                  <a:lnTo>
                    <a:pt x="438537" y="264900"/>
                  </a:lnTo>
                  <a:lnTo>
                    <a:pt x="441971" y="273899"/>
                  </a:lnTo>
                  <a:lnTo>
                    <a:pt x="444613" y="282103"/>
                  </a:lnTo>
                  <a:lnTo>
                    <a:pt x="449368" y="296924"/>
                  </a:lnTo>
                  <a:lnTo>
                    <a:pt x="452538" y="308304"/>
                  </a:lnTo>
                  <a:lnTo>
                    <a:pt x="454388" y="315980"/>
                  </a:lnTo>
                  <a:lnTo>
                    <a:pt x="455444" y="319420"/>
                  </a:lnTo>
                  <a:lnTo>
                    <a:pt x="455973" y="323655"/>
                  </a:lnTo>
                  <a:lnTo>
                    <a:pt x="456237" y="328154"/>
                  </a:lnTo>
                  <a:lnTo>
                    <a:pt x="456237" y="332653"/>
                  </a:lnTo>
                  <a:lnTo>
                    <a:pt x="455708" y="337152"/>
                  </a:lnTo>
                  <a:lnTo>
                    <a:pt x="454652" y="341387"/>
                  </a:lnTo>
                  <a:lnTo>
                    <a:pt x="453331" y="345621"/>
                  </a:lnTo>
                  <a:lnTo>
                    <a:pt x="451746" y="349591"/>
                  </a:lnTo>
                  <a:lnTo>
                    <a:pt x="449368" y="353296"/>
                  </a:lnTo>
                  <a:lnTo>
                    <a:pt x="447255" y="357002"/>
                  </a:lnTo>
                  <a:lnTo>
                    <a:pt x="444349" y="359913"/>
                  </a:lnTo>
                  <a:lnTo>
                    <a:pt x="441707" y="363089"/>
                  </a:lnTo>
                  <a:lnTo>
                    <a:pt x="438273" y="366000"/>
                  </a:lnTo>
                  <a:lnTo>
                    <a:pt x="434574" y="368117"/>
                  </a:lnTo>
                  <a:lnTo>
                    <a:pt x="430876" y="370234"/>
                  </a:lnTo>
                  <a:lnTo>
                    <a:pt x="426913" y="371822"/>
                  </a:lnTo>
                  <a:lnTo>
                    <a:pt x="422422" y="372881"/>
                  </a:lnTo>
                  <a:lnTo>
                    <a:pt x="418459" y="373675"/>
                  </a:lnTo>
                  <a:lnTo>
                    <a:pt x="414232" y="373940"/>
                  </a:lnTo>
                  <a:lnTo>
                    <a:pt x="409741" y="373940"/>
                  </a:lnTo>
                  <a:lnTo>
                    <a:pt x="405779" y="373410"/>
                  </a:lnTo>
                  <a:lnTo>
                    <a:pt x="401552" y="372352"/>
                  </a:lnTo>
                  <a:lnTo>
                    <a:pt x="397589" y="371028"/>
                  </a:lnTo>
                  <a:lnTo>
                    <a:pt x="393891" y="369176"/>
                  </a:lnTo>
                  <a:lnTo>
                    <a:pt x="390192" y="367059"/>
                  </a:lnTo>
                  <a:lnTo>
                    <a:pt x="387022" y="364412"/>
                  </a:lnTo>
                  <a:lnTo>
                    <a:pt x="383852" y="361765"/>
                  </a:lnTo>
                  <a:lnTo>
                    <a:pt x="380946" y="358589"/>
                  </a:lnTo>
                  <a:lnTo>
                    <a:pt x="378304" y="355149"/>
                  </a:lnTo>
                  <a:lnTo>
                    <a:pt x="375926" y="351708"/>
                  </a:lnTo>
                  <a:lnTo>
                    <a:pt x="374077" y="347739"/>
                  </a:lnTo>
                  <a:lnTo>
                    <a:pt x="372492" y="343504"/>
                  </a:lnTo>
                  <a:lnTo>
                    <a:pt x="371435" y="339005"/>
                  </a:lnTo>
                  <a:lnTo>
                    <a:pt x="371171" y="338476"/>
                  </a:lnTo>
                  <a:lnTo>
                    <a:pt x="370643" y="335299"/>
                  </a:lnTo>
                  <a:lnTo>
                    <a:pt x="367209" y="323390"/>
                  </a:lnTo>
                  <a:lnTo>
                    <a:pt x="364831" y="315186"/>
                  </a:lnTo>
                  <a:lnTo>
                    <a:pt x="361397" y="305393"/>
                  </a:lnTo>
                  <a:lnTo>
                    <a:pt x="357170" y="294542"/>
                  </a:lnTo>
                  <a:lnTo>
                    <a:pt x="352415" y="283162"/>
                  </a:lnTo>
                  <a:lnTo>
                    <a:pt x="346867" y="270988"/>
                  </a:lnTo>
                  <a:lnTo>
                    <a:pt x="340527" y="258549"/>
                  </a:lnTo>
                  <a:lnTo>
                    <a:pt x="337092" y="252462"/>
                  </a:lnTo>
                  <a:lnTo>
                    <a:pt x="333394" y="246374"/>
                  </a:lnTo>
                  <a:lnTo>
                    <a:pt x="329431" y="240023"/>
                  </a:lnTo>
                  <a:lnTo>
                    <a:pt x="325468" y="234200"/>
                  </a:lnTo>
                  <a:lnTo>
                    <a:pt x="321241" y="228378"/>
                  </a:lnTo>
                  <a:lnTo>
                    <a:pt x="316750" y="222555"/>
                  </a:lnTo>
                  <a:lnTo>
                    <a:pt x="312259" y="216997"/>
                  </a:lnTo>
                  <a:lnTo>
                    <a:pt x="307504" y="211704"/>
                  </a:lnTo>
                  <a:lnTo>
                    <a:pt x="302749" y="206676"/>
                  </a:lnTo>
                  <a:lnTo>
                    <a:pt x="297465" y="201912"/>
                  </a:lnTo>
                  <a:lnTo>
                    <a:pt x="292446" y="197148"/>
                  </a:lnTo>
                  <a:lnTo>
                    <a:pt x="286898" y="192913"/>
                  </a:lnTo>
                  <a:lnTo>
                    <a:pt x="279501" y="187885"/>
                  </a:lnTo>
                  <a:lnTo>
                    <a:pt x="271576" y="183386"/>
                  </a:lnTo>
                  <a:lnTo>
                    <a:pt x="267877" y="181004"/>
                  </a:lnTo>
                  <a:lnTo>
                    <a:pt x="263651" y="179151"/>
                  </a:lnTo>
                  <a:lnTo>
                    <a:pt x="259424" y="177299"/>
                  </a:lnTo>
                  <a:lnTo>
                    <a:pt x="255197" y="175711"/>
                  </a:lnTo>
                  <a:lnTo>
                    <a:pt x="250706" y="174387"/>
                  </a:lnTo>
                  <a:lnTo>
                    <a:pt x="246215" y="173329"/>
                  </a:lnTo>
                  <a:lnTo>
                    <a:pt x="241460" y="172006"/>
                  </a:lnTo>
                  <a:lnTo>
                    <a:pt x="236704" y="170947"/>
                  </a:lnTo>
                  <a:lnTo>
                    <a:pt x="231949" y="170418"/>
                  </a:lnTo>
                  <a:lnTo>
                    <a:pt x="226930" y="169888"/>
                  </a:lnTo>
                  <a:lnTo>
                    <a:pt x="221382" y="169624"/>
                  </a:lnTo>
                  <a:lnTo>
                    <a:pt x="216098" y="169359"/>
                  </a:lnTo>
                  <a:lnTo>
                    <a:pt x="206852" y="169624"/>
                  </a:lnTo>
                  <a:lnTo>
                    <a:pt x="197078" y="170682"/>
                  </a:lnTo>
                  <a:lnTo>
                    <a:pt x="187039" y="172270"/>
                  </a:lnTo>
                  <a:lnTo>
                    <a:pt x="175943" y="174652"/>
                  </a:lnTo>
                  <a:lnTo>
                    <a:pt x="170395" y="176240"/>
                  </a:lnTo>
                  <a:lnTo>
                    <a:pt x="165112" y="178357"/>
                  </a:lnTo>
                  <a:lnTo>
                    <a:pt x="160093" y="180475"/>
                  </a:lnTo>
                  <a:lnTo>
                    <a:pt x="155337" y="182856"/>
                  </a:lnTo>
                  <a:lnTo>
                    <a:pt x="150846" y="185503"/>
                  </a:lnTo>
                  <a:lnTo>
                    <a:pt x="146355" y="188679"/>
                  </a:lnTo>
                  <a:lnTo>
                    <a:pt x="142128" y="191855"/>
                  </a:lnTo>
                  <a:lnTo>
                    <a:pt x="137901" y="195295"/>
                  </a:lnTo>
                  <a:lnTo>
                    <a:pt x="133939" y="199001"/>
                  </a:lnTo>
                  <a:lnTo>
                    <a:pt x="129976" y="203235"/>
                  </a:lnTo>
                  <a:lnTo>
                    <a:pt x="126542" y="207470"/>
                  </a:lnTo>
                  <a:lnTo>
                    <a:pt x="122843" y="212234"/>
                  </a:lnTo>
                  <a:lnTo>
                    <a:pt x="119409" y="216997"/>
                  </a:lnTo>
                  <a:lnTo>
                    <a:pt x="115975" y="222291"/>
                  </a:lnTo>
                  <a:lnTo>
                    <a:pt x="113069" y="227584"/>
                  </a:lnTo>
                  <a:lnTo>
                    <a:pt x="109899" y="233406"/>
                  </a:lnTo>
                  <a:lnTo>
                    <a:pt x="106993" y="239493"/>
                  </a:lnTo>
                  <a:lnTo>
                    <a:pt x="104351" y="245580"/>
                  </a:lnTo>
                  <a:lnTo>
                    <a:pt x="101709" y="251932"/>
                  </a:lnTo>
                  <a:lnTo>
                    <a:pt x="99596" y="258549"/>
                  </a:lnTo>
                  <a:lnTo>
                    <a:pt x="97218" y="265430"/>
                  </a:lnTo>
                  <a:lnTo>
                    <a:pt x="95369" y="272311"/>
                  </a:lnTo>
                  <a:lnTo>
                    <a:pt x="93519" y="279721"/>
                  </a:lnTo>
                  <a:lnTo>
                    <a:pt x="91934" y="286867"/>
                  </a:lnTo>
                  <a:lnTo>
                    <a:pt x="90614" y="294278"/>
                  </a:lnTo>
                  <a:lnTo>
                    <a:pt x="89293" y="301953"/>
                  </a:lnTo>
                  <a:lnTo>
                    <a:pt x="88236" y="309363"/>
                  </a:lnTo>
                  <a:lnTo>
                    <a:pt x="87443" y="317038"/>
                  </a:lnTo>
                  <a:lnTo>
                    <a:pt x="86915" y="324713"/>
                  </a:lnTo>
                  <a:lnTo>
                    <a:pt x="86387" y="332388"/>
                  </a:lnTo>
                  <a:lnTo>
                    <a:pt x="86122" y="340063"/>
                  </a:lnTo>
                  <a:lnTo>
                    <a:pt x="86122" y="348003"/>
                  </a:lnTo>
                  <a:lnTo>
                    <a:pt x="86122" y="355678"/>
                  </a:lnTo>
                  <a:lnTo>
                    <a:pt x="86387" y="363618"/>
                  </a:lnTo>
                  <a:lnTo>
                    <a:pt x="86915" y="371558"/>
                  </a:lnTo>
                  <a:lnTo>
                    <a:pt x="87443" y="379497"/>
                  </a:lnTo>
                  <a:lnTo>
                    <a:pt x="88236" y="386908"/>
                  </a:lnTo>
                  <a:lnTo>
                    <a:pt x="89293" y="394318"/>
                  </a:lnTo>
                  <a:lnTo>
                    <a:pt x="90614" y="401729"/>
                  </a:lnTo>
                  <a:lnTo>
                    <a:pt x="91934" y="408874"/>
                  </a:lnTo>
                  <a:lnTo>
                    <a:pt x="93519" y="416020"/>
                  </a:lnTo>
                  <a:lnTo>
                    <a:pt x="95105" y="422372"/>
                  </a:lnTo>
                  <a:lnTo>
                    <a:pt x="96954" y="428724"/>
                  </a:lnTo>
                  <a:lnTo>
                    <a:pt x="99067" y="435076"/>
                  </a:lnTo>
                  <a:lnTo>
                    <a:pt x="100916" y="440898"/>
                  </a:lnTo>
                  <a:lnTo>
                    <a:pt x="103030" y="446456"/>
                  </a:lnTo>
                  <a:lnTo>
                    <a:pt x="105408" y="452014"/>
                  </a:lnTo>
                  <a:lnTo>
                    <a:pt x="107521" y="456778"/>
                  </a:lnTo>
                  <a:lnTo>
                    <a:pt x="112012" y="464982"/>
                  </a:lnTo>
                  <a:lnTo>
                    <a:pt x="116503" y="473186"/>
                  </a:lnTo>
                  <a:lnTo>
                    <a:pt x="121258" y="481391"/>
                  </a:lnTo>
                  <a:lnTo>
                    <a:pt x="126542" y="489331"/>
                  </a:lnTo>
                  <a:lnTo>
                    <a:pt x="131561" y="497006"/>
                  </a:lnTo>
                  <a:lnTo>
                    <a:pt x="137109" y="504945"/>
                  </a:lnTo>
                  <a:lnTo>
                    <a:pt x="142657" y="512620"/>
                  </a:lnTo>
                  <a:lnTo>
                    <a:pt x="148204" y="519766"/>
                  </a:lnTo>
                  <a:lnTo>
                    <a:pt x="154545" y="527441"/>
                  </a:lnTo>
                  <a:lnTo>
                    <a:pt x="160357" y="534587"/>
                  </a:lnTo>
                  <a:lnTo>
                    <a:pt x="166697" y="541733"/>
                  </a:lnTo>
                  <a:lnTo>
                    <a:pt x="173301" y="548614"/>
                  </a:lnTo>
                  <a:lnTo>
                    <a:pt x="179906" y="555495"/>
                  </a:lnTo>
                  <a:lnTo>
                    <a:pt x="186775" y="562376"/>
                  </a:lnTo>
                  <a:lnTo>
                    <a:pt x="193643" y="568993"/>
                  </a:lnTo>
                  <a:lnTo>
                    <a:pt x="200776" y="575609"/>
                  </a:lnTo>
                  <a:lnTo>
                    <a:pt x="207909" y="581696"/>
                  </a:lnTo>
                  <a:lnTo>
                    <a:pt x="215306" y="588048"/>
                  </a:lnTo>
                  <a:lnTo>
                    <a:pt x="230364" y="600222"/>
                  </a:lnTo>
                  <a:lnTo>
                    <a:pt x="246215" y="612132"/>
                  </a:lnTo>
                  <a:lnTo>
                    <a:pt x="261801" y="623248"/>
                  </a:lnTo>
                  <a:lnTo>
                    <a:pt x="278180" y="634098"/>
                  </a:lnTo>
                  <a:lnTo>
                    <a:pt x="294559" y="644420"/>
                  </a:lnTo>
                  <a:lnTo>
                    <a:pt x="311467" y="654477"/>
                  </a:lnTo>
                  <a:lnTo>
                    <a:pt x="328374" y="663740"/>
                  </a:lnTo>
                  <a:lnTo>
                    <a:pt x="345546" y="673003"/>
                  </a:lnTo>
                  <a:lnTo>
                    <a:pt x="362453" y="681472"/>
                  </a:lnTo>
                  <a:lnTo>
                    <a:pt x="379361" y="689677"/>
                  </a:lnTo>
                  <a:lnTo>
                    <a:pt x="396532" y="697352"/>
                  </a:lnTo>
                  <a:lnTo>
                    <a:pt x="412911" y="705027"/>
                  </a:lnTo>
                  <a:lnTo>
                    <a:pt x="429819" y="711643"/>
                  </a:lnTo>
                  <a:lnTo>
                    <a:pt x="446198" y="718525"/>
                  </a:lnTo>
                  <a:lnTo>
                    <a:pt x="462049" y="724612"/>
                  </a:lnTo>
                  <a:lnTo>
                    <a:pt x="477899" y="730963"/>
                  </a:lnTo>
                  <a:lnTo>
                    <a:pt x="492958" y="736257"/>
                  </a:lnTo>
                  <a:lnTo>
                    <a:pt x="521753" y="746578"/>
                  </a:lnTo>
                  <a:lnTo>
                    <a:pt x="548435" y="755577"/>
                  </a:lnTo>
                  <a:lnTo>
                    <a:pt x="572211" y="763516"/>
                  </a:lnTo>
                  <a:lnTo>
                    <a:pt x="595987" y="771456"/>
                  </a:lnTo>
                  <a:lnTo>
                    <a:pt x="606290" y="775161"/>
                  </a:lnTo>
                  <a:lnTo>
                    <a:pt x="615536" y="778602"/>
                  </a:lnTo>
                  <a:lnTo>
                    <a:pt x="624783" y="782572"/>
                  </a:lnTo>
                  <a:lnTo>
                    <a:pt x="629274" y="784954"/>
                  </a:lnTo>
                  <a:lnTo>
                    <a:pt x="634029" y="787600"/>
                  </a:lnTo>
                  <a:lnTo>
                    <a:pt x="640633" y="792099"/>
                  </a:lnTo>
                  <a:lnTo>
                    <a:pt x="646974" y="796863"/>
                  </a:lnTo>
                  <a:lnTo>
                    <a:pt x="652786" y="802156"/>
                  </a:lnTo>
                  <a:lnTo>
                    <a:pt x="658069" y="807714"/>
                  </a:lnTo>
                  <a:lnTo>
                    <a:pt x="663088" y="813801"/>
                  </a:lnTo>
                  <a:lnTo>
                    <a:pt x="667579" y="819888"/>
                  </a:lnTo>
                  <a:lnTo>
                    <a:pt x="671806" y="826240"/>
                  </a:lnTo>
                  <a:lnTo>
                    <a:pt x="675505" y="833121"/>
                  </a:lnTo>
                  <a:lnTo>
                    <a:pt x="679203" y="840003"/>
                  </a:lnTo>
                  <a:lnTo>
                    <a:pt x="681845" y="847413"/>
                  </a:lnTo>
                  <a:lnTo>
                    <a:pt x="684487" y="854823"/>
                  </a:lnTo>
                  <a:lnTo>
                    <a:pt x="686600" y="862498"/>
                  </a:lnTo>
                  <a:lnTo>
                    <a:pt x="688450" y="870174"/>
                  </a:lnTo>
                  <a:lnTo>
                    <a:pt x="689770" y="878378"/>
                  </a:lnTo>
                  <a:lnTo>
                    <a:pt x="690299" y="886318"/>
                  </a:lnTo>
                  <a:lnTo>
                    <a:pt x="690563" y="894522"/>
                  </a:lnTo>
                  <a:lnTo>
                    <a:pt x="690563" y="899551"/>
                  </a:lnTo>
                  <a:lnTo>
                    <a:pt x="690299" y="904844"/>
                  </a:lnTo>
                  <a:lnTo>
                    <a:pt x="689770" y="909872"/>
                  </a:lnTo>
                  <a:lnTo>
                    <a:pt x="688978" y="915165"/>
                  </a:lnTo>
                  <a:lnTo>
                    <a:pt x="688185" y="920194"/>
                  </a:lnTo>
                  <a:lnTo>
                    <a:pt x="686865" y="925487"/>
                  </a:lnTo>
                  <a:lnTo>
                    <a:pt x="685279" y="930516"/>
                  </a:lnTo>
                  <a:lnTo>
                    <a:pt x="683694" y="935544"/>
                  </a:lnTo>
                  <a:lnTo>
                    <a:pt x="681581" y="941102"/>
                  </a:lnTo>
                  <a:lnTo>
                    <a:pt x="679467" y="945866"/>
                  </a:lnTo>
                  <a:lnTo>
                    <a:pt x="677090" y="950894"/>
                  </a:lnTo>
                  <a:lnTo>
                    <a:pt x="674448" y="955658"/>
                  </a:lnTo>
                  <a:lnTo>
                    <a:pt x="671278" y="960422"/>
                  </a:lnTo>
                  <a:lnTo>
                    <a:pt x="668108" y="965186"/>
                  </a:lnTo>
                  <a:lnTo>
                    <a:pt x="664409" y="969685"/>
                  </a:lnTo>
                  <a:lnTo>
                    <a:pt x="660975" y="973920"/>
                  </a:lnTo>
                  <a:lnTo>
                    <a:pt x="657012" y="978154"/>
                  </a:lnTo>
                  <a:lnTo>
                    <a:pt x="652786" y="982389"/>
                  </a:lnTo>
                  <a:lnTo>
                    <a:pt x="648295" y="985829"/>
                  </a:lnTo>
                  <a:lnTo>
                    <a:pt x="643539" y="989534"/>
                  </a:lnTo>
                  <a:lnTo>
                    <a:pt x="638784" y="992975"/>
                  </a:lnTo>
                  <a:lnTo>
                    <a:pt x="633765" y="996415"/>
                  </a:lnTo>
                  <a:lnTo>
                    <a:pt x="628745" y="999327"/>
                  </a:lnTo>
                  <a:lnTo>
                    <a:pt x="623198" y="1002238"/>
                  </a:lnTo>
                  <a:lnTo>
                    <a:pt x="617650" y="1004620"/>
                  </a:lnTo>
                  <a:lnTo>
                    <a:pt x="611838" y="1007266"/>
                  </a:lnTo>
                  <a:lnTo>
                    <a:pt x="606026" y="1009119"/>
                  </a:lnTo>
                  <a:lnTo>
                    <a:pt x="599950" y="1011501"/>
                  </a:lnTo>
                  <a:lnTo>
                    <a:pt x="593610" y="1013089"/>
                  </a:lnTo>
                  <a:lnTo>
                    <a:pt x="587005" y="1014942"/>
                  </a:lnTo>
                  <a:lnTo>
                    <a:pt x="580665" y="1016000"/>
                  </a:lnTo>
                  <a:lnTo>
                    <a:pt x="574060" y="1017323"/>
                  </a:lnTo>
                  <a:lnTo>
                    <a:pt x="569834" y="1017588"/>
                  </a:lnTo>
                  <a:lnTo>
                    <a:pt x="565343" y="1017588"/>
                  </a:lnTo>
                  <a:lnTo>
                    <a:pt x="561116" y="1017059"/>
                  </a:lnTo>
                  <a:lnTo>
                    <a:pt x="556889" y="1016265"/>
                  </a:lnTo>
                  <a:lnTo>
                    <a:pt x="552926" y="1015206"/>
                  </a:lnTo>
                  <a:lnTo>
                    <a:pt x="549228" y="1013354"/>
                  </a:lnTo>
                  <a:lnTo>
                    <a:pt x="545529" y="1011236"/>
                  </a:lnTo>
                  <a:lnTo>
                    <a:pt x="542095" y="1008854"/>
                  </a:lnTo>
                  <a:lnTo>
                    <a:pt x="538925" y="1006208"/>
                  </a:lnTo>
                  <a:lnTo>
                    <a:pt x="535755" y="1003032"/>
                  </a:lnTo>
                  <a:lnTo>
                    <a:pt x="533377" y="999591"/>
                  </a:lnTo>
                  <a:lnTo>
                    <a:pt x="530999" y="996415"/>
                  </a:lnTo>
                  <a:lnTo>
                    <a:pt x="528886" y="992446"/>
                  </a:lnTo>
                  <a:lnTo>
                    <a:pt x="527301" y="988211"/>
                  </a:lnTo>
                  <a:lnTo>
                    <a:pt x="525980" y="983977"/>
                  </a:lnTo>
                  <a:lnTo>
                    <a:pt x="525187" y="979477"/>
                  </a:lnTo>
                  <a:lnTo>
                    <a:pt x="524659" y="974713"/>
                  </a:lnTo>
                  <a:lnTo>
                    <a:pt x="524659" y="970214"/>
                  </a:lnTo>
                  <a:lnTo>
                    <a:pt x="525187" y="965980"/>
                  </a:lnTo>
                  <a:lnTo>
                    <a:pt x="525980" y="961481"/>
                  </a:lnTo>
                  <a:lnTo>
                    <a:pt x="527037" y="957246"/>
                  </a:lnTo>
                  <a:lnTo>
                    <a:pt x="528886" y="953276"/>
                  </a:lnTo>
                  <a:lnTo>
                    <a:pt x="530735" y="949306"/>
                  </a:lnTo>
                  <a:lnTo>
                    <a:pt x="533113" y="946130"/>
                  </a:lnTo>
                  <a:lnTo>
                    <a:pt x="535490" y="942690"/>
                  </a:lnTo>
                  <a:lnTo>
                    <a:pt x="538660" y="939514"/>
                  </a:lnTo>
                  <a:lnTo>
                    <a:pt x="541831" y="936867"/>
                  </a:lnTo>
                  <a:lnTo>
                    <a:pt x="545001" y="934221"/>
                  </a:lnTo>
                  <a:lnTo>
                    <a:pt x="548963" y="932368"/>
                  </a:lnTo>
                  <a:lnTo>
                    <a:pt x="552926" y="930251"/>
                  </a:lnTo>
                  <a:lnTo>
                    <a:pt x="556889" y="929192"/>
                  </a:lnTo>
                  <a:lnTo>
                    <a:pt x="561380" y="928134"/>
                  </a:lnTo>
                  <a:lnTo>
                    <a:pt x="569041" y="926546"/>
                  </a:lnTo>
                  <a:lnTo>
                    <a:pt x="575646" y="924958"/>
                  </a:lnTo>
                  <a:lnTo>
                    <a:pt x="581457" y="923105"/>
                  </a:lnTo>
                  <a:lnTo>
                    <a:pt x="586213" y="920723"/>
                  </a:lnTo>
                  <a:lnTo>
                    <a:pt x="590440" y="918606"/>
                  </a:lnTo>
                  <a:lnTo>
                    <a:pt x="593610" y="916224"/>
                  </a:lnTo>
                  <a:lnTo>
                    <a:pt x="596516" y="914107"/>
                  </a:lnTo>
                  <a:lnTo>
                    <a:pt x="598365" y="911990"/>
                  </a:lnTo>
                  <a:lnTo>
                    <a:pt x="599950" y="910137"/>
                  </a:lnTo>
                  <a:lnTo>
                    <a:pt x="601535" y="908020"/>
                  </a:lnTo>
                  <a:lnTo>
                    <a:pt x="602328" y="906167"/>
                  </a:lnTo>
                  <a:lnTo>
                    <a:pt x="603120" y="904050"/>
                  </a:lnTo>
                  <a:lnTo>
                    <a:pt x="603913" y="901932"/>
                  </a:lnTo>
                  <a:lnTo>
                    <a:pt x="604177" y="899551"/>
                  </a:lnTo>
                  <a:lnTo>
                    <a:pt x="604441" y="897169"/>
                  </a:lnTo>
                  <a:lnTo>
                    <a:pt x="604705" y="894522"/>
                  </a:lnTo>
                  <a:lnTo>
                    <a:pt x="604441" y="890023"/>
                  </a:lnTo>
                  <a:lnTo>
                    <a:pt x="603648" y="885259"/>
                  </a:lnTo>
                  <a:lnTo>
                    <a:pt x="602063" y="880760"/>
                  </a:lnTo>
                  <a:lnTo>
                    <a:pt x="599950" y="876261"/>
                  </a:lnTo>
                  <a:lnTo>
                    <a:pt x="597837" y="872555"/>
                  </a:lnTo>
                  <a:lnTo>
                    <a:pt x="595195" y="869380"/>
                  </a:lnTo>
                  <a:lnTo>
                    <a:pt x="593081" y="866998"/>
                  </a:lnTo>
                  <a:lnTo>
                    <a:pt x="590704" y="865410"/>
                  </a:lnTo>
                  <a:lnTo>
                    <a:pt x="590175" y="865145"/>
                  </a:lnTo>
                  <a:lnTo>
                    <a:pt x="587798" y="864086"/>
                  </a:lnTo>
                  <a:lnTo>
                    <a:pt x="577231" y="859852"/>
                  </a:lnTo>
                  <a:lnTo>
                    <a:pt x="561908" y="854559"/>
                  </a:lnTo>
                  <a:lnTo>
                    <a:pt x="542887" y="848207"/>
                  </a:lnTo>
                  <a:lnTo>
                    <a:pt x="520696" y="840796"/>
                  </a:lnTo>
                  <a:lnTo>
                    <a:pt x="495599" y="832327"/>
                  </a:lnTo>
                  <a:lnTo>
                    <a:pt x="468125" y="822800"/>
                  </a:lnTo>
                  <a:lnTo>
                    <a:pt x="438801" y="811684"/>
                  </a:lnTo>
                  <a:lnTo>
                    <a:pt x="423479" y="805862"/>
                  </a:lnTo>
                  <a:lnTo>
                    <a:pt x="407628" y="799774"/>
                  </a:lnTo>
                  <a:lnTo>
                    <a:pt x="391777" y="792893"/>
                  </a:lnTo>
                  <a:lnTo>
                    <a:pt x="375398" y="786012"/>
                  </a:lnTo>
                  <a:lnTo>
                    <a:pt x="358755" y="778602"/>
                  </a:lnTo>
                  <a:lnTo>
                    <a:pt x="342376" y="770927"/>
                  </a:lnTo>
                  <a:lnTo>
                    <a:pt x="325468" y="762987"/>
                  </a:lnTo>
                  <a:lnTo>
                    <a:pt x="308297" y="754253"/>
                  </a:lnTo>
                  <a:lnTo>
                    <a:pt x="291653" y="745255"/>
                  </a:lnTo>
                  <a:lnTo>
                    <a:pt x="274482" y="735992"/>
                  </a:lnTo>
                  <a:lnTo>
                    <a:pt x="257574" y="725670"/>
                  </a:lnTo>
                  <a:lnTo>
                    <a:pt x="240667" y="715613"/>
                  </a:lnTo>
                  <a:lnTo>
                    <a:pt x="224024" y="704762"/>
                  </a:lnTo>
                  <a:lnTo>
                    <a:pt x="207380" y="693382"/>
                  </a:lnTo>
                  <a:lnTo>
                    <a:pt x="191001" y="681472"/>
                  </a:lnTo>
                  <a:lnTo>
                    <a:pt x="174887" y="669033"/>
                  </a:lnTo>
                  <a:lnTo>
                    <a:pt x="164319" y="660564"/>
                  </a:lnTo>
                  <a:lnTo>
                    <a:pt x="154016" y="651566"/>
                  </a:lnTo>
                  <a:lnTo>
                    <a:pt x="143449" y="642568"/>
                  </a:lnTo>
                  <a:lnTo>
                    <a:pt x="133410" y="633305"/>
                  </a:lnTo>
                  <a:lnTo>
                    <a:pt x="123636" y="623512"/>
                  </a:lnTo>
                  <a:lnTo>
                    <a:pt x="113861" y="613720"/>
                  </a:lnTo>
                  <a:lnTo>
                    <a:pt x="104351" y="603663"/>
                  </a:lnTo>
                  <a:lnTo>
                    <a:pt x="95105" y="593076"/>
                  </a:lnTo>
                  <a:lnTo>
                    <a:pt x="86122" y="582225"/>
                  </a:lnTo>
                  <a:lnTo>
                    <a:pt x="77405" y="571374"/>
                  </a:lnTo>
                  <a:lnTo>
                    <a:pt x="68951" y="559994"/>
                  </a:lnTo>
                  <a:lnTo>
                    <a:pt x="60761" y="548349"/>
                  </a:lnTo>
                  <a:lnTo>
                    <a:pt x="52836" y="536440"/>
                  </a:lnTo>
                  <a:lnTo>
                    <a:pt x="45439" y="524001"/>
                  </a:lnTo>
                  <a:lnTo>
                    <a:pt x="38306" y="511562"/>
                  </a:lnTo>
                  <a:lnTo>
                    <a:pt x="31702" y="498594"/>
                  </a:lnTo>
                  <a:lnTo>
                    <a:pt x="27739" y="490389"/>
                  </a:lnTo>
                  <a:lnTo>
                    <a:pt x="24041" y="482185"/>
                  </a:lnTo>
                  <a:lnTo>
                    <a:pt x="20606" y="473451"/>
                  </a:lnTo>
                  <a:lnTo>
                    <a:pt x="17700" y="464717"/>
                  </a:lnTo>
                  <a:lnTo>
                    <a:pt x="14794" y="455719"/>
                  </a:lnTo>
                  <a:lnTo>
                    <a:pt x="12417" y="446456"/>
                  </a:lnTo>
                  <a:lnTo>
                    <a:pt x="10039" y="437193"/>
                  </a:lnTo>
                  <a:lnTo>
                    <a:pt x="7926" y="427665"/>
                  </a:lnTo>
                  <a:lnTo>
                    <a:pt x="6076" y="418137"/>
                  </a:lnTo>
                  <a:lnTo>
                    <a:pt x="4491" y="408345"/>
                  </a:lnTo>
                  <a:lnTo>
                    <a:pt x="3170" y="398553"/>
                  </a:lnTo>
                  <a:lnTo>
                    <a:pt x="1850" y="388761"/>
                  </a:lnTo>
                  <a:lnTo>
                    <a:pt x="1057" y="378439"/>
                  </a:lnTo>
                  <a:lnTo>
                    <a:pt x="529" y="368382"/>
                  </a:lnTo>
                  <a:lnTo>
                    <a:pt x="264" y="358060"/>
                  </a:lnTo>
                  <a:lnTo>
                    <a:pt x="0" y="348003"/>
                  </a:lnTo>
                  <a:lnTo>
                    <a:pt x="264" y="332653"/>
                  </a:lnTo>
                  <a:lnTo>
                    <a:pt x="1057" y="317832"/>
                  </a:lnTo>
                  <a:lnTo>
                    <a:pt x="2378" y="302747"/>
                  </a:lnTo>
                  <a:lnTo>
                    <a:pt x="4491" y="287926"/>
                  </a:lnTo>
                  <a:lnTo>
                    <a:pt x="6869" y="272840"/>
                  </a:lnTo>
                  <a:lnTo>
                    <a:pt x="10039" y="258019"/>
                  </a:lnTo>
                  <a:lnTo>
                    <a:pt x="11888" y="250874"/>
                  </a:lnTo>
                  <a:lnTo>
                    <a:pt x="14002" y="243463"/>
                  </a:lnTo>
                  <a:lnTo>
                    <a:pt x="15851" y="236053"/>
                  </a:lnTo>
                  <a:lnTo>
                    <a:pt x="18493" y="228907"/>
                  </a:lnTo>
                  <a:lnTo>
                    <a:pt x="20606" y="221761"/>
                  </a:lnTo>
                  <a:lnTo>
                    <a:pt x="23512" y="214880"/>
                  </a:lnTo>
                  <a:lnTo>
                    <a:pt x="26418" y="207734"/>
                  </a:lnTo>
                  <a:lnTo>
                    <a:pt x="29324" y="200853"/>
                  </a:lnTo>
                  <a:lnTo>
                    <a:pt x="32494" y="193972"/>
                  </a:lnTo>
                  <a:lnTo>
                    <a:pt x="36193" y="187356"/>
                  </a:lnTo>
                  <a:lnTo>
                    <a:pt x="39363" y="180475"/>
                  </a:lnTo>
                  <a:lnTo>
                    <a:pt x="43326" y="174123"/>
                  </a:lnTo>
                  <a:lnTo>
                    <a:pt x="47552" y="167506"/>
                  </a:lnTo>
                  <a:lnTo>
                    <a:pt x="51779" y="161155"/>
                  </a:lnTo>
                  <a:lnTo>
                    <a:pt x="56270" y="155332"/>
                  </a:lnTo>
                  <a:lnTo>
                    <a:pt x="60761" y="148980"/>
                  </a:lnTo>
                  <a:lnTo>
                    <a:pt x="65781" y="143422"/>
                  </a:lnTo>
                  <a:lnTo>
                    <a:pt x="70800" y="137865"/>
                  </a:lnTo>
                  <a:lnTo>
                    <a:pt x="76348" y="132307"/>
                  </a:lnTo>
                  <a:lnTo>
                    <a:pt x="81896" y="126749"/>
                  </a:lnTo>
                  <a:lnTo>
                    <a:pt x="89557" y="120397"/>
                  </a:lnTo>
                  <a:lnTo>
                    <a:pt x="98011" y="114045"/>
                  </a:lnTo>
                  <a:lnTo>
                    <a:pt x="106728" y="108223"/>
                  </a:lnTo>
                  <a:lnTo>
                    <a:pt x="115710" y="102930"/>
                  </a:lnTo>
                  <a:lnTo>
                    <a:pt x="124957" y="98166"/>
                  </a:lnTo>
                  <a:lnTo>
                    <a:pt x="134731" y="93931"/>
                  </a:lnTo>
                  <a:lnTo>
                    <a:pt x="139751" y="92079"/>
                  </a:lnTo>
                  <a:lnTo>
                    <a:pt x="145034" y="90226"/>
                  </a:lnTo>
                  <a:lnTo>
                    <a:pt x="150318" y="88638"/>
                  </a:lnTo>
                  <a:lnTo>
                    <a:pt x="155601" y="87315"/>
                  </a:lnTo>
                  <a:lnTo>
                    <a:pt x="163527" y="85198"/>
                  </a:lnTo>
                  <a:lnTo>
                    <a:pt x="170924" y="83874"/>
                  </a:lnTo>
                  <a:lnTo>
                    <a:pt x="178849" y="82551"/>
                  </a:lnTo>
                  <a:lnTo>
                    <a:pt x="186510" y="81228"/>
                  </a:lnTo>
                  <a:lnTo>
                    <a:pt x="193907" y="80434"/>
                  </a:lnTo>
                  <a:lnTo>
                    <a:pt x="201304" y="79640"/>
                  </a:lnTo>
                  <a:lnTo>
                    <a:pt x="208966" y="79375"/>
                  </a:lnTo>
                  <a:close/>
                  <a:moveTo>
                    <a:pt x="1713004" y="79375"/>
                  </a:moveTo>
                  <a:lnTo>
                    <a:pt x="1722007" y="79375"/>
                  </a:lnTo>
                  <a:lnTo>
                    <a:pt x="1729156" y="79375"/>
                  </a:lnTo>
                  <a:lnTo>
                    <a:pt x="1736570" y="79640"/>
                  </a:lnTo>
                  <a:lnTo>
                    <a:pt x="1743984" y="80434"/>
                  </a:lnTo>
                  <a:lnTo>
                    <a:pt x="1751398" y="81228"/>
                  </a:lnTo>
                  <a:lnTo>
                    <a:pt x="1759077" y="82551"/>
                  </a:lnTo>
                  <a:lnTo>
                    <a:pt x="1767021" y="83874"/>
                  </a:lnTo>
                  <a:lnTo>
                    <a:pt x="1774699" y="85198"/>
                  </a:lnTo>
                  <a:lnTo>
                    <a:pt x="1782643" y="87315"/>
                  </a:lnTo>
                  <a:lnTo>
                    <a:pt x="1787674" y="88638"/>
                  </a:lnTo>
                  <a:lnTo>
                    <a:pt x="1792970" y="90226"/>
                  </a:lnTo>
                  <a:lnTo>
                    <a:pt x="1798001" y="92079"/>
                  </a:lnTo>
                  <a:lnTo>
                    <a:pt x="1803031" y="93931"/>
                  </a:lnTo>
                  <a:lnTo>
                    <a:pt x="1813093" y="98166"/>
                  </a:lnTo>
                  <a:lnTo>
                    <a:pt x="1822626" y="102930"/>
                  </a:lnTo>
                  <a:lnTo>
                    <a:pt x="1831628" y="108223"/>
                  </a:lnTo>
                  <a:lnTo>
                    <a:pt x="1840366" y="114045"/>
                  </a:lnTo>
                  <a:lnTo>
                    <a:pt x="1848310" y="120397"/>
                  </a:lnTo>
                  <a:lnTo>
                    <a:pt x="1856253" y="126749"/>
                  </a:lnTo>
                  <a:lnTo>
                    <a:pt x="1863667" y="134159"/>
                  </a:lnTo>
                  <a:lnTo>
                    <a:pt x="1870817" y="141570"/>
                  </a:lnTo>
                  <a:lnTo>
                    <a:pt x="1877436" y="148980"/>
                  </a:lnTo>
                  <a:lnTo>
                    <a:pt x="1883526" y="157185"/>
                  </a:lnTo>
                  <a:lnTo>
                    <a:pt x="1889352" y="165389"/>
                  </a:lnTo>
                  <a:lnTo>
                    <a:pt x="1894912" y="174123"/>
                  </a:lnTo>
                  <a:lnTo>
                    <a:pt x="1899943" y="182856"/>
                  </a:lnTo>
                  <a:lnTo>
                    <a:pt x="1904709" y="191855"/>
                  </a:lnTo>
                  <a:lnTo>
                    <a:pt x="1908946" y="200853"/>
                  </a:lnTo>
                  <a:lnTo>
                    <a:pt x="1913182" y="210116"/>
                  </a:lnTo>
                  <a:lnTo>
                    <a:pt x="1916625" y="219379"/>
                  </a:lnTo>
                  <a:lnTo>
                    <a:pt x="1920067" y="228907"/>
                  </a:lnTo>
                  <a:lnTo>
                    <a:pt x="1923244" y="238435"/>
                  </a:lnTo>
                  <a:lnTo>
                    <a:pt x="1925627" y="248227"/>
                  </a:lnTo>
                  <a:lnTo>
                    <a:pt x="1928275" y="258019"/>
                  </a:lnTo>
                  <a:lnTo>
                    <a:pt x="1930393" y="267812"/>
                  </a:lnTo>
                  <a:lnTo>
                    <a:pt x="1932512" y="277604"/>
                  </a:lnTo>
                  <a:lnTo>
                    <a:pt x="1933836" y="287926"/>
                  </a:lnTo>
                  <a:lnTo>
                    <a:pt x="1935160" y="297983"/>
                  </a:lnTo>
                  <a:lnTo>
                    <a:pt x="1936483" y="307775"/>
                  </a:lnTo>
                  <a:lnTo>
                    <a:pt x="1937278" y="317832"/>
                  </a:lnTo>
                  <a:lnTo>
                    <a:pt x="1937807" y="327889"/>
                  </a:lnTo>
                  <a:lnTo>
                    <a:pt x="1938337" y="337946"/>
                  </a:lnTo>
                  <a:lnTo>
                    <a:pt x="1938337" y="348003"/>
                  </a:lnTo>
                  <a:lnTo>
                    <a:pt x="1938337" y="358060"/>
                  </a:lnTo>
                  <a:lnTo>
                    <a:pt x="1937807" y="368382"/>
                  </a:lnTo>
                  <a:lnTo>
                    <a:pt x="1937278" y="378439"/>
                  </a:lnTo>
                  <a:lnTo>
                    <a:pt x="1936483" y="388760"/>
                  </a:lnTo>
                  <a:lnTo>
                    <a:pt x="1935160" y="398553"/>
                  </a:lnTo>
                  <a:lnTo>
                    <a:pt x="1933836" y="408345"/>
                  </a:lnTo>
                  <a:lnTo>
                    <a:pt x="1932512" y="418137"/>
                  </a:lnTo>
                  <a:lnTo>
                    <a:pt x="1930393" y="427665"/>
                  </a:lnTo>
                  <a:lnTo>
                    <a:pt x="1928540" y="437193"/>
                  </a:lnTo>
                  <a:lnTo>
                    <a:pt x="1925892" y="446456"/>
                  </a:lnTo>
                  <a:lnTo>
                    <a:pt x="1923509" y="455719"/>
                  </a:lnTo>
                  <a:lnTo>
                    <a:pt x="1920596" y="464717"/>
                  </a:lnTo>
                  <a:lnTo>
                    <a:pt x="1917684" y="473451"/>
                  </a:lnTo>
                  <a:lnTo>
                    <a:pt x="1914241" y="482185"/>
                  </a:lnTo>
                  <a:lnTo>
                    <a:pt x="1910535" y="490389"/>
                  </a:lnTo>
                  <a:lnTo>
                    <a:pt x="1906563" y="498593"/>
                  </a:lnTo>
                  <a:lnTo>
                    <a:pt x="1901267" y="509180"/>
                  </a:lnTo>
                  <a:lnTo>
                    <a:pt x="1895442" y="519502"/>
                  </a:lnTo>
                  <a:lnTo>
                    <a:pt x="1889352" y="529823"/>
                  </a:lnTo>
                  <a:lnTo>
                    <a:pt x="1883262" y="539616"/>
                  </a:lnTo>
                  <a:lnTo>
                    <a:pt x="1876907" y="549143"/>
                  </a:lnTo>
                  <a:lnTo>
                    <a:pt x="1870287" y="558671"/>
                  </a:lnTo>
                  <a:lnTo>
                    <a:pt x="1863403" y="567934"/>
                  </a:lnTo>
                  <a:lnTo>
                    <a:pt x="1856253" y="576932"/>
                  </a:lnTo>
                  <a:lnTo>
                    <a:pt x="1849369" y="585931"/>
                  </a:lnTo>
                  <a:lnTo>
                    <a:pt x="1841955" y="594664"/>
                  </a:lnTo>
                  <a:lnTo>
                    <a:pt x="1834276" y="603133"/>
                  </a:lnTo>
                  <a:lnTo>
                    <a:pt x="1826597" y="611338"/>
                  </a:lnTo>
                  <a:lnTo>
                    <a:pt x="1818654" y="619542"/>
                  </a:lnTo>
                  <a:lnTo>
                    <a:pt x="1810710" y="627482"/>
                  </a:lnTo>
                  <a:lnTo>
                    <a:pt x="1802502" y="635422"/>
                  </a:lnTo>
                  <a:lnTo>
                    <a:pt x="1794294" y="642832"/>
                  </a:lnTo>
                  <a:lnTo>
                    <a:pt x="1786085" y="650243"/>
                  </a:lnTo>
                  <a:lnTo>
                    <a:pt x="1777612" y="657653"/>
                  </a:lnTo>
                  <a:lnTo>
                    <a:pt x="1768874" y="664534"/>
                  </a:lnTo>
                  <a:lnTo>
                    <a:pt x="1760136" y="671680"/>
                  </a:lnTo>
                  <a:lnTo>
                    <a:pt x="1751398" y="678296"/>
                  </a:lnTo>
                  <a:lnTo>
                    <a:pt x="1742660" y="684648"/>
                  </a:lnTo>
                  <a:lnTo>
                    <a:pt x="1724655" y="697352"/>
                  </a:lnTo>
                  <a:lnTo>
                    <a:pt x="1706385" y="709526"/>
                  </a:lnTo>
                  <a:lnTo>
                    <a:pt x="1688114" y="720906"/>
                  </a:lnTo>
                  <a:lnTo>
                    <a:pt x="1669844" y="732022"/>
                  </a:lnTo>
                  <a:lnTo>
                    <a:pt x="1651309" y="742344"/>
                  </a:lnTo>
                  <a:lnTo>
                    <a:pt x="1632774" y="752136"/>
                  </a:lnTo>
                  <a:lnTo>
                    <a:pt x="1614504" y="761664"/>
                  </a:lnTo>
                  <a:lnTo>
                    <a:pt x="1596234" y="770397"/>
                  </a:lnTo>
                  <a:lnTo>
                    <a:pt x="1577964" y="778866"/>
                  </a:lnTo>
                  <a:lnTo>
                    <a:pt x="1559958" y="786806"/>
                  </a:lnTo>
                  <a:lnTo>
                    <a:pt x="1542217" y="794217"/>
                  </a:lnTo>
                  <a:lnTo>
                    <a:pt x="1525271" y="801362"/>
                  </a:lnTo>
                  <a:lnTo>
                    <a:pt x="1508060" y="807979"/>
                  </a:lnTo>
                  <a:lnTo>
                    <a:pt x="1491379" y="814331"/>
                  </a:lnTo>
                  <a:lnTo>
                    <a:pt x="1475756" y="820153"/>
                  </a:lnTo>
                  <a:lnTo>
                    <a:pt x="1445306" y="830739"/>
                  </a:lnTo>
                  <a:lnTo>
                    <a:pt x="1417768" y="840532"/>
                  </a:lnTo>
                  <a:lnTo>
                    <a:pt x="1393673" y="848207"/>
                  </a:lnTo>
                  <a:lnTo>
                    <a:pt x="1370636" y="856147"/>
                  </a:lnTo>
                  <a:lnTo>
                    <a:pt x="1361369" y="859323"/>
                  </a:lnTo>
                  <a:lnTo>
                    <a:pt x="1353955" y="861969"/>
                  </a:lnTo>
                  <a:lnTo>
                    <a:pt x="1348394" y="864616"/>
                  </a:lnTo>
                  <a:lnTo>
                    <a:pt x="1346276" y="865674"/>
                  </a:lnTo>
                  <a:lnTo>
                    <a:pt x="1343893" y="866998"/>
                  </a:lnTo>
                  <a:lnTo>
                    <a:pt x="1341775" y="869380"/>
                  </a:lnTo>
                  <a:lnTo>
                    <a:pt x="1339127" y="872555"/>
                  </a:lnTo>
                  <a:lnTo>
                    <a:pt x="1337009" y="876261"/>
                  </a:lnTo>
                  <a:lnTo>
                    <a:pt x="1334890" y="880760"/>
                  </a:lnTo>
                  <a:lnTo>
                    <a:pt x="1333566" y="885259"/>
                  </a:lnTo>
                  <a:lnTo>
                    <a:pt x="1332507" y="890023"/>
                  </a:lnTo>
                  <a:lnTo>
                    <a:pt x="1332242" y="894522"/>
                  </a:lnTo>
                  <a:lnTo>
                    <a:pt x="1332507" y="897169"/>
                  </a:lnTo>
                  <a:lnTo>
                    <a:pt x="1332772" y="899551"/>
                  </a:lnTo>
                  <a:lnTo>
                    <a:pt x="1333302" y="901932"/>
                  </a:lnTo>
                  <a:lnTo>
                    <a:pt x="1333831" y="904050"/>
                  </a:lnTo>
                  <a:lnTo>
                    <a:pt x="1334625" y="906167"/>
                  </a:lnTo>
                  <a:lnTo>
                    <a:pt x="1335685" y="908020"/>
                  </a:lnTo>
                  <a:lnTo>
                    <a:pt x="1337273" y="910137"/>
                  </a:lnTo>
                  <a:lnTo>
                    <a:pt x="1338597" y="911990"/>
                  </a:lnTo>
                  <a:lnTo>
                    <a:pt x="1340716" y="914107"/>
                  </a:lnTo>
                  <a:lnTo>
                    <a:pt x="1343363" y="916224"/>
                  </a:lnTo>
                  <a:lnTo>
                    <a:pt x="1346806" y="918606"/>
                  </a:lnTo>
                  <a:lnTo>
                    <a:pt x="1350777" y="920723"/>
                  </a:lnTo>
                  <a:lnTo>
                    <a:pt x="1355544" y="923105"/>
                  </a:lnTo>
                  <a:lnTo>
                    <a:pt x="1361369" y="924958"/>
                  </a:lnTo>
                  <a:lnTo>
                    <a:pt x="1367988" y="926546"/>
                  </a:lnTo>
                  <a:lnTo>
                    <a:pt x="1375932" y="928134"/>
                  </a:lnTo>
                  <a:lnTo>
                    <a:pt x="1380169" y="929192"/>
                  </a:lnTo>
                  <a:lnTo>
                    <a:pt x="1384405" y="930251"/>
                  </a:lnTo>
                  <a:lnTo>
                    <a:pt x="1388377" y="932368"/>
                  </a:lnTo>
                  <a:lnTo>
                    <a:pt x="1392084" y="934221"/>
                  </a:lnTo>
                  <a:lnTo>
                    <a:pt x="1395261" y="936867"/>
                  </a:lnTo>
                  <a:lnTo>
                    <a:pt x="1398704" y="939514"/>
                  </a:lnTo>
                  <a:lnTo>
                    <a:pt x="1401616" y="942690"/>
                  </a:lnTo>
                  <a:lnTo>
                    <a:pt x="1403999" y="946130"/>
                  </a:lnTo>
                  <a:lnTo>
                    <a:pt x="1406382" y="949306"/>
                  </a:lnTo>
                  <a:lnTo>
                    <a:pt x="1408236" y="953276"/>
                  </a:lnTo>
                  <a:lnTo>
                    <a:pt x="1410089" y="957246"/>
                  </a:lnTo>
                  <a:lnTo>
                    <a:pt x="1411149" y="961481"/>
                  </a:lnTo>
                  <a:lnTo>
                    <a:pt x="1411943" y="965980"/>
                  </a:lnTo>
                  <a:lnTo>
                    <a:pt x="1412472" y="970214"/>
                  </a:lnTo>
                  <a:lnTo>
                    <a:pt x="1412472" y="974713"/>
                  </a:lnTo>
                  <a:lnTo>
                    <a:pt x="1411943" y="979477"/>
                  </a:lnTo>
                  <a:lnTo>
                    <a:pt x="1411149" y="983977"/>
                  </a:lnTo>
                  <a:lnTo>
                    <a:pt x="1410089" y="988211"/>
                  </a:lnTo>
                  <a:lnTo>
                    <a:pt x="1408236" y="992446"/>
                  </a:lnTo>
                  <a:lnTo>
                    <a:pt x="1406382" y="996415"/>
                  </a:lnTo>
                  <a:lnTo>
                    <a:pt x="1403735" y="999591"/>
                  </a:lnTo>
                  <a:lnTo>
                    <a:pt x="1401351" y="1003032"/>
                  </a:lnTo>
                  <a:lnTo>
                    <a:pt x="1398439" y="1006208"/>
                  </a:lnTo>
                  <a:lnTo>
                    <a:pt x="1394997" y="1008854"/>
                  </a:lnTo>
                  <a:lnTo>
                    <a:pt x="1391819" y="1011236"/>
                  </a:lnTo>
                  <a:lnTo>
                    <a:pt x="1388112" y="1013354"/>
                  </a:lnTo>
                  <a:lnTo>
                    <a:pt x="1384140" y="1015206"/>
                  </a:lnTo>
                  <a:lnTo>
                    <a:pt x="1380169" y="1016265"/>
                  </a:lnTo>
                  <a:lnTo>
                    <a:pt x="1375932" y="1017059"/>
                  </a:lnTo>
                  <a:lnTo>
                    <a:pt x="1371695" y="1017588"/>
                  </a:lnTo>
                  <a:lnTo>
                    <a:pt x="1367459" y="1017588"/>
                  </a:lnTo>
                  <a:lnTo>
                    <a:pt x="1362958" y="1017323"/>
                  </a:lnTo>
                  <a:lnTo>
                    <a:pt x="1356338" y="1016000"/>
                  </a:lnTo>
                  <a:lnTo>
                    <a:pt x="1349718" y="1014942"/>
                  </a:lnTo>
                  <a:lnTo>
                    <a:pt x="1343363" y="1013089"/>
                  </a:lnTo>
                  <a:lnTo>
                    <a:pt x="1337273" y="1011501"/>
                  </a:lnTo>
                  <a:lnTo>
                    <a:pt x="1330918" y="1009119"/>
                  </a:lnTo>
                  <a:lnTo>
                    <a:pt x="1325093" y="1007266"/>
                  </a:lnTo>
                  <a:lnTo>
                    <a:pt x="1319533" y="1004620"/>
                  </a:lnTo>
                  <a:lnTo>
                    <a:pt x="1313972" y="1002238"/>
                  </a:lnTo>
                  <a:lnTo>
                    <a:pt x="1308147" y="999327"/>
                  </a:lnTo>
                  <a:lnTo>
                    <a:pt x="1303116" y="996415"/>
                  </a:lnTo>
                  <a:lnTo>
                    <a:pt x="1298085" y="992975"/>
                  </a:lnTo>
                  <a:lnTo>
                    <a:pt x="1293319" y="989534"/>
                  </a:lnTo>
                  <a:lnTo>
                    <a:pt x="1288553" y="985829"/>
                  </a:lnTo>
                  <a:lnTo>
                    <a:pt x="1284316" y="982389"/>
                  </a:lnTo>
                  <a:lnTo>
                    <a:pt x="1280080" y="978154"/>
                  </a:lnTo>
                  <a:lnTo>
                    <a:pt x="1276108" y="973920"/>
                  </a:lnTo>
                  <a:lnTo>
                    <a:pt x="1272136" y="969685"/>
                  </a:lnTo>
                  <a:lnTo>
                    <a:pt x="1268959" y="965186"/>
                  </a:lnTo>
                  <a:lnTo>
                    <a:pt x="1265516" y="960422"/>
                  </a:lnTo>
                  <a:lnTo>
                    <a:pt x="1262604" y="955658"/>
                  </a:lnTo>
                  <a:lnTo>
                    <a:pt x="1259956" y="950894"/>
                  </a:lnTo>
                  <a:lnTo>
                    <a:pt x="1257308" y="945866"/>
                  </a:lnTo>
                  <a:lnTo>
                    <a:pt x="1255190" y="941102"/>
                  </a:lnTo>
                  <a:lnTo>
                    <a:pt x="1253071" y="935544"/>
                  </a:lnTo>
                  <a:lnTo>
                    <a:pt x="1251483" y="930516"/>
                  </a:lnTo>
                  <a:lnTo>
                    <a:pt x="1250159" y="925487"/>
                  </a:lnTo>
                  <a:lnTo>
                    <a:pt x="1248570" y="920194"/>
                  </a:lnTo>
                  <a:lnTo>
                    <a:pt x="1247776" y="915165"/>
                  </a:lnTo>
                  <a:lnTo>
                    <a:pt x="1246981" y="909872"/>
                  </a:lnTo>
                  <a:lnTo>
                    <a:pt x="1246452" y="904844"/>
                  </a:lnTo>
                  <a:lnTo>
                    <a:pt x="1246187" y="899551"/>
                  </a:lnTo>
                  <a:lnTo>
                    <a:pt x="1246187" y="894522"/>
                  </a:lnTo>
                  <a:lnTo>
                    <a:pt x="1246452" y="886318"/>
                  </a:lnTo>
                  <a:lnTo>
                    <a:pt x="1247246" y="878378"/>
                  </a:lnTo>
                  <a:lnTo>
                    <a:pt x="1248305" y="870174"/>
                  </a:lnTo>
                  <a:lnTo>
                    <a:pt x="1250159" y="862498"/>
                  </a:lnTo>
                  <a:lnTo>
                    <a:pt x="1252277" y="854823"/>
                  </a:lnTo>
                  <a:lnTo>
                    <a:pt x="1254925" y="847413"/>
                  </a:lnTo>
                  <a:lnTo>
                    <a:pt x="1257838" y="840003"/>
                  </a:lnTo>
                  <a:lnTo>
                    <a:pt x="1261280" y="833121"/>
                  </a:lnTo>
                  <a:lnTo>
                    <a:pt x="1264987" y="826240"/>
                  </a:lnTo>
                  <a:lnTo>
                    <a:pt x="1269223" y="819888"/>
                  </a:lnTo>
                  <a:lnTo>
                    <a:pt x="1273990" y="813801"/>
                  </a:lnTo>
                  <a:lnTo>
                    <a:pt x="1278756" y="807714"/>
                  </a:lnTo>
                  <a:lnTo>
                    <a:pt x="1284051" y="802156"/>
                  </a:lnTo>
                  <a:lnTo>
                    <a:pt x="1289877" y="796863"/>
                  </a:lnTo>
                  <a:lnTo>
                    <a:pt x="1296232" y="792099"/>
                  </a:lnTo>
                  <a:lnTo>
                    <a:pt x="1302851" y="787600"/>
                  </a:lnTo>
                  <a:lnTo>
                    <a:pt x="1306558" y="785748"/>
                  </a:lnTo>
                  <a:lnTo>
                    <a:pt x="1310000" y="783630"/>
                  </a:lnTo>
                  <a:lnTo>
                    <a:pt x="1316620" y="780454"/>
                  </a:lnTo>
                  <a:lnTo>
                    <a:pt x="1324034" y="777808"/>
                  </a:lnTo>
                  <a:lnTo>
                    <a:pt x="1331448" y="774897"/>
                  </a:lnTo>
                  <a:lnTo>
                    <a:pt x="1348394" y="768809"/>
                  </a:lnTo>
                  <a:lnTo>
                    <a:pt x="1367988" y="762193"/>
                  </a:lnTo>
                  <a:lnTo>
                    <a:pt x="1390230" y="755047"/>
                  </a:lnTo>
                  <a:lnTo>
                    <a:pt x="1414856" y="746578"/>
                  </a:lnTo>
                  <a:lnTo>
                    <a:pt x="1441069" y="737580"/>
                  </a:lnTo>
                  <a:lnTo>
                    <a:pt x="1469137" y="727258"/>
                  </a:lnTo>
                  <a:lnTo>
                    <a:pt x="1483965" y="721700"/>
                  </a:lnTo>
                  <a:lnTo>
                    <a:pt x="1498528" y="715613"/>
                  </a:lnTo>
                  <a:lnTo>
                    <a:pt x="1513621" y="709526"/>
                  </a:lnTo>
                  <a:lnTo>
                    <a:pt x="1528978" y="702645"/>
                  </a:lnTo>
                  <a:lnTo>
                    <a:pt x="1544336" y="696028"/>
                  </a:lnTo>
                  <a:lnTo>
                    <a:pt x="1559958" y="688618"/>
                  </a:lnTo>
                  <a:lnTo>
                    <a:pt x="1575581" y="681472"/>
                  </a:lnTo>
                  <a:lnTo>
                    <a:pt x="1591203" y="673532"/>
                  </a:lnTo>
                  <a:lnTo>
                    <a:pt x="1606825" y="665063"/>
                  </a:lnTo>
                  <a:lnTo>
                    <a:pt x="1622183" y="656594"/>
                  </a:lnTo>
                  <a:lnTo>
                    <a:pt x="1637540" y="647596"/>
                  </a:lnTo>
                  <a:lnTo>
                    <a:pt x="1652898" y="638333"/>
                  </a:lnTo>
                  <a:lnTo>
                    <a:pt x="1667726" y="628541"/>
                  </a:lnTo>
                  <a:lnTo>
                    <a:pt x="1682554" y="618748"/>
                  </a:lnTo>
                  <a:lnTo>
                    <a:pt x="1696852" y="608162"/>
                  </a:lnTo>
                  <a:lnTo>
                    <a:pt x="1711151" y="597311"/>
                  </a:lnTo>
                  <a:lnTo>
                    <a:pt x="1720154" y="589901"/>
                  </a:lnTo>
                  <a:lnTo>
                    <a:pt x="1729421" y="582225"/>
                  </a:lnTo>
                  <a:lnTo>
                    <a:pt x="1738159" y="574286"/>
                  </a:lnTo>
                  <a:lnTo>
                    <a:pt x="1746897" y="566611"/>
                  </a:lnTo>
                  <a:lnTo>
                    <a:pt x="1755370" y="558406"/>
                  </a:lnTo>
                  <a:lnTo>
                    <a:pt x="1763578" y="549937"/>
                  </a:lnTo>
                  <a:lnTo>
                    <a:pt x="1771522" y="541468"/>
                  </a:lnTo>
                  <a:lnTo>
                    <a:pt x="1778936" y="532734"/>
                  </a:lnTo>
                  <a:lnTo>
                    <a:pt x="1786615" y="523736"/>
                  </a:lnTo>
                  <a:lnTo>
                    <a:pt x="1793499" y="514738"/>
                  </a:lnTo>
                  <a:lnTo>
                    <a:pt x="1800648" y="505475"/>
                  </a:lnTo>
                  <a:lnTo>
                    <a:pt x="1807003" y="496212"/>
                  </a:lnTo>
                  <a:lnTo>
                    <a:pt x="1813623" y="486684"/>
                  </a:lnTo>
                  <a:lnTo>
                    <a:pt x="1819448" y="476892"/>
                  </a:lnTo>
                  <a:lnTo>
                    <a:pt x="1825009" y="466835"/>
                  </a:lnTo>
                  <a:lnTo>
                    <a:pt x="1830304" y="456778"/>
                  </a:lnTo>
                  <a:lnTo>
                    <a:pt x="1832952" y="452014"/>
                  </a:lnTo>
                  <a:lnTo>
                    <a:pt x="1835335" y="446456"/>
                  </a:lnTo>
                  <a:lnTo>
                    <a:pt x="1837189" y="440898"/>
                  </a:lnTo>
                  <a:lnTo>
                    <a:pt x="1839307" y="435076"/>
                  </a:lnTo>
                  <a:lnTo>
                    <a:pt x="1841161" y="428724"/>
                  </a:lnTo>
                  <a:lnTo>
                    <a:pt x="1843014" y="422372"/>
                  </a:lnTo>
                  <a:lnTo>
                    <a:pt x="1844868" y="416020"/>
                  </a:lnTo>
                  <a:lnTo>
                    <a:pt x="1846192" y="408874"/>
                  </a:lnTo>
                  <a:lnTo>
                    <a:pt x="1847515" y="401729"/>
                  </a:lnTo>
                  <a:lnTo>
                    <a:pt x="1848575" y="394318"/>
                  </a:lnTo>
                  <a:lnTo>
                    <a:pt x="1849899" y="386908"/>
                  </a:lnTo>
                  <a:lnTo>
                    <a:pt x="1850693" y="379497"/>
                  </a:lnTo>
                  <a:lnTo>
                    <a:pt x="1851487" y="371558"/>
                  </a:lnTo>
                  <a:lnTo>
                    <a:pt x="1851752" y="363618"/>
                  </a:lnTo>
                  <a:lnTo>
                    <a:pt x="1852017" y="355678"/>
                  </a:lnTo>
                  <a:lnTo>
                    <a:pt x="1852282" y="348003"/>
                  </a:lnTo>
                  <a:lnTo>
                    <a:pt x="1852017" y="336093"/>
                  </a:lnTo>
                  <a:lnTo>
                    <a:pt x="1851487" y="324713"/>
                  </a:lnTo>
                  <a:lnTo>
                    <a:pt x="1850428" y="313068"/>
                  </a:lnTo>
                  <a:lnTo>
                    <a:pt x="1849104" y="301953"/>
                  </a:lnTo>
                  <a:lnTo>
                    <a:pt x="1846986" y="290572"/>
                  </a:lnTo>
                  <a:lnTo>
                    <a:pt x="1844603" y="279721"/>
                  </a:lnTo>
                  <a:lnTo>
                    <a:pt x="1841955" y="269135"/>
                  </a:lnTo>
                  <a:lnTo>
                    <a:pt x="1838513" y="258549"/>
                  </a:lnTo>
                  <a:lnTo>
                    <a:pt x="1835335" y="248756"/>
                  </a:lnTo>
                  <a:lnTo>
                    <a:pt x="1831364" y="239493"/>
                  </a:lnTo>
                  <a:lnTo>
                    <a:pt x="1826862" y="230495"/>
                  </a:lnTo>
                  <a:lnTo>
                    <a:pt x="1822361" y="222290"/>
                  </a:lnTo>
                  <a:lnTo>
                    <a:pt x="1817330" y="214615"/>
                  </a:lnTo>
                  <a:lnTo>
                    <a:pt x="1811769" y="207470"/>
                  </a:lnTo>
                  <a:lnTo>
                    <a:pt x="1806209" y="201118"/>
                  </a:lnTo>
                  <a:lnTo>
                    <a:pt x="1803031" y="198207"/>
                  </a:lnTo>
                  <a:lnTo>
                    <a:pt x="1800384" y="195295"/>
                  </a:lnTo>
                  <a:lnTo>
                    <a:pt x="1796147" y="191855"/>
                  </a:lnTo>
                  <a:lnTo>
                    <a:pt x="1791646" y="188679"/>
                  </a:lnTo>
                  <a:lnTo>
                    <a:pt x="1787409" y="185503"/>
                  </a:lnTo>
                  <a:lnTo>
                    <a:pt x="1782643" y="182856"/>
                  </a:lnTo>
                  <a:lnTo>
                    <a:pt x="1777877" y="180474"/>
                  </a:lnTo>
                  <a:lnTo>
                    <a:pt x="1772846" y="178357"/>
                  </a:lnTo>
                  <a:lnTo>
                    <a:pt x="1767550" y="176240"/>
                  </a:lnTo>
                  <a:lnTo>
                    <a:pt x="1761725" y="174652"/>
                  </a:lnTo>
                  <a:lnTo>
                    <a:pt x="1751133" y="172270"/>
                  </a:lnTo>
                  <a:lnTo>
                    <a:pt x="1740807" y="170682"/>
                  </a:lnTo>
                  <a:lnTo>
                    <a:pt x="1731010" y="169623"/>
                  </a:lnTo>
                  <a:lnTo>
                    <a:pt x="1722007" y="169359"/>
                  </a:lnTo>
                  <a:lnTo>
                    <a:pt x="1716711" y="169623"/>
                  </a:lnTo>
                  <a:lnTo>
                    <a:pt x="1711151" y="169888"/>
                  </a:lnTo>
                  <a:lnTo>
                    <a:pt x="1706120" y="170417"/>
                  </a:lnTo>
                  <a:lnTo>
                    <a:pt x="1701354" y="170947"/>
                  </a:lnTo>
                  <a:lnTo>
                    <a:pt x="1696588" y="171741"/>
                  </a:lnTo>
                  <a:lnTo>
                    <a:pt x="1692086" y="172799"/>
                  </a:lnTo>
                  <a:lnTo>
                    <a:pt x="1687585" y="174387"/>
                  </a:lnTo>
                  <a:lnTo>
                    <a:pt x="1683084" y="175711"/>
                  </a:lnTo>
                  <a:lnTo>
                    <a:pt x="1678847" y="177034"/>
                  </a:lnTo>
                  <a:lnTo>
                    <a:pt x="1674610" y="178886"/>
                  </a:lnTo>
                  <a:lnTo>
                    <a:pt x="1670903" y="180739"/>
                  </a:lnTo>
                  <a:lnTo>
                    <a:pt x="1666932" y="182856"/>
                  </a:lnTo>
                  <a:lnTo>
                    <a:pt x="1659253" y="187356"/>
                  </a:lnTo>
                  <a:lnTo>
                    <a:pt x="1651574" y="192384"/>
                  </a:lnTo>
                  <a:lnTo>
                    <a:pt x="1644690" y="197942"/>
                  </a:lnTo>
                  <a:lnTo>
                    <a:pt x="1637805" y="203764"/>
                  </a:lnTo>
                  <a:lnTo>
                    <a:pt x="1631185" y="210645"/>
                  </a:lnTo>
                  <a:lnTo>
                    <a:pt x="1625095" y="217262"/>
                  </a:lnTo>
                  <a:lnTo>
                    <a:pt x="1619005" y="224937"/>
                  </a:lnTo>
                  <a:lnTo>
                    <a:pt x="1613445" y="232612"/>
                  </a:lnTo>
                  <a:lnTo>
                    <a:pt x="1608149" y="240287"/>
                  </a:lnTo>
                  <a:lnTo>
                    <a:pt x="1603118" y="248227"/>
                  </a:lnTo>
                  <a:lnTo>
                    <a:pt x="1598352" y="256431"/>
                  </a:lnTo>
                  <a:lnTo>
                    <a:pt x="1594115" y="264636"/>
                  </a:lnTo>
                  <a:lnTo>
                    <a:pt x="1589879" y="272575"/>
                  </a:lnTo>
                  <a:lnTo>
                    <a:pt x="1586172" y="280515"/>
                  </a:lnTo>
                  <a:lnTo>
                    <a:pt x="1582730" y="288455"/>
                  </a:lnTo>
                  <a:lnTo>
                    <a:pt x="1580082" y="295601"/>
                  </a:lnTo>
                  <a:lnTo>
                    <a:pt x="1574786" y="309628"/>
                  </a:lnTo>
                  <a:lnTo>
                    <a:pt x="1571079" y="321537"/>
                  </a:lnTo>
                  <a:lnTo>
                    <a:pt x="1568167" y="330800"/>
                  </a:lnTo>
                  <a:lnTo>
                    <a:pt x="1566578" y="336623"/>
                  </a:lnTo>
                  <a:lnTo>
                    <a:pt x="1566313" y="339005"/>
                  </a:lnTo>
                  <a:lnTo>
                    <a:pt x="1564724" y="343504"/>
                  </a:lnTo>
                  <a:lnTo>
                    <a:pt x="1563400" y="347738"/>
                  </a:lnTo>
                  <a:lnTo>
                    <a:pt x="1561547" y="351708"/>
                  </a:lnTo>
                  <a:lnTo>
                    <a:pt x="1559164" y="355149"/>
                  </a:lnTo>
                  <a:lnTo>
                    <a:pt x="1556781" y="358589"/>
                  </a:lnTo>
                  <a:lnTo>
                    <a:pt x="1553603" y="361765"/>
                  </a:lnTo>
                  <a:lnTo>
                    <a:pt x="1550426" y="364412"/>
                  </a:lnTo>
                  <a:lnTo>
                    <a:pt x="1547248" y="367058"/>
                  </a:lnTo>
                  <a:lnTo>
                    <a:pt x="1543806" y="369176"/>
                  </a:lnTo>
                  <a:lnTo>
                    <a:pt x="1539834" y="371028"/>
                  </a:lnTo>
                  <a:lnTo>
                    <a:pt x="1535863" y="372352"/>
                  </a:lnTo>
                  <a:lnTo>
                    <a:pt x="1531891" y="373410"/>
                  </a:lnTo>
                  <a:lnTo>
                    <a:pt x="1527654" y="373940"/>
                  </a:lnTo>
                  <a:lnTo>
                    <a:pt x="1523418" y="373940"/>
                  </a:lnTo>
                  <a:lnTo>
                    <a:pt x="1518916" y="373675"/>
                  </a:lnTo>
                  <a:lnTo>
                    <a:pt x="1514680" y="372881"/>
                  </a:lnTo>
                  <a:lnTo>
                    <a:pt x="1510708" y="371822"/>
                  </a:lnTo>
                  <a:lnTo>
                    <a:pt x="1506736" y="370234"/>
                  </a:lnTo>
                  <a:lnTo>
                    <a:pt x="1502764" y="368117"/>
                  </a:lnTo>
                  <a:lnTo>
                    <a:pt x="1499057" y="366000"/>
                  </a:lnTo>
                  <a:lnTo>
                    <a:pt x="1495880" y="363089"/>
                  </a:lnTo>
                  <a:lnTo>
                    <a:pt x="1492967" y="359913"/>
                  </a:lnTo>
                  <a:lnTo>
                    <a:pt x="1490055" y="357001"/>
                  </a:lnTo>
                  <a:lnTo>
                    <a:pt x="1487936" y="353296"/>
                  </a:lnTo>
                  <a:lnTo>
                    <a:pt x="1485818" y="349591"/>
                  </a:lnTo>
                  <a:lnTo>
                    <a:pt x="1484229" y="345621"/>
                  </a:lnTo>
                  <a:lnTo>
                    <a:pt x="1482641" y="341387"/>
                  </a:lnTo>
                  <a:lnTo>
                    <a:pt x="1481582" y="337152"/>
                  </a:lnTo>
                  <a:lnTo>
                    <a:pt x="1481052" y="332653"/>
                  </a:lnTo>
                  <a:lnTo>
                    <a:pt x="1481052" y="328154"/>
                  </a:lnTo>
                  <a:lnTo>
                    <a:pt x="1481317" y="323654"/>
                  </a:lnTo>
                  <a:lnTo>
                    <a:pt x="1482111" y="319420"/>
                  </a:lnTo>
                  <a:lnTo>
                    <a:pt x="1483700" y="312539"/>
                  </a:lnTo>
                  <a:lnTo>
                    <a:pt x="1485553" y="305922"/>
                  </a:lnTo>
                  <a:lnTo>
                    <a:pt x="1488201" y="296924"/>
                  </a:lnTo>
                  <a:lnTo>
                    <a:pt x="1491379" y="286073"/>
                  </a:lnTo>
                  <a:lnTo>
                    <a:pt x="1495615" y="273899"/>
                  </a:lnTo>
                  <a:lnTo>
                    <a:pt x="1500646" y="260401"/>
                  </a:lnTo>
                  <a:lnTo>
                    <a:pt x="1507001" y="245316"/>
                  </a:lnTo>
                  <a:lnTo>
                    <a:pt x="1513885" y="229966"/>
                  </a:lnTo>
                  <a:lnTo>
                    <a:pt x="1517857" y="222026"/>
                  </a:lnTo>
                  <a:lnTo>
                    <a:pt x="1522094" y="213821"/>
                  </a:lnTo>
                  <a:lnTo>
                    <a:pt x="1526860" y="205882"/>
                  </a:lnTo>
                  <a:lnTo>
                    <a:pt x="1531626" y="197677"/>
                  </a:lnTo>
                  <a:lnTo>
                    <a:pt x="1536922" y="189208"/>
                  </a:lnTo>
                  <a:lnTo>
                    <a:pt x="1542747" y="181004"/>
                  </a:lnTo>
                  <a:lnTo>
                    <a:pt x="1548572" y="172799"/>
                  </a:lnTo>
                  <a:lnTo>
                    <a:pt x="1554662" y="164860"/>
                  </a:lnTo>
                  <a:lnTo>
                    <a:pt x="1561547" y="156655"/>
                  </a:lnTo>
                  <a:lnTo>
                    <a:pt x="1568431" y="148715"/>
                  </a:lnTo>
                  <a:lnTo>
                    <a:pt x="1575845" y="141305"/>
                  </a:lnTo>
                  <a:lnTo>
                    <a:pt x="1583789" y="133630"/>
                  </a:lnTo>
                  <a:lnTo>
                    <a:pt x="1591997" y="126484"/>
                  </a:lnTo>
                  <a:lnTo>
                    <a:pt x="1600735" y="119603"/>
                  </a:lnTo>
                  <a:lnTo>
                    <a:pt x="1607090" y="115369"/>
                  </a:lnTo>
                  <a:lnTo>
                    <a:pt x="1613180" y="111134"/>
                  </a:lnTo>
                  <a:lnTo>
                    <a:pt x="1619535" y="106899"/>
                  </a:lnTo>
                  <a:lnTo>
                    <a:pt x="1626419" y="103194"/>
                  </a:lnTo>
                  <a:lnTo>
                    <a:pt x="1633304" y="99489"/>
                  </a:lnTo>
                  <a:lnTo>
                    <a:pt x="1640453" y="96313"/>
                  </a:lnTo>
                  <a:lnTo>
                    <a:pt x="1647867" y="93137"/>
                  </a:lnTo>
                  <a:lnTo>
                    <a:pt x="1655281" y="90226"/>
                  </a:lnTo>
                  <a:lnTo>
                    <a:pt x="1663225" y="87844"/>
                  </a:lnTo>
                  <a:lnTo>
                    <a:pt x="1671168" y="85462"/>
                  </a:lnTo>
                  <a:lnTo>
                    <a:pt x="1678847" y="83874"/>
                  </a:lnTo>
                  <a:lnTo>
                    <a:pt x="1687320" y="82286"/>
                  </a:lnTo>
                  <a:lnTo>
                    <a:pt x="1695793" y="80698"/>
                  </a:lnTo>
                  <a:lnTo>
                    <a:pt x="1704266" y="79904"/>
                  </a:lnTo>
                  <a:lnTo>
                    <a:pt x="1713004" y="79375"/>
                  </a:lnTo>
                  <a:close/>
                  <a:moveTo>
                    <a:pt x="409575" y="0"/>
                  </a:moveTo>
                  <a:lnTo>
                    <a:pt x="1528763" y="0"/>
                  </a:lnTo>
                  <a:lnTo>
                    <a:pt x="1528763" y="95250"/>
                  </a:lnTo>
                  <a:lnTo>
                    <a:pt x="409575" y="95250"/>
                  </a:lnTo>
                  <a:lnTo>
                    <a:pt x="409575"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grpSp>
      <p:grpSp>
        <p:nvGrpSpPr>
          <p:cNvPr id="23" name="组合 22"/>
          <p:cNvGrpSpPr/>
          <p:nvPr/>
        </p:nvGrpSpPr>
        <p:grpSpPr>
          <a:xfrm>
            <a:off x="6259688" y="3870172"/>
            <a:ext cx="649287" cy="645795"/>
            <a:chOff x="6043614" y="3942179"/>
            <a:chExt cx="649287" cy="645795"/>
          </a:xfrm>
        </p:grpSpPr>
        <p:sp>
          <p:nvSpPr>
            <p:cNvPr id="24" name="椭圆 23"/>
            <p:cNvSpPr/>
            <p:nvPr/>
          </p:nvSpPr>
          <p:spPr>
            <a:xfrm>
              <a:off x="6043614" y="3942179"/>
              <a:ext cx="649287" cy="6457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sp>
          <p:nvSpPr>
            <p:cNvPr id="25" name="KSO_Shape"/>
            <p:cNvSpPr>
              <a:spLocks/>
            </p:cNvSpPr>
            <p:nvPr/>
          </p:nvSpPr>
          <p:spPr bwMode="auto">
            <a:xfrm>
              <a:off x="6216651" y="4102840"/>
              <a:ext cx="303213" cy="326047"/>
            </a:xfrm>
            <a:custGeom>
              <a:avLst/>
              <a:gdLst>
                <a:gd name="T0" fmla="*/ 660065 w 1938337"/>
                <a:gd name="T1" fmla="*/ 1785471 h 2097088"/>
                <a:gd name="T2" fmla="*/ 1074391 w 1938337"/>
                <a:gd name="T3" fmla="*/ 1807357 h 2097088"/>
                <a:gd name="T4" fmla="*/ 1090030 w 1938337"/>
                <a:gd name="T5" fmla="*/ 1648866 h 2097088"/>
                <a:gd name="T6" fmla="*/ 997074 w 1938337"/>
                <a:gd name="T7" fmla="*/ 1410363 h 2097088"/>
                <a:gd name="T8" fmla="*/ 740470 w 1938337"/>
                <a:gd name="T9" fmla="*/ 1441863 h 2097088"/>
                <a:gd name="T10" fmla="*/ 1158685 w 1938337"/>
                <a:gd name="T11" fmla="*/ 241681 h 2097088"/>
                <a:gd name="T12" fmla="*/ 1062016 w 1938337"/>
                <a:gd name="T13" fmla="*/ 582817 h 2097088"/>
                <a:gd name="T14" fmla="*/ 959576 w 1938337"/>
                <a:gd name="T15" fmla="*/ 747370 h 2097088"/>
                <a:gd name="T16" fmla="*/ 1009593 w 1938337"/>
                <a:gd name="T17" fmla="*/ 758196 h 2097088"/>
                <a:gd name="T18" fmla="*/ 1186819 w 1938337"/>
                <a:gd name="T19" fmla="*/ 425240 h 2097088"/>
                <a:gd name="T20" fmla="*/ 1208221 w 1938337"/>
                <a:gd name="T21" fmla="*/ 203430 h 2097088"/>
                <a:gd name="T22" fmla="*/ 1278919 w 1938337"/>
                <a:gd name="T23" fmla="*/ 476964 h 2097088"/>
                <a:gd name="T24" fmla="*/ 1150989 w 1938337"/>
                <a:gd name="T25" fmla="*/ 722592 h 2097088"/>
                <a:gd name="T26" fmla="*/ 1014162 w 1938337"/>
                <a:gd name="T27" fmla="*/ 909759 h 2097088"/>
                <a:gd name="T28" fmla="*/ 967751 w 1938337"/>
                <a:gd name="T29" fmla="*/ 1018980 h 2097088"/>
                <a:gd name="T30" fmla="*/ 942502 w 1938337"/>
                <a:gd name="T31" fmla="*/ 1340628 h 2097088"/>
                <a:gd name="T32" fmla="*/ 793651 w 1938337"/>
                <a:gd name="T33" fmla="*/ 1348326 h 2097088"/>
                <a:gd name="T34" fmla="*/ 816977 w 1938337"/>
                <a:gd name="T35" fmla="*/ 1049292 h 2097088"/>
                <a:gd name="T36" fmla="*/ 791487 w 1938337"/>
                <a:gd name="T37" fmla="*/ 975676 h 2097088"/>
                <a:gd name="T38" fmla="*/ 746519 w 1938337"/>
                <a:gd name="T39" fmla="*/ 909759 h 2097088"/>
                <a:gd name="T40" fmla="*/ 605604 w 1938337"/>
                <a:gd name="T41" fmla="*/ 718020 h 2097088"/>
                <a:gd name="T42" fmla="*/ 481762 w 1938337"/>
                <a:gd name="T43" fmla="*/ 476964 h 2097088"/>
                <a:gd name="T44" fmla="*/ 249769 w 1938337"/>
                <a:gd name="T45" fmla="*/ 79798 h 2097088"/>
                <a:gd name="T46" fmla="*/ 371772 w 1938337"/>
                <a:gd name="T47" fmla="*/ 184379 h 2097088"/>
                <a:gd name="T48" fmla="*/ 406596 w 1938337"/>
                <a:gd name="T49" fmla="*/ 324302 h 2097088"/>
                <a:gd name="T50" fmla="*/ 340070 w 1938337"/>
                <a:gd name="T51" fmla="*/ 315887 h 2097088"/>
                <a:gd name="T52" fmla="*/ 270423 w 1938337"/>
                <a:gd name="T53" fmla="*/ 183417 h 2097088"/>
                <a:gd name="T54" fmla="*/ 154905 w 1938337"/>
                <a:gd name="T55" fmla="*/ 160097 h 2097088"/>
                <a:gd name="T56" fmla="*/ 86699 w 1938337"/>
                <a:gd name="T57" fmla="*/ 247368 h 2097088"/>
                <a:gd name="T58" fmla="*/ 88140 w 1938337"/>
                <a:gd name="T59" fmla="*/ 389454 h 2097088"/>
                <a:gd name="T60" fmla="*/ 182524 w 1938337"/>
                <a:gd name="T61" fmla="*/ 522885 h 2097088"/>
                <a:gd name="T62" fmla="*/ 498577 w 1938337"/>
                <a:gd name="T63" fmla="*/ 686368 h 2097088"/>
                <a:gd name="T64" fmla="*/ 627064 w 1938337"/>
                <a:gd name="T65" fmla="*/ 797921 h 2097088"/>
                <a:gd name="T66" fmla="*/ 589359 w 1938337"/>
                <a:gd name="T67" fmla="*/ 895530 h 2097088"/>
                <a:gd name="T68" fmla="*/ 492814 w 1938337"/>
                <a:gd name="T69" fmla="*/ 916446 h 2097088"/>
                <a:gd name="T70" fmla="*/ 499057 w 1938337"/>
                <a:gd name="T71" fmla="*/ 846965 h 2097088"/>
                <a:gd name="T72" fmla="*/ 548771 w 1938337"/>
                <a:gd name="T73" fmla="*/ 804171 h 2097088"/>
                <a:gd name="T74" fmla="*/ 311251 w 1938337"/>
                <a:gd name="T75" fmla="*/ 700312 h 2097088"/>
                <a:gd name="T76" fmla="*/ 62683 w 1938337"/>
                <a:gd name="T77" fmla="*/ 508700 h 2097088"/>
                <a:gd name="T78" fmla="*/ 0 w 1938337"/>
                <a:gd name="T79" fmla="*/ 316127 h 2097088"/>
                <a:gd name="T80" fmla="*/ 51155 w 1938337"/>
                <a:gd name="T81" fmla="*/ 141104 h 2097088"/>
                <a:gd name="T82" fmla="*/ 183004 w 1938337"/>
                <a:gd name="T83" fmla="*/ 72345 h 2097088"/>
                <a:gd name="T84" fmla="*/ 1687503 w 1938337"/>
                <a:gd name="T85" fmla="*/ 115139 h 2097088"/>
                <a:gd name="T86" fmla="*/ 1761162 w 1938337"/>
                <a:gd name="T87" fmla="*/ 288719 h 2097088"/>
                <a:gd name="T88" fmla="*/ 1723130 w 1938337"/>
                <a:gd name="T89" fmla="*/ 471917 h 2097088"/>
                <a:gd name="T90" fmla="*/ 1567869 w 1938337"/>
                <a:gd name="T91" fmla="*/ 633476 h 2097088"/>
                <a:gd name="T92" fmla="*/ 1225813 w 1938337"/>
                <a:gd name="T93" fmla="*/ 785419 h 2097088"/>
                <a:gd name="T94" fmla="*/ 1227979 w 1938337"/>
                <a:gd name="T95" fmla="*/ 836387 h 2097088"/>
                <a:gd name="T96" fmla="*/ 1282863 w 1938337"/>
                <a:gd name="T97" fmla="*/ 893847 h 2097088"/>
                <a:gd name="T98" fmla="*/ 1204630 w 1938337"/>
                <a:gd name="T99" fmla="*/ 915003 h 2097088"/>
                <a:gd name="T100" fmla="*/ 1135064 w 1938337"/>
                <a:gd name="T101" fmla="*/ 835907 h 2097088"/>
                <a:gd name="T102" fmla="*/ 1184410 w 1938337"/>
                <a:gd name="T103" fmla="*/ 715458 h 2097088"/>
                <a:gd name="T104" fmla="*/ 1474712 w 1938337"/>
                <a:gd name="T105" fmla="*/ 596452 h 2097088"/>
                <a:gd name="T106" fmla="*/ 1659100 w 1938337"/>
                <a:gd name="T107" fmla="*/ 424074 h 2097088"/>
                <a:gd name="T108" fmla="*/ 1681004 w 1938337"/>
                <a:gd name="T109" fmla="*/ 274295 h 2097088"/>
                <a:gd name="T110" fmla="*/ 1601569 w 1938337"/>
                <a:gd name="T111" fmla="*/ 158654 h 2097088"/>
                <a:gd name="T112" fmla="*/ 1482896 w 1938337"/>
                <a:gd name="T113" fmla="*/ 191350 h 2097088"/>
                <a:gd name="T114" fmla="*/ 1415256 w 1938337"/>
                <a:gd name="T115" fmla="*/ 325743 h 2097088"/>
                <a:gd name="T116" fmla="*/ 1349299 w 1938337"/>
                <a:gd name="T117" fmla="*/ 313963 h 2097088"/>
                <a:gd name="T118" fmla="*/ 1407793 w 1938337"/>
                <a:gd name="T119" fmla="*/ 156971 h 2097088"/>
                <a:gd name="T120" fmla="*/ 1549333 w 1938337"/>
                <a:gd name="T121" fmla="*/ 72585 h 209708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938337" h="2097088">
                  <a:moveTo>
                    <a:pt x="754655" y="1781504"/>
                  </a:moveTo>
                  <a:lnTo>
                    <a:pt x="755185" y="1787064"/>
                  </a:lnTo>
                  <a:lnTo>
                    <a:pt x="755185" y="1789976"/>
                  </a:lnTo>
                  <a:lnTo>
                    <a:pt x="754655" y="1793153"/>
                  </a:lnTo>
                  <a:lnTo>
                    <a:pt x="753861" y="1796065"/>
                  </a:lnTo>
                  <a:lnTo>
                    <a:pt x="753067" y="1798713"/>
                  </a:lnTo>
                  <a:lnTo>
                    <a:pt x="752009" y="1801360"/>
                  </a:lnTo>
                  <a:lnTo>
                    <a:pt x="750156" y="1803743"/>
                  </a:lnTo>
                  <a:lnTo>
                    <a:pt x="748568" y="1806391"/>
                  </a:lnTo>
                  <a:lnTo>
                    <a:pt x="746980" y="1808244"/>
                  </a:lnTo>
                  <a:lnTo>
                    <a:pt x="744598" y="1810362"/>
                  </a:lnTo>
                  <a:lnTo>
                    <a:pt x="742481" y="1812215"/>
                  </a:lnTo>
                  <a:lnTo>
                    <a:pt x="740099" y="1813804"/>
                  </a:lnTo>
                  <a:lnTo>
                    <a:pt x="737452" y="1815127"/>
                  </a:lnTo>
                  <a:lnTo>
                    <a:pt x="734805" y="1815922"/>
                  </a:lnTo>
                  <a:lnTo>
                    <a:pt x="731894" y="1816716"/>
                  </a:lnTo>
                  <a:lnTo>
                    <a:pt x="729247" y="1817245"/>
                  </a:lnTo>
                  <a:lnTo>
                    <a:pt x="726071" y="1817245"/>
                  </a:lnTo>
                  <a:lnTo>
                    <a:pt x="724483" y="1816981"/>
                  </a:lnTo>
                  <a:lnTo>
                    <a:pt x="724483" y="1965507"/>
                  </a:lnTo>
                  <a:lnTo>
                    <a:pt x="726071" y="1965507"/>
                  </a:lnTo>
                  <a:lnTo>
                    <a:pt x="729247" y="1965507"/>
                  </a:lnTo>
                  <a:lnTo>
                    <a:pt x="731894" y="1966036"/>
                  </a:lnTo>
                  <a:lnTo>
                    <a:pt x="734805" y="1966566"/>
                  </a:lnTo>
                  <a:lnTo>
                    <a:pt x="737452" y="1967625"/>
                  </a:lnTo>
                  <a:lnTo>
                    <a:pt x="740099" y="1969213"/>
                  </a:lnTo>
                  <a:lnTo>
                    <a:pt x="742481" y="1970537"/>
                  </a:lnTo>
                  <a:lnTo>
                    <a:pt x="744598" y="1972125"/>
                  </a:lnTo>
                  <a:lnTo>
                    <a:pt x="746980" y="1974243"/>
                  </a:lnTo>
                  <a:lnTo>
                    <a:pt x="748568" y="1976361"/>
                  </a:lnTo>
                  <a:lnTo>
                    <a:pt x="750156" y="1978744"/>
                  </a:lnTo>
                  <a:lnTo>
                    <a:pt x="752009" y="1981127"/>
                  </a:lnTo>
                  <a:lnTo>
                    <a:pt x="753067" y="1984039"/>
                  </a:lnTo>
                  <a:lnTo>
                    <a:pt x="753861" y="1986687"/>
                  </a:lnTo>
                  <a:lnTo>
                    <a:pt x="754655" y="1989599"/>
                  </a:lnTo>
                  <a:lnTo>
                    <a:pt x="755185" y="1992776"/>
                  </a:lnTo>
                  <a:lnTo>
                    <a:pt x="755185" y="1995688"/>
                  </a:lnTo>
                  <a:lnTo>
                    <a:pt x="755185" y="1996747"/>
                  </a:lnTo>
                  <a:lnTo>
                    <a:pt x="1181565" y="1996747"/>
                  </a:lnTo>
                  <a:lnTo>
                    <a:pt x="1181301" y="1995688"/>
                  </a:lnTo>
                  <a:lnTo>
                    <a:pt x="1181565" y="1992776"/>
                  </a:lnTo>
                  <a:lnTo>
                    <a:pt x="1181830" y="1989599"/>
                  </a:lnTo>
                  <a:lnTo>
                    <a:pt x="1182624" y="1986687"/>
                  </a:lnTo>
                  <a:lnTo>
                    <a:pt x="1183683" y="1984039"/>
                  </a:lnTo>
                  <a:lnTo>
                    <a:pt x="1184741" y="1981127"/>
                  </a:lnTo>
                  <a:lnTo>
                    <a:pt x="1186329" y="1978744"/>
                  </a:lnTo>
                  <a:lnTo>
                    <a:pt x="1187917" y="1976361"/>
                  </a:lnTo>
                  <a:lnTo>
                    <a:pt x="1189770" y="1974243"/>
                  </a:lnTo>
                  <a:lnTo>
                    <a:pt x="1191887" y="1972125"/>
                  </a:lnTo>
                  <a:lnTo>
                    <a:pt x="1194005" y="1970537"/>
                  </a:lnTo>
                  <a:lnTo>
                    <a:pt x="1196651" y="1969213"/>
                  </a:lnTo>
                  <a:lnTo>
                    <a:pt x="1199033" y="1967625"/>
                  </a:lnTo>
                  <a:lnTo>
                    <a:pt x="1201680" y="1966566"/>
                  </a:lnTo>
                  <a:lnTo>
                    <a:pt x="1204591" y="1966036"/>
                  </a:lnTo>
                  <a:lnTo>
                    <a:pt x="1207238" y="1965507"/>
                  </a:lnTo>
                  <a:lnTo>
                    <a:pt x="1210414" y="1965507"/>
                  </a:lnTo>
                  <a:lnTo>
                    <a:pt x="1212002" y="1965507"/>
                  </a:lnTo>
                  <a:lnTo>
                    <a:pt x="1212002" y="1816981"/>
                  </a:lnTo>
                  <a:lnTo>
                    <a:pt x="1210414" y="1817245"/>
                  </a:lnTo>
                  <a:lnTo>
                    <a:pt x="1207238" y="1817245"/>
                  </a:lnTo>
                  <a:lnTo>
                    <a:pt x="1204591" y="1816716"/>
                  </a:lnTo>
                  <a:lnTo>
                    <a:pt x="1201680" y="1815922"/>
                  </a:lnTo>
                  <a:lnTo>
                    <a:pt x="1199033" y="1815127"/>
                  </a:lnTo>
                  <a:lnTo>
                    <a:pt x="1196651" y="1813804"/>
                  </a:lnTo>
                  <a:lnTo>
                    <a:pt x="1194005" y="1812215"/>
                  </a:lnTo>
                  <a:lnTo>
                    <a:pt x="1191887" y="1810362"/>
                  </a:lnTo>
                  <a:lnTo>
                    <a:pt x="1189770" y="1808244"/>
                  </a:lnTo>
                  <a:lnTo>
                    <a:pt x="1187917" y="1806391"/>
                  </a:lnTo>
                  <a:lnTo>
                    <a:pt x="1186329" y="1803743"/>
                  </a:lnTo>
                  <a:lnTo>
                    <a:pt x="1184741" y="1801360"/>
                  </a:lnTo>
                  <a:lnTo>
                    <a:pt x="1183683" y="1798713"/>
                  </a:lnTo>
                  <a:lnTo>
                    <a:pt x="1182624" y="1796065"/>
                  </a:lnTo>
                  <a:lnTo>
                    <a:pt x="1181830" y="1793153"/>
                  </a:lnTo>
                  <a:lnTo>
                    <a:pt x="1181565" y="1789976"/>
                  </a:lnTo>
                  <a:lnTo>
                    <a:pt x="1181301" y="1787064"/>
                  </a:lnTo>
                  <a:lnTo>
                    <a:pt x="1182095" y="1781504"/>
                  </a:lnTo>
                  <a:lnTo>
                    <a:pt x="754655" y="1781504"/>
                  </a:lnTo>
                  <a:close/>
                  <a:moveTo>
                    <a:pt x="555625" y="1681163"/>
                  </a:moveTo>
                  <a:lnTo>
                    <a:pt x="1381125" y="1681163"/>
                  </a:lnTo>
                  <a:lnTo>
                    <a:pt x="1381125" y="2097088"/>
                  </a:lnTo>
                  <a:lnTo>
                    <a:pt x="555625" y="2097088"/>
                  </a:lnTo>
                  <a:lnTo>
                    <a:pt x="555625" y="1681163"/>
                  </a:lnTo>
                  <a:close/>
                  <a:moveTo>
                    <a:pt x="846057" y="1552575"/>
                  </a:moveTo>
                  <a:lnTo>
                    <a:pt x="1096781" y="1552575"/>
                  </a:lnTo>
                  <a:lnTo>
                    <a:pt x="1104997" y="1562178"/>
                  </a:lnTo>
                  <a:lnTo>
                    <a:pt x="1112683" y="1571246"/>
                  </a:lnTo>
                  <a:lnTo>
                    <a:pt x="1120634" y="1579515"/>
                  </a:lnTo>
                  <a:lnTo>
                    <a:pt x="1128320" y="1587517"/>
                  </a:lnTo>
                  <a:lnTo>
                    <a:pt x="1135741" y="1594986"/>
                  </a:lnTo>
                  <a:lnTo>
                    <a:pt x="1143162" y="1602188"/>
                  </a:lnTo>
                  <a:lnTo>
                    <a:pt x="1150583" y="1608856"/>
                  </a:lnTo>
                  <a:lnTo>
                    <a:pt x="1157474" y="1614991"/>
                  </a:lnTo>
                  <a:lnTo>
                    <a:pt x="1170726" y="1626461"/>
                  </a:lnTo>
                  <a:lnTo>
                    <a:pt x="1182917" y="1636063"/>
                  </a:lnTo>
                  <a:lnTo>
                    <a:pt x="1193784" y="1644065"/>
                  </a:lnTo>
                  <a:lnTo>
                    <a:pt x="1203325" y="1651000"/>
                  </a:lnTo>
                  <a:lnTo>
                    <a:pt x="738187" y="1651000"/>
                  </a:lnTo>
                  <a:lnTo>
                    <a:pt x="747993" y="1644065"/>
                  </a:lnTo>
                  <a:lnTo>
                    <a:pt x="759125" y="1635796"/>
                  </a:lnTo>
                  <a:lnTo>
                    <a:pt x="771582" y="1626194"/>
                  </a:lnTo>
                  <a:lnTo>
                    <a:pt x="785098" y="1614724"/>
                  </a:lnTo>
                  <a:lnTo>
                    <a:pt x="792254" y="1608589"/>
                  </a:lnTo>
                  <a:lnTo>
                    <a:pt x="799675" y="1601921"/>
                  </a:lnTo>
                  <a:lnTo>
                    <a:pt x="807096" y="1594986"/>
                  </a:lnTo>
                  <a:lnTo>
                    <a:pt x="814517" y="1587251"/>
                  </a:lnTo>
                  <a:lnTo>
                    <a:pt x="822468" y="1579249"/>
                  </a:lnTo>
                  <a:lnTo>
                    <a:pt x="830419" y="1570980"/>
                  </a:lnTo>
                  <a:lnTo>
                    <a:pt x="838106" y="1562178"/>
                  </a:lnTo>
                  <a:lnTo>
                    <a:pt x="846057" y="1552575"/>
                  </a:lnTo>
                  <a:close/>
                  <a:moveTo>
                    <a:pt x="1307617" y="216793"/>
                  </a:moveTo>
                  <a:lnTo>
                    <a:pt x="1304708" y="217057"/>
                  </a:lnTo>
                  <a:lnTo>
                    <a:pt x="1301269" y="217587"/>
                  </a:lnTo>
                  <a:lnTo>
                    <a:pt x="1298095" y="218646"/>
                  </a:lnTo>
                  <a:lnTo>
                    <a:pt x="1295449" y="219971"/>
                  </a:lnTo>
                  <a:lnTo>
                    <a:pt x="1292540" y="221295"/>
                  </a:lnTo>
                  <a:lnTo>
                    <a:pt x="1289630" y="223149"/>
                  </a:lnTo>
                  <a:lnTo>
                    <a:pt x="1287514" y="225002"/>
                  </a:lnTo>
                  <a:lnTo>
                    <a:pt x="1285133" y="227121"/>
                  </a:lnTo>
                  <a:lnTo>
                    <a:pt x="1283017" y="229505"/>
                  </a:lnTo>
                  <a:lnTo>
                    <a:pt x="1281166" y="232153"/>
                  </a:lnTo>
                  <a:lnTo>
                    <a:pt x="1279578" y="234801"/>
                  </a:lnTo>
                  <a:lnTo>
                    <a:pt x="1278256" y="237714"/>
                  </a:lnTo>
                  <a:lnTo>
                    <a:pt x="1277462" y="240892"/>
                  </a:lnTo>
                  <a:lnTo>
                    <a:pt x="1276404" y="243805"/>
                  </a:lnTo>
                  <a:lnTo>
                    <a:pt x="1276140" y="247248"/>
                  </a:lnTo>
                  <a:lnTo>
                    <a:pt x="1274553" y="266051"/>
                  </a:lnTo>
                  <a:lnTo>
                    <a:pt x="1272965" y="284590"/>
                  </a:lnTo>
                  <a:lnTo>
                    <a:pt x="1270585" y="303128"/>
                  </a:lnTo>
                  <a:lnTo>
                    <a:pt x="1268204" y="321931"/>
                  </a:lnTo>
                  <a:lnTo>
                    <a:pt x="1265295" y="340470"/>
                  </a:lnTo>
                  <a:lnTo>
                    <a:pt x="1262385" y="359008"/>
                  </a:lnTo>
                  <a:lnTo>
                    <a:pt x="1258946" y="377546"/>
                  </a:lnTo>
                  <a:lnTo>
                    <a:pt x="1255243" y="396349"/>
                  </a:lnTo>
                  <a:lnTo>
                    <a:pt x="1251275" y="414888"/>
                  </a:lnTo>
                  <a:lnTo>
                    <a:pt x="1246778" y="433161"/>
                  </a:lnTo>
                  <a:lnTo>
                    <a:pt x="1242282" y="451435"/>
                  </a:lnTo>
                  <a:lnTo>
                    <a:pt x="1237256" y="469443"/>
                  </a:lnTo>
                  <a:lnTo>
                    <a:pt x="1231965" y="487187"/>
                  </a:lnTo>
                  <a:lnTo>
                    <a:pt x="1225882" y="505196"/>
                  </a:lnTo>
                  <a:lnTo>
                    <a:pt x="1220062" y="522940"/>
                  </a:lnTo>
                  <a:lnTo>
                    <a:pt x="1213714" y="540418"/>
                  </a:lnTo>
                  <a:lnTo>
                    <a:pt x="1206836" y="557897"/>
                  </a:lnTo>
                  <a:lnTo>
                    <a:pt x="1199959" y="575112"/>
                  </a:lnTo>
                  <a:lnTo>
                    <a:pt x="1192552" y="591796"/>
                  </a:lnTo>
                  <a:lnTo>
                    <a:pt x="1184617" y="608745"/>
                  </a:lnTo>
                  <a:lnTo>
                    <a:pt x="1176681" y="625430"/>
                  </a:lnTo>
                  <a:lnTo>
                    <a:pt x="1168217" y="641585"/>
                  </a:lnTo>
                  <a:lnTo>
                    <a:pt x="1159223" y="658004"/>
                  </a:lnTo>
                  <a:lnTo>
                    <a:pt x="1150230" y="673629"/>
                  </a:lnTo>
                  <a:lnTo>
                    <a:pt x="1140443" y="689255"/>
                  </a:lnTo>
                  <a:lnTo>
                    <a:pt x="1130391" y="704615"/>
                  </a:lnTo>
                  <a:lnTo>
                    <a:pt x="1120075" y="719445"/>
                  </a:lnTo>
                  <a:lnTo>
                    <a:pt x="1109494" y="734276"/>
                  </a:lnTo>
                  <a:lnTo>
                    <a:pt x="1098385" y="748842"/>
                  </a:lnTo>
                  <a:lnTo>
                    <a:pt x="1087010" y="762878"/>
                  </a:lnTo>
                  <a:lnTo>
                    <a:pt x="1075107" y="776650"/>
                  </a:lnTo>
                  <a:lnTo>
                    <a:pt x="1062939" y="789891"/>
                  </a:lnTo>
                  <a:lnTo>
                    <a:pt x="1060559" y="792275"/>
                  </a:lnTo>
                  <a:lnTo>
                    <a:pt x="1058971" y="795188"/>
                  </a:lnTo>
                  <a:lnTo>
                    <a:pt x="1057120" y="797836"/>
                  </a:lnTo>
                  <a:lnTo>
                    <a:pt x="1056062" y="801014"/>
                  </a:lnTo>
                  <a:lnTo>
                    <a:pt x="1055004" y="803927"/>
                  </a:lnTo>
                  <a:lnTo>
                    <a:pt x="1054475" y="806840"/>
                  </a:lnTo>
                  <a:lnTo>
                    <a:pt x="1054210" y="810283"/>
                  </a:lnTo>
                  <a:lnTo>
                    <a:pt x="1054210" y="813461"/>
                  </a:lnTo>
                  <a:lnTo>
                    <a:pt x="1054210" y="816374"/>
                  </a:lnTo>
                  <a:lnTo>
                    <a:pt x="1054739" y="819552"/>
                  </a:lnTo>
                  <a:lnTo>
                    <a:pt x="1055533" y="822730"/>
                  </a:lnTo>
                  <a:lnTo>
                    <a:pt x="1056591" y="825379"/>
                  </a:lnTo>
                  <a:lnTo>
                    <a:pt x="1058178" y="828292"/>
                  </a:lnTo>
                  <a:lnTo>
                    <a:pt x="1060030" y="831205"/>
                  </a:lnTo>
                  <a:lnTo>
                    <a:pt x="1061881" y="833588"/>
                  </a:lnTo>
                  <a:lnTo>
                    <a:pt x="1064262" y="836237"/>
                  </a:lnTo>
                  <a:lnTo>
                    <a:pt x="1066907" y="838355"/>
                  </a:lnTo>
                  <a:lnTo>
                    <a:pt x="1069552" y="840209"/>
                  </a:lnTo>
                  <a:lnTo>
                    <a:pt x="1072462" y="841798"/>
                  </a:lnTo>
                  <a:lnTo>
                    <a:pt x="1075107" y="842858"/>
                  </a:lnTo>
                  <a:lnTo>
                    <a:pt x="1078281" y="843917"/>
                  </a:lnTo>
                  <a:lnTo>
                    <a:pt x="1081455" y="844712"/>
                  </a:lnTo>
                  <a:lnTo>
                    <a:pt x="1084365" y="844976"/>
                  </a:lnTo>
                  <a:lnTo>
                    <a:pt x="1087539" y="845241"/>
                  </a:lnTo>
                  <a:lnTo>
                    <a:pt x="1090978" y="844976"/>
                  </a:lnTo>
                  <a:lnTo>
                    <a:pt x="1093888" y="844447"/>
                  </a:lnTo>
                  <a:lnTo>
                    <a:pt x="1096797" y="843387"/>
                  </a:lnTo>
                  <a:lnTo>
                    <a:pt x="1099972" y="842328"/>
                  </a:lnTo>
                  <a:lnTo>
                    <a:pt x="1102617" y="841004"/>
                  </a:lnTo>
                  <a:lnTo>
                    <a:pt x="1105526" y="838885"/>
                  </a:lnTo>
                  <a:lnTo>
                    <a:pt x="1108172" y="837031"/>
                  </a:lnTo>
                  <a:lnTo>
                    <a:pt x="1110552" y="834648"/>
                  </a:lnTo>
                  <a:lnTo>
                    <a:pt x="1124043" y="819817"/>
                  </a:lnTo>
                  <a:lnTo>
                    <a:pt x="1137004" y="804722"/>
                  </a:lnTo>
                  <a:lnTo>
                    <a:pt x="1149701" y="789097"/>
                  </a:lnTo>
                  <a:lnTo>
                    <a:pt x="1161604" y="773471"/>
                  </a:lnTo>
                  <a:lnTo>
                    <a:pt x="1173507" y="757581"/>
                  </a:lnTo>
                  <a:lnTo>
                    <a:pt x="1184617" y="740897"/>
                  </a:lnTo>
                  <a:lnTo>
                    <a:pt x="1195727" y="724213"/>
                  </a:lnTo>
                  <a:lnTo>
                    <a:pt x="1206043" y="707528"/>
                  </a:lnTo>
                  <a:lnTo>
                    <a:pt x="1216094" y="690049"/>
                  </a:lnTo>
                  <a:lnTo>
                    <a:pt x="1225617" y="672570"/>
                  </a:lnTo>
                  <a:lnTo>
                    <a:pt x="1234875" y="654826"/>
                  </a:lnTo>
                  <a:lnTo>
                    <a:pt x="1243604" y="637082"/>
                  </a:lnTo>
                  <a:lnTo>
                    <a:pt x="1252069" y="618809"/>
                  </a:lnTo>
                  <a:lnTo>
                    <a:pt x="1260269" y="600536"/>
                  </a:lnTo>
                  <a:lnTo>
                    <a:pt x="1267940" y="581997"/>
                  </a:lnTo>
                  <a:lnTo>
                    <a:pt x="1274817" y="563459"/>
                  </a:lnTo>
                  <a:lnTo>
                    <a:pt x="1281959" y="544656"/>
                  </a:lnTo>
                  <a:lnTo>
                    <a:pt x="1288307" y="525853"/>
                  </a:lnTo>
                  <a:lnTo>
                    <a:pt x="1294127" y="506785"/>
                  </a:lnTo>
                  <a:lnTo>
                    <a:pt x="1300211" y="487187"/>
                  </a:lnTo>
                  <a:lnTo>
                    <a:pt x="1305501" y="468119"/>
                  </a:lnTo>
                  <a:lnTo>
                    <a:pt x="1310262" y="448786"/>
                  </a:lnTo>
                  <a:lnTo>
                    <a:pt x="1315024" y="429188"/>
                  </a:lnTo>
                  <a:lnTo>
                    <a:pt x="1319256" y="409591"/>
                  </a:lnTo>
                  <a:lnTo>
                    <a:pt x="1323224" y="389993"/>
                  </a:lnTo>
                  <a:lnTo>
                    <a:pt x="1326662" y="370396"/>
                  </a:lnTo>
                  <a:lnTo>
                    <a:pt x="1330101" y="350798"/>
                  </a:lnTo>
                  <a:lnTo>
                    <a:pt x="1333011" y="330936"/>
                  </a:lnTo>
                  <a:lnTo>
                    <a:pt x="1335391" y="311338"/>
                  </a:lnTo>
                  <a:lnTo>
                    <a:pt x="1337772" y="291475"/>
                  </a:lnTo>
                  <a:lnTo>
                    <a:pt x="1339624" y="271613"/>
                  </a:lnTo>
                  <a:lnTo>
                    <a:pt x="1341475" y="252015"/>
                  </a:lnTo>
                  <a:lnTo>
                    <a:pt x="1341475" y="248572"/>
                  </a:lnTo>
                  <a:lnTo>
                    <a:pt x="1341211" y="245659"/>
                  </a:lnTo>
                  <a:lnTo>
                    <a:pt x="1340417" y="242216"/>
                  </a:lnTo>
                  <a:lnTo>
                    <a:pt x="1339624" y="239039"/>
                  </a:lnTo>
                  <a:lnTo>
                    <a:pt x="1338566" y="236390"/>
                  </a:lnTo>
                  <a:lnTo>
                    <a:pt x="1337243" y="233477"/>
                  </a:lnTo>
                  <a:lnTo>
                    <a:pt x="1335391" y="230829"/>
                  </a:lnTo>
                  <a:lnTo>
                    <a:pt x="1333540" y="228445"/>
                  </a:lnTo>
                  <a:lnTo>
                    <a:pt x="1331159" y="226062"/>
                  </a:lnTo>
                  <a:lnTo>
                    <a:pt x="1329043" y="223943"/>
                  </a:lnTo>
                  <a:lnTo>
                    <a:pt x="1326398" y="222089"/>
                  </a:lnTo>
                  <a:lnTo>
                    <a:pt x="1323753" y="220500"/>
                  </a:lnTo>
                  <a:lnTo>
                    <a:pt x="1320579" y="219176"/>
                  </a:lnTo>
                  <a:lnTo>
                    <a:pt x="1317669" y="218382"/>
                  </a:lnTo>
                  <a:lnTo>
                    <a:pt x="1314495" y="217322"/>
                  </a:lnTo>
                  <a:lnTo>
                    <a:pt x="1311056" y="217057"/>
                  </a:lnTo>
                  <a:lnTo>
                    <a:pt x="1307617" y="216793"/>
                  </a:lnTo>
                  <a:close/>
                  <a:moveTo>
                    <a:pt x="442912" y="112713"/>
                  </a:moveTo>
                  <a:lnTo>
                    <a:pt x="1493837" y="112713"/>
                  </a:lnTo>
                  <a:lnTo>
                    <a:pt x="1485637" y="163826"/>
                  </a:lnTo>
                  <a:lnTo>
                    <a:pt x="1477172" y="211761"/>
                  </a:lnTo>
                  <a:lnTo>
                    <a:pt x="1468708" y="257312"/>
                  </a:lnTo>
                  <a:lnTo>
                    <a:pt x="1460508" y="299685"/>
                  </a:lnTo>
                  <a:lnTo>
                    <a:pt x="1452308" y="339145"/>
                  </a:lnTo>
                  <a:lnTo>
                    <a:pt x="1444372" y="375427"/>
                  </a:lnTo>
                  <a:lnTo>
                    <a:pt x="1436437" y="408532"/>
                  </a:lnTo>
                  <a:lnTo>
                    <a:pt x="1429559" y="438723"/>
                  </a:lnTo>
                  <a:lnTo>
                    <a:pt x="1422682" y="465471"/>
                  </a:lnTo>
                  <a:lnTo>
                    <a:pt x="1416598" y="488776"/>
                  </a:lnTo>
                  <a:lnTo>
                    <a:pt x="1411308" y="508638"/>
                  </a:lnTo>
                  <a:lnTo>
                    <a:pt x="1406811" y="525058"/>
                  </a:lnTo>
                  <a:lnTo>
                    <a:pt x="1399934" y="547304"/>
                  </a:lnTo>
                  <a:lnTo>
                    <a:pt x="1397817" y="554719"/>
                  </a:lnTo>
                  <a:lnTo>
                    <a:pt x="1394114" y="564518"/>
                  </a:lnTo>
                  <a:lnTo>
                    <a:pt x="1390146" y="574847"/>
                  </a:lnTo>
                  <a:lnTo>
                    <a:pt x="1385914" y="585440"/>
                  </a:lnTo>
                  <a:lnTo>
                    <a:pt x="1380888" y="596563"/>
                  </a:lnTo>
                  <a:lnTo>
                    <a:pt x="1375863" y="608216"/>
                  </a:lnTo>
                  <a:lnTo>
                    <a:pt x="1370308" y="620398"/>
                  </a:lnTo>
                  <a:lnTo>
                    <a:pt x="1364224" y="632580"/>
                  </a:lnTo>
                  <a:lnTo>
                    <a:pt x="1357875" y="645027"/>
                  </a:lnTo>
                  <a:lnTo>
                    <a:pt x="1351263" y="658004"/>
                  </a:lnTo>
                  <a:lnTo>
                    <a:pt x="1343856" y="671246"/>
                  </a:lnTo>
                  <a:lnTo>
                    <a:pt x="1336714" y="684488"/>
                  </a:lnTo>
                  <a:lnTo>
                    <a:pt x="1328779" y="698259"/>
                  </a:lnTo>
                  <a:lnTo>
                    <a:pt x="1320579" y="711501"/>
                  </a:lnTo>
                  <a:lnTo>
                    <a:pt x="1312379" y="725537"/>
                  </a:lnTo>
                  <a:lnTo>
                    <a:pt x="1303649" y="739573"/>
                  </a:lnTo>
                  <a:lnTo>
                    <a:pt x="1294656" y="753609"/>
                  </a:lnTo>
                  <a:lnTo>
                    <a:pt x="1285133" y="767645"/>
                  </a:lnTo>
                  <a:lnTo>
                    <a:pt x="1275875" y="781416"/>
                  </a:lnTo>
                  <a:lnTo>
                    <a:pt x="1266088" y="795453"/>
                  </a:lnTo>
                  <a:lnTo>
                    <a:pt x="1256036" y="809489"/>
                  </a:lnTo>
                  <a:lnTo>
                    <a:pt x="1245720" y="823260"/>
                  </a:lnTo>
                  <a:lnTo>
                    <a:pt x="1235140" y="836767"/>
                  </a:lnTo>
                  <a:lnTo>
                    <a:pt x="1224559" y="850273"/>
                  </a:lnTo>
                  <a:lnTo>
                    <a:pt x="1213714" y="863779"/>
                  </a:lnTo>
                  <a:lnTo>
                    <a:pt x="1202340" y="877021"/>
                  </a:lnTo>
                  <a:lnTo>
                    <a:pt x="1191230" y="889468"/>
                  </a:lnTo>
                  <a:lnTo>
                    <a:pt x="1179591" y="902180"/>
                  </a:lnTo>
                  <a:lnTo>
                    <a:pt x="1167952" y="914627"/>
                  </a:lnTo>
                  <a:lnTo>
                    <a:pt x="1156049" y="926280"/>
                  </a:lnTo>
                  <a:lnTo>
                    <a:pt x="1144146" y="937933"/>
                  </a:lnTo>
                  <a:lnTo>
                    <a:pt x="1132243" y="949056"/>
                  </a:lnTo>
                  <a:lnTo>
                    <a:pt x="1119810" y="959914"/>
                  </a:lnTo>
                  <a:lnTo>
                    <a:pt x="1119810" y="992753"/>
                  </a:lnTo>
                  <a:lnTo>
                    <a:pt x="1119810" y="993548"/>
                  </a:lnTo>
                  <a:lnTo>
                    <a:pt x="1119546" y="994872"/>
                  </a:lnTo>
                  <a:lnTo>
                    <a:pt x="1119546" y="995666"/>
                  </a:lnTo>
                  <a:lnTo>
                    <a:pt x="1119546" y="996196"/>
                  </a:lnTo>
                  <a:lnTo>
                    <a:pt x="1119281" y="995931"/>
                  </a:lnTo>
                  <a:lnTo>
                    <a:pt x="1117694" y="998579"/>
                  </a:lnTo>
                  <a:lnTo>
                    <a:pt x="1115578" y="1001493"/>
                  </a:lnTo>
                  <a:lnTo>
                    <a:pt x="1112668" y="1004671"/>
                  </a:lnTo>
                  <a:lnTo>
                    <a:pt x="1109230" y="1007849"/>
                  </a:lnTo>
                  <a:lnTo>
                    <a:pt x="1101294" y="1015529"/>
                  </a:lnTo>
                  <a:lnTo>
                    <a:pt x="1096797" y="1020031"/>
                  </a:lnTo>
                  <a:lnTo>
                    <a:pt x="1092301" y="1024798"/>
                  </a:lnTo>
                  <a:lnTo>
                    <a:pt x="1087804" y="1030095"/>
                  </a:lnTo>
                  <a:lnTo>
                    <a:pt x="1083307" y="1035921"/>
                  </a:lnTo>
                  <a:lnTo>
                    <a:pt x="1079075" y="1042807"/>
                  </a:lnTo>
                  <a:lnTo>
                    <a:pt x="1074843" y="1050222"/>
                  </a:lnTo>
                  <a:lnTo>
                    <a:pt x="1073255" y="1053930"/>
                  </a:lnTo>
                  <a:lnTo>
                    <a:pt x="1071668" y="1057902"/>
                  </a:lnTo>
                  <a:lnTo>
                    <a:pt x="1069817" y="1062404"/>
                  </a:lnTo>
                  <a:lnTo>
                    <a:pt x="1068230" y="1066906"/>
                  </a:lnTo>
                  <a:lnTo>
                    <a:pt x="1066907" y="1071673"/>
                  </a:lnTo>
                  <a:lnTo>
                    <a:pt x="1065584" y="1076440"/>
                  </a:lnTo>
                  <a:lnTo>
                    <a:pt x="1064526" y="1081737"/>
                  </a:lnTo>
                  <a:lnTo>
                    <a:pt x="1063733" y="1087298"/>
                  </a:lnTo>
                  <a:lnTo>
                    <a:pt x="1064526" y="1089152"/>
                  </a:lnTo>
                  <a:lnTo>
                    <a:pt x="1064262" y="1120932"/>
                  </a:lnTo>
                  <a:lnTo>
                    <a:pt x="1064262" y="1121727"/>
                  </a:lnTo>
                  <a:lnTo>
                    <a:pt x="1064526" y="1121727"/>
                  </a:lnTo>
                  <a:lnTo>
                    <a:pt x="1063468" y="1124640"/>
                  </a:lnTo>
                  <a:lnTo>
                    <a:pt x="1062675" y="1127023"/>
                  </a:lnTo>
                  <a:lnTo>
                    <a:pt x="1060823" y="1130466"/>
                  </a:lnTo>
                  <a:lnTo>
                    <a:pt x="1058707" y="1134704"/>
                  </a:lnTo>
                  <a:lnTo>
                    <a:pt x="1055268" y="1139735"/>
                  </a:lnTo>
                  <a:lnTo>
                    <a:pt x="1053681" y="1142119"/>
                  </a:lnTo>
                  <a:lnTo>
                    <a:pt x="1051829" y="1144238"/>
                  </a:lnTo>
                  <a:lnTo>
                    <a:pt x="1048655" y="1147945"/>
                  </a:lnTo>
                  <a:lnTo>
                    <a:pt x="1044952" y="1150858"/>
                  </a:lnTo>
                  <a:lnTo>
                    <a:pt x="1041513" y="1153242"/>
                  </a:lnTo>
                  <a:lnTo>
                    <a:pt x="1036488" y="1156420"/>
                  </a:lnTo>
                  <a:lnTo>
                    <a:pt x="1035165" y="1157214"/>
                  </a:lnTo>
                  <a:lnTo>
                    <a:pt x="1034107" y="1157744"/>
                  </a:lnTo>
                  <a:lnTo>
                    <a:pt x="1030933" y="1159333"/>
                  </a:lnTo>
                  <a:lnTo>
                    <a:pt x="1026436" y="1161187"/>
                  </a:lnTo>
                  <a:lnTo>
                    <a:pt x="1017971" y="1163570"/>
                  </a:lnTo>
                  <a:lnTo>
                    <a:pt x="1016120" y="1168337"/>
                  </a:lnTo>
                  <a:lnTo>
                    <a:pt x="1016120" y="1454092"/>
                  </a:lnTo>
                  <a:lnTo>
                    <a:pt x="1015855" y="1473160"/>
                  </a:lnTo>
                  <a:lnTo>
                    <a:pt x="1030404" y="1474749"/>
                  </a:lnTo>
                  <a:lnTo>
                    <a:pt x="1036752" y="1475808"/>
                  </a:lnTo>
                  <a:lnTo>
                    <a:pt x="1042571" y="1476868"/>
                  </a:lnTo>
                  <a:lnTo>
                    <a:pt x="1043365" y="1477133"/>
                  </a:lnTo>
                  <a:lnTo>
                    <a:pt x="1046275" y="1477662"/>
                  </a:lnTo>
                  <a:lnTo>
                    <a:pt x="1054210" y="1479516"/>
                  </a:lnTo>
                  <a:lnTo>
                    <a:pt x="1057120" y="1480840"/>
                  </a:lnTo>
                  <a:lnTo>
                    <a:pt x="1060030" y="1481635"/>
                  </a:lnTo>
                  <a:lnTo>
                    <a:pt x="1062410" y="1482959"/>
                  </a:lnTo>
                  <a:lnTo>
                    <a:pt x="1063733" y="1484018"/>
                  </a:lnTo>
                  <a:lnTo>
                    <a:pt x="1064791" y="1485342"/>
                  </a:lnTo>
                  <a:lnTo>
                    <a:pt x="1065055" y="1486667"/>
                  </a:lnTo>
                  <a:lnTo>
                    <a:pt x="1065320" y="1486667"/>
                  </a:lnTo>
                  <a:lnTo>
                    <a:pt x="1065320" y="1507588"/>
                  </a:lnTo>
                  <a:lnTo>
                    <a:pt x="1065320" y="1513944"/>
                  </a:lnTo>
                  <a:lnTo>
                    <a:pt x="1067436" y="1516063"/>
                  </a:lnTo>
                  <a:lnTo>
                    <a:pt x="871958" y="1516063"/>
                  </a:lnTo>
                  <a:lnTo>
                    <a:pt x="871958" y="1514739"/>
                  </a:lnTo>
                  <a:lnTo>
                    <a:pt x="871958" y="1507588"/>
                  </a:lnTo>
                  <a:lnTo>
                    <a:pt x="871958" y="1486667"/>
                  </a:lnTo>
                  <a:lnTo>
                    <a:pt x="872223" y="1486667"/>
                  </a:lnTo>
                  <a:lnTo>
                    <a:pt x="872487" y="1485607"/>
                  </a:lnTo>
                  <a:lnTo>
                    <a:pt x="873016" y="1484283"/>
                  </a:lnTo>
                  <a:lnTo>
                    <a:pt x="874074" y="1483489"/>
                  </a:lnTo>
                  <a:lnTo>
                    <a:pt x="875926" y="1482429"/>
                  </a:lnTo>
                  <a:lnTo>
                    <a:pt x="877778" y="1481635"/>
                  </a:lnTo>
                  <a:lnTo>
                    <a:pt x="880158" y="1480575"/>
                  </a:lnTo>
                  <a:lnTo>
                    <a:pt x="885978" y="1478722"/>
                  </a:lnTo>
                  <a:lnTo>
                    <a:pt x="892855" y="1477133"/>
                  </a:lnTo>
                  <a:lnTo>
                    <a:pt x="901319" y="1475808"/>
                  </a:lnTo>
                  <a:lnTo>
                    <a:pt x="910842" y="1474219"/>
                  </a:lnTo>
                  <a:lnTo>
                    <a:pt x="921423" y="1473160"/>
                  </a:lnTo>
                  <a:lnTo>
                    <a:pt x="921423" y="1454092"/>
                  </a:lnTo>
                  <a:lnTo>
                    <a:pt x="921423" y="1170721"/>
                  </a:lnTo>
                  <a:lnTo>
                    <a:pt x="920894" y="1170721"/>
                  </a:lnTo>
                  <a:lnTo>
                    <a:pt x="920894" y="1168602"/>
                  </a:lnTo>
                  <a:lnTo>
                    <a:pt x="920365" y="1167013"/>
                  </a:lnTo>
                  <a:lnTo>
                    <a:pt x="919836" y="1163835"/>
                  </a:lnTo>
                  <a:lnTo>
                    <a:pt x="913752" y="1161981"/>
                  </a:lnTo>
                  <a:lnTo>
                    <a:pt x="908197" y="1160128"/>
                  </a:lnTo>
                  <a:lnTo>
                    <a:pt x="902642" y="1157744"/>
                  </a:lnTo>
                  <a:lnTo>
                    <a:pt x="901849" y="1157214"/>
                  </a:lnTo>
                  <a:lnTo>
                    <a:pt x="900526" y="1156420"/>
                  </a:lnTo>
                  <a:lnTo>
                    <a:pt x="898674" y="1155096"/>
                  </a:lnTo>
                  <a:lnTo>
                    <a:pt x="895765" y="1153772"/>
                  </a:lnTo>
                  <a:lnTo>
                    <a:pt x="892590" y="1151653"/>
                  </a:lnTo>
                  <a:lnTo>
                    <a:pt x="889152" y="1148475"/>
                  </a:lnTo>
                  <a:lnTo>
                    <a:pt x="885449" y="1144502"/>
                  </a:lnTo>
                  <a:lnTo>
                    <a:pt x="881481" y="1139735"/>
                  </a:lnTo>
                  <a:lnTo>
                    <a:pt x="877778" y="1134439"/>
                  </a:lnTo>
                  <a:lnTo>
                    <a:pt x="876984" y="1133115"/>
                  </a:lnTo>
                  <a:lnTo>
                    <a:pt x="875397" y="1130201"/>
                  </a:lnTo>
                  <a:lnTo>
                    <a:pt x="874603" y="1129142"/>
                  </a:lnTo>
                  <a:lnTo>
                    <a:pt x="873545" y="1126759"/>
                  </a:lnTo>
                  <a:lnTo>
                    <a:pt x="873281" y="1125964"/>
                  </a:lnTo>
                  <a:lnTo>
                    <a:pt x="872752" y="1124110"/>
                  </a:lnTo>
                  <a:lnTo>
                    <a:pt x="872487" y="1124110"/>
                  </a:lnTo>
                  <a:lnTo>
                    <a:pt x="872487" y="1121992"/>
                  </a:lnTo>
                  <a:lnTo>
                    <a:pt x="872487" y="1121727"/>
                  </a:lnTo>
                  <a:lnTo>
                    <a:pt x="872487" y="1121197"/>
                  </a:lnTo>
                  <a:lnTo>
                    <a:pt x="872487" y="1120932"/>
                  </a:lnTo>
                  <a:lnTo>
                    <a:pt x="872487" y="1087034"/>
                  </a:lnTo>
                  <a:lnTo>
                    <a:pt x="872752" y="1087034"/>
                  </a:lnTo>
                  <a:lnTo>
                    <a:pt x="871694" y="1080413"/>
                  </a:lnTo>
                  <a:lnTo>
                    <a:pt x="870636" y="1074057"/>
                  </a:lnTo>
                  <a:lnTo>
                    <a:pt x="868784" y="1067966"/>
                  </a:lnTo>
                  <a:lnTo>
                    <a:pt x="866932" y="1062404"/>
                  </a:lnTo>
                  <a:lnTo>
                    <a:pt x="864816" y="1057108"/>
                  </a:lnTo>
                  <a:lnTo>
                    <a:pt x="862700" y="1052076"/>
                  </a:lnTo>
                  <a:lnTo>
                    <a:pt x="860319" y="1047574"/>
                  </a:lnTo>
                  <a:lnTo>
                    <a:pt x="857939" y="1043071"/>
                  </a:lnTo>
                  <a:lnTo>
                    <a:pt x="853707" y="1036980"/>
                  </a:lnTo>
                  <a:lnTo>
                    <a:pt x="853442" y="1035921"/>
                  </a:lnTo>
                  <a:lnTo>
                    <a:pt x="849474" y="1030889"/>
                  </a:lnTo>
                  <a:lnTo>
                    <a:pt x="848681" y="1029830"/>
                  </a:lnTo>
                  <a:lnTo>
                    <a:pt x="844977" y="1025328"/>
                  </a:lnTo>
                  <a:lnTo>
                    <a:pt x="844184" y="1024533"/>
                  </a:lnTo>
                  <a:lnTo>
                    <a:pt x="840216" y="1020296"/>
                  </a:lnTo>
                  <a:lnTo>
                    <a:pt x="839423" y="1019501"/>
                  </a:lnTo>
                  <a:lnTo>
                    <a:pt x="835719" y="1015794"/>
                  </a:lnTo>
                  <a:lnTo>
                    <a:pt x="834661" y="1014734"/>
                  </a:lnTo>
                  <a:lnTo>
                    <a:pt x="831487" y="1011556"/>
                  </a:lnTo>
                  <a:lnTo>
                    <a:pt x="827519" y="1008113"/>
                  </a:lnTo>
                  <a:lnTo>
                    <a:pt x="827255" y="1007849"/>
                  </a:lnTo>
                  <a:lnTo>
                    <a:pt x="823816" y="1004671"/>
                  </a:lnTo>
                  <a:lnTo>
                    <a:pt x="821171" y="1001493"/>
                  </a:lnTo>
                  <a:lnTo>
                    <a:pt x="818790" y="998579"/>
                  </a:lnTo>
                  <a:lnTo>
                    <a:pt x="817468" y="995931"/>
                  </a:lnTo>
                  <a:lnTo>
                    <a:pt x="817203" y="996196"/>
                  </a:lnTo>
                  <a:lnTo>
                    <a:pt x="816939" y="996196"/>
                  </a:lnTo>
                  <a:lnTo>
                    <a:pt x="816674" y="992753"/>
                  </a:lnTo>
                  <a:lnTo>
                    <a:pt x="816674" y="959649"/>
                  </a:lnTo>
                  <a:lnTo>
                    <a:pt x="807945" y="951969"/>
                  </a:lnTo>
                  <a:lnTo>
                    <a:pt x="798952" y="944024"/>
                  </a:lnTo>
                  <a:lnTo>
                    <a:pt x="790222" y="935549"/>
                  </a:lnTo>
                  <a:lnTo>
                    <a:pt x="781493" y="927339"/>
                  </a:lnTo>
                  <a:lnTo>
                    <a:pt x="772764" y="918865"/>
                  </a:lnTo>
                  <a:lnTo>
                    <a:pt x="762713" y="908007"/>
                  </a:lnTo>
                  <a:lnTo>
                    <a:pt x="754777" y="900062"/>
                  </a:lnTo>
                  <a:lnTo>
                    <a:pt x="747371" y="891587"/>
                  </a:lnTo>
                  <a:lnTo>
                    <a:pt x="736790" y="879934"/>
                  </a:lnTo>
                  <a:lnTo>
                    <a:pt x="722242" y="862985"/>
                  </a:lnTo>
                  <a:lnTo>
                    <a:pt x="712190" y="850803"/>
                  </a:lnTo>
                  <a:lnTo>
                    <a:pt x="697906" y="833059"/>
                  </a:lnTo>
                  <a:lnTo>
                    <a:pt x="688648" y="820612"/>
                  </a:lnTo>
                  <a:lnTo>
                    <a:pt x="674629" y="801809"/>
                  </a:lnTo>
                  <a:lnTo>
                    <a:pt x="666164" y="790421"/>
                  </a:lnTo>
                  <a:lnTo>
                    <a:pt x="652145" y="769764"/>
                  </a:lnTo>
                  <a:lnTo>
                    <a:pt x="644739" y="759435"/>
                  </a:lnTo>
                  <a:lnTo>
                    <a:pt x="636538" y="746723"/>
                  </a:lnTo>
                  <a:lnTo>
                    <a:pt x="628603" y="734011"/>
                  </a:lnTo>
                  <a:lnTo>
                    <a:pt x="625429" y="729244"/>
                  </a:lnTo>
                  <a:lnTo>
                    <a:pt x="615377" y="713089"/>
                  </a:lnTo>
                  <a:lnTo>
                    <a:pt x="605855" y="696670"/>
                  </a:lnTo>
                  <a:lnTo>
                    <a:pt x="596861" y="681045"/>
                  </a:lnTo>
                  <a:lnTo>
                    <a:pt x="588132" y="665420"/>
                  </a:lnTo>
                  <a:lnTo>
                    <a:pt x="589719" y="669127"/>
                  </a:lnTo>
                  <a:lnTo>
                    <a:pt x="574906" y="639996"/>
                  </a:lnTo>
                  <a:lnTo>
                    <a:pt x="569087" y="627813"/>
                  </a:lnTo>
                  <a:lnTo>
                    <a:pt x="563267" y="616425"/>
                  </a:lnTo>
                  <a:lnTo>
                    <a:pt x="558242" y="605038"/>
                  </a:lnTo>
                  <a:lnTo>
                    <a:pt x="553480" y="594180"/>
                  </a:lnTo>
                  <a:lnTo>
                    <a:pt x="548983" y="583321"/>
                  </a:lnTo>
                  <a:lnTo>
                    <a:pt x="545280" y="573258"/>
                  </a:lnTo>
                  <a:lnTo>
                    <a:pt x="541842" y="563724"/>
                  </a:lnTo>
                  <a:lnTo>
                    <a:pt x="538932" y="554719"/>
                  </a:lnTo>
                  <a:lnTo>
                    <a:pt x="536287" y="547304"/>
                  </a:lnTo>
                  <a:lnTo>
                    <a:pt x="529938" y="525058"/>
                  </a:lnTo>
                  <a:lnTo>
                    <a:pt x="525441" y="508638"/>
                  </a:lnTo>
                  <a:lnTo>
                    <a:pt x="520151" y="488776"/>
                  </a:lnTo>
                  <a:lnTo>
                    <a:pt x="514067" y="465471"/>
                  </a:lnTo>
                  <a:lnTo>
                    <a:pt x="507190" y="438723"/>
                  </a:lnTo>
                  <a:lnTo>
                    <a:pt x="500312" y="408532"/>
                  </a:lnTo>
                  <a:lnTo>
                    <a:pt x="492377" y="375427"/>
                  </a:lnTo>
                  <a:lnTo>
                    <a:pt x="484441" y="339145"/>
                  </a:lnTo>
                  <a:lnTo>
                    <a:pt x="476241" y="299685"/>
                  </a:lnTo>
                  <a:lnTo>
                    <a:pt x="467777" y="257312"/>
                  </a:lnTo>
                  <a:lnTo>
                    <a:pt x="459577" y="211761"/>
                  </a:lnTo>
                  <a:lnTo>
                    <a:pt x="451112" y="163826"/>
                  </a:lnTo>
                  <a:lnTo>
                    <a:pt x="442912" y="112713"/>
                  </a:lnTo>
                  <a:close/>
                  <a:moveTo>
                    <a:pt x="208966" y="79375"/>
                  </a:moveTo>
                  <a:lnTo>
                    <a:pt x="216098" y="79375"/>
                  </a:lnTo>
                  <a:lnTo>
                    <a:pt x="224816" y="79375"/>
                  </a:lnTo>
                  <a:lnTo>
                    <a:pt x="233534" y="79904"/>
                  </a:lnTo>
                  <a:lnTo>
                    <a:pt x="242252" y="80698"/>
                  </a:lnTo>
                  <a:lnTo>
                    <a:pt x="250706" y="82286"/>
                  </a:lnTo>
                  <a:lnTo>
                    <a:pt x="258895" y="83874"/>
                  </a:lnTo>
                  <a:lnTo>
                    <a:pt x="266821" y="85462"/>
                  </a:lnTo>
                  <a:lnTo>
                    <a:pt x="274746" y="87844"/>
                  </a:lnTo>
                  <a:lnTo>
                    <a:pt x="282407" y="90226"/>
                  </a:lnTo>
                  <a:lnTo>
                    <a:pt x="289804" y="93137"/>
                  </a:lnTo>
                  <a:lnTo>
                    <a:pt x="297201" y="96313"/>
                  </a:lnTo>
                  <a:lnTo>
                    <a:pt x="304070" y="99489"/>
                  </a:lnTo>
                  <a:lnTo>
                    <a:pt x="311203" y="103194"/>
                  </a:lnTo>
                  <a:lnTo>
                    <a:pt x="318071" y="106900"/>
                  </a:lnTo>
                  <a:lnTo>
                    <a:pt x="324412" y="111134"/>
                  </a:lnTo>
                  <a:lnTo>
                    <a:pt x="330752" y="115369"/>
                  </a:lnTo>
                  <a:lnTo>
                    <a:pt x="336828" y="119603"/>
                  </a:lnTo>
                  <a:lnTo>
                    <a:pt x="342640" y="124102"/>
                  </a:lnTo>
                  <a:lnTo>
                    <a:pt x="348188" y="128866"/>
                  </a:lnTo>
                  <a:lnTo>
                    <a:pt x="353735" y="133630"/>
                  </a:lnTo>
                  <a:lnTo>
                    <a:pt x="359283" y="138659"/>
                  </a:lnTo>
                  <a:lnTo>
                    <a:pt x="364303" y="143687"/>
                  </a:lnTo>
                  <a:lnTo>
                    <a:pt x="369322" y="148716"/>
                  </a:lnTo>
                  <a:lnTo>
                    <a:pt x="374077" y="154009"/>
                  </a:lnTo>
                  <a:lnTo>
                    <a:pt x="378568" y="159567"/>
                  </a:lnTo>
                  <a:lnTo>
                    <a:pt x="387022" y="170153"/>
                  </a:lnTo>
                  <a:lnTo>
                    <a:pt x="394947" y="181004"/>
                  </a:lnTo>
                  <a:lnTo>
                    <a:pt x="402344" y="192119"/>
                  </a:lnTo>
                  <a:lnTo>
                    <a:pt x="408949" y="202971"/>
                  </a:lnTo>
                  <a:lnTo>
                    <a:pt x="415289" y="213821"/>
                  </a:lnTo>
                  <a:lnTo>
                    <a:pt x="420837" y="224672"/>
                  </a:lnTo>
                  <a:lnTo>
                    <a:pt x="425856" y="235259"/>
                  </a:lnTo>
                  <a:lnTo>
                    <a:pt x="430611" y="245316"/>
                  </a:lnTo>
                  <a:lnTo>
                    <a:pt x="434838" y="255637"/>
                  </a:lnTo>
                  <a:lnTo>
                    <a:pt x="438537" y="264900"/>
                  </a:lnTo>
                  <a:lnTo>
                    <a:pt x="441971" y="273899"/>
                  </a:lnTo>
                  <a:lnTo>
                    <a:pt x="444613" y="282103"/>
                  </a:lnTo>
                  <a:lnTo>
                    <a:pt x="449368" y="296924"/>
                  </a:lnTo>
                  <a:lnTo>
                    <a:pt x="452538" y="308304"/>
                  </a:lnTo>
                  <a:lnTo>
                    <a:pt x="454388" y="315980"/>
                  </a:lnTo>
                  <a:lnTo>
                    <a:pt x="455444" y="319420"/>
                  </a:lnTo>
                  <a:lnTo>
                    <a:pt x="455973" y="323655"/>
                  </a:lnTo>
                  <a:lnTo>
                    <a:pt x="456237" y="328154"/>
                  </a:lnTo>
                  <a:lnTo>
                    <a:pt x="456237" y="332653"/>
                  </a:lnTo>
                  <a:lnTo>
                    <a:pt x="455708" y="337152"/>
                  </a:lnTo>
                  <a:lnTo>
                    <a:pt x="454652" y="341387"/>
                  </a:lnTo>
                  <a:lnTo>
                    <a:pt x="453331" y="345621"/>
                  </a:lnTo>
                  <a:lnTo>
                    <a:pt x="451746" y="349591"/>
                  </a:lnTo>
                  <a:lnTo>
                    <a:pt x="449368" y="353296"/>
                  </a:lnTo>
                  <a:lnTo>
                    <a:pt x="447255" y="357002"/>
                  </a:lnTo>
                  <a:lnTo>
                    <a:pt x="444349" y="359913"/>
                  </a:lnTo>
                  <a:lnTo>
                    <a:pt x="441707" y="363089"/>
                  </a:lnTo>
                  <a:lnTo>
                    <a:pt x="438273" y="366000"/>
                  </a:lnTo>
                  <a:lnTo>
                    <a:pt x="434574" y="368117"/>
                  </a:lnTo>
                  <a:lnTo>
                    <a:pt x="430876" y="370234"/>
                  </a:lnTo>
                  <a:lnTo>
                    <a:pt x="426913" y="371822"/>
                  </a:lnTo>
                  <a:lnTo>
                    <a:pt x="422422" y="372881"/>
                  </a:lnTo>
                  <a:lnTo>
                    <a:pt x="418459" y="373675"/>
                  </a:lnTo>
                  <a:lnTo>
                    <a:pt x="414232" y="373940"/>
                  </a:lnTo>
                  <a:lnTo>
                    <a:pt x="409741" y="373940"/>
                  </a:lnTo>
                  <a:lnTo>
                    <a:pt x="405779" y="373410"/>
                  </a:lnTo>
                  <a:lnTo>
                    <a:pt x="401552" y="372352"/>
                  </a:lnTo>
                  <a:lnTo>
                    <a:pt x="397589" y="371028"/>
                  </a:lnTo>
                  <a:lnTo>
                    <a:pt x="393891" y="369176"/>
                  </a:lnTo>
                  <a:lnTo>
                    <a:pt x="390192" y="367059"/>
                  </a:lnTo>
                  <a:lnTo>
                    <a:pt x="387022" y="364412"/>
                  </a:lnTo>
                  <a:lnTo>
                    <a:pt x="383852" y="361765"/>
                  </a:lnTo>
                  <a:lnTo>
                    <a:pt x="380946" y="358589"/>
                  </a:lnTo>
                  <a:lnTo>
                    <a:pt x="378304" y="355149"/>
                  </a:lnTo>
                  <a:lnTo>
                    <a:pt x="375926" y="351708"/>
                  </a:lnTo>
                  <a:lnTo>
                    <a:pt x="374077" y="347739"/>
                  </a:lnTo>
                  <a:lnTo>
                    <a:pt x="372492" y="343504"/>
                  </a:lnTo>
                  <a:lnTo>
                    <a:pt x="371435" y="339005"/>
                  </a:lnTo>
                  <a:lnTo>
                    <a:pt x="371171" y="338476"/>
                  </a:lnTo>
                  <a:lnTo>
                    <a:pt x="370643" y="335299"/>
                  </a:lnTo>
                  <a:lnTo>
                    <a:pt x="367209" y="323390"/>
                  </a:lnTo>
                  <a:lnTo>
                    <a:pt x="364831" y="315186"/>
                  </a:lnTo>
                  <a:lnTo>
                    <a:pt x="361397" y="305393"/>
                  </a:lnTo>
                  <a:lnTo>
                    <a:pt x="357170" y="294542"/>
                  </a:lnTo>
                  <a:lnTo>
                    <a:pt x="352415" y="283162"/>
                  </a:lnTo>
                  <a:lnTo>
                    <a:pt x="346867" y="270988"/>
                  </a:lnTo>
                  <a:lnTo>
                    <a:pt x="340527" y="258549"/>
                  </a:lnTo>
                  <a:lnTo>
                    <a:pt x="337092" y="252462"/>
                  </a:lnTo>
                  <a:lnTo>
                    <a:pt x="333394" y="246374"/>
                  </a:lnTo>
                  <a:lnTo>
                    <a:pt x="329431" y="240023"/>
                  </a:lnTo>
                  <a:lnTo>
                    <a:pt x="325468" y="234200"/>
                  </a:lnTo>
                  <a:lnTo>
                    <a:pt x="321241" y="228378"/>
                  </a:lnTo>
                  <a:lnTo>
                    <a:pt x="316750" y="222555"/>
                  </a:lnTo>
                  <a:lnTo>
                    <a:pt x="312259" y="216997"/>
                  </a:lnTo>
                  <a:lnTo>
                    <a:pt x="307504" y="211704"/>
                  </a:lnTo>
                  <a:lnTo>
                    <a:pt x="302749" y="206676"/>
                  </a:lnTo>
                  <a:lnTo>
                    <a:pt x="297465" y="201912"/>
                  </a:lnTo>
                  <a:lnTo>
                    <a:pt x="292446" y="197148"/>
                  </a:lnTo>
                  <a:lnTo>
                    <a:pt x="286898" y="192913"/>
                  </a:lnTo>
                  <a:lnTo>
                    <a:pt x="279501" y="187885"/>
                  </a:lnTo>
                  <a:lnTo>
                    <a:pt x="271576" y="183386"/>
                  </a:lnTo>
                  <a:lnTo>
                    <a:pt x="267877" y="181004"/>
                  </a:lnTo>
                  <a:lnTo>
                    <a:pt x="263651" y="179151"/>
                  </a:lnTo>
                  <a:lnTo>
                    <a:pt x="259424" y="177299"/>
                  </a:lnTo>
                  <a:lnTo>
                    <a:pt x="255197" y="175711"/>
                  </a:lnTo>
                  <a:lnTo>
                    <a:pt x="250706" y="174387"/>
                  </a:lnTo>
                  <a:lnTo>
                    <a:pt x="246215" y="173329"/>
                  </a:lnTo>
                  <a:lnTo>
                    <a:pt x="241460" y="172006"/>
                  </a:lnTo>
                  <a:lnTo>
                    <a:pt x="236704" y="170947"/>
                  </a:lnTo>
                  <a:lnTo>
                    <a:pt x="231949" y="170418"/>
                  </a:lnTo>
                  <a:lnTo>
                    <a:pt x="226930" y="169888"/>
                  </a:lnTo>
                  <a:lnTo>
                    <a:pt x="221382" y="169624"/>
                  </a:lnTo>
                  <a:lnTo>
                    <a:pt x="216098" y="169359"/>
                  </a:lnTo>
                  <a:lnTo>
                    <a:pt x="206852" y="169624"/>
                  </a:lnTo>
                  <a:lnTo>
                    <a:pt x="197078" y="170682"/>
                  </a:lnTo>
                  <a:lnTo>
                    <a:pt x="187039" y="172270"/>
                  </a:lnTo>
                  <a:lnTo>
                    <a:pt x="175943" y="174652"/>
                  </a:lnTo>
                  <a:lnTo>
                    <a:pt x="170395" y="176240"/>
                  </a:lnTo>
                  <a:lnTo>
                    <a:pt x="165112" y="178357"/>
                  </a:lnTo>
                  <a:lnTo>
                    <a:pt x="160093" y="180475"/>
                  </a:lnTo>
                  <a:lnTo>
                    <a:pt x="155337" y="182856"/>
                  </a:lnTo>
                  <a:lnTo>
                    <a:pt x="150846" y="185503"/>
                  </a:lnTo>
                  <a:lnTo>
                    <a:pt x="146355" y="188679"/>
                  </a:lnTo>
                  <a:lnTo>
                    <a:pt x="142128" y="191855"/>
                  </a:lnTo>
                  <a:lnTo>
                    <a:pt x="137901" y="195295"/>
                  </a:lnTo>
                  <a:lnTo>
                    <a:pt x="133939" y="199001"/>
                  </a:lnTo>
                  <a:lnTo>
                    <a:pt x="129976" y="203235"/>
                  </a:lnTo>
                  <a:lnTo>
                    <a:pt x="126542" y="207470"/>
                  </a:lnTo>
                  <a:lnTo>
                    <a:pt x="122843" y="212234"/>
                  </a:lnTo>
                  <a:lnTo>
                    <a:pt x="119409" y="216997"/>
                  </a:lnTo>
                  <a:lnTo>
                    <a:pt x="115975" y="222291"/>
                  </a:lnTo>
                  <a:lnTo>
                    <a:pt x="113069" y="227584"/>
                  </a:lnTo>
                  <a:lnTo>
                    <a:pt x="109899" y="233406"/>
                  </a:lnTo>
                  <a:lnTo>
                    <a:pt x="106993" y="239493"/>
                  </a:lnTo>
                  <a:lnTo>
                    <a:pt x="104351" y="245580"/>
                  </a:lnTo>
                  <a:lnTo>
                    <a:pt x="101709" y="251932"/>
                  </a:lnTo>
                  <a:lnTo>
                    <a:pt x="99596" y="258549"/>
                  </a:lnTo>
                  <a:lnTo>
                    <a:pt x="97218" y="265430"/>
                  </a:lnTo>
                  <a:lnTo>
                    <a:pt x="95369" y="272311"/>
                  </a:lnTo>
                  <a:lnTo>
                    <a:pt x="93519" y="279721"/>
                  </a:lnTo>
                  <a:lnTo>
                    <a:pt x="91934" y="286867"/>
                  </a:lnTo>
                  <a:lnTo>
                    <a:pt x="90614" y="294278"/>
                  </a:lnTo>
                  <a:lnTo>
                    <a:pt x="89293" y="301953"/>
                  </a:lnTo>
                  <a:lnTo>
                    <a:pt x="88236" y="309363"/>
                  </a:lnTo>
                  <a:lnTo>
                    <a:pt x="87443" y="317038"/>
                  </a:lnTo>
                  <a:lnTo>
                    <a:pt x="86915" y="324713"/>
                  </a:lnTo>
                  <a:lnTo>
                    <a:pt x="86387" y="332388"/>
                  </a:lnTo>
                  <a:lnTo>
                    <a:pt x="86122" y="340063"/>
                  </a:lnTo>
                  <a:lnTo>
                    <a:pt x="86122" y="348003"/>
                  </a:lnTo>
                  <a:lnTo>
                    <a:pt x="86122" y="355678"/>
                  </a:lnTo>
                  <a:lnTo>
                    <a:pt x="86387" y="363618"/>
                  </a:lnTo>
                  <a:lnTo>
                    <a:pt x="86915" y="371558"/>
                  </a:lnTo>
                  <a:lnTo>
                    <a:pt x="87443" y="379497"/>
                  </a:lnTo>
                  <a:lnTo>
                    <a:pt x="88236" y="386908"/>
                  </a:lnTo>
                  <a:lnTo>
                    <a:pt x="89293" y="394318"/>
                  </a:lnTo>
                  <a:lnTo>
                    <a:pt x="90614" y="401729"/>
                  </a:lnTo>
                  <a:lnTo>
                    <a:pt x="91934" y="408874"/>
                  </a:lnTo>
                  <a:lnTo>
                    <a:pt x="93519" y="416020"/>
                  </a:lnTo>
                  <a:lnTo>
                    <a:pt x="95105" y="422372"/>
                  </a:lnTo>
                  <a:lnTo>
                    <a:pt x="96954" y="428724"/>
                  </a:lnTo>
                  <a:lnTo>
                    <a:pt x="99067" y="435076"/>
                  </a:lnTo>
                  <a:lnTo>
                    <a:pt x="100916" y="440898"/>
                  </a:lnTo>
                  <a:lnTo>
                    <a:pt x="103030" y="446456"/>
                  </a:lnTo>
                  <a:lnTo>
                    <a:pt x="105408" y="452014"/>
                  </a:lnTo>
                  <a:lnTo>
                    <a:pt x="107521" y="456778"/>
                  </a:lnTo>
                  <a:lnTo>
                    <a:pt x="112012" y="464982"/>
                  </a:lnTo>
                  <a:lnTo>
                    <a:pt x="116503" y="473186"/>
                  </a:lnTo>
                  <a:lnTo>
                    <a:pt x="121258" y="481391"/>
                  </a:lnTo>
                  <a:lnTo>
                    <a:pt x="126542" y="489331"/>
                  </a:lnTo>
                  <a:lnTo>
                    <a:pt x="131561" y="497006"/>
                  </a:lnTo>
                  <a:lnTo>
                    <a:pt x="137109" y="504945"/>
                  </a:lnTo>
                  <a:lnTo>
                    <a:pt x="142657" y="512620"/>
                  </a:lnTo>
                  <a:lnTo>
                    <a:pt x="148204" y="519766"/>
                  </a:lnTo>
                  <a:lnTo>
                    <a:pt x="154545" y="527441"/>
                  </a:lnTo>
                  <a:lnTo>
                    <a:pt x="160357" y="534587"/>
                  </a:lnTo>
                  <a:lnTo>
                    <a:pt x="166697" y="541733"/>
                  </a:lnTo>
                  <a:lnTo>
                    <a:pt x="173301" y="548614"/>
                  </a:lnTo>
                  <a:lnTo>
                    <a:pt x="179906" y="555495"/>
                  </a:lnTo>
                  <a:lnTo>
                    <a:pt x="186775" y="562376"/>
                  </a:lnTo>
                  <a:lnTo>
                    <a:pt x="193643" y="568993"/>
                  </a:lnTo>
                  <a:lnTo>
                    <a:pt x="200776" y="575609"/>
                  </a:lnTo>
                  <a:lnTo>
                    <a:pt x="207909" y="581696"/>
                  </a:lnTo>
                  <a:lnTo>
                    <a:pt x="215306" y="588048"/>
                  </a:lnTo>
                  <a:lnTo>
                    <a:pt x="230364" y="600222"/>
                  </a:lnTo>
                  <a:lnTo>
                    <a:pt x="246215" y="612132"/>
                  </a:lnTo>
                  <a:lnTo>
                    <a:pt x="261801" y="623248"/>
                  </a:lnTo>
                  <a:lnTo>
                    <a:pt x="278180" y="634098"/>
                  </a:lnTo>
                  <a:lnTo>
                    <a:pt x="294559" y="644420"/>
                  </a:lnTo>
                  <a:lnTo>
                    <a:pt x="311467" y="654477"/>
                  </a:lnTo>
                  <a:lnTo>
                    <a:pt x="328374" y="663740"/>
                  </a:lnTo>
                  <a:lnTo>
                    <a:pt x="345546" y="673003"/>
                  </a:lnTo>
                  <a:lnTo>
                    <a:pt x="362453" y="681472"/>
                  </a:lnTo>
                  <a:lnTo>
                    <a:pt x="379361" y="689677"/>
                  </a:lnTo>
                  <a:lnTo>
                    <a:pt x="396532" y="697352"/>
                  </a:lnTo>
                  <a:lnTo>
                    <a:pt x="412911" y="705027"/>
                  </a:lnTo>
                  <a:lnTo>
                    <a:pt x="429819" y="711643"/>
                  </a:lnTo>
                  <a:lnTo>
                    <a:pt x="446198" y="718525"/>
                  </a:lnTo>
                  <a:lnTo>
                    <a:pt x="462049" y="724612"/>
                  </a:lnTo>
                  <a:lnTo>
                    <a:pt x="477899" y="730963"/>
                  </a:lnTo>
                  <a:lnTo>
                    <a:pt x="492958" y="736257"/>
                  </a:lnTo>
                  <a:lnTo>
                    <a:pt x="521753" y="746578"/>
                  </a:lnTo>
                  <a:lnTo>
                    <a:pt x="548435" y="755577"/>
                  </a:lnTo>
                  <a:lnTo>
                    <a:pt x="572211" y="763516"/>
                  </a:lnTo>
                  <a:lnTo>
                    <a:pt x="595987" y="771456"/>
                  </a:lnTo>
                  <a:lnTo>
                    <a:pt x="606290" y="775161"/>
                  </a:lnTo>
                  <a:lnTo>
                    <a:pt x="615536" y="778602"/>
                  </a:lnTo>
                  <a:lnTo>
                    <a:pt x="624783" y="782572"/>
                  </a:lnTo>
                  <a:lnTo>
                    <a:pt x="629274" y="784954"/>
                  </a:lnTo>
                  <a:lnTo>
                    <a:pt x="634029" y="787600"/>
                  </a:lnTo>
                  <a:lnTo>
                    <a:pt x="640633" y="792099"/>
                  </a:lnTo>
                  <a:lnTo>
                    <a:pt x="646974" y="796863"/>
                  </a:lnTo>
                  <a:lnTo>
                    <a:pt x="652786" y="802156"/>
                  </a:lnTo>
                  <a:lnTo>
                    <a:pt x="658069" y="807714"/>
                  </a:lnTo>
                  <a:lnTo>
                    <a:pt x="663088" y="813801"/>
                  </a:lnTo>
                  <a:lnTo>
                    <a:pt x="667579" y="819888"/>
                  </a:lnTo>
                  <a:lnTo>
                    <a:pt x="671806" y="826240"/>
                  </a:lnTo>
                  <a:lnTo>
                    <a:pt x="675505" y="833121"/>
                  </a:lnTo>
                  <a:lnTo>
                    <a:pt x="679203" y="840003"/>
                  </a:lnTo>
                  <a:lnTo>
                    <a:pt x="681845" y="847413"/>
                  </a:lnTo>
                  <a:lnTo>
                    <a:pt x="684487" y="854823"/>
                  </a:lnTo>
                  <a:lnTo>
                    <a:pt x="686600" y="862498"/>
                  </a:lnTo>
                  <a:lnTo>
                    <a:pt x="688450" y="870174"/>
                  </a:lnTo>
                  <a:lnTo>
                    <a:pt x="689770" y="878378"/>
                  </a:lnTo>
                  <a:lnTo>
                    <a:pt x="690299" y="886318"/>
                  </a:lnTo>
                  <a:lnTo>
                    <a:pt x="690563" y="894522"/>
                  </a:lnTo>
                  <a:lnTo>
                    <a:pt x="690563" y="899551"/>
                  </a:lnTo>
                  <a:lnTo>
                    <a:pt x="690299" y="904844"/>
                  </a:lnTo>
                  <a:lnTo>
                    <a:pt x="689770" y="909872"/>
                  </a:lnTo>
                  <a:lnTo>
                    <a:pt x="688978" y="915165"/>
                  </a:lnTo>
                  <a:lnTo>
                    <a:pt x="688185" y="920194"/>
                  </a:lnTo>
                  <a:lnTo>
                    <a:pt x="686865" y="925487"/>
                  </a:lnTo>
                  <a:lnTo>
                    <a:pt x="685279" y="930516"/>
                  </a:lnTo>
                  <a:lnTo>
                    <a:pt x="683694" y="935544"/>
                  </a:lnTo>
                  <a:lnTo>
                    <a:pt x="681581" y="941102"/>
                  </a:lnTo>
                  <a:lnTo>
                    <a:pt x="679467" y="945866"/>
                  </a:lnTo>
                  <a:lnTo>
                    <a:pt x="677090" y="950894"/>
                  </a:lnTo>
                  <a:lnTo>
                    <a:pt x="674448" y="955658"/>
                  </a:lnTo>
                  <a:lnTo>
                    <a:pt x="671278" y="960422"/>
                  </a:lnTo>
                  <a:lnTo>
                    <a:pt x="668108" y="965186"/>
                  </a:lnTo>
                  <a:lnTo>
                    <a:pt x="664409" y="969685"/>
                  </a:lnTo>
                  <a:lnTo>
                    <a:pt x="660975" y="973920"/>
                  </a:lnTo>
                  <a:lnTo>
                    <a:pt x="657012" y="978154"/>
                  </a:lnTo>
                  <a:lnTo>
                    <a:pt x="652786" y="982389"/>
                  </a:lnTo>
                  <a:lnTo>
                    <a:pt x="648295" y="985829"/>
                  </a:lnTo>
                  <a:lnTo>
                    <a:pt x="643539" y="989534"/>
                  </a:lnTo>
                  <a:lnTo>
                    <a:pt x="638784" y="992975"/>
                  </a:lnTo>
                  <a:lnTo>
                    <a:pt x="633765" y="996415"/>
                  </a:lnTo>
                  <a:lnTo>
                    <a:pt x="628745" y="999327"/>
                  </a:lnTo>
                  <a:lnTo>
                    <a:pt x="623198" y="1002238"/>
                  </a:lnTo>
                  <a:lnTo>
                    <a:pt x="617650" y="1004620"/>
                  </a:lnTo>
                  <a:lnTo>
                    <a:pt x="611838" y="1007266"/>
                  </a:lnTo>
                  <a:lnTo>
                    <a:pt x="606026" y="1009119"/>
                  </a:lnTo>
                  <a:lnTo>
                    <a:pt x="599950" y="1011501"/>
                  </a:lnTo>
                  <a:lnTo>
                    <a:pt x="593610" y="1013089"/>
                  </a:lnTo>
                  <a:lnTo>
                    <a:pt x="587005" y="1014942"/>
                  </a:lnTo>
                  <a:lnTo>
                    <a:pt x="580665" y="1016000"/>
                  </a:lnTo>
                  <a:lnTo>
                    <a:pt x="574060" y="1017323"/>
                  </a:lnTo>
                  <a:lnTo>
                    <a:pt x="569834" y="1017588"/>
                  </a:lnTo>
                  <a:lnTo>
                    <a:pt x="565343" y="1017588"/>
                  </a:lnTo>
                  <a:lnTo>
                    <a:pt x="561116" y="1017059"/>
                  </a:lnTo>
                  <a:lnTo>
                    <a:pt x="556889" y="1016265"/>
                  </a:lnTo>
                  <a:lnTo>
                    <a:pt x="552926" y="1015206"/>
                  </a:lnTo>
                  <a:lnTo>
                    <a:pt x="549228" y="1013354"/>
                  </a:lnTo>
                  <a:lnTo>
                    <a:pt x="545529" y="1011236"/>
                  </a:lnTo>
                  <a:lnTo>
                    <a:pt x="542095" y="1008854"/>
                  </a:lnTo>
                  <a:lnTo>
                    <a:pt x="538925" y="1006208"/>
                  </a:lnTo>
                  <a:lnTo>
                    <a:pt x="535755" y="1003032"/>
                  </a:lnTo>
                  <a:lnTo>
                    <a:pt x="533377" y="999591"/>
                  </a:lnTo>
                  <a:lnTo>
                    <a:pt x="530999" y="996415"/>
                  </a:lnTo>
                  <a:lnTo>
                    <a:pt x="528886" y="992446"/>
                  </a:lnTo>
                  <a:lnTo>
                    <a:pt x="527301" y="988211"/>
                  </a:lnTo>
                  <a:lnTo>
                    <a:pt x="525980" y="983977"/>
                  </a:lnTo>
                  <a:lnTo>
                    <a:pt x="525187" y="979477"/>
                  </a:lnTo>
                  <a:lnTo>
                    <a:pt x="524659" y="974713"/>
                  </a:lnTo>
                  <a:lnTo>
                    <a:pt x="524659" y="970214"/>
                  </a:lnTo>
                  <a:lnTo>
                    <a:pt x="525187" y="965980"/>
                  </a:lnTo>
                  <a:lnTo>
                    <a:pt x="525980" y="961481"/>
                  </a:lnTo>
                  <a:lnTo>
                    <a:pt x="527037" y="957246"/>
                  </a:lnTo>
                  <a:lnTo>
                    <a:pt x="528886" y="953276"/>
                  </a:lnTo>
                  <a:lnTo>
                    <a:pt x="530735" y="949306"/>
                  </a:lnTo>
                  <a:lnTo>
                    <a:pt x="533113" y="946130"/>
                  </a:lnTo>
                  <a:lnTo>
                    <a:pt x="535490" y="942690"/>
                  </a:lnTo>
                  <a:lnTo>
                    <a:pt x="538660" y="939514"/>
                  </a:lnTo>
                  <a:lnTo>
                    <a:pt x="541831" y="936867"/>
                  </a:lnTo>
                  <a:lnTo>
                    <a:pt x="545001" y="934221"/>
                  </a:lnTo>
                  <a:lnTo>
                    <a:pt x="548963" y="932368"/>
                  </a:lnTo>
                  <a:lnTo>
                    <a:pt x="552926" y="930251"/>
                  </a:lnTo>
                  <a:lnTo>
                    <a:pt x="556889" y="929192"/>
                  </a:lnTo>
                  <a:lnTo>
                    <a:pt x="561380" y="928134"/>
                  </a:lnTo>
                  <a:lnTo>
                    <a:pt x="569041" y="926546"/>
                  </a:lnTo>
                  <a:lnTo>
                    <a:pt x="575646" y="924958"/>
                  </a:lnTo>
                  <a:lnTo>
                    <a:pt x="581457" y="923105"/>
                  </a:lnTo>
                  <a:lnTo>
                    <a:pt x="586213" y="920723"/>
                  </a:lnTo>
                  <a:lnTo>
                    <a:pt x="590440" y="918606"/>
                  </a:lnTo>
                  <a:lnTo>
                    <a:pt x="593610" y="916224"/>
                  </a:lnTo>
                  <a:lnTo>
                    <a:pt x="596516" y="914107"/>
                  </a:lnTo>
                  <a:lnTo>
                    <a:pt x="598365" y="911990"/>
                  </a:lnTo>
                  <a:lnTo>
                    <a:pt x="599950" y="910137"/>
                  </a:lnTo>
                  <a:lnTo>
                    <a:pt x="601535" y="908020"/>
                  </a:lnTo>
                  <a:lnTo>
                    <a:pt x="602328" y="906167"/>
                  </a:lnTo>
                  <a:lnTo>
                    <a:pt x="603120" y="904050"/>
                  </a:lnTo>
                  <a:lnTo>
                    <a:pt x="603913" y="901932"/>
                  </a:lnTo>
                  <a:lnTo>
                    <a:pt x="604177" y="899551"/>
                  </a:lnTo>
                  <a:lnTo>
                    <a:pt x="604441" y="897169"/>
                  </a:lnTo>
                  <a:lnTo>
                    <a:pt x="604705" y="894522"/>
                  </a:lnTo>
                  <a:lnTo>
                    <a:pt x="604441" y="890023"/>
                  </a:lnTo>
                  <a:lnTo>
                    <a:pt x="603648" y="885259"/>
                  </a:lnTo>
                  <a:lnTo>
                    <a:pt x="602063" y="880760"/>
                  </a:lnTo>
                  <a:lnTo>
                    <a:pt x="599950" y="876261"/>
                  </a:lnTo>
                  <a:lnTo>
                    <a:pt x="597837" y="872555"/>
                  </a:lnTo>
                  <a:lnTo>
                    <a:pt x="595195" y="869380"/>
                  </a:lnTo>
                  <a:lnTo>
                    <a:pt x="593081" y="866998"/>
                  </a:lnTo>
                  <a:lnTo>
                    <a:pt x="590704" y="865410"/>
                  </a:lnTo>
                  <a:lnTo>
                    <a:pt x="590175" y="865145"/>
                  </a:lnTo>
                  <a:lnTo>
                    <a:pt x="587798" y="864086"/>
                  </a:lnTo>
                  <a:lnTo>
                    <a:pt x="577231" y="859852"/>
                  </a:lnTo>
                  <a:lnTo>
                    <a:pt x="561908" y="854559"/>
                  </a:lnTo>
                  <a:lnTo>
                    <a:pt x="542887" y="848207"/>
                  </a:lnTo>
                  <a:lnTo>
                    <a:pt x="520696" y="840796"/>
                  </a:lnTo>
                  <a:lnTo>
                    <a:pt x="495599" y="832327"/>
                  </a:lnTo>
                  <a:lnTo>
                    <a:pt x="468125" y="822800"/>
                  </a:lnTo>
                  <a:lnTo>
                    <a:pt x="438801" y="811684"/>
                  </a:lnTo>
                  <a:lnTo>
                    <a:pt x="423479" y="805862"/>
                  </a:lnTo>
                  <a:lnTo>
                    <a:pt x="407628" y="799774"/>
                  </a:lnTo>
                  <a:lnTo>
                    <a:pt x="391777" y="792893"/>
                  </a:lnTo>
                  <a:lnTo>
                    <a:pt x="375398" y="786012"/>
                  </a:lnTo>
                  <a:lnTo>
                    <a:pt x="358755" y="778602"/>
                  </a:lnTo>
                  <a:lnTo>
                    <a:pt x="342376" y="770927"/>
                  </a:lnTo>
                  <a:lnTo>
                    <a:pt x="325468" y="762987"/>
                  </a:lnTo>
                  <a:lnTo>
                    <a:pt x="308297" y="754253"/>
                  </a:lnTo>
                  <a:lnTo>
                    <a:pt x="291653" y="745255"/>
                  </a:lnTo>
                  <a:lnTo>
                    <a:pt x="274482" y="735992"/>
                  </a:lnTo>
                  <a:lnTo>
                    <a:pt x="257574" y="725670"/>
                  </a:lnTo>
                  <a:lnTo>
                    <a:pt x="240667" y="715613"/>
                  </a:lnTo>
                  <a:lnTo>
                    <a:pt x="224024" y="704762"/>
                  </a:lnTo>
                  <a:lnTo>
                    <a:pt x="207380" y="693382"/>
                  </a:lnTo>
                  <a:lnTo>
                    <a:pt x="191001" y="681472"/>
                  </a:lnTo>
                  <a:lnTo>
                    <a:pt x="174887" y="669033"/>
                  </a:lnTo>
                  <a:lnTo>
                    <a:pt x="164319" y="660564"/>
                  </a:lnTo>
                  <a:lnTo>
                    <a:pt x="154016" y="651566"/>
                  </a:lnTo>
                  <a:lnTo>
                    <a:pt x="143449" y="642568"/>
                  </a:lnTo>
                  <a:lnTo>
                    <a:pt x="133410" y="633305"/>
                  </a:lnTo>
                  <a:lnTo>
                    <a:pt x="123636" y="623512"/>
                  </a:lnTo>
                  <a:lnTo>
                    <a:pt x="113861" y="613720"/>
                  </a:lnTo>
                  <a:lnTo>
                    <a:pt x="104351" y="603663"/>
                  </a:lnTo>
                  <a:lnTo>
                    <a:pt x="95105" y="593076"/>
                  </a:lnTo>
                  <a:lnTo>
                    <a:pt x="86122" y="582225"/>
                  </a:lnTo>
                  <a:lnTo>
                    <a:pt x="77405" y="571374"/>
                  </a:lnTo>
                  <a:lnTo>
                    <a:pt x="68951" y="559994"/>
                  </a:lnTo>
                  <a:lnTo>
                    <a:pt x="60761" y="548349"/>
                  </a:lnTo>
                  <a:lnTo>
                    <a:pt x="52836" y="536440"/>
                  </a:lnTo>
                  <a:lnTo>
                    <a:pt x="45439" y="524001"/>
                  </a:lnTo>
                  <a:lnTo>
                    <a:pt x="38306" y="511562"/>
                  </a:lnTo>
                  <a:lnTo>
                    <a:pt x="31702" y="498594"/>
                  </a:lnTo>
                  <a:lnTo>
                    <a:pt x="27739" y="490389"/>
                  </a:lnTo>
                  <a:lnTo>
                    <a:pt x="24041" y="482185"/>
                  </a:lnTo>
                  <a:lnTo>
                    <a:pt x="20606" y="473451"/>
                  </a:lnTo>
                  <a:lnTo>
                    <a:pt x="17700" y="464717"/>
                  </a:lnTo>
                  <a:lnTo>
                    <a:pt x="14794" y="455719"/>
                  </a:lnTo>
                  <a:lnTo>
                    <a:pt x="12417" y="446456"/>
                  </a:lnTo>
                  <a:lnTo>
                    <a:pt x="10039" y="437193"/>
                  </a:lnTo>
                  <a:lnTo>
                    <a:pt x="7926" y="427665"/>
                  </a:lnTo>
                  <a:lnTo>
                    <a:pt x="6076" y="418137"/>
                  </a:lnTo>
                  <a:lnTo>
                    <a:pt x="4491" y="408345"/>
                  </a:lnTo>
                  <a:lnTo>
                    <a:pt x="3170" y="398553"/>
                  </a:lnTo>
                  <a:lnTo>
                    <a:pt x="1850" y="388761"/>
                  </a:lnTo>
                  <a:lnTo>
                    <a:pt x="1057" y="378439"/>
                  </a:lnTo>
                  <a:lnTo>
                    <a:pt x="529" y="368382"/>
                  </a:lnTo>
                  <a:lnTo>
                    <a:pt x="264" y="358060"/>
                  </a:lnTo>
                  <a:lnTo>
                    <a:pt x="0" y="348003"/>
                  </a:lnTo>
                  <a:lnTo>
                    <a:pt x="264" y="332653"/>
                  </a:lnTo>
                  <a:lnTo>
                    <a:pt x="1057" y="317832"/>
                  </a:lnTo>
                  <a:lnTo>
                    <a:pt x="2378" y="302747"/>
                  </a:lnTo>
                  <a:lnTo>
                    <a:pt x="4491" y="287926"/>
                  </a:lnTo>
                  <a:lnTo>
                    <a:pt x="6869" y="272840"/>
                  </a:lnTo>
                  <a:lnTo>
                    <a:pt x="10039" y="258019"/>
                  </a:lnTo>
                  <a:lnTo>
                    <a:pt x="11888" y="250874"/>
                  </a:lnTo>
                  <a:lnTo>
                    <a:pt x="14002" y="243463"/>
                  </a:lnTo>
                  <a:lnTo>
                    <a:pt x="15851" y="236053"/>
                  </a:lnTo>
                  <a:lnTo>
                    <a:pt x="18493" y="228907"/>
                  </a:lnTo>
                  <a:lnTo>
                    <a:pt x="20606" y="221761"/>
                  </a:lnTo>
                  <a:lnTo>
                    <a:pt x="23512" y="214880"/>
                  </a:lnTo>
                  <a:lnTo>
                    <a:pt x="26418" y="207734"/>
                  </a:lnTo>
                  <a:lnTo>
                    <a:pt x="29324" y="200853"/>
                  </a:lnTo>
                  <a:lnTo>
                    <a:pt x="32494" y="193972"/>
                  </a:lnTo>
                  <a:lnTo>
                    <a:pt x="36193" y="187356"/>
                  </a:lnTo>
                  <a:lnTo>
                    <a:pt x="39363" y="180475"/>
                  </a:lnTo>
                  <a:lnTo>
                    <a:pt x="43326" y="174123"/>
                  </a:lnTo>
                  <a:lnTo>
                    <a:pt x="47552" y="167506"/>
                  </a:lnTo>
                  <a:lnTo>
                    <a:pt x="51779" y="161155"/>
                  </a:lnTo>
                  <a:lnTo>
                    <a:pt x="56270" y="155332"/>
                  </a:lnTo>
                  <a:lnTo>
                    <a:pt x="60761" y="148980"/>
                  </a:lnTo>
                  <a:lnTo>
                    <a:pt x="65781" y="143422"/>
                  </a:lnTo>
                  <a:lnTo>
                    <a:pt x="70800" y="137865"/>
                  </a:lnTo>
                  <a:lnTo>
                    <a:pt x="76348" y="132307"/>
                  </a:lnTo>
                  <a:lnTo>
                    <a:pt x="81896" y="126749"/>
                  </a:lnTo>
                  <a:lnTo>
                    <a:pt x="89557" y="120397"/>
                  </a:lnTo>
                  <a:lnTo>
                    <a:pt x="98011" y="114045"/>
                  </a:lnTo>
                  <a:lnTo>
                    <a:pt x="106728" y="108223"/>
                  </a:lnTo>
                  <a:lnTo>
                    <a:pt x="115710" y="102930"/>
                  </a:lnTo>
                  <a:lnTo>
                    <a:pt x="124957" y="98166"/>
                  </a:lnTo>
                  <a:lnTo>
                    <a:pt x="134731" y="93931"/>
                  </a:lnTo>
                  <a:lnTo>
                    <a:pt x="139751" y="92079"/>
                  </a:lnTo>
                  <a:lnTo>
                    <a:pt x="145034" y="90226"/>
                  </a:lnTo>
                  <a:lnTo>
                    <a:pt x="150318" y="88638"/>
                  </a:lnTo>
                  <a:lnTo>
                    <a:pt x="155601" y="87315"/>
                  </a:lnTo>
                  <a:lnTo>
                    <a:pt x="163527" y="85198"/>
                  </a:lnTo>
                  <a:lnTo>
                    <a:pt x="170924" y="83874"/>
                  </a:lnTo>
                  <a:lnTo>
                    <a:pt x="178849" y="82551"/>
                  </a:lnTo>
                  <a:lnTo>
                    <a:pt x="186510" y="81228"/>
                  </a:lnTo>
                  <a:lnTo>
                    <a:pt x="193907" y="80434"/>
                  </a:lnTo>
                  <a:lnTo>
                    <a:pt x="201304" y="79640"/>
                  </a:lnTo>
                  <a:lnTo>
                    <a:pt x="208966" y="79375"/>
                  </a:lnTo>
                  <a:close/>
                  <a:moveTo>
                    <a:pt x="1713004" y="79375"/>
                  </a:moveTo>
                  <a:lnTo>
                    <a:pt x="1722007" y="79375"/>
                  </a:lnTo>
                  <a:lnTo>
                    <a:pt x="1729156" y="79375"/>
                  </a:lnTo>
                  <a:lnTo>
                    <a:pt x="1736570" y="79640"/>
                  </a:lnTo>
                  <a:lnTo>
                    <a:pt x="1743984" y="80434"/>
                  </a:lnTo>
                  <a:lnTo>
                    <a:pt x="1751398" y="81228"/>
                  </a:lnTo>
                  <a:lnTo>
                    <a:pt x="1759077" y="82551"/>
                  </a:lnTo>
                  <a:lnTo>
                    <a:pt x="1767021" y="83874"/>
                  </a:lnTo>
                  <a:lnTo>
                    <a:pt x="1774699" y="85198"/>
                  </a:lnTo>
                  <a:lnTo>
                    <a:pt x="1782643" y="87315"/>
                  </a:lnTo>
                  <a:lnTo>
                    <a:pt x="1787674" y="88638"/>
                  </a:lnTo>
                  <a:lnTo>
                    <a:pt x="1792970" y="90226"/>
                  </a:lnTo>
                  <a:lnTo>
                    <a:pt x="1798001" y="92079"/>
                  </a:lnTo>
                  <a:lnTo>
                    <a:pt x="1803031" y="93931"/>
                  </a:lnTo>
                  <a:lnTo>
                    <a:pt x="1813093" y="98166"/>
                  </a:lnTo>
                  <a:lnTo>
                    <a:pt x="1822626" y="102930"/>
                  </a:lnTo>
                  <a:lnTo>
                    <a:pt x="1831628" y="108223"/>
                  </a:lnTo>
                  <a:lnTo>
                    <a:pt x="1840366" y="114045"/>
                  </a:lnTo>
                  <a:lnTo>
                    <a:pt x="1848310" y="120397"/>
                  </a:lnTo>
                  <a:lnTo>
                    <a:pt x="1856253" y="126749"/>
                  </a:lnTo>
                  <a:lnTo>
                    <a:pt x="1863667" y="134159"/>
                  </a:lnTo>
                  <a:lnTo>
                    <a:pt x="1870817" y="141570"/>
                  </a:lnTo>
                  <a:lnTo>
                    <a:pt x="1877436" y="148980"/>
                  </a:lnTo>
                  <a:lnTo>
                    <a:pt x="1883526" y="157185"/>
                  </a:lnTo>
                  <a:lnTo>
                    <a:pt x="1889352" y="165389"/>
                  </a:lnTo>
                  <a:lnTo>
                    <a:pt x="1894912" y="174123"/>
                  </a:lnTo>
                  <a:lnTo>
                    <a:pt x="1899943" y="182856"/>
                  </a:lnTo>
                  <a:lnTo>
                    <a:pt x="1904709" y="191855"/>
                  </a:lnTo>
                  <a:lnTo>
                    <a:pt x="1908946" y="200853"/>
                  </a:lnTo>
                  <a:lnTo>
                    <a:pt x="1913182" y="210116"/>
                  </a:lnTo>
                  <a:lnTo>
                    <a:pt x="1916625" y="219379"/>
                  </a:lnTo>
                  <a:lnTo>
                    <a:pt x="1920067" y="228907"/>
                  </a:lnTo>
                  <a:lnTo>
                    <a:pt x="1923244" y="238435"/>
                  </a:lnTo>
                  <a:lnTo>
                    <a:pt x="1925627" y="248227"/>
                  </a:lnTo>
                  <a:lnTo>
                    <a:pt x="1928275" y="258019"/>
                  </a:lnTo>
                  <a:lnTo>
                    <a:pt x="1930393" y="267812"/>
                  </a:lnTo>
                  <a:lnTo>
                    <a:pt x="1932512" y="277604"/>
                  </a:lnTo>
                  <a:lnTo>
                    <a:pt x="1933836" y="287926"/>
                  </a:lnTo>
                  <a:lnTo>
                    <a:pt x="1935160" y="297983"/>
                  </a:lnTo>
                  <a:lnTo>
                    <a:pt x="1936483" y="307775"/>
                  </a:lnTo>
                  <a:lnTo>
                    <a:pt x="1937278" y="317832"/>
                  </a:lnTo>
                  <a:lnTo>
                    <a:pt x="1937807" y="327889"/>
                  </a:lnTo>
                  <a:lnTo>
                    <a:pt x="1938337" y="337946"/>
                  </a:lnTo>
                  <a:lnTo>
                    <a:pt x="1938337" y="348003"/>
                  </a:lnTo>
                  <a:lnTo>
                    <a:pt x="1938337" y="358060"/>
                  </a:lnTo>
                  <a:lnTo>
                    <a:pt x="1937807" y="368382"/>
                  </a:lnTo>
                  <a:lnTo>
                    <a:pt x="1937278" y="378439"/>
                  </a:lnTo>
                  <a:lnTo>
                    <a:pt x="1936483" y="388760"/>
                  </a:lnTo>
                  <a:lnTo>
                    <a:pt x="1935160" y="398553"/>
                  </a:lnTo>
                  <a:lnTo>
                    <a:pt x="1933836" y="408345"/>
                  </a:lnTo>
                  <a:lnTo>
                    <a:pt x="1932512" y="418137"/>
                  </a:lnTo>
                  <a:lnTo>
                    <a:pt x="1930393" y="427665"/>
                  </a:lnTo>
                  <a:lnTo>
                    <a:pt x="1928540" y="437193"/>
                  </a:lnTo>
                  <a:lnTo>
                    <a:pt x="1925892" y="446456"/>
                  </a:lnTo>
                  <a:lnTo>
                    <a:pt x="1923509" y="455719"/>
                  </a:lnTo>
                  <a:lnTo>
                    <a:pt x="1920596" y="464717"/>
                  </a:lnTo>
                  <a:lnTo>
                    <a:pt x="1917684" y="473451"/>
                  </a:lnTo>
                  <a:lnTo>
                    <a:pt x="1914241" y="482185"/>
                  </a:lnTo>
                  <a:lnTo>
                    <a:pt x="1910535" y="490389"/>
                  </a:lnTo>
                  <a:lnTo>
                    <a:pt x="1906563" y="498593"/>
                  </a:lnTo>
                  <a:lnTo>
                    <a:pt x="1901267" y="509180"/>
                  </a:lnTo>
                  <a:lnTo>
                    <a:pt x="1895442" y="519502"/>
                  </a:lnTo>
                  <a:lnTo>
                    <a:pt x="1889352" y="529823"/>
                  </a:lnTo>
                  <a:lnTo>
                    <a:pt x="1883262" y="539616"/>
                  </a:lnTo>
                  <a:lnTo>
                    <a:pt x="1876907" y="549143"/>
                  </a:lnTo>
                  <a:lnTo>
                    <a:pt x="1870287" y="558671"/>
                  </a:lnTo>
                  <a:lnTo>
                    <a:pt x="1863403" y="567934"/>
                  </a:lnTo>
                  <a:lnTo>
                    <a:pt x="1856253" y="576932"/>
                  </a:lnTo>
                  <a:lnTo>
                    <a:pt x="1849369" y="585931"/>
                  </a:lnTo>
                  <a:lnTo>
                    <a:pt x="1841955" y="594664"/>
                  </a:lnTo>
                  <a:lnTo>
                    <a:pt x="1834276" y="603133"/>
                  </a:lnTo>
                  <a:lnTo>
                    <a:pt x="1826597" y="611338"/>
                  </a:lnTo>
                  <a:lnTo>
                    <a:pt x="1818654" y="619542"/>
                  </a:lnTo>
                  <a:lnTo>
                    <a:pt x="1810710" y="627482"/>
                  </a:lnTo>
                  <a:lnTo>
                    <a:pt x="1802502" y="635422"/>
                  </a:lnTo>
                  <a:lnTo>
                    <a:pt x="1794294" y="642832"/>
                  </a:lnTo>
                  <a:lnTo>
                    <a:pt x="1786085" y="650243"/>
                  </a:lnTo>
                  <a:lnTo>
                    <a:pt x="1777612" y="657653"/>
                  </a:lnTo>
                  <a:lnTo>
                    <a:pt x="1768874" y="664534"/>
                  </a:lnTo>
                  <a:lnTo>
                    <a:pt x="1760136" y="671680"/>
                  </a:lnTo>
                  <a:lnTo>
                    <a:pt x="1751398" y="678296"/>
                  </a:lnTo>
                  <a:lnTo>
                    <a:pt x="1742660" y="684648"/>
                  </a:lnTo>
                  <a:lnTo>
                    <a:pt x="1724655" y="697352"/>
                  </a:lnTo>
                  <a:lnTo>
                    <a:pt x="1706385" y="709526"/>
                  </a:lnTo>
                  <a:lnTo>
                    <a:pt x="1688114" y="720906"/>
                  </a:lnTo>
                  <a:lnTo>
                    <a:pt x="1669844" y="732022"/>
                  </a:lnTo>
                  <a:lnTo>
                    <a:pt x="1651309" y="742344"/>
                  </a:lnTo>
                  <a:lnTo>
                    <a:pt x="1632774" y="752136"/>
                  </a:lnTo>
                  <a:lnTo>
                    <a:pt x="1614504" y="761664"/>
                  </a:lnTo>
                  <a:lnTo>
                    <a:pt x="1596234" y="770397"/>
                  </a:lnTo>
                  <a:lnTo>
                    <a:pt x="1577964" y="778866"/>
                  </a:lnTo>
                  <a:lnTo>
                    <a:pt x="1559958" y="786806"/>
                  </a:lnTo>
                  <a:lnTo>
                    <a:pt x="1542217" y="794217"/>
                  </a:lnTo>
                  <a:lnTo>
                    <a:pt x="1525271" y="801362"/>
                  </a:lnTo>
                  <a:lnTo>
                    <a:pt x="1508060" y="807979"/>
                  </a:lnTo>
                  <a:lnTo>
                    <a:pt x="1491379" y="814331"/>
                  </a:lnTo>
                  <a:lnTo>
                    <a:pt x="1475756" y="820153"/>
                  </a:lnTo>
                  <a:lnTo>
                    <a:pt x="1445306" y="830739"/>
                  </a:lnTo>
                  <a:lnTo>
                    <a:pt x="1417768" y="840532"/>
                  </a:lnTo>
                  <a:lnTo>
                    <a:pt x="1393673" y="848207"/>
                  </a:lnTo>
                  <a:lnTo>
                    <a:pt x="1370636" y="856147"/>
                  </a:lnTo>
                  <a:lnTo>
                    <a:pt x="1361369" y="859323"/>
                  </a:lnTo>
                  <a:lnTo>
                    <a:pt x="1353955" y="861969"/>
                  </a:lnTo>
                  <a:lnTo>
                    <a:pt x="1348394" y="864616"/>
                  </a:lnTo>
                  <a:lnTo>
                    <a:pt x="1346276" y="865674"/>
                  </a:lnTo>
                  <a:lnTo>
                    <a:pt x="1343893" y="866998"/>
                  </a:lnTo>
                  <a:lnTo>
                    <a:pt x="1341775" y="869380"/>
                  </a:lnTo>
                  <a:lnTo>
                    <a:pt x="1339127" y="872555"/>
                  </a:lnTo>
                  <a:lnTo>
                    <a:pt x="1337009" y="876261"/>
                  </a:lnTo>
                  <a:lnTo>
                    <a:pt x="1334890" y="880760"/>
                  </a:lnTo>
                  <a:lnTo>
                    <a:pt x="1333566" y="885259"/>
                  </a:lnTo>
                  <a:lnTo>
                    <a:pt x="1332507" y="890023"/>
                  </a:lnTo>
                  <a:lnTo>
                    <a:pt x="1332242" y="894522"/>
                  </a:lnTo>
                  <a:lnTo>
                    <a:pt x="1332507" y="897169"/>
                  </a:lnTo>
                  <a:lnTo>
                    <a:pt x="1332772" y="899551"/>
                  </a:lnTo>
                  <a:lnTo>
                    <a:pt x="1333302" y="901932"/>
                  </a:lnTo>
                  <a:lnTo>
                    <a:pt x="1333831" y="904050"/>
                  </a:lnTo>
                  <a:lnTo>
                    <a:pt x="1334625" y="906167"/>
                  </a:lnTo>
                  <a:lnTo>
                    <a:pt x="1335685" y="908020"/>
                  </a:lnTo>
                  <a:lnTo>
                    <a:pt x="1337273" y="910137"/>
                  </a:lnTo>
                  <a:lnTo>
                    <a:pt x="1338597" y="911990"/>
                  </a:lnTo>
                  <a:lnTo>
                    <a:pt x="1340716" y="914107"/>
                  </a:lnTo>
                  <a:lnTo>
                    <a:pt x="1343363" y="916224"/>
                  </a:lnTo>
                  <a:lnTo>
                    <a:pt x="1346806" y="918606"/>
                  </a:lnTo>
                  <a:lnTo>
                    <a:pt x="1350777" y="920723"/>
                  </a:lnTo>
                  <a:lnTo>
                    <a:pt x="1355544" y="923105"/>
                  </a:lnTo>
                  <a:lnTo>
                    <a:pt x="1361369" y="924958"/>
                  </a:lnTo>
                  <a:lnTo>
                    <a:pt x="1367988" y="926546"/>
                  </a:lnTo>
                  <a:lnTo>
                    <a:pt x="1375932" y="928134"/>
                  </a:lnTo>
                  <a:lnTo>
                    <a:pt x="1380169" y="929192"/>
                  </a:lnTo>
                  <a:lnTo>
                    <a:pt x="1384405" y="930251"/>
                  </a:lnTo>
                  <a:lnTo>
                    <a:pt x="1388377" y="932368"/>
                  </a:lnTo>
                  <a:lnTo>
                    <a:pt x="1392084" y="934221"/>
                  </a:lnTo>
                  <a:lnTo>
                    <a:pt x="1395261" y="936867"/>
                  </a:lnTo>
                  <a:lnTo>
                    <a:pt x="1398704" y="939514"/>
                  </a:lnTo>
                  <a:lnTo>
                    <a:pt x="1401616" y="942690"/>
                  </a:lnTo>
                  <a:lnTo>
                    <a:pt x="1403999" y="946130"/>
                  </a:lnTo>
                  <a:lnTo>
                    <a:pt x="1406382" y="949306"/>
                  </a:lnTo>
                  <a:lnTo>
                    <a:pt x="1408236" y="953276"/>
                  </a:lnTo>
                  <a:lnTo>
                    <a:pt x="1410089" y="957246"/>
                  </a:lnTo>
                  <a:lnTo>
                    <a:pt x="1411149" y="961481"/>
                  </a:lnTo>
                  <a:lnTo>
                    <a:pt x="1411943" y="965980"/>
                  </a:lnTo>
                  <a:lnTo>
                    <a:pt x="1412472" y="970214"/>
                  </a:lnTo>
                  <a:lnTo>
                    <a:pt x="1412472" y="974713"/>
                  </a:lnTo>
                  <a:lnTo>
                    <a:pt x="1411943" y="979477"/>
                  </a:lnTo>
                  <a:lnTo>
                    <a:pt x="1411149" y="983977"/>
                  </a:lnTo>
                  <a:lnTo>
                    <a:pt x="1410089" y="988211"/>
                  </a:lnTo>
                  <a:lnTo>
                    <a:pt x="1408236" y="992446"/>
                  </a:lnTo>
                  <a:lnTo>
                    <a:pt x="1406382" y="996415"/>
                  </a:lnTo>
                  <a:lnTo>
                    <a:pt x="1403735" y="999591"/>
                  </a:lnTo>
                  <a:lnTo>
                    <a:pt x="1401351" y="1003032"/>
                  </a:lnTo>
                  <a:lnTo>
                    <a:pt x="1398439" y="1006208"/>
                  </a:lnTo>
                  <a:lnTo>
                    <a:pt x="1394997" y="1008854"/>
                  </a:lnTo>
                  <a:lnTo>
                    <a:pt x="1391819" y="1011236"/>
                  </a:lnTo>
                  <a:lnTo>
                    <a:pt x="1388112" y="1013354"/>
                  </a:lnTo>
                  <a:lnTo>
                    <a:pt x="1384140" y="1015206"/>
                  </a:lnTo>
                  <a:lnTo>
                    <a:pt x="1380169" y="1016265"/>
                  </a:lnTo>
                  <a:lnTo>
                    <a:pt x="1375932" y="1017059"/>
                  </a:lnTo>
                  <a:lnTo>
                    <a:pt x="1371695" y="1017588"/>
                  </a:lnTo>
                  <a:lnTo>
                    <a:pt x="1367459" y="1017588"/>
                  </a:lnTo>
                  <a:lnTo>
                    <a:pt x="1362958" y="1017323"/>
                  </a:lnTo>
                  <a:lnTo>
                    <a:pt x="1356338" y="1016000"/>
                  </a:lnTo>
                  <a:lnTo>
                    <a:pt x="1349718" y="1014942"/>
                  </a:lnTo>
                  <a:lnTo>
                    <a:pt x="1343363" y="1013089"/>
                  </a:lnTo>
                  <a:lnTo>
                    <a:pt x="1337273" y="1011501"/>
                  </a:lnTo>
                  <a:lnTo>
                    <a:pt x="1330918" y="1009119"/>
                  </a:lnTo>
                  <a:lnTo>
                    <a:pt x="1325093" y="1007266"/>
                  </a:lnTo>
                  <a:lnTo>
                    <a:pt x="1319533" y="1004620"/>
                  </a:lnTo>
                  <a:lnTo>
                    <a:pt x="1313972" y="1002238"/>
                  </a:lnTo>
                  <a:lnTo>
                    <a:pt x="1308147" y="999327"/>
                  </a:lnTo>
                  <a:lnTo>
                    <a:pt x="1303116" y="996415"/>
                  </a:lnTo>
                  <a:lnTo>
                    <a:pt x="1298085" y="992975"/>
                  </a:lnTo>
                  <a:lnTo>
                    <a:pt x="1293319" y="989534"/>
                  </a:lnTo>
                  <a:lnTo>
                    <a:pt x="1288553" y="985829"/>
                  </a:lnTo>
                  <a:lnTo>
                    <a:pt x="1284316" y="982389"/>
                  </a:lnTo>
                  <a:lnTo>
                    <a:pt x="1280080" y="978154"/>
                  </a:lnTo>
                  <a:lnTo>
                    <a:pt x="1276108" y="973920"/>
                  </a:lnTo>
                  <a:lnTo>
                    <a:pt x="1272136" y="969685"/>
                  </a:lnTo>
                  <a:lnTo>
                    <a:pt x="1268959" y="965186"/>
                  </a:lnTo>
                  <a:lnTo>
                    <a:pt x="1265516" y="960422"/>
                  </a:lnTo>
                  <a:lnTo>
                    <a:pt x="1262604" y="955658"/>
                  </a:lnTo>
                  <a:lnTo>
                    <a:pt x="1259956" y="950894"/>
                  </a:lnTo>
                  <a:lnTo>
                    <a:pt x="1257308" y="945866"/>
                  </a:lnTo>
                  <a:lnTo>
                    <a:pt x="1255190" y="941102"/>
                  </a:lnTo>
                  <a:lnTo>
                    <a:pt x="1253071" y="935544"/>
                  </a:lnTo>
                  <a:lnTo>
                    <a:pt x="1251483" y="930516"/>
                  </a:lnTo>
                  <a:lnTo>
                    <a:pt x="1250159" y="925487"/>
                  </a:lnTo>
                  <a:lnTo>
                    <a:pt x="1248570" y="920194"/>
                  </a:lnTo>
                  <a:lnTo>
                    <a:pt x="1247776" y="915165"/>
                  </a:lnTo>
                  <a:lnTo>
                    <a:pt x="1246981" y="909872"/>
                  </a:lnTo>
                  <a:lnTo>
                    <a:pt x="1246452" y="904844"/>
                  </a:lnTo>
                  <a:lnTo>
                    <a:pt x="1246187" y="899551"/>
                  </a:lnTo>
                  <a:lnTo>
                    <a:pt x="1246187" y="894522"/>
                  </a:lnTo>
                  <a:lnTo>
                    <a:pt x="1246452" y="886318"/>
                  </a:lnTo>
                  <a:lnTo>
                    <a:pt x="1247246" y="878378"/>
                  </a:lnTo>
                  <a:lnTo>
                    <a:pt x="1248305" y="870174"/>
                  </a:lnTo>
                  <a:lnTo>
                    <a:pt x="1250159" y="862498"/>
                  </a:lnTo>
                  <a:lnTo>
                    <a:pt x="1252277" y="854823"/>
                  </a:lnTo>
                  <a:lnTo>
                    <a:pt x="1254925" y="847413"/>
                  </a:lnTo>
                  <a:lnTo>
                    <a:pt x="1257838" y="840003"/>
                  </a:lnTo>
                  <a:lnTo>
                    <a:pt x="1261280" y="833121"/>
                  </a:lnTo>
                  <a:lnTo>
                    <a:pt x="1264987" y="826240"/>
                  </a:lnTo>
                  <a:lnTo>
                    <a:pt x="1269223" y="819888"/>
                  </a:lnTo>
                  <a:lnTo>
                    <a:pt x="1273990" y="813801"/>
                  </a:lnTo>
                  <a:lnTo>
                    <a:pt x="1278756" y="807714"/>
                  </a:lnTo>
                  <a:lnTo>
                    <a:pt x="1284051" y="802156"/>
                  </a:lnTo>
                  <a:lnTo>
                    <a:pt x="1289877" y="796863"/>
                  </a:lnTo>
                  <a:lnTo>
                    <a:pt x="1296232" y="792099"/>
                  </a:lnTo>
                  <a:lnTo>
                    <a:pt x="1302851" y="787600"/>
                  </a:lnTo>
                  <a:lnTo>
                    <a:pt x="1306558" y="785748"/>
                  </a:lnTo>
                  <a:lnTo>
                    <a:pt x="1310000" y="783630"/>
                  </a:lnTo>
                  <a:lnTo>
                    <a:pt x="1316620" y="780454"/>
                  </a:lnTo>
                  <a:lnTo>
                    <a:pt x="1324034" y="777808"/>
                  </a:lnTo>
                  <a:lnTo>
                    <a:pt x="1331448" y="774897"/>
                  </a:lnTo>
                  <a:lnTo>
                    <a:pt x="1348394" y="768809"/>
                  </a:lnTo>
                  <a:lnTo>
                    <a:pt x="1367988" y="762193"/>
                  </a:lnTo>
                  <a:lnTo>
                    <a:pt x="1390230" y="755047"/>
                  </a:lnTo>
                  <a:lnTo>
                    <a:pt x="1414856" y="746578"/>
                  </a:lnTo>
                  <a:lnTo>
                    <a:pt x="1441069" y="737580"/>
                  </a:lnTo>
                  <a:lnTo>
                    <a:pt x="1469137" y="727258"/>
                  </a:lnTo>
                  <a:lnTo>
                    <a:pt x="1483965" y="721700"/>
                  </a:lnTo>
                  <a:lnTo>
                    <a:pt x="1498528" y="715613"/>
                  </a:lnTo>
                  <a:lnTo>
                    <a:pt x="1513621" y="709526"/>
                  </a:lnTo>
                  <a:lnTo>
                    <a:pt x="1528978" y="702645"/>
                  </a:lnTo>
                  <a:lnTo>
                    <a:pt x="1544336" y="696028"/>
                  </a:lnTo>
                  <a:lnTo>
                    <a:pt x="1559958" y="688618"/>
                  </a:lnTo>
                  <a:lnTo>
                    <a:pt x="1575581" y="681472"/>
                  </a:lnTo>
                  <a:lnTo>
                    <a:pt x="1591203" y="673532"/>
                  </a:lnTo>
                  <a:lnTo>
                    <a:pt x="1606825" y="665063"/>
                  </a:lnTo>
                  <a:lnTo>
                    <a:pt x="1622183" y="656594"/>
                  </a:lnTo>
                  <a:lnTo>
                    <a:pt x="1637540" y="647596"/>
                  </a:lnTo>
                  <a:lnTo>
                    <a:pt x="1652898" y="638333"/>
                  </a:lnTo>
                  <a:lnTo>
                    <a:pt x="1667726" y="628541"/>
                  </a:lnTo>
                  <a:lnTo>
                    <a:pt x="1682554" y="618748"/>
                  </a:lnTo>
                  <a:lnTo>
                    <a:pt x="1696852" y="608162"/>
                  </a:lnTo>
                  <a:lnTo>
                    <a:pt x="1711151" y="597311"/>
                  </a:lnTo>
                  <a:lnTo>
                    <a:pt x="1720154" y="589901"/>
                  </a:lnTo>
                  <a:lnTo>
                    <a:pt x="1729421" y="582225"/>
                  </a:lnTo>
                  <a:lnTo>
                    <a:pt x="1738159" y="574286"/>
                  </a:lnTo>
                  <a:lnTo>
                    <a:pt x="1746897" y="566611"/>
                  </a:lnTo>
                  <a:lnTo>
                    <a:pt x="1755370" y="558406"/>
                  </a:lnTo>
                  <a:lnTo>
                    <a:pt x="1763578" y="549937"/>
                  </a:lnTo>
                  <a:lnTo>
                    <a:pt x="1771522" y="541468"/>
                  </a:lnTo>
                  <a:lnTo>
                    <a:pt x="1778936" y="532734"/>
                  </a:lnTo>
                  <a:lnTo>
                    <a:pt x="1786615" y="523736"/>
                  </a:lnTo>
                  <a:lnTo>
                    <a:pt x="1793499" y="514738"/>
                  </a:lnTo>
                  <a:lnTo>
                    <a:pt x="1800648" y="505475"/>
                  </a:lnTo>
                  <a:lnTo>
                    <a:pt x="1807003" y="496212"/>
                  </a:lnTo>
                  <a:lnTo>
                    <a:pt x="1813623" y="486684"/>
                  </a:lnTo>
                  <a:lnTo>
                    <a:pt x="1819448" y="476892"/>
                  </a:lnTo>
                  <a:lnTo>
                    <a:pt x="1825009" y="466835"/>
                  </a:lnTo>
                  <a:lnTo>
                    <a:pt x="1830304" y="456778"/>
                  </a:lnTo>
                  <a:lnTo>
                    <a:pt x="1832952" y="452014"/>
                  </a:lnTo>
                  <a:lnTo>
                    <a:pt x="1835335" y="446456"/>
                  </a:lnTo>
                  <a:lnTo>
                    <a:pt x="1837189" y="440898"/>
                  </a:lnTo>
                  <a:lnTo>
                    <a:pt x="1839307" y="435076"/>
                  </a:lnTo>
                  <a:lnTo>
                    <a:pt x="1841161" y="428724"/>
                  </a:lnTo>
                  <a:lnTo>
                    <a:pt x="1843014" y="422372"/>
                  </a:lnTo>
                  <a:lnTo>
                    <a:pt x="1844868" y="416020"/>
                  </a:lnTo>
                  <a:lnTo>
                    <a:pt x="1846192" y="408874"/>
                  </a:lnTo>
                  <a:lnTo>
                    <a:pt x="1847515" y="401729"/>
                  </a:lnTo>
                  <a:lnTo>
                    <a:pt x="1848575" y="394318"/>
                  </a:lnTo>
                  <a:lnTo>
                    <a:pt x="1849899" y="386908"/>
                  </a:lnTo>
                  <a:lnTo>
                    <a:pt x="1850693" y="379497"/>
                  </a:lnTo>
                  <a:lnTo>
                    <a:pt x="1851487" y="371558"/>
                  </a:lnTo>
                  <a:lnTo>
                    <a:pt x="1851752" y="363618"/>
                  </a:lnTo>
                  <a:lnTo>
                    <a:pt x="1852017" y="355678"/>
                  </a:lnTo>
                  <a:lnTo>
                    <a:pt x="1852282" y="348003"/>
                  </a:lnTo>
                  <a:lnTo>
                    <a:pt x="1852017" y="336093"/>
                  </a:lnTo>
                  <a:lnTo>
                    <a:pt x="1851487" y="324713"/>
                  </a:lnTo>
                  <a:lnTo>
                    <a:pt x="1850428" y="313068"/>
                  </a:lnTo>
                  <a:lnTo>
                    <a:pt x="1849104" y="301953"/>
                  </a:lnTo>
                  <a:lnTo>
                    <a:pt x="1846986" y="290572"/>
                  </a:lnTo>
                  <a:lnTo>
                    <a:pt x="1844603" y="279721"/>
                  </a:lnTo>
                  <a:lnTo>
                    <a:pt x="1841955" y="269135"/>
                  </a:lnTo>
                  <a:lnTo>
                    <a:pt x="1838513" y="258549"/>
                  </a:lnTo>
                  <a:lnTo>
                    <a:pt x="1835335" y="248756"/>
                  </a:lnTo>
                  <a:lnTo>
                    <a:pt x="1831364" y="239493"/>
                  </a:lnTo>
                  <a:lnTo>
                    <a:pt x="1826862" y="230495"/>
                  </a:lnTo>
                  <a:lnTo>
                    <a:pt x="1822361" y="222290"/>
                  </a:lnTo>
                  <a:lnTo>
                    <a:pt x="1817330" y="214615"/>
                  </a:lnTo>
                  <a:lnTo>
                    <a:pt x="1811769" y="207470"/>
                  </a:lnTo>
                  <a:lnTo>
                    <a:pt x="1806209" y="201118"/>
                  </a:lnTo>
                  <a:lnTo>
                    <a:pt x="1803031" y="198207"/>
                  </a:lnTo>
                  <a:lnTo>
                    <a:pt x="1800384" y="195295"/>
                  </a:lnTo>
                  <a:lnTo>
                    <a:pt x="1796147" y="191855"/>
                  </a:lnTo>
                  <a:lnTo>
                    <a:pt x="1791646" y="188679"/>
                  </a:lnTo>
                  <a:lnTo>
                    <a:pt x="1787409" y="185503"/>
                  </a:lnTo>
                  <a:lnTo>
                    <a:pt x="1782643" y="182856"/>
                  </a:lnTo>
                  <a:lnTo>
                    <a:pt x="1777877" y="180474"/>
                  </a:lnTo>
                  <a:lnTo>
                    <a:pt x="1772846" y="178357"/>
                  </a:lnTo>
                  <a:lnTo>
                    <a:pt x="1767550" y="176240"/>
                  </a:lnTo>
                  <a:lnTo>
                    <a:pt x="1761725" y="174652"/>
                  </a:lnTo>
                  <a:lnTo>
                    <a:pt x="1751133" y="172270"/>
                  </a:lnTo>
                  <a:lnTo>
                    <a:pt x="1740807" y="170682"/>
                  </a:lnTo>
                  <a:lnTo>
                    <a:pt x="1731010" y="169623"/>
                  </a:lnTo>
                  <a:lnTo>
                    <a:pt x="1722007" y="169359"/>
                  </a:lnTo>
                  <a:lnTo>
                    <a:pt x="1716711" y="169623"/>
                  </a:lnTo>
                  <a:lnTo>
                    <a:pt x="1711151" y="169888"/>
                  </a:lnTo>
                  <a:lnTo>
                    <a:pt x="1706120" y="170417"/>
                  </a:lnTo>
                  <a:lnTo>
                    <a:pt x="1701354" y="170947"/>
                  </a:lnTo>
                  <a:lnTo>
                    <a:pt x="1696588" y="171741"/>
                  </a:lnTo>
                  <a:lnTo>
                    <a:pt x="1692086" y="172799"/>
                  </a:lnTo>
                  <a:lnTo>
                    <a:pt x="1687585" y="174387"/>
                  </a:lnTo>
                  <a:lnTo>
                    <a:pt x="1683084" y="175711"/>
                  </a:lnTo>
                  <a:lnTo>
                    <a:pt x="1678847" y="177034"/>
                  </a:lnTo>
                  <a:lnTo>
                    <a:pt x="1674610" y="178886"/>
                  </a:lnTo>
                  <a:lnTo>
                    <a:pt x="1670903" y="180739"/>
                  </a:lnTo>
                  <a:lnTo>
                    <a:pt x="1666932" y="182856"/>
                  </a:lnTo>
                  <a:lnTo>
                    <a:pt x="1659253" y="187356"/>
                  </a:lnTo>
                  <a:lnTo>
                    <a:pt x="1651574" y="192384"/>
                  </a:lnTo>
                  <a:lnTo>
                    <a:pt x="1644690" y="197942"/>
                  </a:lnTo>
                  <a:lnTo>
                    <a:pt x="1637805" y="203764"/>
                  </a:lnTo>
                  <a:lnTo>
                    <a:pt x="1631185" y="210645"/>
                  </a:lnTo>
                  <a:lnTo>
                    <a:pt x="1625095" y="217262"/>
                  </a:lnTo>
                  <a:lnTo>
                    <a:pt x="1619005" y="224937"/>
                  </a:lnTo>
                  <a:lnTo>
                    <a:pt x="1613445" y="232612"/>
                  </a:lnTo>
                  <a:lnTo>
                    <a:pt x="1608149" y="240287"/>
                  </a:lnTo>
                  <a:lnTo>
                    <a:pt x="1603118" y="248227"/>
                  </a:lnTo>
                  <a:lnTo>
                    <a:pt x="1598352" y="256431"/>
                  </a:lnTo>
                  <a:lnTo>
                    <a:pt x="1594115" y="264636"/>
                  </a:lnTo>
                  <a:lnTo>
                    <a:pt x="1589879" y="272575"/>
                  </a:lnTo>
                  <a:lnTo>
                    <a:pt x="1586172" y="280515"/>
                  </a:lnTo>
                  <a:lnTo>
                    <a:pt x="1582730" y="288455"/>
                  </a:lnTo>
                  <a:lnTo>
                    <a:pt x="1580082" y="295601"/>
                  </a:lnTo>
                  <a:lnTo>
                    <a:pt x="1574786" y="309628"/>
                  </a:lnTo>
                  <a:lnTo>
                    <a:pt x="1571079" y="321537"/>
                  </a:lnTo>
                  <a:lnTo>
                    <a:pt x="1568167" y="330800"/>
                  </a:lnTo>
                  <a:lnTo>
                    <a:pt x="1566578" y="336623"/>
                  </a:lnTo>
                  <a:lnTo>
                    <a:pt x="1566313" y="339005"/>
                  </a:lnTo>
                  <a:lnTo>
                    <a:pt x="1564724" y="343504"/>
                  </a:lnTo>
                  <a:lnTo>
                    <a:pt x="1563400" y="347738"/>
                  </a:lnTo>
                  <a:lnTo>
                    <a:pt x="1561547" y="351708"/>
                  </a:lnTo>
                  <a:lnTo>
                    <a:pt x="1559164" y="355149"/>
                  </a:lnTo>
                  <a:lnTo>
                    <a:pt x="1556781" y="358589"/>
                  </a:lnTo>
                  <a:lnTo>
                    <a:pt x="1553603" y="361765"/>
                  </a:lnTo>
                  <a:lnTo>
                    <a:pt x="1550426" y="364412"/>
                  </a:lnTo>
                  <a:lnTo>
                    <a:pt x="1547248" y="367058"/>
                  </a:lnTo>
                  <a:lnTo>
                    <a:pt x="1543806" y="369176"/>
                  </a:lnTo>
                  <a:lnTo>
                    <a:pt x="1539834" y="371028"/>
                  </a:lnTo>
                  <a:lnTo>
                    <a:pt x="1535863" y="372352"/>
                  </a:lnTo>
                  <a:lnTo>
                    <a:pt x="1531891" y="373410"/>
                  </a:lnTo>
                  <a:lnTo>
                    <a:pt x="1527654" y="373940"/>
                  </a:lnTo>
                  <a:lnTo>
                    <a:pt x="1523418" y="373940"/>
                  </a:lnTo>
                  <a:lnTo>
                    <a:pt x="1518916" y="373675"/>
                  </a:lnTo>
                  <a:lnTo>
                    <a:pt x="1514680" y="372881"/>
                  </a:lnTo>
                  <a:lnTo>
                    <a:pt x="1510708" y="371822"/>
                  </a:lnTo>
                  <a:lnTo>
                    <a:pt x="1506736" y="370234"/>
                  </a:lnTo>
                  <a:lnTo>
                    <a:pt x="1502764" y="368117"/>
                  </a:lnTo>
                  <a:lnTo>
                    <a:pt x="1499057" y="366000"/>
                  </a:lnTo>
                  <a:lnTo>
                    <a:pt x="1495880" y="363089"/>
                  </a:lnTo>
                  <a:lnTo>
                    <a:pt x="1492967" y="359913"/>
                  </a:lnTo>
                  <a:lnTo>
                    <a:pt x="1490055" y="357001"/>
                  </a:lnTo>
                  <a:lnTo>
                    <a:pt x="1487936" y="353296"/>
                  </a:lnTo>
                  <a:lnTo>
                    <a:pt x="1485818" y="349591"/>
                  </a:lnTo>
                  <a:lnTo>
                    <a:pt x="1484229" y="345621"/>
                  </a:lnTo>
                  <a:lnTo>
                    <a:pt x="1482641" y="341387"/>
                  </a:lnTo>
                  <a:lnTo>
                    <a:pt x="1481582" y="337152"/>
                  </a:lnTo>
                  <a:lnTo>
                    <a:pt x="1481052" y="332653"/>
                  </a:lnTo>
                  <a:lnTo>
                    <a:pt x="1481052" y="328154"/>
                  </a:lnTo>
                  <a:lnTo>
                    <a:pt x="1481317" y="323654"/>
                  </a:lnTo>
                  <a:lnTo>
                    <a:pt x="1482111" y="319420"/>
                  </a:lnTo>
                  <a:lnTo>
                    <a:pt x="1483700" y="312539"/>
                  </a:lnTo>
                  <a:lnTo>
                    <a:pt x="1485553" y="305922"/>
                  </a:lnTo>
                  <a:lnTo>
                    <a:pt x="1488201" y="296924"/>
                  </a:lnTo>
                  <a:lnTo>
                    <a:pt x="1491379" y="286073"/>
                  </a:lnTo>
                  <a:lnTo>
                    <a:pt x="1495615" y="273899"/>
                  </a:lnTo>
                  <a:lnTo>
                    <a:pt x="1500646" y="260401"/>
                  </a:lnTo>
                  <a:lnTo>
                    <a:pt x="1507001" y="245316"/>
                  </a:lnTo>
                  <a:lnTo>
                    <a:pt x="1513885" y="229966"/>
                  </a:lnTo>
                  <a:lnTo>
                    <a:pt x="1517857" y="222026"/>
                  </a:lnTo>
                  <a:lnTo>
                    <a:pt x="1522094" y="213821"/>
                  </a:lnTo>
                  <a:lnTo>
                    <a:pt x="1526860" y="205882"/>
                  </a:lnTo>
                  <a:lnTo>
                    <a:pt x="1531626" y="197677"/>
                  </a:lnTo>
                  <a:lnTo>
                    <a:pt x="1536922" y="189208"/>
                  </a:lnTo>
                  <a:lnTo>
                    <a:pt x="1542747" y="181004"/>
                  </a:lnTo>
                  <a:lnTo>
                    <a:pt x="1548572" y="172799"/>
                  </a:lnTo>
                  <a:lnTo>
                    <a:pt x="1554662" y="164860"/>
                  </a:lnTo>
                  <a:lnTo>
                    <a:pt x="1561547" y="156655"/>
                  </a:lnTo>
                  <a:lnTo>
                    <a:pt x="1568431" y="148715"/>
                  </a:lnTo>
                  <a:lnTo>
                    <a:pt x="1575845" y="141305"/>
                  </a:lnTo>
                  <a:lnTo>
                    <a:pt x="1583789" y="133630"/>
                  </a:lnTo>
                  <a:lnTo>
                    <a:pt x="1591997" y="126484"/>
                  </a:lnTo>
                  <a:lnTo>
                    <a:pt x="1600735" y="119603"/>
                  </a:lnTo>
                  <a:lnTo>
                    <a:pt x="1607090" y="115369"/>
                  </a:lnTo>
                  <a:lnTo>
                    <a:pt x="1613180" y="111134"/>
                  </a:lnTo>
                  <a:lnTo>
                    <a:pt x="1619535" y="106899"/>
                  </a:lnTo>
                  <a:lnTo>
                    <a:pt x="1626419" y="103194"/>
                  </a:lnTo>
                  <a:lnTo>
                    <a:pt x="1633304" y="99489"/>
                  </a:lnTo>
                  <a:lnTo>
                    <a:pt x="1640453" y="96313"/>
                  </a:lnTo>
                  <a:lnTo>
                    <a:pt x="1647867" y="93137"/>
                  </a:lnTo>
                  <a:lnTo>
                    <a:pt x="1655281" y="90226"/>
                  </a:lnTo>
                  <a:lnTo>
                    <a:pt x="1663225" y="87844"/>
                  </a:lnTo>
                  <a:lnTo>
                    <a:pt x="1671168" y="85462"/>
                  </a:lnTo>
                  <a:lnTo>
                    <a:pt x="1678847" y="83874"/>
                  </a:lnTo>
                  <a:lnTo>
                    <a:pt x="1687320" y="82286"/>
                  </a:lnTo>
                  <a:lnTo>
                    <a:pt x="1695793" y="80698"/>
                  </a:lnTo>
                  <a:lnTo>
                    <a:pt x="1704266" y="79904"/>
                  </a:lnTo>
                  <a:lnTo>
                    <a:pt x="1713004" y="79375"/>
                  </a:lnTo>
                  <a:close/>
                  <a:moveTo>
                    <a:pt x="409575" y="0"/>
                  </a:moveTo>
                  <a:lnTo>
                    <a:pt x="1528763" y="0"/>
                  </a:lnTo>
                  <a:lnTo>
                    <a:pt x="1528763" y="95250"/>
                  </a:lnTo>
                  <a:lnTo>
                    <a:pt x="409575" y="95250"/>
                  </a:lnTo>
                  <a:lnTo>
                    <a:pt x="409575"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bg1">
                    <a:lumMod val="65000"/>
                  </a:schemeClr>
                </a:solidFill>
                <a:latin typeface="微软雅黑" pitchFamily="34" charset="-122"/>
                <a:ea typeface="微软雅黑" pitchFamily="34" charset="-122"/>
              </a:endParaRPr>
            </a:p>
          </p:txBody>
        </p:sp>
      </p:grpSp>
      <p:sp>
        <p:nvSpPr>
          <p:cNvPr id="26" name="文本框 27"/>
          <p:cNvSpPr txBox="1">
            <a:spLocks noChangeArrowheads="1"/>
          </p:cNvSpPr>
          <p:nvPr/>
        </p:nvSpPr>
        <p:spPr bwMode="auto">
          <a:xfrm>
            <a:off x="1503537" y="2909353"/>
            <a:ext cx="169386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000" dirty="0">
                <a:solidFill>
                  <a:schemeClr val="bg1">
                    <a:lumMod val="50000"/>
                  </a:schemeClr>
                </a:solidFill>
                <a:latin typeface="Impact" panose="020B0806030902050204" pitchFamily="34" charset="0"/>
                <a:ea typeface="微软雅黑" pitchFamily="34" charset="-122"/>
              </a:rPr>
              <a:t>2012</a:t>
            </a:r>
            <a:endParaRPr lang="zh-CN" altLang="en-US" sz="2000" dirty="0">
              <a:solidFill>
                <a:schemeClr val="bg1">
                  <a:lumMod val="50000"/>
                </a:schemeClr>
              </a:solidFill>
              <a:latin typeface="Impact" panose="020B0806030902050204" pitchFamily="34" charset="0"/>
              <a:ea typeface="微软雅黑" pitchFamily="34" charset="-122"/>
              <a:cs typeface="汉仪特细等线简"/>
            </a:endParaRPr>
          </a:p>
        </p:txBody>
      </p:sp>
      <p:sp>
        <p:nvSpPr>
          <p:cNvPr id="27" name="文本框 29"/>
          <p:cNvSpPr txBox="1">
            <a:spLocks noChangeArrowheads="1"/>
          </p:cNvSpPr>
          <p:nvPr/>
        </p:nvSpPr>
        <p:spPr bwMode="auto">
          <a:xfrm>
            <a:off x="3197401" y="2288759"/>
            <a:ext cx="1693863"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000" dirty="0" smtClean="0">
                <a:solidFill>
                  <a:schemeClr val="bg1">
                    <a:lumMod val="50000"/>
                  </a:schemeClr>
                </a:solidFill>
                <a:latin typeface="Impact" panose="020B0806030902050204" pitchFamily="34" charset="0"/>
                <a:ea typeface="微软雅黑" pitchFamily="34" charset="-122"/>
              </a:rPr>
              <a:t>2016</a:t>
            </a:r>
            <a:endParaRPr lang="zh-CN" altLang="en-US" sz="2000" dirty="0">
              <a:solidFill>
                <a:schemeClr val="bg1">
                  <a:lumMod val="50000"/>
                </a:schemeClr>
              </a:solidFill>
              <a:latin typeface="Impact" panose="020B0806030902050204" pitchFamily="34" charset="0"/>
              <a:ea typeface="微软雅黑" pitchFamily="34" charset="-122"/>
              <a:cs typeface="汉仪特细等线简"/>
            </a:endParaRPr>
          </a:p>
        </p:txBody>
      </p:sp>
      <p:sp>
        <p:nvSpPr>
          <p:cNvPr id="28" name="文本框 35"/>
          <p:cNvSpPr txBox="1">
            <a:spLocks noChangeArrowheads="1"/>
          </p:cNvSpPr>
          <p:nvPr/>
        </p:nvSpPr>
        <p:spPr bwMode="auto">
          <a:xfrm>
            <a:off x="4891264" y="2909353"/>
            <a:ext cx="1692275"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000" dirty="0" smtClean="0">
                <a:solidFill>
                  <a:schemeClr val="bg1">
                    <a:lumMod val="50000"/>
                  </a:schemeClr>
                </a:solidFill>
                <a:latin typeface="Impact" panose="020B0806030902050204" pitchFamily="34" charset="0"/>
                <a:ea typeface="微软雅黑" pitchFamily="34" charset="-122"/>
              </a:rPr>
              <a:t>2019</a:t>
            </a:r>
            <a:endParaRPr lang="zh-CN" altLang="en-US" sz="2000" dirty="0">
              <a:solidFill>
                <a:schemeClr val="bg1">
                  <a:lumMod val="50000"/>
                </a:schemeClr>
              </a:solidFill>
              <a:latin typeface="Impact" panose="020B0806030902050204" pitchFamily="34" charset="0"/>
              <a:ea typeface="微软雅黑" pitchFamily="34" charset="-122"/>
              <a:cs typeface="汉仪特细等线简"/>
            </a:endParaRPr>
          </a:p>
        </p:txBody>
      </p:sp>
      <p:sp>
        <p:nvSpPr>
          <p:cNvPr id="29" name="文本框 36"/>
          <p:cNvSpPr txBox="1">
            <a:spLocks noChangeArrowheads="1"/>
          </p:cNvSpPr>
          <p:nvPr/>
        </p:nvSpPr>
        <p:spPr bwMode="auto">
          <a:xfrm>
            <a:off x="6472412" y="2288759"/>
            <a:ext cx="169386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000" dirty="0" smtClean="0">
                <a:solidFill>
                  <a:schemeClr val="bg1">
                    <a:lumMod val="50000"/>
                  </a:schemeClr>
                </a:solidFill>
                <a:latin typeface="Impact" panose="020B0806030902050204" pitchFamily="34" charset="0"/>
                <a:ea typeface="微软雅黑" pitchFamily="34" charset="-122"/>
              </a:rPr>
              <a:t>20XX</a:t>
            </a:r>
            <a:endParaRPr lang="zh-CN" altLang="en-US" sz="2000" dirty="0">
              <a:solidFill>
                <a:schemeClr val="bg1">
                  <a:lumMod val="50000"/>
                </a:schemeClr>
              </a:solidFill>
              <a:latin typeface="Impact" panose="020B0806030902050204" pitchFamily="34" charset="0"/>
              <a:ea typeface="微软雅黑" pitchFamily="34" charset="-122"/>
              <a:cs typeface="汉仪特细等线简"/>
            </a:endParaRPr>
          </a:p>
        </p:txBody>
      </p:sp>
    </p:spTree>
    <p:extLst>
      <p:ext uri="{BB962C8B-B14F-4D97-AF65-F5344CB8AC3E}">
        <p14:creationId xmlns:p14="http://schemas.microsoft.com/office/powerpoint/2010/main" val="7592737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anim calcmode="lin" valueType="num">
                                      <p:cBhvr>
                                        <p:cTn id="8" dur="2000" fill="hold"/>
                                        <p:tgtEl>
                                          <p:spTgt spid="17"/>
                                        </p:tgtEl>
                                        <p:attrNameLst>
                                          <p:attrName>ppt_w</p:attrName>
                                        </p:attrNameLst>
                                      </p:cBhvr>
                                      <p:tavLst>
                                        <p:tav tm="0" fmla="#ppt_w*sin(2.5*pi*$)">
                                          <p:val>
                                            <p:fltVal val="0"/>
                                          </p:val>
                                        </p:tav>
                                        <p:tav tm="100000">
                                          <p:val>
                                            <p:fltVal val="1"/>
                                          </p:val>
                                        </p:tav>
                                      </p:tavLst>
                                    </p:anim>
                                    <p:anim calcmode="lin" valueType="num">
                                      <p:cBhvr>
                                        <p:cTn id="9" dur="2000" fill="hold"/>
                                        <p:tgtEl>
                                          <p:spTgt spid="17"/>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2"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childTnLst>
                          </p:cTn>
                        </p:par>
                        <p:par>
                          <p:cTn id="14" fill="hold">
                            <p:stCondLst>
                              <p:cond delay="2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35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4000"/>
                            </p:stCondLst>
                            <p:childTnLst>
                              <p:par>
                                <p:cTn id="27" presetID="22" presetClass="entr" presetSubtype="1"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4500"/>
                            </p:stCondLst>
                            <p:childTnLst>
                              <p:par>
                                <p:cTn id="31" presetID="45" presetClass="entr" presetSubtype="0"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2000"/>
                                        <p:tgtEl>
                                          <p:spTgt spid="20"/>
                                        </p:tgtEl>
                                      </p:cBhvr>
                                    </p:animEffect>
                                    <p:anim calcmode="lin" valueType="num">
                                      <p:cBhvr>
                                        <p:cTn id="34" dur="2000" fill="hold"/>
                                        <p:tgtEl>
                                          <p:spTgt spid="20"/>
                                        </p:tgtEl>
                                        <p:attrNameLst>
                                          <p:attrName>ppt_w</p:attrName>
                                        </p:attrNameLst>
                                      </p:cBhvr>
                                      <p:tavLst>
                                        <p:tav tm="0" fmla="#ppt_w*sin(2.5*pi*$)">
                                          <p:val>
                                            <p:fltVal val="0"/>
                                          </p:val>
                                        </p:tav>
                                        <p:tav tm="100000">
                                          <p:val>
                                            <p:fltVal val="1"/>
                                          </p:val>
                                        </p:tav>
                                      </p:tavLst>
                                    </p:anim>
                                    <p:anim calcmode="lin" valueType="num">
                                      <p:cBhvr>
                                        <p:cTn id="35" dur="2000" fill="hold"/>
                                        <p:tgtEl>
                                          <p:spTgt spid="20"/>
                                        </p:tgtEl>
                                        <p:attrNameLst>
                                          <p:attrName>ppt_h</p:attrName>
                                        </p:attrNameLst>
                                      </p:cBhvr>
                                      <p:tavLst>
                                        <p:tav tm="0">
                                          <p:val>
                                            <p:strVal val="#ppt_h"/>
                                          </p:val>
                                        </p:tav>
                                        <p:tav tm="100000">
                                          <p:val>
                                            <p:strVal val="#ppt_h"/>
                                          </p:val>
                                        </p:tav>
                                      </p:tavLst>
                                    </p:anim>
                                  </p:childTnLst>
                                </p:cTn>
                              </p:par>
                            </p:childTnLst>
                          </p:cTn>
                        </p:par>
                        <p:par>
                          <p:cTn id="36" fill="hold">
                            <p:stCondLst>
                              <p:cond delay="65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7000"/>
                            </p:stCondLst>
                            <p:childTnLst>
                              <p:par>
                                <p:cTn id="41" presetID="1"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par>
                          <p:cTn id="43" fill="hold">
                            <p:stCondLst>
                              <p:cond delay="7000"/>
                            </p:stCondLst>
                            <p:childTnLst>
                              <p:par>
                                <p:cTn id="44" presetID="1"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childTnLst>
                                </p:cTn>
                              </p:par>
                            </p:childTnLst>
                          </p:cTn>
                        </p:par>
                        <p:par>
                          <p:cTn id="46" fill="hold">
                            <p:stCondLst>
                              <p:cond delay="7000"/>
                            </p:stCondLst>
                            <p:childTnLst>
                              <p:par>
                                <p:cTn id="47" presetID="22" presetClass="entr" presetSubtype="4"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down)">
                                      <p:cBhvr>
                                        <p:cTn id="49" dur="500"/>
                                        <p:tgtEl>
                                          <p:spTgt spid="7"/>
                                        </p:tgtEl>
                                      </p:cBhvr>
                                    </p:animEffect>
                                  </p:childTnLst>
                                </p:cTn>
                              </p:par>
                            </p:childTnLst>
                          </p:cTn>
                        </p:par>
                        <p:par>
                          <p:cTn id="50" fill="hold">
                            <p:stCondLst>
                              <p:cond delay="7500"/>
                            </p:stCondLst>
                            <p:childTnLst>
                              <p:par>
                                <p:cTn id="51" presetID="45"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2000"/>
                                        <p:tgtEl>
                                          <p:spTgt spid="14"/>
                                        </p:tgtEl>
                                      </p:cBhvr>
                                    </p:animEffect>
                                    <p:anim calcmode="lin" valueType="num">
                                      <p:cBhvr>
                                        <p:cTn id="54" dur="2000" fill="hold"/>
                                        <p:tgtEl>
                                          <p:spTgt spid="14"/>
                                        </p:tgtEl>
                                        <p:attrNameLst>
                                          <p:attrName>ppt_w</p:attrName>
                                        </p:attrNameLst>
                                      </p:cBhvr>
                                      <p:tavLst>
                                        <p:tav tm="0" fmla="#ppt_w*sin(2.5*pi*$)">
                                          <p:val>
                                            <p:fltVal val="0"/>
                                          </p:val>
                                        </p:tav>
                                        <p:tav tm="100000">
                                          <p:val>
                                            <p:fltVal val="1"/>
                                          </p:val>
                                        </p:tav>
                                      </p:tavLst>
                                    </p:anim>
                                    <p:anim calcmode="lin" valueType="num">
                                      <p:cBhvr>
                                        <p:cTn id="55" dur="2000" fill="hold"/>
                                        <p:tgtEl>
                                          <p:spTgt spid="14"/>
                                        </p:tgtEl>
                                        <p:attrNameLst>
                                          <p:attrName>ppt_h</p:attrName>
                                        </p:attrNameLst>
                                      </p:cBhvr>
                                      <p:tavLst>
                                        <p:tav tm="0">
                                          <p:val>
                                            <p:strVal val="#ppt_h"/>
                                          </p:val>
                                        </p:tav>
                                        <p:tav tm="100000">
                                          <p:val>
                                            <p:strVal val="#ppt_h"/>
                                          </p:val>
                                        </p:tav>
                                      </p:tavLst>
                                    </p:anim>
                                  </p:childTnLst>
                                </p:cTn>
                              </p:par>
                            </p:childTnLst>
                          </p:cTn>
                        </p:par>
                        <p:par>
                          <p:cTn id="56" fill="hold">
                            <p:stCondLst>
                              <p:cond delay="9500"/>
                            </p:stCondLst>
                            <p:childTnLst>
                              <p:par>
                                <p:cTn id="57" presetID="22" presetClass="entr" presetSubtype="8"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left)">
                                      <p:cBhvr>
                                        <p:cTn id="59" dur="500"/>
                                        <p:tgtEl>
                                          <p:spTgt spid="8"/>
                                        </p:tgtEl>
                                      </p:cBhvr>
                                    </p:animEffect>
                                  </p:childTnLst>
                                </p:cTn>
                              </p:par>
                            </p:childTnLst>
                          </p:cTn>
                        </p:par>
                        <p:par>
                          <p:cTn id="60" fill="hold">
                            <p:stCondLst>
                              <p:cond delay="10000"/>
                            </p:stCondLst>
                            <p:childTnLst>
                              <p:par>
                                <p:cTn id="61" presetID="1" presetClass="entr" presetSubtype="0"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childTnLst>
                                </p:cTn>
                              </p:par>
                            </p:childTnLst>
                          </p:cTn>
                        </p:par>
                        <p:par>
                          <p:cTn id="63" fill="hold">
                            <p:stCondLst>
                              <p:cond delay="10000"/>
                            </p:stCondLst>
                            <p:childTnLst>
                              <p:par>
                                <p:cTn id="64" presetID="1"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childTnLst>
                                </p:cTn>
                              </p:par>
                            </p:childTnLst>
                          </p:cTn>
                        </p:par>
                        <p:par>
                          <p:cTn id="66" fill="hold">
                            <p:stCondLst>
                              <p:cond delay="10000"/>
                            </p:stCondLst>
                            <p:childTnLst>
                              <p:par>
                                <p:cTn id="67" presetID="22" presetClass="entr" presetSubtype="1" fill="hold" nodeType="after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up)">
                                      <p:cBhvr>
                                        <p:cTn id="69" dur="500"/>
                                        <p:tgtEl>
                                          <p:spTgt spid="9"/>
                                        </p:tgtEl>
                                      </p:cBhvr>
                                    </p:animEffect>
                                  </p:childTnLst>
                                </p:cTn>
                              </p:par>
                            </p:childTnLst>
                          </p:cTn>
                        </p:par>
                        <p:par>
                          <p:cTn id="70" fill="hold">
                            <p:stCondLst>
                              <p:cond delay="10500"/>
                            </p:stCondLst>
                            <p:childTnLst>
                              <p:par>
                                <p:cTn id="71" presetID="45" presetClass="entr" presetSubtype="0" fill="hold"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2000"/>
                                        <p:tgtEl>
                                          <p:spTgt spid="23"/>
                                        </p:tgtEl>
                                      </p:cBhvr>
                                    </p:animEffect>
                                    <p:anim calcmode="lin" valueType="num">
                                      <p:cBhvr>
                                        <p:cTn id="74" dur="2000" fill="hold"/>
                                        <p:tgtEl>
                                          <p:spTgt spid="23"/>
                                        </p:tgtEl>
                                        <p:attrNameLst>
                                          <p:attrName>ppt_w</p:attrName>
                                        </p:attrNameLst>
                                      </p:cBhvr>
                                      <p:tavLst>
                                        <p:tav tm="0" fmla="#ppt_w*sin(2.5*pi*$)">
                                          <p:val>
                                            <p:fltVal val="0"/>
                                          </p:val>
                                        </p:tav>
                                        <p:tav tm="100000">
                                          <p:val>
                                            <p:fltVal val="1"/>
                                          </p:val>
                                        </p:tav>
                                      </p:tavLst>
                                    </p:anim>
                                    <p:anim calcmode="lin" valueType="num">
                                      <p:cBhvr>
                                        <p:cTn id="75" dur="2000" fill="hold"/>
                                        <p:tgtEl>
                                          <p:spTgt spid="23"/>
                                        </p:tgtEl>
                                        <p:attrNameLst>
                                          <p:attrName>ppt_h</p:attrName>
                                        </p:attrNameLst>
                                      </p:cBhvr>
                                      <p:tavLst>
                                        <p:tav tm="0">
                                          <p:val>
                                            <p:strVal val="#ppt_h"/>
                                          </p:val>
                                        </p:tav>
                                        <p:tav tm="100000">
                                          <p:val>
                                            <p:strVal val="#ppt_h"/>
                                          </p:val>
                                        </p:tav>
                                      </p:tavLst>
                                    </p:anim>
                                  </p:childTnLst>
                                </p:cTn>
                              </p:par>
                            </p:childTnLst>
                          </p:cTn>
                        </p:par>
                        <p:par>
                          <p:cTn id="76" fill="hold">
                            <p:stCondLst>
                              <p:cond delay="12500"/>
                            </p:stCondLst>
                            <p:childTnLst>
                              <p:par>
                                <p:cTn id="77" presetID="22" presetClass="entr" presetSubtype="8" fill="hold"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wipe(left)">
                                      <p:cBhvr>
                                        <p:cTn id="79" dur="500"/>
                                        <p:tgtEl>
                                          <p:spTgt spid="10"/>
                                        </p:tgtEl>
                                      </p:cBhvr>
                                    </p:animEffect>
                                  </p:childTnLst>
                                </p:cTn>
                              </p:par>
                            </p:childTnLst>
                          </p:cTn>
                        </p:par>
                        <p:par>
                          <p:cTn id="80" fill="hold">
                            <p:stCondLst>
                              <p:cond delay="13000"/>
                            </p:stCondLst>
                            <p:childTnLst>
                              <p:par>
                                <p:cTn id="81" presetID="1"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childTnLst>
                                </p:cTn>
                              </p:par>
                            </p:childTnLst>
                          </p:cTn>
                        </p:par>
                        <p:par>
                          <p:cTn id="83" fill="hold">
                            <p:stCondLst>
                              <p:cond delay="13000"/>
                            </p:stCondLst>
                            <p:childTnLst>
                              <p:par>
                                <p:cTn id="84" presetID="1" presetClass="entr" presetSubtype="0"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P spid="13" grpId="0"/>
      <p:bldP spid="26" grpId="0"/>
      <p:bldP spid="27" grpId="0"/>
      <p:bldP spid="28"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你好七月小清新韩范商务通ppt模板"/>
</p:tagLst>
</file>

<file path=ppt/theme/theme1.xml><?xml version="1.0" encoding="utf-8"?>
<a:theme xmlns:a="http://schemas.openxmlformats.org/drawingml/2006/main" name="第一PPT，www.1ppt.com">
  <a:themeElements>
    <a:clrScheme name="自定义 1262">
      <a:dk1>
        <a:sysClr val="windowText" lastClr="000000"/>
      </a:dk1>
      <a:lt1>
        <a:sysClr val="window" lastClr="FFFFFF"/>
      </a:lt1>
      <a:dk2>
        <a:srgbClr val="676A55"/>
      </a:dk2>
      <a:lt2>
        <a:srgbClr val="7F7F7F"/>
      </a:lt2>
      <a:accent1>
        <a:srgbClr val="147067"/>
      </a:accent1>
      <a:accent2>
        <a:srgbClr val="F29083"/>
      </a:accent2>
      <a:accent3>
        <a:srgbClr val="147067"/>
      </a:accent3>
      <a:accent4>
        <a:srgbClr val="F29083"/>
      </a:accent4>
      <a:accent5>
        <a:srgbClr val="147067"/>
      </a:accent5>
      <a:accent6>
        <a:srgbClr val="F29083"/>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3925</TotalTime>
  <Words>3174</Words>
  <Application>Microsoft Office PowerPoint</Application>
  <PresentationFormat>全屏显示(16:9)</PresentationFormat>
  <Paragraphs>253</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清新韩范</dc:title>
  <dc:creator>第一PPT</dc:creator>
  <cp:keywords>www.1ppt.com</cp:keywords>
  <dc:description>www.1ppt.com</dc:description>
  <cp:lastModifiedBy>Windows User</cp:lastModifiedBy>
  <cp:revision>416</cp:revision>
  <dcterms:created xsi:type="dcterms:W3CDTF">2014-11-09T01:07:25Z</dcterms:created>
  <dcterms:modified xsi:type="dcterms:W3CDTF">2019-08-06T08:55:41Z</dcterms:modified>
</cp:coreProperties>
</file>