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7" r:id="rId3"/>
    <p:sldId id="258" r:id="rId4"/>
    <p:sldId id="259" r:id="rId5"/>
    <p:sldId id="260" r:id="rId6"/>
    <p:sldId id="261" r:id="rId7"/>
    <p:sldId id="262" r:id="rId8"/>
    <p:sldId id="263" r:id="rId9"/>
    <p:sldId id="264" r:id="rId10"/>
    <p:sldId id="283" r:id="rId11"/>
    <p:sldId id="265" r:id="rId12"/>
    <p:sldId id="266" r:id="rId13"/>
    <p:sldId id="267" r:id="rId14"/>
    <p:sldId id="268" r:id="rId15"/>
    <p:sldId id="284" r:id="rId16"/>
    <p:sldId id="272" r:id="rId17"/>
    <p:sldId id="269" r:id="rId18"/>
    <p:sldId id="271" r:id="rId19"/>
    <p:sldId id="274" r:id="rId20"/>
    <p:sldId id="275" r:id="rId21"/>
    <p:sldId id="276" r:id="rId22"/>
    <p:sldId id="285" r:id="rId23"/>
    <p:sldId id="280" r:id="rId24"/>
    <p:sldId id="277" r:id="rId25"/>
    <p:sldId id="279" r:id="rId26"/>
    <p:sldId id="281" r:id="rId27"/>
    <p:sldId id="282" r:id="rId28"/>
    <p:sldId id="286" r:id="rId29"/>
    <p:sldId id="287"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C22A"/>
    <a:srgbClr val="404040"/>
    <a:srgbClr val="F8F8F8"/>
    <a:srgbClr val="F8F8F9"/>
    <a:srgbClr val="FCFCFD"/>
    <a:srgbClr val="F9F8F9"/>
    <a:srgbClr val="FDFDFD"/>
    <a:srgbClr val="262626"/>
    <a:srgbClr val="0D0D0D"/>
    <a:srgbClr val="729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05F77A-2AEC-436B-AC02-644F4D8AA977}" type="datetimeFigureOut">
              <a:rPr lang="zh-CN" altLang="en-US" smtClean="0"/>
              <a:t>2019/8/6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7BED8D-E8DF-4768-B78C-C53A908A9394}" type="slidenum">
              <a:rPr lang="zh-CN" altLang="en-US" smtClean="0"/>
              <a:t>‹#›</a:t>
            </a:fld>
            <a:endParaRPr lang="zh-CN" altLang="en-US"/>
          </a:p>
        </p:txBody>
      </p:sp>
    </p:spTree>
    <p:extLst>
      <p:ext uri="{BB962C8B-B14F-4D97-AF65-F5344CB8AC3E}">
        <p14:creationId xmlns:p14="http://schemas.microsoft.com/office/powerpoint/2010/main" val="35146843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a:t>
            </a:fld>
            <a:endParaRPr lang="zh-CN" altLang="en-US"/>
          </a:p>
        </p:txBody>
      </p:sp>
    </p:spTree>
    <p:extLst>
      <p:ext uri="{BB962C8B-B14F-4D97-AF65-F5344CB8AC3E}">
        <p14:creationId xmlns:p14="http://schemas.microsoft.com/office/powerpoint/2010/main" val="3012907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10</a:t>
            </a:fld>
            <a:endParaRPr lang="zh-CN" altLang="en-US"/>
          </a:p>
        </p:txBody>
      </p:sp>
    </p:spTree>
    <p:extLst>
      <p:ext uri="{BB962C8B-B14F-4D97-AF65-F5344CB8AC3E}">
        <p14:creationId xmlns:p14="http://schemas.microsoft.com/office/powerpoint/2010/main" val="1549556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11</a:t>
            </a:fld>
            <a:endParaRPr lang="zh-CN" altLang="en-US"/>
          </a:p>
        </p:txBody>
      </p:sp>
    </p:spTree>
    <p:extLst>
      <p:ext uri="{BB962C8B-B14F-4D97-AF65-F5344CB8AC3E}">
        <p14:creationId xmlns:p14="http://schemas.microsoft.com/office/powerpoint/2010/main" val="85699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12</a:t>
            </a:fld>
            <a:endParaRPr lang="zh-CN" altLang="en-US"/>
          </a:p>
        </p:txBody>
      </p:sp>
    </p:spTree>
    <p:extLst>
      <p:ext uri="{BB962C8B-B14F-4D97-AF65-F5344CB8AC3E}">
        <p14:creationId xmlns:p14="http://schemas.microsoft.com/office/powerpoint/2010/main" val="2802034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13</a:t>
            </a:fld>
            <a:endParaRPr lang="zh-CN" altLang="en-US"/>
          </a:p>
        </p:txBody>
      </p:sp>
    </p:spTree>
    <p:extLst>
      <p:ext uri="{BB962C8B-B14F-4D97-AF65-F5344CB8AC3E}">
        <p14:creationId xmlns:p14="http://schemas.microsoft.com/office/powerpoint/2010/main" val="20669419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14</a:t>
            </a:fld>
            <a:endParaRPr lang="zh-CN" altLang="en-US"/>
          </a:p>
        </p:txBody>
      </p:sp>
    </p:spTree>
    <p:extLst>
      <p:ext uri="{BB962C8B-B14F-4D97-AF65-F5344CB8AC3E}">
        <p14:creationId xmlns:p14="http://schemas.microsoft.com/office/powerpoint/2010/main" val="2429586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15</a:t>
            </a:fld>
            <a:endParaRPr lang="zh-CN" altLang="en-US"/>
          </a:p>
        </p:txBody>
      </p:sp>
    </p:spTree>
    <p:extLst>
      <p:ext uri="{BB962C8B-B14F-4D97-AF65-F5344CB8AC3E}">
        <p14:creationId xmlns:p14="http://schemas.microsoft.com/office/powerpoint/2010/main" val="29564400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16</a:t>
            </a:fld>
            <a:endParaRPr lang="zh-CN" altLang="en-US"/>
          </a:p>
        </p:txBody>
      </p:sp>
    </p:spTree>
    <p:extLst>
      <p:ext uri="{BB962C8B-B14F-4D97-AF65-F5344CB8AC3E}">
        <p14:creationId xmlns:p14="http://schemas.microsoft.com/office/powerpoint/2010/main" val="2541528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17</a:t>
            </a:fld>
            <a:endParaRPr lang="zh-CN" altLang="en-US"/>
          </a:p>
        </p:txBody>
      </p:sp>
    </p:spTree>
    <p:extLst>
      <p:ext uri="{BB962C8B-B14F-4D97-AF65-F5344CB8AC3E}">
        <p14:creationId xmlns:p14="http://schemas.microsoft.com/office/powerpoint/2010/main" val="832402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18</a:t>
            </a:fld>
            <a:endParaRPr lang="zh-CN" altLang="en-US"/>
          </a:p>
        </p:txBody>
      </p:sp>
    </p:spTree>
    <p:extLst>
      <p:ext uri="{BB962C8B-B14F-4D97-AF65-F5344CB8AC3E}">
        <p14:creationId xmlns:p14="http://schemas.microsoft.com/office/powerpoint/2010/main" val="858208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19</a:t>
            </a:fld>
            <a:endParaRPr lang="zh-CN" altLang="en-US"/>
          </a:p>
        </p:txBody>
      </p:sp>
    </p:spTree>
    <p:extLst>
      <p:ext uri="{BB962C8B-B14F-4D97-AF65-F5344CB8AC3E}">
        <p14:creationId xmlns:p14="http://schemas.microsoft.com/office/powerpoint/2010/main" val="889451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a:t>
            </a:fld>
            <a:endParaRPr lang="zh-CN" altLang="en-US"/>
          </a:p>
        </p:txBody>
      </p:sp>
    </p:spTree>
    <p:extLst>
      <p:ext uri="{BB962C8B-B14F-4D97-AF65-F5344CB8AC3E}">
        <p14:creationId xmlns:p14="http://schemas.microsoft.com/office/powerpoint/2010/main" val="1711014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20</a:t>
            </a:fld>
            <a:endParaRPr lang="zh-CN" altLang="en-US"/>
          </a:p>
        </p:txBody>
      </p:sp>
    </p:spTree>
    <p:extLst>
      <p:ext uri="{BB962C8B-B14F-4D97-AF65-F5344CB8AC3E}">
        <p14:creationId xmlns:p14="http://schemas.microsoft.com/office/powerpoint/2010/main" val="947362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21</a:t>
            </a:fld>
            <a:endParaRPr lang="zh-CN" altLang="en-US"/>
          </a:p>
        </p:txBody>
      </p:sp>
    </p:spTree>
    <p:extLst>
      <p:ext uri="{BB962C8B-B14F-4D97-AF65-F5344CB8AC3E}">
        <p14:creationId xmlns:p14="http://schemas.microsoft.com/office/powerpoint/2010/main" val="564860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22</a:t>
            </a:fld>
            <a:endParaRPr lang="zh-CN" altLang="en-US"/>
          </a:p>
        </p:txBody>
      </p:sp>
    </p:spTree>
    <p:extLst>
      <p:ext uri="{BB962C8B-B14F-4D97-AF65-F5344CB8AC3E}">
        <p14:creationId xmlns:p14="http://schemas.microsoft.com/office/powerpoint/2010/main" val="19355286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23</a:t>
            </a:fld>
            <a:endParaRPr lang="zh-CN" altLang="en-US"/>
          </a:p>
        </p:txBody>
      </p:sp>
    </p:spTree>
    <p:extLst>
      <p:ext uri="{BB962C8B-B14F-4D97-AF65-F5344CB8AC3E}">
        <p14:creationId xmlns:p14="http://schemas.microsoft.com/office/powerpoint/2010/main" val="17527839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24</a:t>
            </a:fld>
            <a:endParaRPr lang="zh-CN" altLang="en-US"/>
          </a:p>
        </p:txBody>
      </p:sp>
    </p:spTree>
    <p:extLst>
      <p:ext uri="{BB962C8B-B14F-4D97-AF65-F5344CB8AC3E}">
        <p14:creationId xmlns:p14="http://schemas.microsoft.com/office/powerpoint/2010/main" val="3090561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25</a:t>
            </a:fld>
            <a:endParaRPr lang="zh-CN" altLang="en-US"/>
          </a:p>
        </p:txBody>
      </p:sp>
    </p:spTree>
    <p:extLst>
      <p:ext uri="{BB962C8B-B14F-4D97-AF65-F5344CB8AC3E}">
        <p14:creationId xmlns:p14="http://schemas.microsoft.com/office/powerpoint/2010/main" val="40137210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26</a:t>
            </a:fld>
            <a:endParaRPr lang="zh-CN" altLang="en-US"/>
          </a:p>
        </p:txBody>
      </p:sp>
    </p:spTree>
    <p:extLst>
      <p:ext uri="{BB962C8B-B14F-4D97-AF65-F5344CB8AC3E}">
        <p14:creationId xmlns:p14="http://schemas.microsoft.com/office/powerpoint/2010/main" val="33637759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27</a:t>
            </a:fld>
            <a:endParaRPr lang="zh-CN" altLang="en-US"/>
          </a:p>
        </p:txBody>
      </p:sp>
    </p:spTree>
    <p:extLst>
      <p:ext uri="{BB962C8B-B14F-4D97-AF65-F5344CB8AC3E}">
        <p14:creationId xmlns:p14="http://schemas.microsoft.com/office/powerpoint/2010/main" val="2569940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3</a:t>
            </a:fld>
            <a:endParaRPr lang="zh-CN" altLang="en-US"/>
          </a:p>
        </p:txBody>
      </p:sp>
    </p:spTree>
    <p:extLst>
      <p:ext uri="{BB962C8B-B14F-4D97-AF65-F5344CB8AC3E}">
        <p14:creationId xmlns:p14="http://schemas.microsoft.com/office/powerpoint/2010/main" val="2675916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4</a:t>
            </a:fld>
            <a:endParaRPr lang="zh-CN" altLang="en-US"/>
          </a:p>
        </p:txBody>
      </p:sp>
    </p:spTree>
    <p:extLst>
      <p:ext uri="{BB962C8B-B14F-4D97-AF65-F5344CB8AC3E}">
        <p14:creationId xmlns:p14="http://schemas.microsoft.com/office/powerpoint/2010/main" val="134004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5</a:t>
            </a:fld>
            <a:endParaRPr lang="zh-CN" altLang="en-US"/>
          </a:p>
        </p:txBody>
      </p:sp>
    </p:spTree>
    <p:extLst>
      <p:ext uri="{BB962C8B-B14F-4D97-AF65-F5344CB8AC3E}">
        <p14:creationId xmlns:p14="http://schemas.microsoft.com/office/powerpoint/2010/main" val="13034075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6</a:t>
            </a:fld>
            <a:endParaRPr lang="zh-CN" altLang="en-US"/>
          </a:p>
        </p:txBody>
      </p:sp>
    </p:spTree>
    <p:extLst>
      <p:ext uri="{BB962C8B-B14F-4D97-AF65-F5344CB8AC3E}">
        <p14:creationId xmlns:p14="http://schemas.microsoft.com/office/powerpoint/2010/main" val="1810012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7</a:t>
            </a:fld>
            <a:endParaRPr lang="zh-CN" altLang="en-US"/>
          </a:p>
        </p:txBody>
      </p:sp>
    </p:spTree>
    <p:extLst>
      <p:ext uri="{BB962C8B-B14F-4D97-AF65-F5344CB8AC3E}">
        <p14:creationId xmlns:p14="http://schemas.microsoft.com/office/powerpoint/2010/main" val="3689925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8</a:t>
            </a:fld>
            <a:endParaRPr lang="zh-CN" altLang="en-US"/>
          </a:p>
        </p:txBody>
      </p:sp>
    </p:spTree>
    <p:extLst>
      <p:ext uri="{BB962C8B-B14F-4D97-AF65-F5344CB8AC3E}">
        <p14:creationId xmlns:p14="http://schemas.microsoft.com/office/powerpoint/2010/main" val="66497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7BED8D-E8DF-4768-B78C-C53A908A9394}" type="slidenum">
              <a:rPr lang="zh-CN" altLang="en-US" smtClean="0"/>
              <a:t>9</a:t>
            </a:fld>
            <a:endParaRPr lang="zh-CN" altLang="en-US"/>
          </a:p>
        </p:txBody>
      </p:sp>
    </p:spTree>
    <p:extLst>
      <p:ext uri="{BB962C8B-B14F-4D97-AF65-F5344CB8AC3E}">
        <p14:creationId xmlns:p14="http://schemas.microsoft.com/office/powerpoint/2010/main" val="1424518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3501331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2019200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3028496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5032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951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1944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9952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97206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1481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683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393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1348225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084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99510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9143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3538141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4072369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90D699-65A5-4152-8A99-FD66A7FD12AD}" type="slidenum">
              <a:rPr lang="zh-CN" altLang="en-US" smtClean="0"/>
              <a:t>‹#›</a:t>
            </a:fld>
            <a:endParaRPr lang="zh-CN" altLang="en-US"/>
          </a:p>
        </p:txBody>
      </p:sp>
      <p:sp>
        <p:nvSpPr>
          <p:cNvPr id="11" name="矩形 10"/>
          <p:cNvSpPr/>
          <p:nvPr userDrawn="1"/>
        </p:nvSpPr>
        <p:spPr>
          <a:xfrm>
            <a:off x="8913072" y="638213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362757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3497993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41671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105840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C43A040-12AF-4E10-B03E-194745974EA9}" type="datetimeFigureOut">
              <a:rPr lang="zh-CN" altLang="en-US" smtClean="0"/>
              <a:t>2019/8/6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661990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43A040-12AF-4E10-B03E-194745974EA9}" type="datetimeFigureOut">
              <a:rPr lang="zh-CN" altLang="en-US" smtClean="0"/>
              <a:t>2019/8/6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90D699-65A5-4152-8A99-FD66A7FD12AD}" type="slidenum">
              <a:rPr lang="zh-CN" altLang="en-US" smtClean="0"/>
              <a:t>‹#›</a:t>
            </a:fld>
            <a:endParaRPr lang="zh-CN" altLang="en-US"/>
          </a:p>
        </p:txBody>
      </p:sp>
    </p:spTree>
    <p:extLst>
      <p:ext uri="{BB962C8B-B14F-4D97-AF65-F5344CB8AC3E}">
        <p14:creationId xmlns:p14="http://schemas.microsoft.com/office/powerpoint/2010/main" val="2405877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10518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直角三角形 6"/>
          <p:cNvSpPr/>
          <p:nvPr/>
        </p:nvSpPr>
        <p:spPr>
          <a:xfrm flipV="1">
            <a:off x="0" y="-1"/>
            <a:ext cx="1430594" cy="2462981"/>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664" y="1005264"/>
            <a:ext cx="4381332" cy="5852736"/>
          </a:xfrm>
          <a:custGeom>
            <a:avLst/>
            <a:gdLst>
              <a:gd name="connsiteX0" fmla="*/ 986745 w 4381332"/>
              <a:gd name="connsiteY0" fmla="*/ 0 h 5852736"/>
              <a:gd name="connsiteX1" fmla="*/ 4381332 w 4381332"/>
              <a:gd name="connsiteY1" fmla="*/ 5852736 h 5852736"/>
              <a:gd name="connsiteX2" fmla="*/ 0 w 4381332"/>
              <a:gd name="connsiteY2" fmla="*/ 5852736 h 5852736"/>
              <a:gd name="connsiteX3" fmla="*/ 0 w 4381332"/>
              <a:gd name="connsiteY3" fmla="*/ 1701284 h 5852736"/>
            </a:gdLst>
            <a:ahLst/>
            <a:cxnLst>
              <a:cxn ang="0">
                <a:pos x="connsiteX0" y="connsiteY0"/>
              </a:cxn>
              <a:cxn ang="0">
                <a:pos x="connsiteX1" y="connsiteY1"/>
              </a:cxn>
              <a:cxn ang="0">
                <a:pos x="connsiteX2" y="connsiteY2"/>
              </a:cxn>
              <a:cxn ang="0">
                <a:pos x="connsiteX3" y="connsiteY3"/>
              </a:cxn>
            </a:cxnLst>
            <a:rect l="l" t="t" r="r" b="b"/>
            <a:pathLst>
              <a:path w="4381332" h="5852736">
                <a:moveTo>
                  <a:pt x="986745" y="0"/>
                </a:moveTo>
                <a:lnTo>
                  <a:pt x="4381332" y="5852736"/>
                </a:lnTo>
                <a:lnTo>
                  <a:pt x="0" y="5852736"/>
                </a:lnTo>
                <a:lnTo>
                  <a:pt x="0" y="1701284"/>
                </a:lnTo>
                <a:close/>
              </a:path>
            </a:pathLst>
          </a:custGeom>
        </p:spPr>
      </p:pic>
      <p:sp>
        <p:nvSpPr>
          <p:cNvPr id="3" name="等腰三角形 2"/>
          <p:cNvSpPr/>
          <p:nvPr/>
        </p:nvSpPr>
        <p:spPr>
          <a:xfrm>
            <a:off x="1563329" y="2342959"/>
            <a:ext cx="4616245" cy="3979521"/>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639097" y="197241"/>
            <a:ext cx="5334000" cy="4598275"/>
          </a:xfrm>
          <a:prstGeom prs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986824" y="648008"/>
            <a:ext cx="3430042" cy="1200329"/>
          </a:xfrm>
          <a:prstGeom prst="rect">
            <a:avLst/>
          </a:prstGeom>
          <a:noFill/>
          <a:effectLst/>
        </p:spPr>
        <p:txBody>
          <a:bodyPr wrap="none" rtlCol="0">
            <a:spAutoFit/>
          </a:bodyPr>
          <a:lstStyle/>
          <a:p>
            <a:r>
              <a:rPr lang="en-US" altLang="zh-CN" sz="3600" b="1" dirty="0">
                <a:solidFill>
                  <a:srgbClr val="FCFCFC"/>
                </a:solidFill>
                <a:latin typeface="Arial Black" panose="020B0A04020102020204" pitchFamily="34" charset="0"/>
                <a:ea typeface="方正姚体" panose="02010601030101010101" pitchFamily="2" charset="-122"/>
              </a:rPr>
              <a:t>BUSINESS</a:t>
            </a:r>
            <a:r>
              <a:rPr lang="en-US" altLang="zh-CN" sz="3600" dirty="0">
                <a:solidFill>
                  <a:srgbClr val="FCFCFC"/>
                </a:solidFill>
                <a:latin typeface="Arial Black" panose="020B0A04020102020204" pitchFamily="34" charset="0"/>
                <a:ea typeface="方正姚体" panose="02010601030101010101" pitchFamily="2" charset="-122"/>
              </a:rPr>
              <a:t>  </a:t>
            </a:r>
            <a:r>
              <a:rPr lang="en-US" altLang="zh-CN" sz="3600" b="1" dirty="0">
                <a:solidFill>
                  <a:srgbClr val="FCFCFC"/>
                </a:solidFill>
                <a:latin typeface="Arial Black" panose="020B0A04020102020204" pitchFamily="34" charset="0"/>
                <a:ea typeface="方正姚体" panose="02010601030101010101" pitchFamily="2" charset="-122"/>
              </a:rPr>
              <a:t>  </a:t>
            </a:r>
          </a:p>
          <a:p>
            <a:r>
              <a:rPr lang="en-US" altLang="zh-CN" sz="3600" b="1" dirty="0">
                <a:solidFill>
                  <a:srgbClr val="FCFCFC"/>
                </a:solidFill>
                <a:latin typeface="Arial Black" panose="020B0A04020102020204" pitchFamily="34" charset="0"/>
                <a:ea typeface="方正姚体" panose="02010601030101010101" pitchFamily="2" charset="-122"/>
              </a:rPr>
              <a:t>  REPORT</a:t>
            </a:r>
            <a:endParaRPr lang="zh-CN" altLang="en-US" sz="3600" b="1" dirty="0">
              <a:solidFill>
                <a:srgbClr val="FCFCFC"/>
              </a:solidFill>
              <a:latin typeface="Arial Black" panose="020B0A04020102020204" pitchFamily="34" charset="0"/>
              <a:ea typeface="方正姚体" panose="02010601030101010101" pitchFamily="2" charset="-122"/>
            </a:endParaRPr>
          </a:p>
        </p:txBody>
      </p:sp>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7478" y="2003325"/>
            <a:ext cx="2170470" cy="2170470"/>
          </a:xfrm>
          <a:custGeom>
            <a:avLst/>
            <a:gdLst>
              <a:gd name="connsiteX0" fmla="*/ 1085235 w 2170470"/>
              <a:gd name="connsiteY0" fmla="*/ 0 h 2170470"/>
              <a:gd name="connsiteX1" fmla="*/ 2170470 w 2170470"/>
              <a:gd name="connsiteY1" fmla="*/ 1085235 h 2170470"/>
              <a:gd name="connsiteX2" fmla="*/ 1085235 w 2170470"/>
              <a:gd name="connsiteY2" fmla="*/ 2170470 h 2170470"/>
              <a:gd name="connsiteX3" fmla="*/ 0 w 2170470"/>
              <a:gd name="connsiteY3" fmla="*/ 1085235 h 2170470"/>
              <a:gd name="connsiteX4" fmla="*/ 1085235 w 2170470"/>
              <a:gd name="connsiteY4" fmla="*/ 0 h 2170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470" h="2170470">
                <a:moveTo>
                  <a:pt x="1085235" y="0"/>
                </a:moveTo>
                <a:cubicBezTo>
                  <a:pt x="1684594" y="0"/>
                  <a:pt x="2170470" y="485876"/>
                  <a:pt x="2170470" y="1085235"/>
                </a:cubicBezTo>
                <a:cubicBezTo>
                  <a:pt x="2170470" y="1684594"/>
                  <a:pt x="1684594" y="2170470"/>
                  <a:pt x="1085235" y="2170470"/>
                </a:cubicBezTo>
                <a:cubicBezTo>
                  <a:pt x="485876" y="2170470"/>
                  <a:pt x="0" y="1684594"/>
                  <a:pt x="0" y="1085235"/>
                </a:cubicBezTo>
                <a:cubicBezTo>
                  <a:pt x="0" y="485876"/>
                  <a:pt x="485876" y="0"/>
                  <a:pt x="1085235" y="0"/>
                </a:cubicBezTo>
                <a:close/>
              </a:path>
            </a:pathLst>
          </a:custGeom>
          <a:ln w="88900">
            <a:solidFill>
              <a:schemeClr val="bg1"/>
            </a:solidFill>
          </a:ln>
        </p:spPr>
      </p:pic>
      <p:sp>
        <p:nvSpPr>
          <p:cNvPr id="13" name="文本框 12"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6897329" y="3480063"/>
            <a:ext cx="4463081" cy="1261884"/>
          </a:xfrm>
          <a:prstGeom prst="rect">
            <a:avLst/>
          </a:prstGeom>
          <a:noFill/>
        </p:spPr>
        <p:txBody>
          <a:bodyPr wrap="none" rtlCol="0">
            <a:spAutoFit/>
          </a:bodyPr>
          <a:lstStyle/>
          <a:p>
            <a:pPr defTabSz="1218804">
              <a:defRPr/>
            </a:pPr>
            <a:r>
              <a:rPr lang="zh-CN" altLang="en-US" sz="3200" kern="0" dirty="0">
                <a:solidFill>
                  <a:schemeClr val="tx1">
                    <a:lumMod val="85000"/>
                    <a:lumOff val="15000"/>
                  </a:schemeClr>
                </a:solidFill>
                <a:latin typeface="微软雅黑" panose="020B0503020204020204" pitchFamily="34" charset="-122"/>
                <a:ea typeface="微软雅黑" panose="020B0503020204020204" pitchFamily="34" charset="-122"/>
              </a:rPr>
              <a:t>  </a:t>
            </a:r>
            <a:endParaRPr lang="en-US" altLang="zh-CN" sz="3200" kern="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2000" dirty="0">
                <a:solidFill>
                  <a:srgbClr val="262626"/>
                </a:solidFill>
                <a:latin typeface="微软雅黑" panose="020B0503020204020204" pitchFamily="34" charset="-122"/>
                <a:ea typeface="微软雅黑" panose="020B0503020204020204" pitchFamily="34" charset="-122"/>
                <a:cs typeface="Kartika" panose="02020503030404060203" pitchFamily="18" charset="0"/>
              </a:rPr>
              <a:t>应聘人</a:t>
            </a:r>
            <a:r>
              <a:rPr lang="zh-CN" altLang="en-US" sz="2000" dirty="0" smtClean="0">
                <a:solidFill>
                  <a:srgbClr val="262626"/>
                </a:solidFill>
                <a:latin typeface="微软雅黑" panose="020B0503020204020204" pitchFamily="34" charset="-122"/>
                <a:ea typeface="微软雅黑" panose="020B0503020204020204" pitchFamily="34" charset="-122"/>
                <a:cs typeface="Kartika" panose="02020503030404060203" pitchFamily="18" charset="0"/>
              </a:rPr>
              <a:t>：</a:t>
            </a:r>
            <a:r>
              <a:rPr lang="zh-CN" altLang="en-US" sz="2000" dirty="0">
                <a:solidFill>
                  <a:srgbClr val="262626"/>
                </a:solidFill>
                <a:latin typeface="微软雅黑" panose="020B0503020204020204" pitchFamily="34" charset="-122"/>
                <a:ea typeface="微软雅黑" panose="020B0503020204020204" pitchFamily="34" charset="-122"/>
                <a:cs typeface="Kartika" panose="02020503030404060203" pitchFamily="18" charset="0"/>
              </a:rPr>
              <a:t>第一</a:t>
            </a:r>
            <a:r>
              <a:rPr lang="en-US" altLang="zh-CN" sz="2000" dirty="0">
                <a:solidFill>
                  <a:srgbClr val="262626"/>
                </a:solidFill>
                <a:latin typeface="微软雅黑" panose="020B0503020204020204" pitchFamily="34" charset="-122"/>
                <a:ea typeface="微软雅黑" panose="020B0503020204020204" pitchFamily="34" charset="-122"/>
                <a:cs typeface="Kartika" panose="02020503030404060203" pitchFamily="18" charset="0"/>
              </a:rPr>
              <a:t>PPT</a:t>
            </a:r>
            <a:r>
              <a:rPr lang="en-US" altLang="zh-CN" sz="2000" dirty="0" smtClean="0">
                <a:solidFill>
                  <a:srgbClr val="262626"/>
                </a:solidFill>
                <a:latin typeface="微软雅黑" panose="020B0503020204020204" pitchFamily="34" charset="-122"/>
                <a:ea typeface="微软雅黑" panose="020B0503020204020204" pitchFamily="34" charset="-122"/>
                <a:cs typeface="Kartika" panose="02020503030404060203" pitchFamily="18" charset="0"/>
              </a:rPr>
              <a:t>   </a:t>
            </a:r>
            <a:r>
              <a:rPr lang="zh-CN" altLang="en-US" sz="2000" dirty="0">
                <a:solidFill>
                  <a:srgbClr val="262626"/>
                </a:solidFill>
                <a:latin typeface="微软雅黑" panose="020B0503020204020204" pitchFamily="34" charset="-122"/>
                <a:ea typeface="微软雅黑" panose="020B0503020204020204" pitchFamily="34" charset="-122"/>
                <a:cs typeface="Kartika" panose="02020503030404060203" pitchFamily="18" charset="0"/>
              </a:rPr>
              <a:t>部门单位</a:t>
            </a:r>
            <a:r>
              <a:rPr lang="zh-CN" altLang="en-US" sz="2000" dirty="0" smtClean="0">
                <a:solidFill>
                  <a:srgbClr val="262626"/>
                </a:solidFill>
                <a:latin typeface="微软雅黑" panose="020B0503020204020204" pitchFamily="34" charset="-122"/>
                <a:ea typeface="微软雅黑" panose="020B0503020204020204" pitchFamily="34" charset="-122"/>
                <a:cs typeface="Kartika" panose="02020503030404060203" pitchFamily="18" charset="0"/>
              </a:rPr>
              <a:t>：设计部</a:t>
            </a:r>
            <a:endParaRPr lang="en-US" altLang="zh-CN" sz="2000" dirty="0">
              <a:solidFill>
                <a:srgbClr val="262626"/>
              </a:solidFill>
              <a:latin typeface="微软雅黑" panose="020B0503020204020204" pitchFamily="34" charset="-122"/>
              <a:ea typeface="微软雅黑" panose="020B0503020204020204" pitchFamily="34" charset="-122"/>
              <a:cs typeface="Kartika" panose="02020503030404060203" pitchFamily="18" charset="0"/>
            </a:endParaRPr>
          </a:p>
          <a:p>
            <a:endParaRPr lang="en-US" altLang="zh-CN" sz="2400" dirty="0">
              <a:solidFill>
                <a:srgbClr val="262626"/>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14" name="文本框 13"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8570292" y="5157282"/>
            <a:ext cx="598241" cy="584775"/>
          </a:xfrm>
          <a:prstGeom prst="rect">
            <a:avLst/>
          </a:prstGeom>
          <a:noFill/>
        </p:spPr>
        <p:txBody>
          <a:bodyPr wrap="none" rtlCol="0">
            <a:spAutoFit/>
          </a:bodyPr>
          <a:lstStyle/>
          <a:p>
            <a:pPr defTabSz="1218804">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6" name="文本框 15"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SpPr txBox="1"/>
          <p:nvPr/>
        </p:nvSpPr>
        <p:spPr>
          <a:xfrm>
            <a:off x="6582851" y="2496378"/>
            <a:ext cx="5211684" cy="1107996"/>
          </a:xfrm>
          <a:prstGeom prst="rect">
            <a:avLst/>
          </a:prstGeom>
          <a:noFill/>
          <a:effectLst/>
        </p:spPr>
        <p:txBody>
          <a:bodyPr wrap="none" rtlCol="0">
            <a:spAutoFit/>
          </a:bodyPr>
          <a:lstStyle/>
          <a:p>
            <a:pPr algn="ctr" fontAlgn="auto">
              <a:spcBef>
                <a:spcPts val="0"/>
              </a:spcBef>
              <a:spcAft>
                <a:spcPts val="0"/>
              </a:spcAft>
              <a:defRPr/>
            </a:pPr>
            <a:r>
              <a:rPr lang="zh-CN" altLang="en-US" sz="6600" b="1" dirty="0">
                <a:solidFill>
                  <a:srgbClr val="8DC22A"/>
                </a:solidFill>
                <a:latin typeface="微软雅黑" pitchFamily="34" charset="-122"/>
                <a:ea typeface="微软雅黑" pitchFamily="34" charset="-122"/>
                <a:sym typeface="微软雅黑" pitchFamily="34" charset="-122"/>
              </a:rPr>
              <a:t>岗位竞</a:t>
            </a:r>
            <a:r>
              <a:rPr lang="zh-CN" altLang="en-US" sz="6600" b="1" dirty="0" smtClean="0">
                <a:solidFill>
                  <a:srgbClr val="8DC22A"/>
                </a:solidFill>
                <a:latin typeface="微软雅黑" pitchFamily="34" charset="-122"/>
                <a:ea typeface="微软雅黑" pitchFamily="34" charset="-122"/>
                <a:sym typeface="微软雅黑" pitchFamily="34" charset="-122"/>
              </a:rPr>
              <a:t>聘</a:t>
            </a:r>
            <a:r>
              <a:rPr lang="en-US" altLang="zh-CN" sz="6600" b="1" dirty="0" smtClean="0">
                <a:solidFill>
                  <a:srgbClr val="8DC22A"/>
                </a:solidFill>
                <a:latin typeface="微软雅黑" pitchFamily="34" charset="-122"/>
                <a:ea typeface="微软雅黑" pitchFamily="34" charset="-122"/>
                <a:sym typeface="微软雅黑" pitchFamily="34" charset="-122"/>
              </a:rPr>
              <a:t>PPT</a:t>
            </a:r>
            <a:endParaRPr lang="zh-CN" altLang="en-US" sz="6600" b="1" dirty="0">
              <a:solidFill>
                <a:srgbClr val="8DC22A"/>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1579743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750"/>
                                        <p:tgtEl>
                                          <p:spTgt spid="15"/>
                                        </p:tgtEl>
                                      </p:cBhvr>
                                    </p:animEffect>
                                  </p:childTnLst>
                                </p:cTn>
                              </p:par>
                            </p:childTnLst>
                          </p:cTn>
                        </p:par>
                        <p:par>
                          <p:cTn id="8" fill="hold">
                            <p:stCondLst>
                              <p:cond delay="750"/>
                            </p:stCondLst>
                            <p:childTnLst>
                              <p:par>
                                <p:cTn id="9" presetID="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750"/>
                            </p:stCondLst>
                            <p:childTnLst>
                              <p:par>
                                <p:cTn id="26" presetID="52"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Scale>
                                      <p:cBhvr>
                                        <p:cTn id="2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0"/>
                                        </p:tgtEl>
                                        <p:attrNameLst>
                                          <p:attrName>ppt_x</p:attrName>
                                          <p:attrName>ppt_y</p:attrName>
                                        </p:attrNameLst>
                                      </p:cBhvr>
                                    </p:animMotion>
                                    <p:animEffect transition="in" filter="fade">
                                      <p:cBhvr>
                                        <p:cTn id="30" dur="1000"/>
                                        <p:tgtEl>
                                          <p:spTgt spid="20"/>
                                        </p:tgtEl>
                                      </p:cBhvr>
                                    </p:animEffect>
                                  </p:childTnLst>
                                </p:cTn>
                              </p:par>
                            </p:childTnLst>
                          </p:cTn>
                        </p:par>
                        <p:par>
                          <p:cTn id="31" fill="hold">
                            <p:stCondLst>
                              <p:cond delay="2750"/>
                            </p:stCondLst>
                            <p:childTnLst>
                              <p:par>
                                <p:cTn id="32" presetID="16" presetClass="entr" presetSubtype="37"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outVertical)">
                                      <p:cBhvr>
                                        <p:cTn id="34" dur="500"/>
                                        <p:tgtEl>
                                          <p:spTgt spid="18"/>
                                        </p:tgtEl>
                                      </p:cBhvr>
                                    </p:animEffect>
                                  </p:childTnLst>
                                </p:cTn>
                              </p:par>
                            </p:childTnLst>
                          </p:cTn>
                        </p:par>
                        <p:par>
                          <p:cTn id="35" fill="hold">
                            <p:stCondLst>
                              <p:cond delay="325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16"/>
                                        </p:tgtEl>
                                        <p:attrNameLst>
                                          <p:attrName>style.visibility</p:attrName>
                                        </p:attrNameLst>
                                      </p:cBhvr>
                                      <p:to>
                                        <p:strVal val="visible"/>
                                      </p:to>
                                    </p:set>
                                    <p:anim by="(-#ppt_w*2)" calcmode="lin" valueType="num">
                                      <p:cBhvr rctx="PPT">
                                        <p:cTn id="38" dur="500" autoRev="1" fill="hold">
                                          <p:stCondLst>
                                            <p:cond delay="0"/>
                                          </p:stCondLst>
                                        </p:cTn>
                                        <p:tgtEl>
                                          <p:spTgt spid="16"/>
                                        </p:tgtEl>
                                        <p:attrNameLst>
                                          <p:attrName>ppt_w</p:attrName>
                                        </p:attrNameLst>
                                      </p:cBhvr>
                                    </p:anim>
                                    <p:anim by="(#ppt_w*0.50)" calcmode="lin" valueType="num">
                                      <p:cBhvr>
                                        <p:cTn id="39" dur="500" decel="50000" autoRev="1" fill="hold">
                                          <p:stCondLst>
                                            <p:cond delay="0"/>
                                          </p:stCondLst>
                                        </p:cTn>
                                        <p:tgtEl>
                                          <p:spTgt spid="16"/>
                                        </p:tgtEl>
                                        <p:attrNameLst>
                                          <p:attrName>ppt_x</p:attrName>
                                        </p:attrNameLst>
                                      </p:cBhvr>
                                    </p:anim>
                                    <p:anim from="(-#ppt_h/2)" to="(#ppt_y)" calcmode="lin" valueType="num">
                                      <p:cBhvr>
                                        <p:cTn id="40" dur="1000" fill="hold">
                                          <p:stCondLst>
                                            <p:cond delay="0"/>
                                          </p:stCondLst>
                                        </p:cTn>
                                        <p:tgtEl>
                                          <p:spTgt spid="16"/>
                                        </p:tgtEl>
                                        <p:attrNameLst>
                                          <p:attrName>ppt_y</p:attrName>
                                        </p:attrNameLst>
                                      </p:cBhvr>
                                    </p:anim>
                                    <p:animRot by="21600000">
                                      <p:cBhvr>
                                        <p:cTn id="41" dur="1000" fill="hold">
                                          <p:stCondLst>
                                            <p:cond delay="0"/>
                                          </p:stCondLst>
                                        </p:cTn>
                                        <p:tgtEl>
                                          <p:spTgt spid="16"/>
                                        </p:tgtEl>
                                        <p:attrNameLst>
                                          <p:attrName>r</p:attrName>
                                        </p:attrNameLst>
                                      </p:cBhvr>
                                    </p:animRot>
                                  </p:childTnLst>
                                </p:cTn>
                              </p:par>
                            </p:childTnLst>
                          </p:cTn>
                        </p:par>
                        <p:par>
                          <p:cTn id="42" fill="hold">
                            <p:stCondLst>
                              <p:cond delay="4850"/>
                            </p:stCondLst>
                            <p:childTnLst>
                              <p:par>
                                <p:cTn id="43" presetID="42" presetClass="entr" presetSubtype="0"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4" grpId="0" animBg="1"/>
      <p:bldP spid="18" grpId="0"/>
      <p:bldP spid="13" grpId="0"/>
      <p:bldP spid="14"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328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dirty="0">
                <a:solidFill>
                  <a:srgbClr val="FEFEFE"/>
                </a:solidFill>
                <a:latin typeface="Impact" panose="020B0806030902050204" pitchFamily="34" charset="0"/>
                <a:ea typeface="FZYaoTi" panose="02010601030101010101" pitchFamily="2" charset="-122"/>
                <a:sym typeface="Impact" panose="020B0806030902050204" pitchFamily="34" charset="0"/>
              </a:rPr>
              <a:t>2.1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岗位理解</a:t>
            </a:r>
          </a:p>
        </p:txBody>
      </p:sp>
      <p:sp>
        <p:nvSpPr>
          <p:cNvPr id="8" name="任意多边形 7"/>
          <p:cNvSpPr/>
          <p:nvPr/>
        </p:nvSpPr>
        <p:spPr>
          <a:xfrm>
            <a:off x="0" y="1943803"/>
            <a:ext cx="6327503" cy="4516309"/>
          </a:xfrm>
          <a:custGeom>
            <a:avLst/>
            <a:gdLst>
              <a:gd name="connsiteX0" fmla="*/ 0 w 5632177"/>
              <a:gd name="connsiteY0" fmla="*/ 0 h 4020014"/>
              <a:gd name="connsiteX1" fmla="*/ 983854 w 5632177"/>
              <a:gd name="connsiteY1" fmla="*/ 0 h 4020014"/>
              <a:gd name="connsiteX2" fmla="*/ 1008187 w 5632177"/>
              <a:gd name="connsiteY2" fmla="*/ 0 h 4020014"/>
              <a:gd name="connsiteX3" fmla="*/ 5632177 w 5632177"/>
              <a:gd name="connsiteY3" fmla="*/ 0 h 4020014"/>
              <a:gd name="connsiteX4" fmla="*/ 4663876 w 5632177"/>
              <a:gd name="connsiteY4" fmla="*/ 4020014 h 4020014"/>
              <a:gd name="connsiteX5" fmla="*/ 1008187 w 5632177"/>
              <a:gd name="connsiteY5" fmla="*/ 4020014 h 4020014"/>
              <a:gd name="connsiteX6" fmla="*/ 15553 w 5632177"/>
              <a:gd name="connsiteY6" fmla="*/ 4020014 h 4020014"/>
              <a:gd name="connsiteX7" fmla="*/ 0 w 5632177"/>
              <a:gd name="connsiteY7" fmla="*/ 4020014 h 40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32177" h="4020014">
                <a:moveTo>
                  <a:pt x="0" y="0"/>
                </a:moveTo>
                <a:lnTo>
                  <a:pt x="983854" y="0"/>
                </a:lnTo>
                <a:lnTo>
                  <a:pt x="1008187" y="0"/>
                </a:lnTo>
                <a:lnTo>
                  <a:pt x="5632177" y="0"/>
                </a:lnTo>
                <a:lnTo>
                  <a:pt x="4663876" y="4020014"/>
                </a:lnTo>
                <a:lnTo>
                  <a:pt x="1008187" y="4020014"/>
                </a:lnTo>
                <a:lnTo>
                  <a:pt x="15553" y="4020014"/>
                </a:lnTo>
                <a:lnTo>
                  <a:pt x="0" y="4020014"/>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10" name="组合 9"/>
          <p:cNvGrpSpPr/>
          <p:nvPr/>
        </p:nvGrpSpPr>
        <p:grpSpPr>
          <a:xfrm>
            <a:off x="5290460" y="2390709"/>
            <a:ext cx="2074081" cy="1107977"/>
            <a:chOff x="5290461" y="1931689"/>
            <a:chExt cx="2074081" cy="1107977"/>
          </a:xfrm>
        </p:grpSpPr>
        <p:sp>
          <p:nvSpPr>
            <p:cNvPr id="12" name="平行四边形 11"/>
            <p:cNvSpPr/>
            <p:nvPr/>
          </p:nvSpPr>
          <p:spPr>
            <a:xfrm>
              <a:off x="5290461" y="1931689"/>
              <a:ext cx="2074081" cy="1107977"/>
            </a:xfrm>
            <a:prstGeom prst="parallelogram">
              <a:avLst>
                <a:gd name="adj" fmla="val 24087"/>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 name="TextBox 30"/>
            <p:cNvSpPr txBox="1"/>
            <p:nvPr/>
          </p:nvSpPr>
          <p:spPr>
            <a:xfrm>
              <a:off x="5644297" y="2270234"/>
              <a:ext cx="1417602" cy="430887"/>
            </a:xfrm>
            <a:prstGeom prst="rect">
              <a:avLst/>
            </a:prstGeom>
            <a:noFill/>
          </p:spPr>
          <p:txBody>
            <a:bodyPr wrap="square" lIns="0" tIns="0" rIns="0" bIns="0" rtlCol="0">
              <a:spAutoFit/>
            </a:bodyPr>
            <a:lstStyle/>
            <a:p>
              <a:pPr algn="ctr"/>
              <a:r>
                <a:rPr lang="zh-CN" altLang="en-US" sz="2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精诚</a:t>
              </a:r>
              <a:endParaRPr lang="zh-CN" altLang="en-US" sz="2800" b="1" dirty="0">
                <a:solidFill>
                  <a:srgbClr val="FFFFFF"/>
                </a:solidFill>
                <a:latin typeface="微软雅黑" pitchFamily="34" charset="-122"/>
                <a:ea typeface="微软雅黑" pitchFamily="34" charset="-122"/>
              </a:endParaRPr>
            </a:p>
          </p:txBody>
        </p:sp>
      </p:grpSp>
      <p:sp>
        <p:nvSpPr>
          <p:cNvPr id="14" name="TextBox 29"/>
          <p:cNvSpPr txBox="1"/>
          <p:nvPr/>
        </p:nvSpPr>
        <p:spPr>
          <a:xfrm>
            <a:off x="7608168" y="2559977"/>
            <a:ext cx="3879652"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5" name="TextBox 29"/>
          <p:cNvSpPr txBox="1"/>
          <p:nvPr/>
        </p:nvSpPr>
        <p:spPr>
          <a:xfrm>
            <a:off x="7364541" y="3792173"/>
            <a:ext cx="4123279" cy="76944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6" name="TextBox 29"/>
          <p:cNvSpPr txBox="1"/>
          <p:nvPr/>
        </p:nvSpPr>
        <p:spPr>
          <a:xfrm>
            <a:off x="7076415" y="5152609"/>
            <a:ext cx="4420259" cy="754181"/>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grpSp>
        <p:nvGrpSpPr>
          <p:cNvPr id="17" name="组合 16"/>
          <p:cNvGrpSpPr/>
          <p:nvPr/>
        </p:nvGrpSpPr>
        <p:grpSpPr>
          <a:xfrm>
            <a:off x="5002335" y="3622905"/>
            <a:ext cx="2074081" cy="1107977"/>
            <a:chOff x="5002336" y="3163885"/>
            <a:chExt cx="2074081" cy="1107977"/>
          </a:xfrm>
        </p:grpSpPr>
        <p:sp>
          <p:nvSpPr>
            <p:cNvPr id="18" name="平行四边形 17"/>
            <p:cNvSpPr/>
            <p:nvPr/>
          </p:nvSpPr>
          <p:spPr>
            <a:xfrm>
              <a:off x="5002336" y="3163885"/>
              <a:ext cx="2074081" cy="1107977"/>
            </a:xfrm>
            <a:prstGeom prst="parallelogram">
              <a:avLst>
                <a:gd name="adj" fmla="val 24087"/>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TextBox 30"/>
            <p:cNvSpPr txBox="1"/>
            <p:nvPr/>
          </p:nvSpPr>
          <p:spPr>
            <a:xfrm>
              <a:off x="5342309" y="3502430"/>
              <a:ext cx="1417602" cy="430887"/>
            </a:xfrm>
            <a:prstGeom prst="rect">
              <a:avLst/>
            </a:prstGeom>
            <a:noFill/>
          </p:spPr>
          <p:txBody>
            <a:bodyPr wrap="square" lIns="0" tIns="0" rIns="0" bIns="0" rtlCol="0">
              <a:spAutoFit/>
            </a:bodyPr>
            <a:lstStyle/>
            <a:p>
              <a:pPr algn="ctr"/>
              <a:r>
                <a:rPr lang="zh-CN" altLang="en-US" sz="2800" b="1" dirty="0">
                  <a:solidFill>
                    <a:srgbClr val="F8F8F9"/>
                  </a:solidFill>
                  <a:latin typeface="微软雅黑" pitchFamily="34" charset="-122"/>
                  <a:ea typeface="微软雅黑" pitchFamily="34" charset="-122"/>
                </a:rPr>
                <a:t>合作</a:t>
              </a:r>
            </a:p>
          </p:txBody>
        </p:sp>
      </p:grpSp>
      <p:grpSp>
        <p:nvGrpSpPr>
          <p:cNvPr id="21" name="组合 20"/>
          <p:cNvGrpSpPr/>
          <p:nvPr/>
        </p:nvGrpSpPr>
        <p:grpSpPr>
          <a:xfrm>
            <a:off x="4714406" y="4855101"/>
            <a:ext cx="2074081" cy="1107977"/>
            <a:chOff x="4714406" y="4396081"/>
            <a:chExt cx="2074081" cy="1107977"/>
          </a:xfrm>
        </p:grpSpPr>
        <p:sp>
          <p:nvSpPr>
            <p:cNvPr id="22" name="平行四边形 21"/>
            <p:cNvSpPr/>
            <p:nvPr/>
          </p:nvSpPr>
          <p:spPr>
            <a:xfrm>
              <a:off x="4714406" y="4396081"/>
              <a:ext cx="2074081" cy="1107977"/>
            </a:xfrm>
            <a:prstGeom prst="parallelogram">
              <a:avLst>
                <a:gd name="adj" fmla="val 24087"/>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TextBox 30"/>
            <p:cNvSpPr txBox="1"/>
            <p:nvPr/>
          </p:nvSpPr>
          <p:spPr>
            <a:xfrm>
              <a:off x="5071875" y="4734626"/>
              <a:ext cx="1417602"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互助</a:t>
              </a:r>
            </a:p>
          </p:txBody>
        </p:sp>
      </p:grpSp>
    </p:spTree>
    <p:extLst>
      <p:ext uri="{BB962C8B-B14F-4D97-AF65-F5344CB8AC3E}">
        <p14:creationId xmlns:p14="http://schemas.microsoft.com/office/powerpoint/2010/main" val="125941899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par>
                                <p:cTn id="25" presetID="22" presetClass="entr" presetSubtype="8" fill="hold" grpId="0" nodeType="withEffect">
                                  <p:stCondLst>
                                    <p:cond delay="35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70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328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2.1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知识技能</a:t>
            </a:r>
          </a:p>
        </p:txBody>
      </p:sp>
      <p:sp>
        <p:nvSpPr>
          <p:cNvPr id="8" name="TextBox 29"/>
          <p:cNvSpPr txBox="1"/>
          <p:nvPr/>
        </p:nvSpPr>
        <p:spPr>
          <a:xfrm>
            <a:off x="1049470" y="2233455"/>
            <a:ext cx="2234747" cy="862672"/>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具有一定会计专业水平，经考核取得证书、可以接受当事人委托。</a:t>
            </a:r>
            <a:endParaRPr lang="zh-CN" altLang="en-US" sz="1600" dirty="0">
              <a:solidFill>
                <a:schemeClr val="tx1">
                  <a:lumMod val="65000"/>
                  <a:lumOff val="35000"/>
                </a:schemeClr>
              </a:solidFill>
              <a:sym typeface="微软雅黑" pitchFamily="34" charset="-122"/>
            </a:endParaRPr>
          </a:p>
        </p:txBody>
      </p:sp>
      <p:sp>
        <p:nvSpPr>
          <p:cNvPr id="10" name="TextBox 29"/>
          <p:cNvSpPr txBox="1"/>
          <p:nvPr/>
        </p:nvSpPr>
        <p:spPr>
          <a:xfrm>
            <a:off x="9638979" y="3492305"/>
            <a:ext cx="2247125"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日常基本口语基本没问题，口语和外国客户简单对话。</a:t>
            </a:r>
          </a:p>
        </p:txBody>
      </p:sp>
      <p:sp>
        <p:nvSpPr>
          <p:cNvPr id="12" name="TextBox 29"/>
          <p:cNvSpPr txBox="1"/>
          <p:nvPr/>
        </p:nvSpPr>
        <p:spPr>
          <a:xfrm>
            <a:off x="1025899" y="4503120"/>
            <a:ext cx="2234747" cy="862672"/>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获得美国</a:t>
            </a:r>
            <a:r>
              <a:rPr lang="en-US" altLang="zh-CN" sz="1600" dirty="0">
                <a:solidFill>
                  <a:schemeClr val="tx1">
                    <a:lumMod val="65000"/>
                    <a:lumOff val="35000"/>
                  </a:schemeClr>
                </a:solidFill>
                <a:sym typeface="微软雅黑" pitchFamily="34" charset="-122"/>
              </a:rPr>
              <a:t>Adobe</a:t>
            </a:r>
            <a:r>
              <a:rPr lang="zh-CN" altLang="en-US" sz="1600" dirty="0">
                <a:solidFill>
                  <a:schemeClr val="tx1">
                    <a:lumMod val="65000"/>
                    <a:lumOff val="35000"/>
                  </a:schemeClr>
                </a:solidFill>
                <a:sym typeface="微软雅黑" pitchFamily="34" charset="-122"/>
              </a:rPr>
              <a:t>公司平面技能证书，熟练掌握</a:t>
            </a:r>
            <a:r>
              <a:rPr lang="en-US" altLang="zh-CN" sz="1600" dirty="0" err="1">
                <a:solidFill>
                  <a:schemeClr val="tx1">
                    <a:lumMod val="65000"/>
                    <a:lumOff val="35000"/>
                  </a:schemeClr>
                </a:solidFill>
                <a:sym typeface="微软雅黑" pitchFamily="34" charset="-122"/>
              </a:rPr>
              <a:t>photoshop</a:t>
            </a:r>
            <a:r>
              <a:rPr lang="zh-CN" altLang="en-US" sz="1600" dirty="0">
                <a:solidFill>
                  <a:schemeClr val="tx1">
                    <a:lumMod val="65000"/>
                    <a:lumOff val="35000"/>
                  </a:schemeClr>
                </a:solidFill>
                <a:sym typeface="微软雅黑" pitchFamily="34" charset="-122"/>
              </a:rPr>
              <a:t>软件。</a:t>
            </a:r>
          </a:p>
        </p:txBody>
      </p:sp>
      <p:sp>
        <p:nvSpPr>
          <p:cNvPr id="13" name="TextBox 29"/>
          <p:cNvSpPr txBox="1"/>
          <p:nvPr/>
        </p:nvSpPr>
        <p:spPr>
          <a:xfrm>
            <a:off x="9638979" y="5405944"/>
            <a:ext cx="2247125" cy="862672"/>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熟练操作办公软件，能够独立完成会议</a:t>
            </a:r>
            <a:r>
              <a:rPr lang="en-US" altLang="zh-CN" sz="1600" dirty="0" err="1">
                <a:solidFill>
                  <a:schemeClr val="tx1">
                    <a:lumMod val="65000"/>
                    <a:lumOff val="35000"/>
                  </a:schemeClr>
                </a:solidFill>
                <a:sym typeface="微软雅黑" pitchFamily="34" charset="-122"/>
              </a:rPr>
              <a:t>ppt</a:t>
            </a:r>
            <a:r>
              <a:rPr lang="zh-CN" altLang="en-US" sz="1600" dirty="0">
                <a:solidFill>
                  <a:schemeClr val="tx1">
                    <a:lumMod val="65000"/>
                    <a:lumOff val="35000"/>
                  </a:schemeClr>
                </a:solidFill>
                <a:sym typeface="微软雅黑" pitchFamily="34" charset="-122"/>
              </a:rPr>
              <a:t>培训工作。</a:t>
            </a:r>
          </a:p>
        </p:txBody>
      </p:sp>
      <p:sp>
        <p:nvSpPr>
          <p:cNvPr id="14" name="Freeform 40"/>
          <p:cNvSpPr>
            <a:spLocks/>
          </p:cNvSpPr>
          <p:nvPr/>
        </p:nvSpPr>
        <p:spPr bwMode="auto">
          <a:xfrm>
            <a:off x="6157591" y="4895893"/>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15" name="Freeform 41"/>
          <p:cNvSpPr>
            <a:spLocks/>
          </p:cNvSpPr>
          <p:nvPr/>
        </p:nvSpPr>
        <p:spPr bwMode="auto">
          <a:xfrm>
            <a:off x="3504878" y="1805030"/>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sz="2400"/>
          </a:p>
        </p:txBody>
      </p:sp>
      <p:grpSp>
        <p:nvGrpSpPr>
          <p:cNvPr id="16" name="组合 15"/>
          <p:cNvGrpSpPr/>
          <p:nvPr/>
        </p:nvGrpSpPr>
        <p:grpSpPr>
          <a:xfrm>
            <a:off x="6348090" y="2133642"/>
            <a:ext cx="171451" cy="4267200"/>
            <a:chOff x="6010275" y="1583258"/>
            <a:chExt cx="171450" cy="4267200"/>
          </a:xfrm>
        </p:grpSpPr>
        <p:cxnSp>
          <p:nvCxnSpPr>
            <p:cNvPr id="17" name="直接连接符 16"/>
            <p:cNvCxnSpPr>
              <a:stCxn id="18" idx="3"/>
              <a:endCxn id="23"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24" name="Oval 47"/>
          <p:cNvSpPr>
            <a:spLocks noChangeArrowheads="1"/>
          </p:cNvSpPr>
          <p:nvPr/>
        </p:nvSpPr>
        <p:spPr bwMode="auto">
          <a:xfrm>
            <a:off x="3620766" y="1920916"/>
            <a:ext cx="1654175" cy="1651000"/>
          </a:xfrm>
          <a:prstGeom prst="ellipse">
            <a:avLst/>
          </a:pr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5" name="Oval 48"/>
          <p:cNvSpPr>
            <a:spLocks noChangeArrowheads="1"/>
          </p:cNvSpPr>
          <p:nvPr/>
        </p:nvSpPr>
        <p:spPr bwMode="auto">
          <a:xfrm>
            <a:off x="6213153" y="2525755"/>
            <a:ext cx="441325" cy="441325"/>
          </a:xfrm>
          <a:prstGeom prst="ellipse">
            <a:avLst/>
          </a:prstGeom>
          <a:solidFill>
            <a:srgbClr val="8DC22A"/>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8F8F8"/>
                </a:solidFill>
                <a:latin typeface="Agency FB" panose="020B0503020202020204" pitchFamily="34" charset="0"/>
              </a:rPr>
              <a:t>A</a:t>
            </a:r>
            <a:endParaRPr lang="zh-CN" altLang="en-US" sz="2800" dirty="0">
              <a:solidFill>
                <a:srgbClr val="F8F8F8"/>
              </a:solidFill>
              <a:latin typeface="Agency FB" panose="020B0503020202020204" pitchFamily="34" charset="0"/>
            </a:endParaRPr>
          </a:p>
        </p:txBody>
      </p:sp>
      <p:sp>
        <p:nvSpPr>
          <p:cNvPr id="26" name="Freeform 49"/>
          <p:cNvSpPr>
            <a:spLocks/>
          </p:cNvSpPr>
          <p:nvPr/>
        </p:nvSpPr>
        <p:spPr bwMode="auto">
          <a:xfrm>
            <a:off x="3504878" y="3864017"/>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7" name="Oval 50"/>
          <p:cNvSpPr>
            <a:spLocks noChangeArrowheads="1"/>
          </p:cNvSpPr>
          <p:nvPr/>
        </p:nvSpPr>
        <p:spPr bwMode="auto">
          <a:xfrm>
            <a:off x="3620766" y="3979905"/>
            <a:ext cx="1654175" cy="1654175"/>
          </a:xfrm>
          <a:prstGeom prst="ellipse">
            <a:avLst/>
          </a:pr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8" name="Oval 51"/>
          <p:cNvSpPr>
            <a:spLocks noChangeArrowheads="1"/>
          </p:cNvSpPr>
          <p:nvPr/>
        </p:nvSpPr>
        <p:spPr bwMode="auto">
          <a:xfrm>
            <a:off x="6213153" y="4584742"/>
            <a:ext cx="441325" cy="444500"/>
          </a:xfrm>
          <a:prstGeom prst="ellipse">
            <a:avLst/>
          </a:prstGeom>
          <a:solidFill>
            <a:srgbClr val="8DC22A"/>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8F8F8"/>
                </a:solidFill>
                <a:latin typeface="Agency FB" panose="020B0503020202020204" pitchFamily="34" charset="0"/>
              </a:rPr>
              <a:t>C</a:t>
            </a:r>
            <a:endParaRPr lang="zh-CN" altLang="en-US" sz="2800" dirty="0">
              <a:solidFill>
                <a:srgbClr val="F8F8F8"/>
              </a:solidFill>
              <a:latin typeface="Agency FB" panose="020B0503020202020204" pitchFamily="34" charset="0"/>
            </a:endParaRPr>
          </a:p>
        </p:txBody>
      </p:sp>
      <p:sp>
        <p:nvSpPr>
          <p:cNvPr id="29" name="Freeform 54"/>
          <p:cNvSpPr>
            <a:spLocks/>
          </p:cNvSpPr>
          <p:nvPr/>
        </p:nvSpPr>
        <p:spPr bwMode="auto">
          <a:xfrm>
            <a:off x="6157591" y="2835316"/>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0" name="Oval 55"/>
          <p:cNvSpPr>
            <a:spLocks noChangeArrowheads="1"/>
          </p:cNvSpPr>
          <p:nvPr/>
        </p:nvSpPr>
        <p:spPr bwMode="auto">
          <a:xfrm>
            <a:off x="7592692" y="2951204"/>
            <a:ext cx="1654175" cy="1652587"/>
          </a:xfrm>
          <a:prstGeom prst="ellipse">
            <a:avLst/>
          </a:pr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1" name="Oval 56"/>
          <p:cNvSpPr>
            <a:spLocks noChangeArrowheads="1"/>
          </p:cNvSpPr>
          <p:nvPr/>
        </p:nvSpPr>
        <p:spPr bwMode="auto">
          <a:xfrm>
            <a:off x="6213153" y="3554454"/>
            <a:ext cx="441325" cy="444500"/>
          </a:xfrm>
          <a:prstGeom prst="ellipse">
            <a:avLst/>
          </a:prstGeom>
          <a:solidFill>
            <a:srgbClr val="8DC22A"/>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8F8F8"/>
                </a:solidFill>
                <a:latin typeface="Agency FB" panose="020B0503020202020204" pitchFamily="34" charset="0"/>
              </a:rPr>
              <a:t>B</a:t>
            </a:r>
            <a:endParaRPr lang="zh-CN" altLang="en-US" sz="2800" dirty="0">
              <a:solidFill>
                <a:srgbClr val="F8F8F8"/>
              </a:solidFill>
              <a:latin typeface="Agency FB" panose="020B0503020202020204" pitchFamily="34" charset="0"/>
            </a:endParaRPr>
          </a:p>
        </p:txBody>
      </p:sp>
      <p:sp>
        <p:nvSpPr>
          <p:cNvPr id="32" name="Oval 57"/>
          <p:cNvSpPr>
            <a:spLocks noChangeArrowheads="1"/>
          </p:cNvSpPr>
          <p:nvPr/>
        </p:nvSpPr>
        <p:spPr bwMode="auto">
          <a:xfrm>
            <a:off x="7592692" y="5013366"/>
            <a:ext cx="1654175" cy="1649412"/>
          </a:xfrm>
          <a:prstGeom prst="ellipse">
            <a:avLst/>
          </a:pr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3" name="Oval 59"/>
          <p:cNvSpPr>
            <a:spLocks noChangeArrowheads="1"/>
          </p:cNvSpPr>
          <p:nvPr/>
        </p:nvSpPr>
        <p:spPr bwMode="auto">
          <a:xfrm>
            <a:off x="6213153" y="5616616"/>
            <a:ext cx="441325" cy="442912"/>
          </a:xfrm>
          <a:prstGeom prst="ellipse">
            <a:avLst/>
          </a:prstGeom>
          <a:solidFill>
            <a:srgbClr val="8DC22A"/>
          </a:solidFill>
          <a:ln>
            <a:noFill/>
          </a:ln>
        </p:spPr>
        <p:txBody>
          <a:bodyPr vert="horz" wrap="square" lIns="0" tIns="0" rIns="0" bIns="0" numCol="1" anchor="ctr" anchorCtr="0" compatLnSpc="1">
            <a:prstTxWarp prst="textNoShape">
              <a:avLst/>
            </a:prstTxWarp>
          </a:bodyPr>
          <a:lstStyle/>
          <a:p>
            <a:pPr algn="ctr"/>
            <a:r>
              <a:rPr lang="en-US" altLang="zh-CN" sz="2800" dirty="0">
                <a:solidFill>
                  <a:srgbClr val="F8F8F8"/>
                </a:solidFill>
                <a:latin typeface="Agency FB" panose="020B0503020202020204" pitchFamily="34" charset="0"/>
              </a:rPr>
              <a:t>D</a:t>
            </a:r>
            <a:endParaRPr lang="zh-CN" altLang="en-US" sz="2800" dirty="0">
              <a:solidFill>
                <a:srgbClr val="F8F8F8"/>
              </a:solidFill>
              <a:latin typeface="Agency FB" panose="020B0503020202020204" pitchFamily="34" charset="0"/>
            </a:endParaRPr>
          </a:p>
        </p:txBody>
      </p:sp>
      <p:sp>
        <p:nvSpPr>
          <p:cNvPr id="34" name="TextBox 30"/>
          <p:cNvSpPr txBox="1"/>
          <p:nvPr/>
        </p:nvSpPr>
        <p:spPr>
          <a:xfrm>
            <a:off x="3862227" y="2335122"/>
            <a:ext cx="1236026" cy="738664"/>
          </a:xfrm>
          <a:prstGeom prst="rect">
            <a:avLst/>
          </a:prstGeom>
          <a:noFill/>
        </p:spPr>
        <p:txBody>
          <a:bodyPr wrap="square" lIns="0" tIns="0" rIns="0" bIns="0" rtlCol="0">
            <a:spAutoFit/>
          </a:bodyPr>
          <a:lstStyle/>
          <a:p>
            <a:r>
              <a:rPr lang="zh-CN" altLang="en-US" sz="2400" b="1" dirty="0">
                <a:solidFill>
                  <a:srgbClr val="F8F8F8"/>
                </a:solidFill>
                <a:latin typeface="微软雅黑" pitchFamily="34" charset="-122"/>
                <a:ea typeface="微软雅黑" pitchFamily="34" charset="-122"/>
              </a:rPr>
              <a:t>初级注册会计师</a:t>
            </a:r>
            <a:endParaRPr lang="en-US" altLang="zh-CN" sz="2400" b="1" dirty="0">
              <a:solidFill>
                <a:srgbClr val="F8F8F8"/>
              </a:solidFill>
              <a:latin typeface="微软雅黑" pitchFamily="34" charset="-122"/>
              <a:ea typeface="微软雅黑" pitchFamily="34" charset="-122"/>
            </a:endParaRPr>
          </a:p>
        </p:txBody>
      </p:sp>
      <p:sp>
        <p:nvSpPr>
          <p:cNvPr id="35" name="TextBox 30"/>
          <p:cNvSpPr txBox="1"/>
          <p:nvPr/>
        </p:nvSpPr>
        <p:spPr>
          <a:xfrm>
            <a:off x="7941543" y="3406577"/>
            <a:ext cx="956471" cy="738664"/>
          </a:xfrm>
          <a:prstGeom prst="rect">
            <a:avLst/>
          </a:prstGeom>
          <a:noFill/>
        </p:spPr>
        <p:txBody>
          <a:bodyPr wrap="square" lIns="0" tIns="0" rIns="0" bIns="0" rtlCol="0">
            <a:spAutoFit/>
          </a:bodyPr>
          <a:lstStyle/>
          <a:p>
            <a:r>
              <a:rPr lang="zh-CN" altLang="en-US" sz="2400" b="1" dirty="0">
                <a:solidFill>
                  <a:srgbClr val="F8F8F8"/>
                </a:solidFill>
                <a:latin typeface="微软雅黑" pitchFamily="34" charset="-122"/>
                <a:ea typeface="微软雅黑" pitchFamily="34" charset="-122"/>
              </a:rPr>
              <a:t>英语六级证书</a:t>
            </a:r>
            <a:endParaRPr lang="en-US" altLang="zh-CN" sz="2400" b="1" dirty="0">
              <a:solidFill>
                <a:srgbClr val="F8F8F8"/>
              </a:solidFill>
              <a:latin typeface="微软雅黑" pitchFamily="34" charset="-122"/>
              <a:ea typeface="微软雅黑" pitchFamily="34" charset="-122"/>
            </a:endParaRPr>
          </a:p>
        </p:txBody>
      </p:sp>
      <p:sp>
        <p:nvSpPr>
          <p:cNvPr id="36" name="TextBox 30"/>
          <p:cNvSpPr txBox="1"/>
          <p:nvPr/>
        </p:nvSpPr>
        <p:spPr>
          <a:xfrm>
            <a:off x="3915433" y="4628322"/>
            <a:ext cx="1138845" cy="369332"/>
          </a:xfrm>
          <a:prstGeom prst="rect">
            <a:avLst/>
          </a:prstGeom>
          <a:noFill/>
        </p:spPr>
        <p:txBody>
          <a:bodyPr wrap="square" lIns="0" tIns="0" rIns="0" bIns="0" rtlCol="0">
            <a:spAutoFit/>
          </a:bodyPr>
          <a:lstStyle/>
          <a:p>
            <a:r>
              <a:rPr lang="en-US" altLang="zh-CN" sz="2400" b="1" dirty="0">
                <a:solidFill>
                  <a:srgbClr val="F8F8F8"/>
                </a:solidFill>
                <a:latin typeface="微软雅黑" pitchFamily="34" charset="-122"/>
                <a:ea typeface="微软雅黑" pitchFamily="34" charset="-122"/>
              </a:rPr>
              <a:t>ADOBE</a:t>
            </a:r>
          </a:p>
        </p:txBody>
      </p:sp>
      <p:sp>
        <p:nvSpPr>
          <p:cNvPr id="37" name="TextBox 30"/>
          <p:cNvSpPr txBox="1"/>
          <p:nvPr/>
        </p:nvSpPr>
        <p:spPr>
          <a:xfrm>
            <a:off x="7885248" y="5634080"/>
            <a:ext cx="1421943" cy="369332"/>
          </a:xfrm>
          <a:prstGeom prst="rect">
            <a:avLst/>
          </a:prstGeom>
          <a:noFill/>
        </p:spPr>
        <p:txBody>
          <a:bodyPr wrap="square" lIns="0" tIns="0" rIns="0" bIns="0" rtlCol="0">
            <a:spAutoFit/>
          </a:bodyPr>
          <a:lstStyle/>
          <a:p>
            <a:r>
              <a:rPr lang="en-US" altLang="zh-CN" sz="2400" b="1" dirty="0">
                <a:solidFill>
                  <a:srgbClr val="F8F8F8"/>
                </a:solidFill>
                <a:latin typeface="微软雅黑" pitchFamily="34" charset="-122"/>
                <a:ea typeface="微软雅黑" pitchFamily="34" charset="-122"/>
              </a:rPr>
              <a:t>OFFICE</a:t>
            </a:r>
          </a:p>
        </p:txBody>
      </p:sp>
    </p:spTree>
    <p:extLst>
      <p:ext uri="{BB962C8B-B14F-4D97-AF65-F5344CB8AC3E}">
        <p14:creationId xmlns:p14="http://schemas.microsoft.com/office/powerpoint/2010/main" val="60231754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strVal val="4*#ppt_w"/>
                                          </p:val>
                                        </p:tav>
                                        <p:tav tm="100000">
                                          <p:val>
                                            <p:strVal val="#ppt_w"/>
                                          </p:val>
                                        </p:tav>
                                      </p:tavLst>
                                    </p:anim>
                                    <p:anim calcmode="lin" valueType="num">
                                      <p:cBhvr>
                                        <p:cTn id="12" dur="500" fill="hold"/>
                                        <p:tgtEl>
                                          <p:spTgt spid="25"/>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strVal val="4*#ppt_w"/>
                                          </p:val>
                                        </p:tav>
                                        <p:tav tm="100000">
                                          <p:val>
                                            <p:strVal val="#ppt_w"/>
                                          </p:val>
                                        </p:tav>
                                      </p:tavLst>
                                    </p:anim>
                                    <p:anim calcmode="lin" valueType="num">
                                      <p:cBhvr>
                                        <p:cTn id="16" dur="500" fill="hold"/>
                                        <p:tgtEl>
                                          <p:spTgt spid="31"/>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strVal val="4*#ppt_w"/>
                                          </p:val>
                                        </p:tav>
                                        <p:tav tm="100000">
                                          <p:val>
                                            <p:strVal val="#ppt_w"/>
                                          </p:val>
                                        </p:tav>
                                      </p:tavLst>
                                    </p:anim>
                                    <p:anim calcmode="lin" valueType="num">
                                      <p:cBhvr>
                                        <p:cTn id="20" dur="500" fill="hold"/>
                                        <p:tgtEl>
                                          <p:spTgt spid="28"/>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strVal val="4*#ppt_w"/>
                                          </p:val>
                                        </p:tav>
                                        <p:tav tm="100000">
                                          <p:val>
                                            <p:strVal val="#ppt_w"/>
                                          </p:val>
                                        </p:tav>
                                      </p:tavLst>
                                    </p:anim>
                                    <p:anim calcmode="lin" valueType="num">
                                      <p:cBhvr>
                                        <p:cTn id="24" dur="500" fill="hold"/>
                                        <p:tgtEl>
                                          <p:spTgt spid="33"/>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right)">
                                      <p:cBhvr>
                                        <p:cTn id="43" dur="500"/>
                                        <p:tgtEl>
                                          <p:spTgt spid="8"/>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500" fill="hold"/>
                                        <p:tgtEl>
                                          <p:spTgt spid="35"/>
                                        </p:tgtEl>
                                        <p:attrNameLst>
                                          <p:attrName>ppt_w</p:attrName>
                                        </p:attrNameLst>
                                      </p:cBhvr>
                                      <p:tavLst>
                                        <p:tav tm="0">
                                          <p:val>
                                            <p:fltVal val="0"/>
                                          </p:val>
                                        </p:tav>
                                        <p:tav tm="100000">
                                          <p:val>
                                            <p:strVal val="#ppt_w"/>
                                          </p:val>
                                        </p:tav>
                                      </p:tavLst>
                                    </p:anim>
                                    <p:anim calcmode="lin" valueType="num">
                                      <p:cBhvr>
                                        <p:cTn id="52" dur="500" fill="hold"/>
                                        <p:tgtEl>
                                          <p:spTgt spid="35"/>
                                        </p:tgtEl>
                                        <p:attrNameLst>
                                          <p:attrName>ppt_h</p:attrName>
                                        </p:attrNameLst>
                                      </p:cBhvr>
                                      <p:tavLst>
                                        <p:tav tm="0">
                                          <p:val>
                                            <p:fltVal val="0"/>
                                          </p:val>
                                        </p:tav>
                                        <p:tav tm="100000">
                                          <p:val>
                                            <p:strVal val="#ppt_h"/>
                                          </p:val>
                                        </p:tav>
                                      </p:tavLst>
                                    </p:anim>
                                    <p:animEffect transition="in" filter="fade">
                                      <p:cBhvr>
                                        <p:cTn id="53" dur="500"/>
                                        <p:tgtEl>
                                          <p:spTgt spid="35"/>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500"/>
                                        <p:tgtEl>
                                          <p:spTgt spid="10"/>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right)">
                                      <p:cBhvr>
                                        <p:cTn id="66" dur="500"/>
                                        <p:tgtEl>
                                          <p:spTgt spid="26"/>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p:cTn id="70" dur="500" fill="hold"/>
                                        <p:tgtEl>
                                          <p:spTgt spid="36"/>
                                        </p:tgtEl>
                                        <p:attrNameLst>
                                          <p:attrName>ppt_w</p:attrName>
                                        </p:attrNameLst>
                                      </p:cBhvr>
                                      <p:tavLst>
                                        <p:tav tm="0">
                                          <p:val>
                                            <p:fltVal val="0"/>
                                          </p:val>
                                        </p:tav>
                                        <p:tav tm="100000">
                                          <p:val>
                                            <p:strVal val="#ppt_w"/>
                                          </p:val>
                                        </p:tav>
                                      </p:tavLst>
                                    </p:anim>
                                    <p:anim calcmode="lin" valueType="num">
                                      <p:cBhvr>
                                        <p:cTn id="71" dur="500" fill="hold"/>
                                        <p:tgtEl>
                                          <p:spTgt spid="36"/>
                                        </p:tgtEl>
                                        <p:attrNameLst>
                                          <p:attrName>ppt_h</p:attrName>
                                        </p:attrNameLst>
                                      </p:cBhvr>
                                      <p:tavLst>
                                        <p:tav tm="0">
                                          <p:val>
                                            <p:fltVal val="0"/>
                                          </p:val>
                                        </p:tav>
                                        <p:tav tm="100000">
                                          <p:val>
                                            <p:strVal val="#ppt_h"/>
                                          </p:val>
                                        </p:tav>
                                      </p:tavLst>
                                    </p:anim>
                                    <p:animEffect transition="in" filter="fade">
                                      <p:cBhvr>
                                        <p:cTn id="72" dur="500"/>
                                        <p:tgtEl>
                                          <p:spTgt spid="36"/>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wipe(right)">
                                      <p:cBhvr>
                                        <p:cTn id="81" dur="500"/>
                                        <p:tgtEl>
                                          <p:spTgt spid="12"/>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 calcmode="lin" valueType="num">
                                      <p:cBhvr>
                                        <p:cTn id="89" dur="500" fill="hold"/>
                                        <p:tgtEl>
                                          <p:spTgt spid="37"/>
                                        </p:tgtEl>
                                        <p:attrNameLst>
                                          <p:attrName>ppt_w</p:attrName>
                                        </p:attrNameLst>
                                      </p:cBhvr>
                                      <p:tavLst>
                                        <p:tav tm="0">
                                          <p:val>
                                            <p:fltVal val="0"/>
                                          </p:val>
                                        </p:tav>
                                        <p:tav tm="100000">
                                          <p:val>
                                            <p:strVal val="#ppt_w"/>
                                          </p:val>
                                        </p:tav>
                                      </p:tavLst>
                                    </p:anim>
                                    <p:anim calcmode="lin" valueType="num">
                                      <p:cBhvr>
                                        <p:cTn id="90" dur="500" fill="hold"/>
                                        <p:tgtEl>
                                          <p:spTgt spid="37"/>
                                        </p:tgtEl>
                                        <p:attrNameLst>
                                          <p:attrName>ppt_h</p:attrName>
                                        </p:attrNameLst>
                                      </p:cBhvr>
                                      <p:tavLst>
                                        <p:tav tm="0">
                                          <p:val>
                                            <p:fltVal val="0"/>
                                          </p:val>
                                        </p:tav>
                                        <p:tav tm="100000">
                                          <p:val>
                                            <p:strVal val="#ppt_h"/>
                                          </p:val>
                                        </p:tav>
                                      </p:tavLst>
                                    </p:anim>
                                    <p:animEffect transition="in" filter="fade">
                                      <p:cBhvr>
                                        <p:cTn id="91" dur="500"/>
                                        <p:tgtEl>
                                          <p:spTgt spid="3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500" fill="hold"/>
                                        <p:tgtEl>
                                          <p:spTgt spid="32"/>
                                        </p:tgtEl>
                                        <p:attrNameLst>
                                          <p:attrName>ppt_w</p:attrName>
                                        </p:attrNameLst>
                                      </p:cBhvr>
                                      <p:tavLst>
                                        <p:tav tm="0">
                                          <p:val>
                                            <p:fltVal val="0"/>
                                          </p:val>
                                        </p:tav>
                                        <p:tav tm="100000">
                                          <p:val>
                                            <p:strVal val="#ppt_w"/>
                                          </p:val>
                                        </p:tav>
                                      </p:tavLst>
                                    </p:anim>
                                    <p:anim calcmode="lin" valueType="num">
                                      <p:cBhvr>
                                        <p:cTn id="95" dur="500" fill="hold"/>
                                        <p:tgtEl>
                                          <p:spTgt spid="32"/>
                                        </p:tgtEl>
                                        <p:attrNameLst>
                                          <p:attrName>ppt_h</p:attrName>
                                        </p:attrNameLst>
                                      </p:cBhvr>
                                      <p:tavLst>
                                        <p:tav tm="0">
                                          <p:val>
                                            <p:fltVal val="0"/>
                                          </p:val>
                                        </p:tav>
                                        <p:tav tm="100000">
                                          <p:val>
                                            <p:strVal val="#ppt_h"/>
                                          </p:val>
                                        </p:tav>
                                      </p:tavLst>
                                    </p:anim>
                                    <p:animEffect transition="in" filter="fade">
                                      <p:cBhvr>
                                        <p:cTn id="96" dur="500"/>
                                        <p:tgtEl>
                                          <p:spTgt spid="32"/>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left)">
                                      <p:cBhvr>
                                        <p:cTn id="10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3" grpId="0"/>
      <p:bldP spid="14" grpId="0" animBg="1"/>
      <p:bldP spid="15"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328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2.1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解决问题</a:t>
            </a:r>
          </a:p>
        </p:txBody>
      </p:sp>
      <p:sp>
        <p:nvSpPr>
          <p:cNvPr id="8" name="Freeform 5"/>
          <p:cNvSpPr>
            <a:spLocks/>
          </p:cNvSpPr>
          <p:nvPr/>
        </p:nvSpPr>
        <p:spPr bwMode="auto">
          <a:xfrm>
            <a:off x="2058656" y="4842251"/>
            <a:ext cx="279260" cy="241179"/>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8DC22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6"/>
          <p:cNvSpPr>
            <a:spLocks/>
          </p:cNvSpPr>
          <p:nvPr/>
        </p:nvSpPr>
        <p:spPr bwMode="auto">
          <a:xfrm>
            <a:off x="4678982" y="4842251"/>
            <a:ext cx="279260" cy="241179"/>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rgbClr val="404040"/>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7"/>
          <p:cNvSpPr>
            <a:spLocks/>
          </p:cNvSpPr>
          <p:nvPr/>
        </p:nvSpPr>
        <p:spPr bwMode="auto">
          <a:xfrm>
            <a:off x="7313816" y="4842251"/>
            <a:ext cx="282886" cy="241179"/>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rgbClr val="8DC22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8"/>
          <p:cNvSpPr>
            <a:spLocks/>
          </p:cNvSpPr>
          <p:nvPr/>
        </p:nvSpPr>
        <p:spPr bwMode="auto">
          <a:xfrm>
            <a:off x="9908755" y="4842251"/>
            <a:ext cx="279260" cy="241179"/>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404040"/>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14" name="矩形 47"/>
          <p:cNvSpPr>
            <a:spLocks noChangeArrowheads="1"/>
          </p:cNvSpPr>
          <p:nvPr/>
        </p:nvSpPr>
        <p:spPr bwMode="auto">
          <a:xfrm>
            <a:off x="1029692" y="533400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04040"/>
                </a:solidFill>
              </a:rPr>
              <a:t>单击此处输入标题</a:t>
            </a:r>
            <a:endParaRPr lang="en-US" altLang="zh-CN" sz="2000" dirty="0">
              <a:solidFill>
                <a:srgbClr val="40404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5" name="矩形 47"/>
          <p:cNvSpPr>
            <a:spLocks noChangeArrowheads="1"/>
          </p:cNvSpPr>
          <p:nvPr/>
        </p:nvSpPr>
        <p:spPr bwMode="auto">
          <a:xfrm>
            <a:off x="3616220" y="533400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04040"/>
                </a:solidFill>
              </a:rPr>
              <a:t>单击此处输入标题</a:t>
            </a:r>
            <a:endParaRPr lang="en-US" altLang="zh-CN" sz="2000" dirty="0">
              <a:solidFill>
                <a:srgbClr val="40404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6" name="矩形 47"/>
          <p:cNvSpPr>
            <a:spLocks noChangeArrowheads="1"/>
          </p:cNvSpPr>
          <p:nvPr/>
        </p:nvSpPr>
        <p:spPr bwMode="auto">
          <a:xfrm>
            <a:off x="6202748" y="533400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04040"/>
                </a:solidFill>
              </a:rPr>
              <a:t>单击此处输入标题</a:t>
            </a:r>
            <a:endParaRPr lang="en-US" altLang="zh-CN" sz="2000" dirty="0">
              <a:solidFill>
                <a:srgbClr val="40404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17" name="矩形 47"/>
          <p:cNvSpPr>
            <a:spLocks noChangeArrowheads="1"/>
          </p:cNvSpPr>
          <p:nvPr/>
        </p:nvSpPr>
        <p:spPr bwMode="auto">
          <a:xfrm>
            <a:off x="8959544" y="533400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04040"/>
                </a:solidFill>
              </a:rPr>
              <a:t>单击此处输入标题</a:t>
            </a:r>
            <a:endParaRPr lang="en-US" altLang="zh-CN" sz="2000" dirty="0">
              <a:solidFill>
                <a:srgbClr val="40404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nvGrpSpPr>
          <p:cNvPr id="18" name="组合 17"/>
          <p:cNvGrpSpPr/>
          <p:nvPr/>
        </p:nvGrpSpPr>
        <p:grpSpPr>
          <a:xfrm>
            <a:off x="8913212" y="2464917"/>
            <a:ext cx="2170610" cy="2179676"/>
            <a:chOff x="8913212" y="2354079"/>
            <a:chExt cx="2170610" cy="2179676"/>
          </a:xfrm>
        </p:grpSpPr>
        <p:sp>
          <p:nvSpPr>
            <p:cNvPr id="20" name="Oval 17"/>
            <p:cNvSpPr>
              <a:spLocks noChangeArrowheads="1"/>
            </p:cNvSpPr>
            <p:nvPr/>
          </p:nvSpPr>
          <p:spPr bwMode="auto">
            <a:xfrm>
              <a:off x="8913212" y="2354079"/>
              <a:ext cx="2170610" cy="2179676"/>
            </a:xfrm>
            <a:prstGeom prst="ellipse">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Oval 23"/>
            <p:cNvSpPr>
              <a:spLocks noChangeArrowheads="1"/>
            </p:cNvSpPr>
            <p:nvPr/>
          </p:nvSpPr>
          <p:spPr bwMode="auto">
            <a:xfrm>
              <a:off x="9223300" y="2673233"/>
              <a:ext cx="1564942" cy="1572196"/>
            </a:xfrm>
            <a:prstGeom prst="ellipse">
              <a:avLst/>
            </a:pr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22" name="组合 21"/>
          <p:cNvGrpSpPr/>
          <p:nvPr/>
        </p:nvGrpSpPr>
        <p:grpSpPr>
          <a:xfrm>
            <a:off x="3710640" y="2464917"/>
            <a:ext cx="2170610" cy="2179676"/>
            <a:chOff x="3710640" y="2354079"/>
            <a:chExt cx="2170610" cy="2179676"/>
          </a:xfrm>
        </p:grpSpPr>
        <p:sp>
          <p:nvSpPr>
            <p:cNvPr id="23" name="Oval 11"/>
            <p:cNvSpPr>
              <a:spLocks noChangeArrowheads="1"/>
            </p:cNvSpPr>
            <p:nvPr/>
          </p:nvSpPr>
          <p:spPr bwMode="auto">
            <a:xfrm>
              <a:off x="3710640" y="2354079"/>
              <a:ext cx="2170610" cy="2179676"/>
            </a:xfrm>
            <a:prstGeom prst="ellipse">
              <a:avLst/>
            </a:prstGeom>
            <a:noFill/>
            <a:ln>
              <a:solidFill>
                <a:srgbClr val="4040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Oval 21"/>
            <p:cNvSpPr>
              <a:spLocks noChangeArrowheads="1"/>
            </p:cNvSpPr>
            <p:nvPr/>
          </p:nvSpPr>
          <p:spPr bwMode="auto">
            <a:xfrm>
              <a:off x="4015287" y="2673233"/>
              <a:ext cx="1564942" cy="1572196"/>
            </a:xfrm>
            <a:prstGeom prst="ellipse">
              <a:avLst/>
            </a:pr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25" name="组合 24"/>
          <p:cNvGrpSpPr/>
          <p:nvPr/>
        </p:nvGrpSpPr>
        <p:grpSpPr>
          <a:xfrm>
            <a:off x="6301953" y="2464917"/>
            <a:ext cx="2170610" cy="2179676"/>
            <a:chOff x="6301953" y="2354079"/>
            <a:chExt cx="2170610" cy="2179676"/>
          </a:xfrm>
        </p:grpSpPr>
        <p:sp>
          <p:nvSpPr>
            <p:cNvPr id="26" name="Oval 14"/>
            <p:cNvSpPr>
              <a:spLocks noChangeArrowheads="1"/>
            </p:cNvSpPr>
            <p:nvPr/>
          </p:nvSpPr>
          <p:spPr bwMode="auto">
            <a:xfrm>
              <a:off x="6301953" y="2354079"/>
              <a:ext cx="2170610" cy="2179676"/>
            </a:xfrm>
            <a:prstGeom prst="ellipse">
              <a:avLst/>
            </a:prstGeom>
            <a:noFill/>
            <a:ln>
              <a:solidFill>
                <a:srgbClr val="8DC22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Oval 22"/>
            <p:cNvSpPr>
              <a:spLocks noChangeArrowheads="1"/>
            </p:cNvSpPr>
            <p:nvPr/>
          </p:nvSpPr>
          <p:spPr bwMode="auto">
            <a:xfrm>
              <a:off x="6606600" y="2673233"/>
              <a:ext cx="1561316" cy="1572196"/>
            </a:xfrm>
            <a:prstGeom prst="ellipse">
              <a:avLst/>
            </a:pr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28" name="组合 27"/>
          <p:cNvGrpSpPr/>
          <p:nvPr/>
        </p:nvGrpSpPr>
        <p:grpSpPr>
          <a:xfrm>
            <a:off x="1110261" y="2464917"/>
            <a:ext cx="2170610" cy="2179676"/>
            <a:chOff x="1110261" y="2354079"/>
            <a:chExt cx="2170610" cy="2179676"/>
          </a:xfrm>
        </p:grpSpPr>
        <p:sp>
          <p:nvSpPr>
            <p:cNvPr id="29" name="Oval 9"/>
            <p:cNvSpPr>
              <a:spLocks noChangeArrowheads="1"/>
            </p:cNvSpPr>
            <p:nvPr/>
          </p:nvSpPr>
          <p:spPr bwMode="auto">
            <a:xfrm>
              <a:off x="1110261" y="2354079"/>
              <a:ext cx="2170610" cy="2179676"/>
            </a:xfrm>
            <a:prstGeom prst="ellipse">
              <a:avLst/>
            </a:prstGeom>
            <a:noFill/>
            <a:ln>
              <a:solidFill>
                <a:srgbClr val="8DC22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Oval 20"/>
            <p:cNvSpPr>
              <a:spLocks noChangeArrowheads="1"/>
            </p:cNvSpPr>
            <p:nvPr/>
          </p:nvSpPr>
          <p:spPr bwMode="auto">
            <a:xfrm>
              <a:off x="1426521" y="2673233"/>
              <a:ext cx="1564942" cy="1572196"/>
            </a:xfrm>
            <a:prstGeom prst="ellipse">
              <a:avLst/>
            </a:pr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31" name="文本框 30"/>
          <p:cNvSpPr txBox="1"/>
          <p:nvPr/>
        </p:nvSpPr>
        <p:spPr>
          <a:xfrm flipH="1">
            <a:off x="1725578" y="2938162"/>
            <a:ext cx="1005403" cy="1224118"/>
          </a:xfrm>
          <a:prstGeom prst="rect">
            <a:avLst/>
          </a:prstGeom>
          <a:noFill/>
        </p:spPr>
        <p:txBody>
          <a:bodyPr wrap="none" rtlCol="0">
            <a:spAutoFit/>
          </a:bodyPr>
          <a:lstStyle/>
          <a:p>
            <a:pPr algn="ctr">
              <a:lnSpc>
                <a:spcPct val="120000"/>
              </a:lnSpc>
            </a:pP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发现</a:t>
            </a:r>
            <a:endParaRPr lang="en-US" altLang="zh-CN"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pP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问题</a:t>
            </a:r>
            <a:endParaRPr lang="zh-CN" altLang="en-US" sz="32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文本框 31"/>
          <p:cNvSpPr txBox="1"/>
          <p:nvPr/>
        </p:nvSpPr>
        <p:spPr>
          <a:xfrm flipH="1">
            <a:off x="4276414" y="2981632"/>
            <a:ext cx="1005403" cy="1077218"/>
          </a:xfrm>
          <a:prstGeom prst="rect">
            <a:avLst/>
          </a:prstGeom>
          <a:noFill/>
        </p:spPr>
        <p:txBody>
          <a:bodyPr wrap="none" rtlCol="0">
            <a:spAutoFit/>
          </a:bodyPr>
          <a:lstStyle/>
          <a:p>
            <a:pPr algn="ct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问题</a:t>
            </a:r>
            <a:endParaRPr lang="en-US" altLang="zh-CN"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a:p>
            <a:pPr algn="ct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分析</a:t>
            </a:r>
            <a:endParaRPr lang="zh-CN" altLang="en-US" sz="32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文本框 32"/>
          <p:cNvSpPr txBox="1"/>
          <p:nvPr/>
        </p:nvSpPr>
        <p:spPr>
          <a:xfrm flipH="1">
            <a:off x="6886879" y="2924634"/>
            <a:ext cx="1005403" cy="1224118"/>
          </a:xfrm>
          <a:prstGeom prst="rect">
            <a:avLst/>
          </a:prstGeom>
          <a:noFill/>
        </p:spPr>
        <p:txBody>
          <a:bodyPr wrap="none" rtlCol="0">
            <a:spAutoFit/>
          </a:bodyPr>
          <a:lstStyle/>
          <a:p>
            <a:pPr algn="ctr">
              <a:lnSpc>
                <a:spcPct val="120000"/>
              </a:lnSpc>
            </a:pP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提出</a:t>
            </a:r>
            <a:endParaRPr lang="en-US" altLang="zh-CN"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a:p>
            <a:pPr algn="ctr">
              <a:lnSpc>
                <a:spcPct val="120000"/>
              </a:lnSpc>
            </a:pP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假设</a:t>
            </a:r>
            <a:endParaRPr lang="zh-CN" altLang="en-US" sz="32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文本框 33"/>
          <p:cNvSpPr txBox="1"/>
          <p:nvPr/>
        </p:nvSpPr>
        <p:spPr>
          <a:xfrm flipH="1">
            <a:off x="9503069" y="2981632"/>
            <a:ext cx="1005403" cy="1077218"/>
          </a:xfrm>
          <a:prstGeom prst="rect">
            <a:avLst/>
          </a:prstGeom>
          <a:noFill/>
        </p:spPr>
        <p:txBody>
          <a:bodyPr wrap="none" rtlCol="0">
            <a:spAutoFit/>
          </a:bodyPr>
          <a:lstStyle/>
          <a:p>
            <a:pPr algn="ct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检验</a:t>
            </a:r>
            <a:endParaRPr lang="en-US" altLang="zh-CN"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a:p>
            <a:pPr algn="ctr"/>
            <a:r>
              <a:rPr lang="zh-CN" altLang="en-US" sz="32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假设</a:t>
            </a:r>
            <a:endParaRPr lang="zh-CN" altLang="en-US" sz="32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5" name="Freeform 13"/>
          <p:cNvSpPr>
            <a:spLocks/>
          </p:cNvSpPr>
          <p:nvPr/>
        </p:nvSpPr>
        <p:spPr bwMode="auto">
          <a:xfrm>
            <a:off x="2105804" y="2464917"/>
            <a:ext cx="2749076" cy="2170609"/>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6" name="Freeform 16"/>
          <p:cNvSpPr>
            <a:spLocks/>
          </p:cNvSpPr>
          <p:nvPr/>
        </p:nvSpPr>
        <p:spPr bwMode="auto">
          <a:xfrm>
            <a:off x="4697116" y="2464917"/>
            <a:ext cx="2749076" cy="2170609"/>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7" name="Freeform 19"/>
          <p:cNvSpPr>
            <a:spLocks/>
          </p:cNvSpPr>
          <p:nvPr/>
        </p:nvSpPr>
        <p:spPr bwMode="auto">
          <a:xfrm>
            <a:off x="7310189" y="2464917"/>
            <a:ext cx="2752703" cy="2170609"/>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extLst>
      <p:ext uri="{BB962C8B-B14F-4D97-AF65-F5344CB8AC3E}">
        <p14:creationId xmlns:p14="http://schemas.microsoft.com/office/powerpoint/2010/main" val="117997066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ppt_x"/>
                                          </p:val>
                                        </p:tav>
                                        <p:tav tm="100000">
                                          <p:val>
                                            <p:strVal val="#ppt_x"/>
                                          </p:val>
                                        </p:tav>
                                      </p:tavLst>
                                    </p:anim>
                                    <p:anim calcmode="lin" valueType="num">
                                      <p:cBhvr additive="base">
                                        <p:cTn id="8" dur="75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decel="28000"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decel="28000" fill="hold"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750" fill="hold"/>
                                        <p:tgtEl>
                                          <p:spTgt spid="25"/>
                                        </p:tgtEl>
                                        <p:attrNameLst>
                                          <p:attrName>ppt_x</p:attrName>
                                        </p:attrNameLst>
                                      </p:cBhvr>
                                      <p:tavLst>
                                        <p:tav tm="0">
                                          <p:val>
                                            <p:strVal val="#ppt_x"/>
                                          </p:val>
                                        </p:tav>
                                        <p:tav tm="100000">
                                          <p:val>
                                            <p:strVal val="#ppt_x"/>
                                          </p:val>
                                        </p:tav>
                                      </p:tavLst>
                                    </p:anim>
                                    <p:anim calcmode="lin" valueType="num">
                                      <p:cBhvr additive="base">
                                        <p:cTn id="16" dur="75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decel="28000" fill="hold"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2750"/>
                            </p:stCondLst>
                            <p:childTnLst>
                              <p:par>
                                <p:cTn id="35" presetID="22" presetClass="entr" presetSubtype="1"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up)">
                                      <p:cBhvr>
                                        <p:cTn id="37" dur="500"/>
                                        <p:tgtEl>
                                          <p:spTgt spid="35"/>
                                        </p:tgtEl>
                                      </p:cBhvr>
                                    </p:animEffect>
                                  </p:childTnLst>
                                </p:cTn>
                              </p:par>
                            </p:childTnLst>
                          </p:cTn>
                        </p:par>
                        <p:par>
                          <p:cTn id="38" fill="hold">
                            <p:stCondLst>
                              <p:cond delay="3250"/>
                            </p:stCondLst>
                            <p:childTnLst>
                              <p:par>
                                <p:cTn id="39" presetID="22" presetClass="entr" presetSubtype="1"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childTnLst>
                          </p:cTn>
                        </p:par>
                        <p:par>
                          <p:cTn id="42" fill="hold">
                            <p:stCondLst>
                              <p:cond delay="3750"/>
                            </p:stCondLst>
                            <p:childTnLst>
                              <p:par>
                                <p:cTn id="43" presetID="22" presetClass="entr" presetSubtype="1"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up)">
                                      <p:cBhvr>
                                        <p:cTn id="45" dur="500"/>
                                        <p:tgtEl>
                                          <p:spTgt spid="37"/>
                                        </p:tgtEl>
                                      </p:cBhvr>
                                    </p:animEffect>
                                  </p:childTnLst>
                                </p:cTn>
                              </p:par>
                            </p:childTnLst>
                          </p:cTn>
                        </p:par>
                        <p:par>
                          <p:cTn id="46" fill="hold">
                            <p:stCondLst>
                              <p:cond delay="4250"/>
                            </p:stCondLst>
                            <p:childTnLst>
                              <p:par>
                                <p:cTn id="47" presetID="37"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900" decel="100000" fill="hold"/>
                                        <p:tgtEl>
                                          <p:spTgt spid="8"/>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0"/>
                                        <p:tgtEl>
                                          <p:spTgt spid="10"/>
                                        </p:tgtEl>
                                      </p:cBhvr>
                                    </p:animEffect>
                                    <p:anim calcmode="lin" valueType="num">
                                      <p:cBhvr>
                                        <p:cTn id="56" dur="1000" fill="hold"/>
                                        <p:tgtEl>
                                          <p:spTgt spid="10"/>
                                        </p:tgtEl>
                                        <p:attrNameLst>
                                          <p:attrName>ppt_x</p:attrName>
                                        </p:attrNameLst>
                                      </p:cBhvr>
                                      <p:tavLst>
                                        <p:tav tm="0">
                                          <p:val>
                                            <p:strVal val="#ppt_x"/>
                                          </p:val>
                                        </p:tav>
                                        <p:tav tm="100000">
                                          <p:val>
                                            <p:strVal val="#ppt_x"/>
                                          </p:val>
                                        </p:tav>
                                      </p:tavLst>
                                    </p:anim>
                                    <p:anim calcmode="lin" valueType="num">
                                      <p:cBhvr>
                                        <p:cTn id="57" dur="900" decel="100000" fill="hold"/>
                                        <p:tgtEl>
                                          <p:spTgt spid="10"/>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900" decel="100000" fill="hold"/>
                                        <p:tgtEl>
                                          <p:spTgt spid="12"/>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1000"/>
                                        <p:tgtEl>
                                          <p:spTgt spid="13"/>
                                        </p:tgtEl>
                                      </p:cBhvr>
                                    </p:animEffect>
                                    <p:anim calcmode="lin" valueType="num">
                                      <p:cBhvr>
                                        <p:cTn id="68" dur="1000" fill="hold"/>
                                        <p:tgtEl>
                                          <p:spTgt spid="13"/>
                                        </p:tgtEl>
                                        <p:attrNameLst>
                                          <p:attrName>ppt_x</p:attrName>
                                        </p:attrNameLst>
                                      </p:cBhvr>
                                      <p:tavLst>
                                        <p:tav tm="0">
                                          <p:val>
                                            <p:strVal val="#ppt_x"/>
                                          </p:val>
                                        </p:tav>
                                        <p:tav tm="100000">
                                          <p:val>
                                            <p:strVal val="#ppt_x"/>
                                          </p:val>
                                        </p:tav>
                                      </p:tavLst>
                                    </p:anim>
                                    <p:anim calcmode="lin" valueType="num">
                                      <p:cBhvr>
                                        <p:cTn id="69" dur="900" decel="100000" fill="hold"/>
                                        <p:tgtEl>
                                          <p:spTgt spid="13"/>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71" fill="hold">
                            <p:stCondLst>
                              <p:cond delay="5250"/>
                            </p:stCondLst>
                            <p:childTnLst>
                              <p:par>
                                <p:cTn id="72" presetID="10" presetClass="entr" presetSubtype="0"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fade">
                                      <p:cBhvr>
                                        <p:cTn id="74" dur="500"/>
                                        <p:tgtEl>
                                          <p:spTgt spid="14"/>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500"/>
                                        <p:tgtEl>
                                          <p:spTgt spid="15"/>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16"/>
                                        </p:tgtEl>
                                        <p:attrNameLst>
                                          <p:attrName>style.visibility</p:attrName>
                                        </p:attrNameLst>
                                      </p:cBhvr>
                                      <p:to>
                                        <p:strVal val="visible"/>
                                      </p:to>
                                    </p:set>
                                    <p:animEffect transition="in" filter="fade">
                                      <p:cBhvr>
                                        <p:cTn id="80" dur="500"/>
                                        <p:tgtEl>
                                          <p:spTgt spid="16"/>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animBg="1"/>
      <p:bldP spid="14" grpId="0"/>
      <p:bldP spid="15" grpId="0"/>
      <p:bldP spid="16" grpId="0"/>
      <p:bldP spid="17" grpId="0"/>
      <p:bldP spid="31" grpId="0"/>
      <p:bldP spid="32" grpId="0"/>
      <p:bldP spid="33" grpId="0"/>
      <p:bldP spid="34" grpId="0"/>
      <p:bldP spid="35" grpId="0" animBg="1"/>
      <p:bldP spid="36"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328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2.1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责任义务</a:t>
            </a:r>
          </a:p>
        </p:txBody>
      </p:sp>
      <p:grpSp>
        <p:nvGrpSpPr>
          <p:cNvPr id="8" name="组合 7"/>
          <p:cNvGrpSpPr/>
          <p:nvPr/>
        </p:nvGrpSpPr>
        <p:grpSpPr>
          <a:xfrm>
            <a:off x="124694" y="2691985"/>
            <a:ext cx="1107996" cy="2119865"/>
            <a:chOff x="124694" y="2347215"/>
            <a:chExt cx="1107996" cy="2119865"/>
          </a:xfrm>
        </p:grpSpPr>
        <p:grpSp>
          <p:nvGrpSpPr>
            <p:cNvPr id="10" name="组合 9"/>
            <p:cNvGrpSpPr/>
            <p:nvPr/>
          </p:nvGrpSpPr>
          <p:grpSpPr>
            <a:xfrm>
              <a:off x="770183" y="2347215"/>
              <a:ext cx="179916" cy="1100108"/>
              <a:chOff x="4524245" y="3111810"/>
              <a:chExt cx="134937" cy="825081"/>
            </a:xfrm>
          </p:grpSpPr>
          <p:cxnSp>
            <p:nvCxnSpPr>
              <p:cNvPr id="13" name="直接连接符 12"/>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124694" y="3266751"/>
              <a:ext cx="1107996" cy="1200329"/>
            </a:xfrm>
            <a:prstGeom prst="rect">
              <a:avLst/>
            </a:prstGeom>
          </p:spPr>
          <p:txBody>
            <a:bodyPr wrap="none">
              <a:spAutoFit/>
            </a:bodyPr>
            <a:lstStyle/>
            <a:p>
              <a:r>
                <a:rPr lang="zh-CN" altLang="en-US" sz="7200" dirty="0">
                  <a:solidFill>
                    <a:srgbClr val="8DC22A"/>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8DC22A"/>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16" name="组合 15"/>
          <p:cNvGrpSpPr/>
          <p:nvPr/>
        </p:nvGrpSpPr>
        <p:grpSpPr>
          <a:xfrm>
            <a:off x="3869778" y="2691985"/>
            <a:ext cx="1107996" cy="2119865"/>
            <a:chOff x="3869778" y="2347215"/>
            <a:chExt cx="1107996" cy="2119865"/>
          </a:xfrm>
        </p:grpSpPr>
        <p:grpSp>
          <p:nvGrpSpPr>
            <p:cNvPr id="17" name="组合 16"/>
            <p:cNvGrpSpPr/>
            <p:nvPr/>
          </p:nvGrpSpPr>
          <p:grpSpPr>
            <a:xfrm>
              <a:off x="4515267" y="2347215"/>
              <a:ext cx="179916" cy="1100108"/>
              <a:chOff x="4524245" y="3111810"/>
              <a:chExt cx="134937" cy="825081"/>
            </a:xfrm>
          </p:grpSpPr>
          <p:cxnSp>
            <p:nvCxnSpPr>
              <p:cNvPr id="20" name="直接连接符 19"/>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3869778" y="3266751"/>
              <a:ext cx="1107996" cy="1200329"/>
            </a:xfrm>
            <a:prstGeom prst="rect">
              <a:avLst/>
            </a:prstGeom>
          </p:spPr>
          <p:txBody>
            <a:bodyPr wrap="none">
              <a:spAutoFit/>
            </a:bodyPr>
            <a:lstStyle/>
            <a:p>
              <a:r>
                <a:rPr lang="zh-CN" altLang="en-US" sz="7200" dirty="0">
                  <a:solidFill>
                    <a:srgbClr val="404040"/>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404040"/>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3" name="组合 22"/>
          <p:cNvGrpSpPr/>
          <p:nvPr/>
        </p:nvGrpSpPr>
        <p:grpSpPr>
          <a:xfrm>
            <a:off x="7614862" y="2691985"/>
            <a:ext cx="1107996" cy="2119865"/>
            <a:chOff x="7614862" y="2347215"/>
            <a:chExt cx="1107996" cy="2119865"/>
          </a:xfrm>
        </p:grpSpPr>
        <p:grpSp>
          <p:nvGrpSpPr>
            <p:cNvPr id="24" name="组合 23"/>
            <p:cNvGrpSpPr/>
            <p:nvPr/>
          </p:nvGrpSpPr>
          <p:grpSpPr>
            <a:xfrm>
              <a:off x="8260351" y="2347215"/>
              <a:ext cx="179916" cy="1100108"/>
              <a:chOff x="4524245" y="3111810"/>
              <a:chExt cx="134937" cy="825081"/>
            </a:xfrm>
          </p:grpSpPr>
          <p:cxnSp>
            <p:nvCxnSpPr>
              <p:cNvPr id="26" name="直接连接符 25"/>
              <p:cNvCxnSpPr/>
              <p:nvPr/>
            </p:nvCxnSpPr>
            <p:spPr>
              <a:xfrm>
                <a:off x="4524246" y="3111810"/>
                <a:ext cx="13493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524246" y="3111810"/>
                <a:ext cx="0" cy="74677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524245" y="3852541"/>
                <a:ext cx="127498" cy="8435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5" name="矩形 24"/>
            <p:cNvSpPr/>
            <p:nvPr/>
          </p:nvSpPr>
          <p:spPr>
            <a:xfrm>
              <a:off x="7614862" y="3266751"/>
              <a:ext cx="1107996" cy="1200329"/>
            </a:xfrm>
            <a:prstGeom prst="rect">
              <a:avLst/>
            </a:prstGeom>
          </p:spPr>
          <p:txBody>
            <a:bodyPr wrap="none">
              <a:spAutoFit/>
            </a:bodyPr>
            <a:lstStyle/>
            <a:p>
              <a:r>
                <a:rPr lang="zh-CN" altLang="en-US" sz="7200" dirty="0">
                  <a:solidFill>
                    <a:srgbClr val="8DC22A"/>
                  </a:solidFill>
                  <a:latin typeface="Calibri" panose="020F0502020204030204" pitchFamily="34" charset="0"/>
                  <a:ea typeface="微软雅黑" panose="020B0503020204020204" pitchFamily="34" charset="-122"/>
                  <a:cs typeface="Arial" panose="020B0604020202020204" pitchFamily="34" charset="0"/>
                </a:rPr>
                <a:t>“</a:t>
              </a:r>
              <a:endParaRPr lang="en-US" altLang="zh-CN" sz="7200" dirty="0">
                <a:solidFill>
                  <a:srgbClr val="8DC22A"/>
                </a:solidFill>
                <a:latin typeface="Calibri" panose="020F0502020204030204" pitchFamily="34" charset="0"/>
                <a:ea typeface="微软雅黑" panose="020B0503020204020204" pitchFamily="34" charset="-122"/>
                <a:cs typeface="Arial" panose="020B0604020202020204" pitchFamily="34" charset="0"/>
              </a:endParaRPr>
            </a:p>
          </p:txBody>
        </p:sp>
      </p:grpSp>
      <p:grpSp>
        <p:nvGrpSpPr>
          <p:cNvPr id="29" name="组合 28"/>
          <p:cNvGrpSpPr/>
          <p:nvPr/>
        </p:nvGrpSpPr>
        <p:grpSpPr>
          <a:xfrm>
            <a:off x="1113255" y="3796284"/>
            <a:ext cx="1006013" cy="1025234"/>
            <a:chOff x="1113255" y="3451514"/>
            <a:chExt cx="1006013" cy="1025234"/>
          </a:xfrm>
        </p:grpSpPr>
        <p:sp>
          <p:nvSpPr>
            <p:cNvPr id="30" name="Freeform 5"/>
            <p:cNvSpPr>
              <a:spLocks noEditPoints="1"/>
            </p:cNvSpPr>
            <p:nvPr/>
          </p:nvSpPr>
          <p:spPr bwMode="auto">
            <a:xfrm>
              <a:off x="1113255" y="3451514"/>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8DC22A"/>
            </a:solidFill>
            <a:ln>
              <a:noFill/>
            </a:ln>
            <a:extLst/>
          </p:spPr>
          <p:txBody>
            <a:bodyPr/>
            <a:lstStyle/>
            <a:p>
              <a:endParaRPr lang="zh-CN" altLang="en-US" sz="1799"/>
            </a:p>
          </p:txBody>
        </p:sp>
        <p:sp>
          <p:nvSpPr>
            <p:cNvPr id="31" name="文本框 30"/>
            <p:cNvSpPr txBox="1"/>
            <p:nvPr/>
          </p:nvSpPr>
          <p:spPr>
            <a:xfrm>
              <a:off x="1291492" y="3617442"/>
              <a:ext cx="649537" cy="646331"/>
            </a:xfrm>
            <a:prstGeom prst="rect">
              <a:avLst/>
            </a:prstGeom>
            <a:noFill/>
            <a:effectLst/>
          </p:spPr>
          <p:txBody>
            <a:bodyPr wrap="none" rtlCol="0">
              <a:spAutoFit/>
            </a:bodyPr>
            <a:lstStyle/>
            <a:p>
              <a:r>
                <a:rPr lang="en-US" altLang="zh-CN" sz="3600" b="1" dirty="0">
                  <a:solidFill>
                    <a:srgbClr val="FFFFFF"/>
                  </a:solidFill>
                  <a:latin typeface="方正姚体" panose="02010601030101010101" pitchFamily="2" charset="-122"/>
                  <a:ea typeface="方正姚体" panose="02010601030101010101" pitchFamily="2" charset="-122"/>
                </a:rPr>
                <a:t>01</a:t>
              </a:r>
              <a:endParaRPr lang="en-US" altLang="zh-CN" sz="2800" b="1" dirty="0">
                <a:solidFill>
                  <a:srgbClr val="FFFFFF"/>
                </a:solidFill>
                <a:latin typeface="方正姚体" panose="02010601030101010101" pitchFamily="2" charset="-122"/>
                <a:ea typeface="方正姚体" panose="02010601030101010101" pitchFamily="2" charset="-122"/>
              </a:endParaRPr>
            </a:p>
          </p:txBody>
        </p:sp>
      </p:grpSp>
      <p:grpSp>
        <p:nvGrpSpPr>
          <p:cNvPr id="32" name="组合 31"/>
          <p:cNvGrpSpPr/>
          <p:nvPr/>
        </p:nvGrpSpPr>
        <p:grpSpPr>
          <a:xfrm>
            <a:off x="4858339" y="3786616"/>
            <a:ext cx="1006013" cy="1025234"/>
            <a:chOff x="4858339" y="3441846"/>
            <a:chExt cx="1006013" cy="1025234"/>
          </a:xfrm>
        </p:grpSpPr>
        <p:sp>
          <p:nvSpPr>
            <p:cNvPr id="33" name="Freeform 5"/>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404040"/>
            </a:solidFill>
            <a:ln>
              <a:noFill/>
            </a:ln>
            <a:extLst/>
          </p:spPr>
          <p:txBody>
            <a:bodyPr/>
            <a:lstStyle/>
            <a:p>
              <a:endParaRPr lang="zh-CN" altLang="en-US" sz="1799"/>
            </a:p>
          </p:txBody>
        </p:sp>
        <p:sp>
          <p:nvSpPr>
            <p:cNvPr id="34" name="文本框 33"/>
            <p:cNvSpPr txBox="1"/>
            <p:nvPr/>
          </p:nvSpPr>
          <p:spPr>
            <a:xfrm>
              <a:off x="5036577" y="3617441"/>
              <a:ext cx="649537" cy="646331"/>
            </a:xfrm>
            <a:prstGeom prst="rect">
              <a:avLst/>
            </a:prstGeom>
            <a:noFill/>
            <a:effectLst/>
          </p:spPr>
          <p:txBody>
            <a:bodyPr wrap="none" rtlCol="0">
              <a:spAutoFit/>
            </a:bodyPr>
            <a:lstStyle/>
            <a:p>
              <a:r>
                <a:rPr lang="en-US" altLang="zh-CN" sz="3600" b="1" dirty="0">
                  <a:solidFill>
                    <a:schemeClr val="bg1"/>
                  </a:solidFill>
                  <a:latin typeface="方正姚体" panose="02010601030101010101" pitchFamily="2" charset="-122"/>
                  <a:ea typeface="方正姚体" panose="02010601030101010101" pitchFamily="2" charset="-122"/>
                </a:rPr>
                <a:t>02</a:t>
              </a:r>
              <a:endParaRPr lang="en-US" altLang="zh-CN" sz="2800" b="1" dirty="0">
                <a:solidFill>
                  <a:schemeClr val="bg1"/>
                </a:solidFill>
                <a:latin typeface="方正姚体" panose="02010601030101010101" pitchFamily="2" charset="-122"/>
                <a:ea typeface="方正姚体" panose="02010601030101010101" pitchFamily="2" charset="-122"/>
              </a:endParaRPr>
            </a:p>
          </p:txBody>
        </p:sp>
      </p:grpSp>
      <p:grpSp>
        <p:nvGrpSpPr>
          <p:cNvPr id="35" name="组合 34"/>
          <p:cNvGrpSpPr/>
          <p:nvPr/>
        </p:nvGrpSpPr>
        <p:grpSpPr>
          <a:xfrm>
            <a:off x="8603423" y="3786616"/>
            <a:ext cx="1006013" cy="1025234"/>
            <a:chOff x="8603423" y="3441846"/>
            <a:chExt cx="1006013" cy="1025234"/>
          </a:xfrm>
        </p:grpSpPr>
        <p:sp>
          <p:nvSpPr>
            <p:cNvPr id="36" name="Freeform 5"/>
            <p:cNvSpPr>
              <a:spLocks noEditPoints="1"/>
            </p:cNvSpPr>
            <p:nvPr/>
          </p:nvSpPr>
          <p:spPr bwMode="auto">
            <a:xfrm>
              <a:off x="8603423"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8DC22A"/>
            </a:solidFill>
            <a:ln>
              <a:noFill/>
            </a:ln>
            <a:extLst/>
          </p:spPr>
          <p:txBody>
            <a:bodyPr/>
            <a:lstStyle/>
            <a:p>
              <a:endParaRPr lang="zh-CN" altLang="en-US" sz="1799"/>
            </a:p>
          </p:txBody>
        </p:sp>
        <p:sp>
          <p:nvSpPr>
            <p:cNvPr id="37" name="文本框 36"/>
            <p:cNvSpPr txBox="1"/>
            <p:nvPr/>
          </p:nvSpPr>
          <p:spPr>
            <a:xfrm>
              <a:off x="8781660" y="3617440"/>
              <a:ext cx="649537" cy="646331"/>
            </a:xfrm>
            <a:prstGeom prst="rect">
              <a:avLst/>
            </a:prstGeom>
            <a:noFill/>
            <a:effectLst/>
          </p:spPr>
          <p:txBody>
            <a:bodyPr wrap="none" rtlCol="0">
              <a:spAutoFit/>
            </a:bodyPr>
            <a:lstStyle/>
            <a:p>
              <a:r>
                <a:rPr lang="en-US" altLang="zh-CN" sz="3600" b="1" dirty="0">
                  <a:solidFill>
                    <a:srgbClr val="FFFFFF"/>
                  </a:solidFill>
                  <a:latin typeface="方正姚体" panose="02010601030101010101" pitchFamily="2" charset="-122"/>
                  <a:ea typeface="方正姚体" panose="02010601030101010101" pitchFamily="2" charset="-122"/>
                </a:rPr>
                <a:t>03</a:t>
              </a:r>
              <a:endParaRPr lang="en-US" altLang="zh-CN" sz="2800" b="1" dirty="0">
                <a:solidFill>
                  <a:srgbClr val="FFFFFF"/>
                </a:solidFill>
                <a:latin typeface="方正姚体" panose="02010601030101010101" pitchFamily="2" charset="-122"/>
                <a:ea typeface="方正姚体" panose="02010601030101010101" pitchFamily="2" charset="-122"/>
              </a:endParaRPr>
            </a:p>
          </p:txBody>
        </p:sp>
      </p:grpSp>
      <p:grpSp>
        <p:nvGrpSpPr>
          <p:cNvPr id="38" name="组合 37"/>
          <p:cNvGrpSpPr/>
          <p:nvPr/>
        </p:nvGrpSpPr>
        <p:grpSpPr>
          <a:xfrm>
            <a:off x="1113255" y="2522392"/>
            <a:ext cx="2877378" cy="992045"/>
            <a:chOff x="1113255" y="2177622"/>
            <a:chExt cx="2877378" cy="992045"/>
          </a:xfrm>
        </p:grpSpPr>
        <p:sp>
          <p:nvSpPr>
            <p:cNvPr id="39" name="矩形 38"/>
            <p:cNvSpPr/>
            <p:nvPr/>
          </p:nvSpPr>
          <p:spPr>
            <a:xfrm>
              <a:off x="1113255" y="2177622"/>
              <a:ext cx="2877378" cy="992045"/>
            </a:xfrm>
            <a:prstGeom prst="rect">
              <a:avLst/>
            </a:prstGeom>
            <a:solidFill>
              <a:srgbClr val="8DC22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40" name="文本框 39"/>
            <p:cNvSpPr txBox="1"/>
            <p:nvPr/>
          </p:nvSpPr>
          <p:spPr>
            <a:xfrm>
              <a:off x="1228505" y="2406717"/>
              <a:ext cx="2646878" cy="461665"/>
            </a:xfrm>
            <a:prstGeom prst="rect">
              <a:avLst/>
            </a:prstGeom>
            <a:noFill/>
          </p:spPr>
          <p:txBody>
            <a:bodyPr wrap="none" rtlCol="0">
              <a:spAutoFit/>
            </a:bodyPr>
            <a:lstStyle/>
            <a:p>
              <a:pPr algn="ctr"/>
              <a:r>
                <a:rPr lang="zh-CN" altLang="en-US" sz="2400" b="1" dirty="0">
                  <a:solidFill>
                    <a:schemeClr val="bg1"/>
                  </a:solidFill>
                  <a:latin typeface="微软雅黑" pitchFamily="34" charset="-122"/>
                  <a:ea typeface="微软雅黑" pitchFamily="34" charset="-122"/>
                </a:rPr>
                <a:t>及时完成上级任务</a:t>
              </a:r>
              <a:endParaRPr lang="en-US" altLang="zh-CN" sz="2400"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4858339" y="2522392"/>
            <a:ext cx="2877378" cy="992045"/>
            <a:chOff x="4858339" y="2177622"/>
            <a:chExt cx="2877378" cy="992045"/>
          </a:xfrm>
        </p:grpSpPr>
        <p:sp>
          <p:nvSpPr>
            <p:cNvPr id="42" name="矩形 41"/>
            <p:cNvSpPr/>
            <p:nvPr/>
          </p:nvSpPr>
          <p:spPr>
            <a:xfrm>
              <a:off x="4858339" y="2177622"/>
              <a:ext cx="2877378" cy="992045"/>
            </a:xfrm>
            <a:prstGeom prst="rect">
              <a:avLst/>
            </a:prstGeom>
            <a:solidFill>
              <a:srgbClr val="40404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43" name="文本框 42"/>
            <p:cNvSpPr txBox="1"/>
            <p:nvPr/>
          </p:nvSpPr>
          <p:spPr>
            <a:xfrm>
              <a:off x="5033094" y="2415047"/>
              <a:ext cx="2646878" cy="461665"/>
            </a:xfrm>
            <a:prstGeom prst="rect">
              <a:avLst/>
            </a:prstGeom>
            <a:noFill/>
          </p:spPr>
          <p:txBody>
            <a:bodyPr wrap="none" rtlCol="0">
              <a:spAutoFit/>
            </a:bodyPr>
            <a:lstStyle/>
            <a:p>
              <a:pPr algn="ctr"/>
              <a:r>
                <a:rPr lang="zh-CN" altLang="en-US" sz="2400" b="1" dirty="0">
                  <a:solidFill>
                    <a:schemeClr val="bg1"/>
                  </a:solidFill>
                  <a:latin typeface="微软雅黑" pitchFamily="34" charset="-122"/>
                  <a:ea typeface="微软雅黑" pitchFamily="34" charset="-122"/>
                </a:rPr>
                <a:t>同事之间团结友爱</a:t>
              </a:r>
              <a:endParaRPr lang="en-US" altLang="zh-CN" sz="2400" b="1" dirty="0">
                <a:solidFill>
                  <a:schemeClr val="bg1"/>
                </a:solidFill>
                <a:latin typeface="微软雅黑" pitchFamily="34" charset="-122"/>
                <a:ea typeface="微软雅黑" pitchFamily="34" charset="-122"/>
              </a:endParaRPr>
            </a:p>
          </p:txBody>
        </p:sp>
      </p:grpSp>
      <p:grpSp>
        <p:nvGrpSpPr>
          <p:cNvPr id="45" name="组合 44"/>
          <p:cNvGrpSpPr/>
          <p:nvPr/>
        </p:nvGrpSpPr>
        <p:grpSpPr>
          <a:xfrm>
            <a:off x="8603423" y="2522392"/>
            <a:ext cx="2877378" cy="992045"/>
            <a:chOff x="8603423" y="2177622"/>
            <a:chExt cx="2877378" cy="992045"/>
          </a:xfrm>
        </p:grpSpPr>
        <p:sp>
          <p:nvSpPr>
            <p:cNvPr id="46" name="矩形 45"/>
            <p:cNvSpPr/>
            <p:nvPr/>
          </p:nvSpPr>
          <p:spPr>
            <a:xfrm>
              <a:off x="8603423" y="2177622"/>
              <a:ext cx="2877378" cy="992045"/>
            </a:xfrm>
            <a:prstGeom prst="rect">
              <a:avLst/>
            </a:prstGeom>
            <a:solidFill>
              <a:srgbClr val="8DC22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Calibri" panose="020F0502020204030204" pitchFamily="34" charset="0"/>
                <a:ea typeface="微软雅黑" panose="020B0503020204020204" pitchFamily="34" charset="-122"/>
              </a:endParaRPr>
            </a:p>
          </p:txBody>
        </p:sp>
        <p:sp>
          <p:nvSpPr>
            <p:cNvPr id="47" name="文本框 46"/>
            <p:cNvSpPr txBox="1"/>
            <p:nvPr/>
          </p:nvSpPr>
          <p:spPr>
            <a:xfrm>
              <a:off x="8722858" y="2406717"/>
              <a:ext cx="2646878" cy="461665"/>
            </a:xfrm>
            <a:prstGeom prst="rect">
              <a:avLst/>
            </a:prstGeom>
            <a:noFill/>
          </p:spPr>
          <p:txBody>
            <a:bodyPr wrap="none" rtlCol="0">
              <a:spAutoFit/>
            </a:bodyPr>
            <a:lstStyle/>
            <a:p>
              <a:pPr algn="ctr"/>
              <a:r>
                <a:rPr lang="zh-CN" altLang="en-US" sz="2400" b="1" dirty="0">
                  <a:solidFill>
                    <a:schemeClr val="bg1"/>
                  </a:solidFill>
                  <a:latin typeface="微软雅黑" pitchFamily="34" charset="-122"/>
                  <a:ea typeface="微软雅黑" pitchFamily="34" charset="-122"/>
                </a:rPr>
                <a:t>对待下属互帮互助</a:t>
              </a:r>
              <a:endParaRPr lang="en-US" altLang="zh-CN" sz="2400" b="1" dirty="0">
                <a:solidFill>
                  <a:schemeClr val="bg1"/>
                </a:solidFill>
                <a:latin typeface="微软雅黑" pitchFamily="34" charset="-122"/>
                <a:ea typeface="微软雅黑" pitchFamily="34" charset="-122"/>
              </a:endParaRPr>
            </a:p>
          </p:txBody>
        </p:sp>
      </p:grpSp>
      <p:sp>
        <p:nvSpPr>
          <p:cNvPr id="48" name="TextBox 12"/>
          <p:cNvSpPr txBox="1"/>
          <p:nvPr/>
        </p:nvSpPr>
        <p:spPr>
          <a:xfrm>
            <a:off x="1978839" y="5263778"/>
            <a:ext cx="8234322" cy="1938992"/>
          </a:xfrm>
          <a:prstGeom prst="rect">
            <a:avLst/>
          </a:prstGeom>
          <a:noFill/>
        </p:spPr>
        <p:txBody>
          <a:bodyPr wrap="square" rtlCol="0">
            <a:spAutoFit/>
          </a:bodyPr>
          <a:lstStyle/>
          <a:p>
            <a:pPr>
              <a:lnSpc>
                <a:spcPct val="15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3897694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250"/>
                                  </p:stCondLst>
                                  <p:childTnLst>
                                    <p:set>
                                      <p:cBhvr>
                                        <p:cTn id="6" dur="1" fill="hold">
                                          <p:stCondLst>
                                            <p:cond delay="0"/>
                                          </p:stCondLst>
                                        </p:cTn>
                                        <p:tgtEl>
                                          <p:spTgt spid="29"/>
                                        </p:tgtEl>
                                        <p:attrNameLst>
                                          <p:attrName>style.visibility</p:attrName>
                                        </p:attrNameLst>
                                      </p:cBhvr>
                                      <p:to>
                                        <p:strVal val="visible"/>
                                      </p:to>
                                    </p:set>
                                    <p:anim calcmode="lin" valueType="num">
                                      <p:cBhvr>
                                        <p:cTn id="7" dur="750" fill="hold"/>
                                        <p:tgtEl>
                                          <p:spTgt spid="29"/>
                                        </p:tgtEl>
                                        <p:attrNameLst>
                                          <p:attrName>ppt_w</p:attrName>
                                        </p:attrNameLst>
                                      </p:cBhvr>
                                      <p:tavLst>
                                        <p:tav tm="0">
                                          <p:val>
                                            <p:strVal val="4*#ppt_w"/>
                                          </p:val>
                                        </p:tav>
                                        <p:tav tm="100000">
                                          <p:val>
                                            <p:strVal val="#ppt_w"/>
                                          </p:val>
                                        </p:tav>
                                      </p:tavLst>
                                    </p:anim>
                                    <p:anim calcmode="lin" valueType="num">
                                      <p:cBhvr>
                                        <p:cTn id="8" dur="750" fill="hold"/>
                                        <p:tgtEl>
                                          <p:spTgt spid="29"/>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26" presetClass="emph" presetSubtype="0" fill="hold" nodeType="afterEffect">
                                  <p:stCondLst>
                                    <p:cond delay="0"/>
                                  </p:stCondLst>
                                  <p:childTnLst>
                                    <p:animEffect transition="out" filter="fade">
                                      <p:cBhvr>
                                        <p:cTn id="11" dur="500" tmFilter="0, 0; .2, .5; .8, .5; 1, 0"/>
                                        <p:tgtEl>
                                          <p:spTgt spid="29"/>
                                        </p:tgtEl>
                                      </p:cBhvr>
                                    </p:animEffect>
                                    <p:animScale>
                                      <p:cBhvr>
                                        <p:cTn id="12" dur="250" autoRev="1" fill="hold"/>
                                        <p:tgtEl>
                                          <p:spTgt spid="29"/>
                                        </p:tgtEl>
                                      </p:cBhvr>
                                      <p:by x="105000" y="105000"/>
                                    </p:animScale>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2000"/>
                            </p:stCondLst>
                            <p:childTnLst>
                              <p:par>
                                <p:cTn id="18" presetID="30" presetClass="entr" presetSubtype="0" fill="hold"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800" decel="100000"/>
                                        <p:tgtEl>
                                          <p:spTgt spid="38"/>
                                        </p:tgtEl>
                                      </p:cBhvr>
                                    </p:animEffect>
                                    <p:anim calcmode="lin" valueType="num">
                                      <p:cBhvr>
                                        <p:cTn id="21" dur="800" decel="100000" fill="hold"/>
                                        <p:tgtEl>
                                          <p:spTgt spid="38"/>
                                        </p:tgtEl>
                                        <p:attrNameLst>
                                          <p:attrName>style.rotation</p:attrName>
                                        </p:attrNameLst>
                                      </p:cBhvr>
                                      <p:tavLst>
                                        <p:tav tm="0">
                                          <p:val>
                                            <p:fltVal val="-90"/>
                                          </p:val>
                                        </p:tav>
                                        <p:tav tm="100000">
                                          <p:val>
                                            <p:fltVal val="0"/>
                                          </p:val>
                                        </p:tav>
                                      </p:tavLst>
                                    </p:anim>
                                    <p:anim calcmode="lin" valueType="num">
                                      <p:cBhvr>
                                        <p:cTn id="22" dur="800" decel="100000" fill="hold"/>
                                        <p:tgtEl>
                                          <p:spTgt spid="38"/>
                                        </p:tgtEl>
                                        <p:attrNameLst>
                                          <p:attrName>ppt_x</p:attrName>
                                        </p:attrNameLst>
                                      </p:cBhvr>
                                      <p:tavLst>
                                        <p:tav tm="0">
                                          <p:val>
                                            <p:strVal val="#ppt_x+0.4"/>
                                          </p:val>
                                        </p:tav>
                                        <p:tav tm="100000">
                                          <p:val>
                                            <p:strVal val="#ppt_x-0.05"/>
                                          </p:val>
                                        </p:tav>
                                      </p:tavLst>
                                    </p:anim>
                                    <p:anim calcmode="lin" valueType="num">
                                      <p:cBhvr>
                                        <p:cTn id="23" dur="800" decel="100000" fill="hold"/>
                                        <p:tgtEl>
                                          <p:spTgt spid="38"/>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38"/>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38"/>
                                        </p:tgtEl>
                                        <p:attrNameLst>
                                          <p:attrName>ppt_y</p:attrName>
                                        </p:attrNameLst>
                                      </p:cBhvr>
                                      <p:tavLst>
                                        <p:tav tm="0">
                                          <p:val>
                                            <p:strVal val="#ppt_y+0.1"/>
                                          </p:val>
                                        </p:tav>
                                        <p:tav tm="100000">
                                          <p:val>
                                            <p:strVal val="#ppt_y"/>
                                          </p:val>
                                        </p:tav>
                                      </p:tavLst>
                                    </p:anim>
                                  </p:childTnLst>
                                </p:cTn>
                              </p:par>
                            </p:childTnLst>
                          </p:cTn>
                        </p:par>
                        <p:par>
                          <p:cTn id="26" fill="hold">
                            <p:stCondLst>
                              <p:cond delay="3000"/>
                            </p:stCondLst>
                            <p:childTnLst>
                              <p:par>
                                <p:cTn id="27" presetID="23" presetClass="entr" presetSubtype="32"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750" fill="hold"/>
                                        <p:tgtEl>
                                          <p:spTgt spid="32"/>
                                        </p:tgtEl>
                                        <p:attrNameLst>
                                          <p:attrName>ppt_w</p:attrName>
                                        </p:attrNameLst>
                                      </p:cBhvr>
                                      <p:tavLst>
                                        <p:tav tm="0">
                                          <p:val>
                                            <p:strVal val="4*#ppt_w"/>
                                          </p:val>
                                        </p:tav>
                                        <p:tav tm="100000">
                                          <p:val>
                                            <p:strVal val="#ppt_w"/>
                                          </p:val>
                                        </p:tav>
                                      </p:tavLst>
                                    </p:anim>
                                    <p:anim calcmode="lin" valueType="num">
                                      <p:cBhvr>
                                        <p:cTn id="30" dur="750" fill="hold"/>
                                        <p:tgtEl>
                                          <p:spTgt spid="32"/>
                                        </p:tgtEl>
                                        <p:attrNameLst>
                                          <p:attrName>ppt_h</p:attrName>
                                        </p:attrNameLst>
                                      </p:cBhvr>
                                      <p:tavLst>
                                        <p:tav tm="0">
                                          <p:val>
                                            <p:strVal val="4*#ppt_h"/>
                                          </p:val>
                                        </p:tav>
                                        <p:tav tm="100000">
                                          <p:val>
                                            <p:strVal val="#ppt_h"/>
                                          </p:val>
                                        </p:tav>
                                      </p:tavLst>
                                    </p:anim>
                                  </p:childTnLst>
                                </p:cTn>
                              </p:par>
                            </p:childTnLst>
                          </p:cTn>
                        </p:par>
                        <p:par>
                          <p:cTn id="31" fill="hold">
                            <p:stCondLst>
                              <p:cond delay="3750"/>
                            </p:stCondLst>
                            <p:childTnLst>
                              <p:par>
                                <p:cTn id="32" presetID="26" presetClass="emph" presetSubtype="0" fill="hold" nodeType="afterEffect">
                                  <p:stCondLst>
                                    <p:cond delay="0"/>
                                  </p:stCondLst>
                                  <p:childTnLst>
                                    <p:animEffect transition="out" filter="fade">
                                      <p:cBhvr>
                                        <p:cTn id="33" dur="500" tmFilter="0, 0; .2, .5; .8, .5; 1, 0"/>
                                        <p:tgtEl>
                                          <p:spTgt spid="32"/>
                                        </p:tgtEl>
                                      </p:cBhvr>
                                    </p:animEffect>
                                    <p:animScale>
                                      <p:cBhvr>
                                        <p:cTn id="34" dur="250" autoRev="1" fill="hold"/>
                                        <p:tgtEl>
                                          <p:spTgt spid="32"/>
                                        </p:tgtEl>
                                      </p:cBhvr>
                                      <p:by x="105000" y="105000"/>
                                    </p:animScale>
                                  </p:childTnLst>
                                </p:cTn>
                              </p:par>
                            </p:childTnLst>
                          </p:cTn>
                        </p:par>
                        <p:par>
                          <p:cTn id="35" fill="hold">
                            <p:stCondLst>
                              <p:cond delay="4250"/>
                            </p:stCondLst>
                            <p:childTnLst>
                              <p:par>
                                <p:cTn id="36" presetID="22" presetClass="entr" presetSubtype="4"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par>
                          <p:cTn id="39" fill="hold">
                            <p:stCondLst>
                              <p:cond delay="4750"/>
                            </p:stCondLst>
                            <p:childTnLst>
                              <p:par>
                                <p:cTn id="40" presetID="30" presetClass="entr" presetSubtype="0"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800" decel="100000"/>
                                        <p:tgtEl>
                                          <p:spTgt spid="41"/>
                                        </p:tgtEl>
                                      </p:cBhvr>
                                    </p:animEffect>
                                    <p:anim calcmode="lin" valueType="num">
                                      <p:cBhvr>
                                        <p:cTn id="43" dur="800" decel="100000" fill="hold"/>
                                        <p:tgtEl>
                                          <p:spTgt spid="41"/>
                                        </p:tgtEl>
                                        <p:attrNameLst>
                                          <p:attrName>style.rotation</p:attrName>
                                        </p:attrNameLst>
                                      </p:cBhvr>
                                      <p:tavLst>
                                        <p:tav tm="0">
                                          <p:val>
                                            <p:fltVal val="-90"/>
                                          </p:val>
                                        </p:tav>
                                        <p:tav tm="100000">
                                          <p:val>
                                            <p:fltVal val="0"/>
                                          </p:val>
                                        </p:tav>
                                      </p:tavLst>
                                    </p:anim>
                                    <p:anim calcmode="lin" valueType="num">
                                      <p:cBhvr>
                                        <p:cTn id="44" dur="800" decel="100000" fill="hold"/>
                                        <p:tgtEl>
                                          <p:spTgt spid="41"/>
                                        </p:tgtEl>
                                        <p:attrNameLst>
                                          <p:attrName>ppt_x</p:attrName>
                                        </p:attrNameLst>
                                      </p:cBhvr>
                                      <p:tavLst>
                                        <p:tav tm="0">
                                          <p:val>
                                            <p:strVal val="#ppt_x+0.4"/>
                                          </p:val>
                                        </p:tav>
                                        <p:tav tm="100000">
                                          <p:val>
                                            <p:strVal val="#ppt_x-0.05"/>
                                          </p:val>
                                        </p:tav>
                                      </p:tavLst>
                                    </p:anim>
                                    <p:anim calcmode="lin" valueType="num">
                                      <p:cBhvr>
                                        <p:cTn id="45" dur="800" decel="100000" fill="hold"/>
                                        <p:tgtEl>
                                          <p:spTgt spid="41"/>
                                        </p:tgtEl>
                                        <p:attrNameLst>
                                          <p:attrName>ppt_y</p:attrName>
                                        </p:attrNameLst>
                                      </p:cBhvr>
                                      <p:tavLst>
                                        <p:tav tm="0">
                                          <p:val>
                                            <p:strVal val="#ppt_y-0.4"/>
                                          </p:val>
                                        </p:tav>
                                        <p:tav tm="100000">
                                          <p:val>
                                            <p:strVal val="#ppt_y+0.1"/>
                                          </p:val>
                                        </p:tav>
                                      </p:tavLst>
                                    </p:anim>
                                    <p:anim calcmode="lin" valueType="num">
                                      <p:cBhvr>
                                        <p:cTn id="46" dur="200" accel="100000" fill="hold">
                                          <p:stCondLst>
                                            <p:cond delay="800"/>
                                          </p:stCondLst>
                                        </p:cTn>
                                        <p:tgtEl>
                                          <p:spTgt spid="41"/>
                                        </p:tgtEl>
                                        <p:attrNameLst>
                                          <p:attrName>ppt_x</p:attrName>
                                        </p:attrNameLst>
                                      </p:cBhvr>
                                      <p:tavLst>
                                        <p:tav tm="0">
                                          <p:val>
                                            <p:strVal val="#ppt_x-0.05"/>
                                          </p:val>
                                        </p:tav>
                                        <p:tav tm="100000">
                                          <p:val>
                                            <p:strVal val="#ppt_x"/>
                                          </p:val>
                                        </p:tav>
                                      </p:tavLst>
                                    </p:anim>
                                    <p:anim calcmode="lin" valueType="num">
                                      <p:cBhvr>
                                        <p:cTn id="47" dur="200" accel="100000" fill="hold">
                                          <p:stCondLst>
                                            <p:cond delay="800"/>
                                          </p:stCondLst>
                                        </p:cTn>
                                        <p:tgtEl>
                                          <p:spTgt spid="41"/>
                                        </p:tgtEl>
                                        <p:attrNameLst>
                                          <p:attrName>ppt_y</p:attrName>
                                        </p:attrNameLst>
                                      </p:cBhvr>
                                      <p:tavLst>
                                        <p:tav tm="0">
                                          <p:val>
                                            <p:strVal val="#ppt_y+0.1"/>
                                          </p:val>
                                        </p:tav>
                                        <p:tav tm="100000">
                                          <p:val>
                                            <p:strVal val="#ppt_y"/>
                                          </p:val>
                                        </p:tav>
                                      </p:tavLst>
                                    </p:anim>
                                  </p:childTnLst>
                                </p:cTn>
                              </p:par>
                            </p:childTnLst>
                          </p:cTn>
                        </p:par>
                        <p:par>
                          <p:cTn id="48" fill="hold">
                            <p:stCondLst>
                              <p:cond delay="5750"/>
                            </p:stCondLst>
                            <p:childTnLst>
                              <p:par>
                                <p:cTn id="49" presetID="23" presetClass="entr" presetSubtype="32" fill="hold"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p:cTn id="51" dur="750" fill="hold"/>
                                        <p:tgtEl>
                                          <p:spTgt spid="35"/>
                                        </p:tgtEl>
                                        <p:attrNameLst>
                                          <p:attrName>ppt_w</p:attrName>
                                        </p:attrNameLst>
                                      </p:cBhvr>
                                      <p:tavLst>
                                        <p:tav tm="0">
                                          <p:val>
                                            <p:strVal val="4*#ppt_w"/>
                                          </p:val>
                                        </p:tav>
                                        <p:tav tm="100000">
                                          <p:val>
                                            <p:strVal val="#ppt_w"/>
                                          </p:val>
                                        </p:tav>
                                      </p:tavLst>
                                    </p:anim>
                                    <p:anim calcmode="lin" valueType="num">
                                      <p:cBhvr>
                                        <p:cTn id="52" dur="750" fill="hold"/>
                                        <p:tgtEl>
                                          <p:spTgt spid="35"/>
                                        </p:tgtEl>
                                        <p:attrNameLst>
                                          <p:attrName>ppt_h</p:attrName>
                                        </p:attrNameLst>
                                      </p:cBhvr>
                                      <p:tavLst>
                                        <p:tav tm="0">
                                          <p:val>
                                            <p:strVal val="4*#ppt_h"/>
                                          </p:val>
                                        </p:tav>
                                        <p:tav tm="100000">
                                          <p:val>
                                            <p:strVal val="#ppt_h"/>
                                          </p:val>
                                        </p:tav>
                                      </p:tavLst>
                                    </p:anim>
                                  </p:childTnLst>
                                </p:cTn>
                              </p:par>
                            </p:childTnLst>
                          </p:cTn>
                        </p:par>
                        <p:par>
                          <p:cTn id="53" fill="hold">
                            <p:stCondLst>
                              <p:cond delay="6500"/>
                            </p:stCondLst>
                            <p:childTnLst>
                              <p:par>
                                <p:cTn id="54" presetID="26" presetClass="emph" presetSubtype="0" fill="hold" nodeType="afterEffect">
                                  <p:stCondLst>
                                    <p:cond delay="0"/>
                                  </p:stCondLst>
                                  <p:childTnLst>
                                    <p:animEffect transition="out" filter="fade">
                                      <p:cBhvr>
                                        <p:cTn id="55" dur="500" tmFilter="0, 0; .2, .5; .8, .5; 1, 0"/>
                                        <p:tgtEl>
                                          <p:spTgt spid="35"/>
                                        </p:tgtEl>
                                      </p:cBhvr>
                                    </p:animEffect>
                                    <p:animScale>
                                      <p:cBhvr>
                                        <p:cTn id="56" dur="250" autoRev="1" fill="hold"/>
                                        <p:tgtEl>
                                          <p:spTgt spid="35"/>
                                        </p:tgtEl>
                                      </p:cBhvr>
                                      <p:by x="105000" y="105000"/>
                                    </p:animScale>
                                  </p:childTnLst>
                                </p:cTn>
                              </p:par>
                            </p:childTnLst>
                          </p:cTn>
                        </p:par>
                        <p:par>
                          <p:cTn id="57" fill="hold">
                            <p:stCondLst>
                              <p:cond delay="7000"/>
                            </p:stCondLst>
                            <p:childTnLst>
                              <p:par>
                                <p:cTn id="58" presetID="22" presetClass="entr" presetSubtype="4" fill="hold"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down)">
                                      <p:cBhvr>
                                        <p:cTn id="60" dur="500"/>
                                        <p:tgtEl>
                                          <p:spTgt spid="23"/>
                                        </p:tgtEl>
                                      </p:cBhvr>
                                    </p:animEffect>
                                  </p:childTnLst>
                                </p:cTn>
                              </p:par>
                            </p:childTnLst>
                          </p:cTn>
                        </p:par>
                        <p:par>
                          <p:cTn id="61" fill="hold">
                            <p:stCondLst>
                              <p:cond delay="7500"/>
                            </p:stCondLst>
                            <p:childTnLst>
                              <p:par>
                                <p:cTn id="62" presetID="30" presetClass="entr" presetSubtype="0"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800" decel="100000"/>
                                        <p:tgtEl>
                                          <p:spTgt spid="45"/>
                                        </p:tgtEl>
                                      </p:cBhvr>
                                    </p:animEffect>
                                    <p:anim calcmode="lin" valueType="num">
                                      <p:cBhvr>
                                        <p:cTn id="65" dur="800" decel="100000" fill="hold"/>
                                        <p:tgtEl>
                                          <p:spTgt spid="45"/>
                                        </p:tgtEl>
                                        <p:attrNameLst>
                                          <p:attrName>style.rotation</p:attrName>
                                        </p:attrNameLst>
                                      </p:cBhvr>
                                      <p:tavLst>
                                        <p:tav tm="0">
                                          <p:val>
                                            <p:fltVal val="-90"/>
                                          </p:val>
                                        </p:tav>
                                        <p:tav tm="100000">
                                          <p:val>
                                            <p:fltVal val="0"/>
                                          </p:val>
                                        </p:tav>
                                      </p:tavLst>
                                    </p:anim>
                                    <p:anim calcmode="lin" valueType="num">
                                      <p:cBhvr>
                                        <p:cTn id="66" dur="800" decel="100000" fill="hold"/>
                                        <p:tgtEl>
                                          <p:spTgt spid="45"/>
                                        </p:tgtEl>
                                        <p:attrNameLst>
                                          <p:attrName>ppt_x</p:attrName>
                                        </p:attrNameLst>
                                      </p:cBhvr>
                                      <p:tavLst>
                                        <p:tav tm="0">
                                          <p:val>
                                            <p:strVal val="#ppt_x+0.4"/>
                                          </p:val>
                                        </p:tav>
                                        <p:tav tm="100000">
                                          <p:val>
                                            <p:strVal val="#ppt_x-0.05"/>
                                          </p:val>
                                        </p:tav>
                                      </p:tavLst>
                                    </p:anim>
                                    <p:anim calcmode="lin" valueType="num">
                                      <p:cBhvr>
                                        <p:cTn id="67" dur="800" decel="100000" fill="hold"/>
                                        <p:tgtEl>
                                          <p:spTgt spid="45"/>
                                        </p:tgtEl>
                                        <p:attrNameLst>
                                          <p:attrName>ppt_y</p:attrName>
                                        </p:attrNameLst>
                                      </p:cBhvr>
                                      <p:tavLst>
                                        <p:tav tm="0">
                                          <p:val>
                                            <p:strVal val="#ppt_y-0.4"/>
                                          </p:val>
                                        </p:tav>
                                        <p:tav tm="100000">
                                          <p:val>
                                            <p:strVal val="#ppt_y+0.1"/>
                                          </p:val>
                                        </p:tav>
                                      </p:tavLst>
                                    </p:anim>
                                    <p:anim calcmode="lin" valueType="num">
                                      <p:cBhvr>
                                        <p:cTn id="68"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69"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1000"/>
                                        <p:tgtEl>
                                          <p:spTgt spid="48"/>
                                        </p:tgtEl>
                                      </p:cBhvr>
                                    </p:animEffect>
                                    <p:anim calcmode="lin" valueType="num">
                                      <p:cBhvr>
                                        <p:cTn id="74" dur="1000" fill="hold"/>
                                        <p:tgtEl>
                                          <p:spTgt spid="48"/>
                                        </p:tgtEl>
                                        <p:attrNameLst>
                                          <p:attrName>ppt_x</p:attrName>
                                        </p:attrNameLst>
                                      </p:cBhvr>
                                      <p:tavLst>
                                        <p:tav tm="0">
                                          <p:val>
                                            <p:strVal val="#ppt_x"/>
                                          </p:val>
                                        </p:tav>
                                        <p:tav tm="100000">
                                          <p:val>
                                            <p:strVal val="#ppt_x"/>
                                          </p:val>
                                        </p:tav>
                                      </p:tavLst>
                                    </p:anim>
                                    <p:anim calcmode="lin" valueType="num">
                                      <p:cBhvr>
                                        <p:cTn id="7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0580" y="0"/>
            <a:ext cx="9872030" cy="6858000"/>
          </a:xfrm>
          <a:custGeom>
            <a:avLst/>
            <a:gdLst>
              <a:gd name="connsiteX0" fmla="*/ 0 w 9872030"/>
              <a:gd name="connsiteY0" fmla="*/ 0 h 6858000"/>
              <a:gd name="connsiteX1" fmla="*/ 4962405 w 9872030"/>
              <a:gd name="connsiteY1" fmla="*/ 0 h 6858000"/>
              <a:gd name="connsiteX2" fmla="*/ 9872030 w 9872030"/>
              <a:gd name="connsiteY2" fmla="*/ 6858000 h 6858000"/>
              <a:gd name="connsiteX3" fmla="*/ 4835797 w 9872030"/>
              <a:gd name="connsiteY3" fmla="*/ 6858000 h 6858000"/>
              <a:gd name="connsiteX4" fmla="*/ 4825273 w 9872030"/>
              <a:gd name="connsiteY4" fmla="*/ 6843300 h 6858000"/>
              <a:gd name="connsiteX5" fmla="*/ 4899101 w 9872030"/>
              <a:gd name="connsiteY5" fmla="*/ 6843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030" h="6858000">
                <a:moveTo>
                  <a:pt x="0" y="0"/>
                </a:moveTo>
                <a:lnTo>
                  <a:pt x="4962405" y="0"/>
                </a:lnTo>
                <a:lnTo>
                  <a:pt x="9872030" y="6858000"/>
                </a:lnTo>
                <a:lnTo>
                  <a:pt x="4835797" y="6858000"/>
                </a:lnTo>
                <a:lnTo>
                  <a:pt x="4825273" y="6843300"/>
                </a:lnTo>
                <a:lnTo>
                  <a:pt x="4899101" y="6843300"/>
                </a:lnTo>
                <a:close/>
              </a:path>
            </a:pathLst>
          </a:cu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0" y="0"/>
            <a:ext cx="4923692" cy="685800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61845" y="0"/>
            <a:ext cx="4965895" cy="6884242"/>
            <a:chOff x="2494609" y="1"/>
            <a:chExt cx="5073809" cy="7033844"/>
          </a:xfrm>
          <a:solidFill>
            <a:srgbClr val="0D0D0D">
              <a:alpha val="50000"/>
            </a:srgbClr>
          </a:solidFill>
        </p:grpSpPr>
        <p:sp>
          <p:nvSpPr>
            <p:cNvPr id="7" name="等腰三角形 6"/>
            <p:cNvSpPr/>
            <p:nvPr/>
          </p:nvSpPr>
          <p:spPr>
            <a:xfrm>
              <a:off x="2494609" y="1"/>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2494609" y="3516923"/>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flipH="1">
            <a:off x="915384" y="4274361"/>
            <a:ext cx="1758815" cy="1862048"/>
          </a:xfrm>
          <a:prstGeom prst="rect">
            <a:avLst/>
          </a:prstGeom>
          <a:noFill/>
        </p:spPr>
        <p:txBody>
          <a:bodyPr wrap="none" rtlCol="0">
            <a:spAutoFit/>
          </a:bodyPr>
          <a:lstStyle/>
          <a:p>
            <a:r>
              <a:rPr lang="en-US" altLang="zh-CN" sz="11500" b="1" dirty="0">
                <a:solidFill>
                  <a:schemeClr val="bg1"/>
                </a:solidFill>
                <a:latin typeface="Impact" panose="020B0806030902050204" pitchFamily="34" charset="0"/>
              </a:rPr>
              <a:t>03</a:t>
            </a:r>
            <a:endParaRPr lang="zh-CN" altLang="en-US" sz="11500" b="1" dirty="0">
              <a:solidFill>
                <a:schemeClr val="bg1"/>
              </a:solidFill>
              <a:latin typeface="Impact" panose="020B0806030902050204" pitchFamily="34" charset="0"/>
            </a:endParaRPr>
          </a:p>
        </p:txBody>
      </p:sp>
      <p:sp>
        <p:nvSpPr>
          <p:cNvPr id="10" name="文本框 34"/>
          <p:cNvSpPr>
            <a:spLocks noChangeArrowheads="1"/>
          </p:cNvSpPr>
          <p:nvPr/>
        </p:nvSpPr>
        <p:spPr bwMode="auto">
          <a:xfrm>
            <a:off x="8114201" y="1579684"/>
            <a:ext cx="3262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defRPr/>
            </a:pPr>
            <a:r>
              <a:rPr lang="zh-CN" altLang="en-US" sz="60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rPr>
              <a:t>胜任能力</a:t>
            </a:r>
          </a:p>
        </p:txBody>
      </p:sp>
      <p:sp>
        <p:nvSpPr>
          <p:cNvPr id="13" name="直接连接符 35"/>
          <p:cNvSpPr>
            <a:spLocks noChangeShapeType="1"/>
          </p:cNvSpPr>
          <p:nvPr/>
        </p:nvSpPr>
        <p:spPr bwMode="auto">
          <a:xfrm rot="5400000">
            <a:off x="9646199" y="931984"/>
            <a:ext cx="0"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直接连接符 36"/>
          <p:cNvSpPr>
            <a:spLocks noChangeShapeType="1"/>
          </p:cNvSpPr>
          <p:nvPr/>
        </p:nvSpPr>
        <p:spPr bwMode="auto">
          <a:xfrm rot="5400000">
            <a:off x="9645405" y="-361034"/>
            <a:ext cx="1587"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11430471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by="(-#ppt_w*2)" calcmode="lin" valueType="num">
                                      <p:cBhvr rctx="PPT">
                                        <p:cTn id="20" dur="500" autoRev="1" fill="hold">
                                          <p:stCondLst>
                                            <p:cond delay="0"/>
                                          </p:stCondLst>
                                        </p:cTn>
                                        <p:tgtEl>
                                          <p:spTgt spid="9"/>
                                        </p:tgtEl>
                                        <p:attrNameLst>
                                          <p:attrName>ppt_w</p:attrName>
                                        </p:attrNameLst>
                                      </p:cBhvr>
                                    </p:anim>
                                    <p:anim by="(#ppt_w*0.50)" calcmode="lin" valueType="num">
                                      <p:cBhvr>
                                        <p:cTn id="21" dur="500" decel="50000" autoRev="1" fill="hold">
                                          <p:stCondLst>
                                            <p:cond delay="0"/>
                                          </p:stCondLst>
                                        </p:cTn>
                                        <p:tgtEl>
                                          <p:spTgt spid="9"/>
                                        </p:tgtEl>
                                        <p:attrNameLst>
                                          <p:attrName>ppt_x</p:attrName>
                                        </p:attrNameLst>
                                      </p:cBhvr>
                                    </p:anim>
                                    <p:anim from="(-#ppt_h/2)" to="(#ppt_y)" calcmode="lin" valueType="num">
                                      <p:cBhvr>
                                        <p:cTn id="22" dur="1000" fill="hold">
                                          <p:stCondLst>
                                            <p:cond delay="0"/>
                                          </p:stCondLst>
                                        </p:cTn>
                                        <p:tgtEl>
                                          <p:spTgt spid="9"/>
                                        </p:tgtEl>
                                        <p:attrNameLst>
                                          <p:attrName>ppt_y</p:attrName>
                                        </p:attrNameLst>
                                      </p:cBhvr>
                                    </p:anim>
                                    <p:animRot by="21600000">
                                      <p:cBhvr>
                                        <p:cTn id="23" dur="1000" fill="hold">
                                          <p:stCondLst>
                                            <p:cond delay="0"/>
                                          </p:stCondLst>
                                        </p:cTn>
                                        <p:tgtEl>
                                          <p:spTgt spid="9"/>
                                        </p:tgtEl>
                                        <p:attrNameLst>
                                          <p:attrName>r</p:attrName>
                                        </p:attrNameLst>
                                      </p:cBhvr>
                                    </p:animRot>
                                  </p:childTnLst>
                                </p:cTn>
                              </p:par>
                            </p:childTnLst>
                          </p:cTn>
                        </p:par>
                        <p:par>
                          <p:cTn id="24" fill="hold">
                            <p:stCondLst>
                              <p:cond delay="2850"/>
                            </p:stCondLst>
                            <p:childTnLst>
                              <p:par>
                                <p:cTn id="25" presetID="16" presetClass="entr" presetSubtype="37"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par>
                                <p:cTn id="28" presetID="16" presetClass="entr" presetSubtype="37"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outVertical)">
                                      <p:cBhvr>
                                        <p:cTn id="30" dur="500"/>
                                        <p:tgtEl>
                                          <p:spTgt spid="13"/>
                                        </p:tgtEl>
                                      </p:cBhvr>
                                    </p:animEffect>
                                  </p:childTnLst>
                                </p:cTn>
                              </p:par>
                            </p:childTnLst>
                          </p:cTn>
                        </p:par>
                        <p:par>
                          <p:cTn id="31" fill="hold">
                            <p:stCondLst>
                              <p:cond delay="335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3.1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核心竞争力</a:t>
            </a:r>
          </a:p>
        </p:txBody>
      </p:sp>
      <p:sp>
        <p:nvSpPr>
          <p:cNvPr id="8" name="TextBox 29"/>
          <p:cNvSpPr txBox="1"/>
          <p:nvPr/>
        </p:nvSpPr>
        <p:spPr>
          <a:xfrm>
            <a:off x="8062245" y="2314489"/>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在管辖的范围内，充分地利用人力和客观条件。</a:t>
            </a:r>
            <a:endParaRPr lang="zh-CN" altLang="en-US" sz="1600" dirty="0">
              <a:solidFill>
                <a:schemeClr val="tx1">
                  <a:lumMod val="65000"/>
                  <a:lumOff val="35000"/>
                </a:schemeClr>
              </a:solidFill>
              <a:sym typeface="微软雅黑" pitchFamily="34" charset="-122"/>
            </a:endParaRPr>
          </a:p>
        </p:txBody>
      </p:sp>
      <p:grpSp>
        <p:nvGrpSpPr>
          <p:cNvPr id="10" name="组合 9"/>
          <p:cNvGrpSpPr/>
          <p:nvPr/>
        </p:nvGrpSpPr>
        <p:grpSpPr>
          <a:xfrm>
            <a:off x="4017303" y="2293827"/>
            <a:ext cx="3947646" cy="567270"/>
            <a:chOff x="4017302" y="1887432"/>
            <a:chExt cx="3947646" cy="567270"/>
          </a:xfrm>
        </p:grpSpPr>
        <p:sp>
          <p:nvSpPr>
            <p:cNvPr id="12" name="任意多边形 11"/>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13" name="TextBox 30"/>
            <p:cNvSpPr txBox="1"/>
            <p:nvPr/>
          </p:nvSpPr>
          <p:spPr>
            <a:xfrm>
              <a:off x="5598058" y="1940379"/>
              <a:ext cx="2366890"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rgbClr val="FFFFFF"/>
                  </a:solidFill>
                  <a:latin typeface="微软雅黑" panose="020B0503020204020204" pitchFamily="34" charset="-122"/>
                  <a:ea typeface="微软雅黑" panose="020B0503020204020204" pitchFamily="34" charset="-122"/>
                  <a:cs typeface="Arial" panose="020B0604020202020204" pitchFamily="34" charset="0"/>
                </a:rPr>
                <a:t>领导力</a:t>
              </a:r>
            </a:p>
          </p:txBody>
        </p:sp>
      </p:grpSp>
      <p:grpSp>
        <p:nvGrpSpPr>
          <p:cNvPr id="14" name="组合 13"/>
          <p:cNvGrpSpPr/>
          <p:nvPr/>
        </p:nvGrpSpPr>
        <p:grpSpPr>
          <a:xfrm>
            <a:off x="4756064" y="3089164"/>
            <a:ext cx="3208886" cy="567270"/>
            <a:chOff x="4756064" y="2682769"/>
            <a:chExt cx="3208885" cy="567270"/>
          </a:xfrm>
        </p:grpSpPr>
        <p:sp>
          <p:nvSpPr>
            <p:cNvPr id="15" name="任意多边形 14"/>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16" name="TextBox 30"/>
            <p:cNvSpPr txBox="1"/>
            <p:nvPr/>
          </p:nvSpPr>
          <p:spPr>
            <a:xfrm>
              <a:off x="5598059" y="2746086"/>
              <a:ext cx="2366890"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执行力</a:t>
              </a:r>
            </a:p>
          </p:txBody>
        </p:sp>
      </p:grpSp>
      <p:grpSp>
        <p:nvGrpSpPr>
          <p:cNvPr id="17" name="组合 16"/>
          <p:cNvGrpSpPr/>
          <p:nvPr/>
        </p:nvGrpSpPr>
        <p:grpSpPr>
          <a:xfrm>
            <a:off x="5013487" y="3884506"/>
            <a:ext cx="2888828" cy="567271"/>
            <a:chOff x="5013486" y="3478106"/>
            <a:chExt cx="2888828" cy="567270"/>
          </a:xfrm>
        </p:grpSpPr>
        <p:sp>
          <p:nvSpPr>
            <p:cNvPr id="18" name="任意多边形 17"/>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20" name="TextBox 30"/>
            <p:cNvSpPr txBox="1"/>
            <p:nvPr/>
          </p:nvSpPr>
          <p:spPr>
            <a:xfrm>
              <a:off x="5598058" y="3541418"/>
              <a:ext cx="2304256" cy="430886"/>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团队合作</a:t>
              </a:r>
            </a:p>
          </p:txBody>
        </p:sp>
      </p:grpSp>
      <p:grpSp>
        <p:nvGrpSpPr>
          <p:cNvPr id="21" name="组合 20"/>
          <p:cNvGrpSpPr/>
          <p:nvPr/>
        </p:nvGrpSpPr>
        <p:grpSpPr>
          <a:xfrm>
            <a:off x="4756067" y="4679835"/>
            <a:ext cx="3208883" cy="567270"/>
            <a:chOff x="4756066" y="4273443"/>
            <a:chExt cx="3208883" cy="567270"/>
          </a:xfrm>
        </p:grpSpPr>
        <p:sp>
          <p:nvSpPr>
            <p:cNvPr id="22" name="任意多边形 21"/>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23" name="TextBox 30"/>
            <p:cNvSpPr txBox="1"/>
            <p:nvPr/>
          </p:nvSpPr>
          <p:spPr>
            <a:xfrm>
              <a:off x="5598058" y="4341634"/>
              <a:ext cx="2366891"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协调能力</a:t>
              </a:r>
            </a:p>
          </p:txBody>
        </p:sp>
      </p:grpSp>
      <p:grpSp>
        <p:nvGrpSpPr>
          <p:cNvPr id="24" name="组合 23"/>
          <p:cNvGrpSpPr/>
          <p:nvPr/>
        </p:nvGrpSpPr>
        <p:grpSpPr>
          <a:xfrm>
            <a:off x="4017303" y="5475174"/>
            <a:ext cx="3947646" cy="567270"/>
            <a:chOff x="4017302" y="5068782"/>
            <a:chExt cx="3947646" cy="567270"/>
          </a:xfrm>
        </p:grpSpPr>
        <p:sp>
          <p:nvSpPr>
            <p:cNvPr id="25" name="任意多边形 24"/>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26" name="TextBox 30"/>
            <p:cNvSpPr txBox="1"/>
            <p:nvPr/>
          </p:nvSpPr>
          <p:spPr>
            <a:xfrm>
              <a:off x="5598058" y="5136973"/>
              <a:ext cx="2366890" cy="430887"/>
            </a:xfrm>
            <a:prstGeom prst="rect">
              <a:avLst/>
            </a:prstGeom>
            <a:noFill/>
          </p:spPr>
          <p:txBody>
            <a:bodyPr wrap="square" lIns="0" tIns="0" rIns="0" bIns="0" rtlCol="0">
              <a:spAutoFit/>
            </a:bodyPr>
            <a:lstStyle/>
            <a:p>
              <a:pPr>
                <a:spcBef>
                  <a:spcPct val="0"/>
                </a:spcBef>
                <a:buFont typeface="Arial" charset="0"/>
                <a:buNone/>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创新合作</a:t>
              </a:r>
            </a:p>
          </p:txBody>
        </p:sp>
      </p:grpSp>
      <p:sp>
        <p:nvSpPr>
          <p:cNvPr id="27" name="TextBox 29"/>
          <p:cNvSpPr txBox="1"/>
          <p:nvPr/>
        </p:nvSpPr>
        <p:spPr>
          <a:xfrm>
            <a:off x="8062245" y="3109825"/>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有效利用客观资源、保质保量达成目标的能力。</a:t>
            </a:r>
            <a:endParaRPr lang="zh-CN" altLang="en-US" sz="1600" dirty="0">
              <a:solidFill>
                <a:schemeClr val="tx1">
                  <a:lumMod val="65000"/>
                  <a:lumOff val="35000"/>
                </a:schemeClr>
              </a:solidFill>
              <a:sym typeface="微软雅黑" pitchFamily="34" charset="-122"/>
            </a:endParaRPr>
          </a:p>
        </p:txBody>
      </p:sp>
      <p:sp>
        <p:nvSpPr>
          <p:cNvPr id="28" name="TextBox 29"/>
          <p:cNvSpPr txBox="1"/>
          <p:nvPr/>
        </p:nvSpPr>
        <p:spPr>
          <a:xfrm>
            <a:off x="8062245" y="3905162"/>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sym typeface="微软雅黑" pitchFamily="34" charset="-122"/>
              </a:rPr>
              <a:t>群策群力，更好的调动运转事件的有效的发展。</a:t>
            </a:r>
          </a:p>
        </p:txBody>
      </p:sp>
      <p:sp>
        <p:nvSpPr>
          <p:cNvPr id="29" name="TextBox 29"/>
          <p:cNvSpPr txBox="1"/>
          <p:nvPr/>
        </p:nvSpPr>
        <p:spPr>
          <a:xfrm>
            <a:off x="8062245" y="4700499"/>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人际关系协调能力和工作协调能力两个方面。</a:t>
            </a:r>
            <a:endParaRPr lang="zh-CN" altLang="en-US" sz="1600" dirty="0">
              <a:solidFill>
                <a:schemeClr val="tx1">
                  <a:lumMod val="65000"/>
                  <a:lumOff val="35000"/>
                </a:schemeClr>
              </a:solidFill>
              <a:sym typeface="微软雅黑" pitchFamily="34" charset="-122"/>
            </a:endParaRPr>
          </a:p>
        </p:txBody>
      </p:sp>
      <p:sp>
        <p:nvSpPr>
          <p:cNvPr id="30" name="TextBox 29"/>
          <p:cNvSpPr txBox="1"/>
          <p:nvPr/>
        </p:nvSpPr>
        <p:spPr>
          <a:xfrm>
            <a:off x="8062245" y="5495838"/>
            <a:ext cx="3407716" cy="567207"/>
          </a:xfrm>
          <a:prstGeom prst="rect">
            <a:avLst/>
          </a:prstGeom>
          <a:noFill/>
        </p:spPr>
        <p:txBody>
          <a:bodyPr wrap="square" lIns="0" tIns="0" rIns="0" bIns="0" rtlCol="0">
            <a:spAutoFit/>
          </a:bodyPr>
          <a:lstStyle/>
          <a:p>
            <a:pPr>
              <a:lnSpc>
                <a:spcPct val="120000"/>
              </a:lnSpc>
              <a:spcBef>
                <a:spcPct val="0"/>
              </a:spcBef>
              <a:buNone/>
            </a:pPr>
            <a:r>
              <a:rPr lang="zh-CN" altLang="en-US" sz="1600" dirty="0">
                <a:solidFill>
                  <a:schemeClr val="tx1">
                    <a:lumMod val="65000"/>
                    <a:lumOff val="35000"/>
                  </a:schemeClr>
                </a:solidFill>
              </a:rPr>
              <a:t>在经验积累，革新技术提高效率，更好完成任务。</a:t>
            </a:r>
            <a:endParaRPr lang="zh-CN" altLang="en-US" sz="1600" dirty="0">
              <a:solidFill>
                <a:schemeClr val="tx1">
                  <a:lumMod val="65000"/>
                  <a:lumOff val="35000"/>
                </a:schemeClr>
              </a:solidFill>
              <a:sym typeface="微软雅黑" pitchFamily="34" charset="-122"/>
            </a:endParaRPr>
          </a:p>
        </p:txBody>
      </p:sp>
      <p:sp>
        <p:nvSpPr>
          <p:cNvPr id="31" name="椭圆 30"/>
          <p:cNvSpPr/>
          <p:nvPr/>
        </p:nvSpPr>
        <p:spPr>
          <a:xfrm>
            <a:off x="697853" y="2071809"/>
            <a:ext cx="4192664" cy="419266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Tree>
    <p:extLst>
      <p:ext uri="{BB962C8B-B14F-4D97-AF65-F5344CB8AC3E}">
        <p14:creationId xmlns:p14="http://schemas.microsoft.com/office/powerpoint/2010/main" val="186996037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0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40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0-#ppt_w/2"/>
                                          </p:val>
                                        </p:tav>
                                        <p:tav tm="100000">
                                          <p:val>
                                            <p:strVal val="#ppt_x"/>
                                          </p:val>
                                        </p:tav>
                                      </p:tavLst>
                                    </p:anim>
                                    <p:anim calcmode="lin" valueType="num">
                                      <p:cBhvr additive="base">
                                        <p:cTn id="22" dur="500" fill="hold"/>
                                        <p:tgtEl>
                                          <p:spTgt spid="1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0-#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0-#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par>
                          <p:cTn id="31" fill="hold">
                            <p:stCondLst>
                              <p:cond delay="1800"/>
                            </p:stCondLst>
                            <p:childTnLst>
                              <p:par>
                                <p:cTn id="32" presetID="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1+#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1+#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1+#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6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fill="hold"/>
                                        <p:tgtEl>
                                          <p:spTgt spid="29"/>
                                        </p:tgtEl>
                                        <p:attrNameLst>
                                          <p:attrName>ppt_x</p:attrName>
                                        </p:attrNameLst>
                                      </p:cBhvr>
                                      <p:tavLst>
                                        <p:tav tm="0">
                                          <p:val>
                                            <p:strVal val="1+#ppt_w/2"/>
                                          </p:val>
                                        </p:tav>
                                        <p:tav tm="100000">
                                          <p:val>
                                            <p:strVal val="#ppt_x"/>
                                          </p:val>
                                        </p:tav>
                                      </p:tavLst>
                                    </p:anim>
                                    <p:anim calcmode="lin" valueType="num">
                                      <p:cBhvr additive="base">
                                        <p:cTn id="47" dur="500" fill="hold"/>
                                        <p:tgtEl>
                                          <p:spTgt spid="29"/>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800"/>
                                  </p:stCondLst>
                                  <p:childTnLst>
                                    <p:set>
                                      <p:cBhvr>
                                        <p:cTn id="49" dur="1" fill="hold">
                                          <p:stCondLst>
                                            <p:cond delay="0"/>
                                          </p:stCondLst>
                                        </p:cTn>
                                        <p:tgtEl>
                                          <p:spTgt spid="30"/>
                                        </p:tgtEl>
                                        <p:attrNameLst>
                                          <p:attrName>style.visibility</p:attrName>
                                        </p:attrNameLst>
                                      </p:cBhvr>
                                      <p:to>
                                        <p:strVal val="visible"/>
                                      </p:to>
                                    </p:set>
                                    <p:anim calcmode="lin" valueType="num">
                                      <p:cBhvr additive="base">
                                        <p:cTn id="50" dur="500" fill="hold"/>
                                        <p:tgtEl>
                                          <p:spTgt spid="30"/>
                                        </p:tgtEl>
                                        <p:attrNameLst>
                                          <p:attrName>ppt_x</p:attrName>
                                        </p:attrNameLst>
                                      </p:cBhvr>
                                      <p:tavLst>
                                        <p:tav tm="0">
                                          <p:val>
                                            <p:strVal val="1+#ppt_w/2"/>
                                          </p:val>
                                        </p:tav>
                                        <p:tav tm="100000">
                                          <p:val>
                                            <p:strVal val="#ppt_x"/>
                                          </p:val>
                                        </p:tav>
                                      </p:tavLst>
                                    </p:anim>
                                    <p:anim calcmode="lin" valueType="num">
                                      <p:cBhvr additive="base">
                                        <p:cTn id="51"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7" grpId="0"/>
      <p:bldP spid="28" grpId="0"/>
      <p:bldP spid="29" grpId="0"/>
      <p:bldP spid="30" grpId="0"/>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3.1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各项能力</a:t>
            </a:r>
          </a:p>
        </p:txBody>
      </p:sp>
      <p:grpSp>
        <p:nvGrpSpPr>
          <p:cNvPr id="8" name="组合 7"/>
          <p:cNvGrpSpPr/>
          <p:nvPr/>
        </p:nvGrpSpPr>
        <p:grpSpPr>
          <a:xfrm>
            <a:off x="4159746" y="1928279"/>
            <a:ext cx="1777775" cy="1777775"/>
            <a:chOff x="4159746" y="1663547"/>
            <a:chExt cx="1777775" cy="1777775"/>
          </a:xfrm>
        </p:grpSpPr>
        <p:sp>
          <p:nvSpPr>
            <p:cNvPr id="10" name="泪滴形 9"/>
            <p:cNvSpPr/>
            <p:nvPr/>
          </p:nvSpPr>
          <p:spPr>
            <a:xfrm rot="5400000">
              <a:off x="4159746" y="1663547"/>
              <a:ext cx="1777775" cy="1777775"/>
            </a:xfrm>
            <a:prstGeom prst="teardrop">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文本框 11"/>
            <p:cNvSpPr txBox="1"/>
            <p:nvPr/>
          </p:nvSpPr>
          <p:spPr>
            <a:xfrm>
              <a:off x="4355231" y="2363646"/>
              <a:ext cx="1415772" cy="461665"/>
            </a:xfrm>
            <a:prstGeom prst="rect">
              <a:avLst/>
            </a:prstGeom>
            <a:noFill/>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组织能力</a:t>
              </a:r>
            </a:p>
          </p:txBody>
        </p:sp>
      </p:grpSp>
      <p:grpSp>
        <p:nvGrpSpPr>
          <p:cNvPr id="13" name="组合 12"/>
          <p:cNvGrpSpPr/>
          <p:nvPr/>
        </p:nvGrpSpPr>
        <p:grpSpPr>
          <a:xfrm>
            <a:off x="6233817" y="1928279"/>
            <a:ext cx="1777775" cy="1777775"/>
            <a:chOff x="6233817" y="1663547"/>
            <a:chExt cx="1777775" cy="1777775"/>
          </a:xfrm>
        </p:grpSpPr>
        <p:sp>
          <p:nvSpPr>
            <p:cNvPr id="14" name="泪滴形 13"/>
            <p:cNvSpPr/>
            <p:nvPr/>
          </p:nvSpPr>
          <p:spPr>
            <a:xfrm rot="16200000" flipH="1">
              <a:off x="6233817" y="1663547"/>
              <a:ext cx="1777775" cy="1777775"/>
            </a:xfrm>
            <a:prstGeom prst="teardrop">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文本框 14"/>
            <p:cNvSpPr txBox="1"/>
            <p:nvPr/>
          </p:nvSpPr>
          <p:spPr>
            <a:xfrm>
              <a:off x="6414818" y="2363646"/>
              <a:ext cx="1415772" cy="461665"/>
            </a:xfrm>
            <a:prstGeom prst="rect">
              <a:avLst/>
            </a:prstGeom>
            <a:noFill/>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学习能力</a:t>
              </a:r>
            </a:p>
          </p:txBody>
        </p:sp>
      </p:grpSp>
      <p:grpSp>
        <p:nvGrpSpPr>
          <p:cNvPr id="16" name="组合 15"/>
          <p:cNvGrpSpPr/>
          <p:nvPr/>
        </p:nvGrpSpPr>
        <p:grpSpPr>
          <a:xfrm>
            <a:off x="6233817" y="3910964"/>
            <a:ext cx="2251193" cy="3211768"/>
            <a:chOff x="6233817" y="3646232"/>
            <a:chExt cx="2251193" cy="3211768"/>
          </a:xfrm>
        </p:grpSpPr>
        <p:grpSp>
          <p:nvGrpSpPr>
            <p:cNvPr id="17" name="组合 16"/>
            <p:cNvGrpSpPr/>
            <p:nvPr/>
          </p:nvGrpSpPr>
          <p:grpSpPr>
            <a:xfrm>
              <a:off x="6233817" y="3646232"/>
              <a:ext cx="2232874" cy="3211768"/>
              <a:chOff x="6233817" y="3646232"/>
              <a:chExt cx="2232874" cy="3211768"/>
            </a:xfrm>
          </p:grpSpPr>
          <p:sp>
            <p:nvSpPr>
              <p:cNvPr id="24" name="Freeform 5"/>
              <p:cNvSpPr>
                <a:spLocks/>
              </p:cNvSpPr>
              <p:nvPr/>
            </p:nvSpPr>
            <p:spPr bwMode="auto">
              <a:xfrm>
                <a:off x="7589631" y="4041333"/>
                <a:ext cx="877060" cy="2816667"/>
              </a:xfrm>
              <a:custGeom>
                <a:avLst/>
                <a:gdLst>
                  <a:gd name="T0" fmla="*/ 385 w 486"/>
                  <a:gd name="T1" fmla="*/ 1262 h 1559"/>
                  <a:gd name="T2" fmla="*/ 383 w 486"/>
                  <a:gd name="T3" fmla="*/ 1249 h 1559"/>
                  <a:gd name="T4" fmla="*/ 369 w 486"/>
                  <a:gd name="T5" fmla="*/ 1174 h 1559"/>
                  <a:gd name="T6" fmla="*/ 371 w 486"/>
                  <a:gd name="T7" fmla="*/ 930 h 1559"/>
                  <a:gd name="T8" fmla="*/ 446 w 486"/>
                  <a:gd name="T9" fmla="*/ 572 h 1559"/>
                  <a:gd name="T10" fmla="*/ 471 w 486"/>
                  <a:gd name="T11" fmla="*/ 403 h 1559"/>
                  <a:gd name="T12" fmla="*/ 453 w 486"/>
                  <a:gd name="T13" fmla="*/ 355 h 1559"/>
                  <a:gd name="T14" fmla="*/ 367 w 486"/>
                  <a:gd name="T15" fmla="*/ 251 h 1559"/>
                  <a:gd name="T16" fmla="*/ 254 w 486"/>
                  <a:gd name="T17" fmla="*/ 83 h 1559"/>
                  <a:gd name="T18" fmla="*/ 117 w 486"/>
                  <a:gd name="T19" fmla="*/ 24 h 1559"/>
                  <a:gd name="T20" fmla="*/ 73 w 486"/>
                  <a:gd name="T21" fmla="*/ 191 h 1559"/>
                  <a:gd name="T22" fmla="*/ 84 w 486"/>
                  <a:gd name="T23" fmla="*/ 245 h 1559"/>
                  <a:gd name="T24" fmla="*/ 70 w 486"/>
                  <a:gd name="T25" fmla="*/ 485 h 1559"/>
                  <a:gd name="T26" fmla="*/ 21 w 486"/>
                  <a:gd name="T27" fmla="*/ 636 h 1559"/>
                  <a:gd name="T28" fmla="*/ 20 w 486"/>
                  <a:gd name="T29" fmla="*/ 872 h 1559"/>
                  <a:gd name="T30" fmla="*/ 23 w 486"/>
                  <a:gd name="T31" fmla="*/ 880 h 1559"/>
                  <a:gd name="T32" fmla="*/ 78 w 486"/>
                  <a:gd name="T33" fmla="*/ 1121 h 1559"/>
                  <a:gd name="T34" fmla="*/ 96 w 486"/>
                  <a:gd name="T35" fmla="*/ 1248 h 1559"/>
                  <a:gd name="T36" fmla="*/ 117 w 486"/>
                  <a:gd name="T37" fmla="*/ 1559 h 1559"/>
                  <a:gd name="T38" fmla="*/ 486 w 486"/>
                  <a:gd name="T39" fmla="*/ 1559 h 1559"/>
                  <a:gd name="T40" fmla="*/ 385 w 486"/>
                  <a:gd name="T41" fmla="*/ 1262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6" h="1559">
                    <a:moveTo>
                      <a:pt x="385" y="1262"/>
                    </a:moveTo>
                    <a:cubicBezTo>
                      <a:pt x="384" y="1258"/>
                      <a:pt x="384" y="1253"/>
                      <a:pt x="383" y="1249"/>
                    </a:cubicBezTo>
                    <a:cubicBezTo>
                      <a:pt x="369" y="1174"/>
                      <a:pt x="369" y="1174"/>
                      <a:pt x="369" y="1174"/>
                    </a:cubicBezTo>
                    <a:cubicBezTo>
                      <a:pt x="356" y="1107"/>
                      <a:pt x="358" y="997"/>
                      <a:pt x="371" y="930"/>
                    </a:cubicBezTo>
                    <a:cubicBezTo>
                      <a:pt x="446" y="572"/>
                      <a:pt x="446" y="572"/>
                      <a:pt x="446" y="572"/>
                    </a:cubicBezTo>
                    <a:cubicBezTo>
                      <a:pt x="460" y="505"/>
                      <a:pt x="471" y="429"/>
                      <a:pt x="471" y="403"/>
                    </a:cubicBezTo>
                    <a:cubicBezTo>
                      <a:pt x="471" y="376"/>
                      <a:pt x="463" y="355"/>
                      <a:pt x="453" y="355"/>
                    </a:cubicBezTo>
                    <a:cubicBezTo>
                      <a:pt x="444" y="355"/>
                      <a:pt x="404" y="308"/>
                      <a:pt x="367" y="251"/>
                    </a:cubicBezTo>
                    <a:cubicBezTo>
                      <a:pt x="254" y="83"/>
                      <a:pt x="254" y="83"/>
                      <a:pt x="254" y="83"/>
                    </a:cubicBezTo>
                    <a:cubicBezTo>
                      <a:pt x="216" y="26"/>
                      <a:pt x="155" y="0"/>
                      <a:pt x="117" y="24"/>
                    </a:cubicBezTo>
                    <a:cubicBezTo>
                      <a:pt x="79" y="49"/>
                      <a:pt x="59" y="124"/>
                      <a:pt x="73" y="191"/>
                    </a:cubicBezTo>
                    <a:cubicBezTo>
                      <a:pt x="84" y="245"/>
                      <a:pt x="84" y="245"/>
                      <a:pt x="84" y="245"/>
                    </a:cubicBezTo>
                    <a:cubicBezTo>
                      <a:pt x="97" y="312"/>
                      <a:pt x="91" y="420"/>
                      <a:pt x="70" y="485"/>
                    </a:cubicBezTo>
                    <a:cubicBezTo>
                      <a:pt x="21" y="636"/>
                      <a:pt x="21" y="636"/>
                      <a:pt x="21" y="636"/>
                    </a:cubicBezTo>
                    <a:cubicBezTo>
                      <a:pt x="0" y="701"/>
                      <a:pt x="0" y="807"/>
                      <a:pt x="20" y="872"/>
                    </a:cubicBezTo>
                    <a:cubicBezTo>
                      <a:pt x="23" y="880"/>
                      <a:pt x="23" y="880"/>
                      <a:pt x="23" y="880"/>
                    </a:cubicBezTo>
                    <a:cubicBezTo>
                      <a:pt x="43" y="945"/>
                      <a:pt x="68" y="1053"/>
                      <a:pt x="78" y="1121"/>
                    </a:cubicBezTo>
                    <a:cubicBezTo>
                      <a:pt x="96" y="1248"/>
                      <a:pt x="96" y="1248"/>
                      <a:pt x="96" y="1248"/>
                    </a:cubicBezTo>
                    <a:cubicBezTo>
                      <a:pt x="117" y="1559"/>
                      <a:pt x="117" y="1559"/>
                      <a:pt x="117" y="1559"/>
                    </a:cubicBezTo>
                    <a:cubicBezTo>
                      <a:pt x="486" y="1559"/>
                      <a:pt x="486" y="1559"/>
                      <a:pt x="486" y="1559"/>
                    </a:cubicBezTo>
                    <a:lnTo>
                      <a:pt x="385" y="1262"/>
                    </a:lnTo>
                    <a:close/>
                  </a:path>
                </a:pathLst>
              </a:custGeom>
              <a:solidFill>
                <a:srgbClr val="F7C8A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5" name="组合 24"/>
              <p:cNvGrpSpPr/>
              <p:nvPr/>
            </p:nvGrpSpPr>
            <p:grpSpPr>
              <a:xfrm>
                <a:off x="6233817" y="3646232"/>
                <a:ext cx="1777775" cy="1777775"/>
                <a:chOff x="6233817" y="3646232"/>
                <a:chExt cx="1777775" cy="1777775"/>
              </a:xfrm>
            </p:grpSpPr>
            <p:sp>
              <p:nvSpPr>
                <p:cNvPr id="26" name="泪滴形 25"/>
                <p:cNvSpPr/>
                <p:nvPr/>
              </p:nvSpPr>
              <p:spPr>
                <a:xfrm rot="5400000" flipH="1" flipV="1">
                  <a:off x="6233817" y="3646232"/>
                  <a:ext cx="1777775" cy="1777775"/>
                </a:xfrm>
                <a:prstGeom prst="teardrop">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26"/>
                <p:cNvSpPr txBox="1"/>
                <p:nvPr/>
              </p:nvSpPr>
              <p:spPr>
                <a:xfrm>
                  <a:off x="6304297" y="3872784"/>
                  <a:ext cx="1415772" cy="461665"/>
                </a:xfrm>
                <a:prstGeom prst="rect">
                  <a:avLst/>
                </a:prstGeom>
                <a:noFill/>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感召能力</a:t>
                  </a:r>
                </a:p>
              </p:txBody>
            </p:sp>
          </p:grpSp>
        </p:grpSp>
        <p:grpSp>
          <p:nvGrpSpPr>
            <p:cNvPr id="18" name="组合 17"/>
            <p:cNvGrpSpPr/>
            <p:nvPr/>
          </p:nvGrpSpPr>
          <p:grpSpPr>
            <a:xfrm>
              <a:off x="7462919" y="4355823"/>
              <a:ext cx="1022091" cy="1535809"/>
              <a:chOff x="7462919" y="4355823"/>
              <a:chExt cx="1022091" cy="1535809"/>
            </a:xfrm>
          </p:grpSpPr>
          <p:sp>
            <p:nvSpPr>
              <p:cNvPr id="20" name="Freeform 13"/>
              <p:cNvSpPr>
                <a:spLocks/>
              </p:cNvSpPr>
              <p:nvPr/>
            </p:nvSpPr>
            <p:spPr bwMode="auto">
              <a:xfrm>
                <a:off x="8313262" y="4612300"/>
                <a:ext cx="171748" cy="399219"/>
              </a:xfrm>
              <a:custGeom>
                <a:avLst/>
                <a:gdLst>
                  <a:gd name="T0" fmla="*/ 0 w 95"/>
                  <a:gd name="T1" fmla="*/ 0 h 221"/>
                  <a:gd name="T2" fmla="*/ 35 w 95"/>
                  <a:gd name="T3" fmla="*/ 221 h 221"/>
                  <a:gd name="T4" fmla="*/ 0 w 95"/>
                  <a:gd name="T5" fmla="*/ 0 h 221"/>
                </a:gdLst>
                <a:ahLst/>
                <a:cxnLst>
                  <a:cxn ang="0">
                    <a:pos x="T0" y="T1"/>
                  </a:cxn>
                  <a:cxn ang="0">
                    <a:pos x="T2" y="T3"/>
                  </a:cxn>
                  <a:cxn ang="0">
                    <a:pos x="T4" y="T5"/>
                  </a:cxn>
                </a:cxnLst>
                <a:rect l="0" t="0" r="r" b="b"/>
                <a:pathLst>
                  <a:path w="95" h="221">
                    <a:moveTo>
                      <a:pt x="0" y="0"/>
                    </a:moveTo>
                    <a:cubicBezTo>
                      <a:pt x="0" y="0"/>
                      <a:pt x="95" y="61"/>
                      <a:pt x="35" y="221"/>
                    </a:cubicBezTo>
                    <a:cubicBezTo>
                      <a:pt x="35" y="221"/>
                      <a:pt x="72" y="70"/>
                      <a:pt x="0" y="0"/>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Freeform 14"/>
              <p:cNvSpPr>
                <a:spLocks/>
              </p:cNvSpPr>
              <p:nvPr/>
            </p:nvSpPr>
            <p:spPr bwMode="auto">
              <a:xfrm>
                <a:off x="7688863" y="5492413"/>
                <a:ext cx="409142" cy="399219"/>
              </a:xfrm>
              <a:custGeom>
                <a:avLst/>
                <a:gdLst>
                  <a:gd name="T0" fmla="*/ 0 w 227"/>
                  <a:gd name="T1" fmla="*/ 149 h 221"/>
                  <a:gd name="T2" fmla="*/ 195 w 227"/>
                  <a:gd name="T3" fmla="*/ 0 h 221"/>
                  <a:gd name="T4" fmla="*/ 0 w 227"/>
                  <a:gd name="T5" fmla="*/ 149 h 221"/>
                </a:gdLst>
                <a:ahLst/>
                <a:cxnLst>
                  <a:cxn ang="0">
                    <a:pos x="T0" y="T1"/>
                  </a:cxn>
                  <a:cxn ang="0">
                    <a:pos x="T2" y="T3"/>
                  </a:cxn>
                  <a:cxn ang="0">
                    <a:pos x="T4" y="T5"/>
                  </a:cxn>
                </a:cxnLst>
                <a:rect l="0" t="0" r="r" b="b"/>
                <a:pathLst>
                  <a:path w="227" h="221">
                    <a:moveTo>
                      <a:pt x="0" y="149"/>
                    </a:moveTo>
                    <a:cubicBezTo>
                      <a:pt x="0" y="149"/>
                      <a:pt x="181" y="190"/>
                      <a:pt x="195" y="0"/>
                    </a:cubicBezTo>
                    <a:cubicBezTo>
                      <a:pt x="195" y="0"/>
                      <a:pt x="227" y="221"/>
                      <a:pt x="0" y="149"/>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7"/>
              <p:cNvSpPr>
                <a:spLocks/>
              </p:cNvSpPr>
              <p:nvPr/>
            </p:nvSpPr>
            <p:spPr bwMode="auto">
              <a:xfrm>
                <a:off x="7462919" y="4355823"/>
                <a:ext cx="821337" cy="877823"/>
              </a:xfrm>
              <a:custGeom>
                <a:avLst/>
                <a:gdLst>
                  <a:gd name="T0" fmla="*/ 414 w 455"/>
                  <a:gd name="T1" fmla="*/ 458 h 486"/>
                  <a:gd name="T2" fmla="*/ 400 w 455"/>
                  <a:gd name="T3" fmla="*/ 325 h 486"/>
                  <a:gd name="T4" fmla="*/ 394 w 455"/>
                  <a:gd name="T5" fmla="*/ 319 h 486"/>
                  <a:gd name="T6" fmla="*/ 220 w 455"/>
                  <a:gd name="T7" fmla="*/ 141 h 486"/>
                  <a:gd name="T8" fmla="*/ 152 w 455"/>
                  <a:gd name="T9" fmla="*/ 70 h 486"/>
                  <a:gd name="T10" fmla="*/ 23 w 455"/>
                  <a:gd name="T11" fmla="*/ 24 h 486"/>
                  <a:gd name="T12" fmla="*/ 24 w 455"/>
                  <a:gd name="T13" fmla="*/ 139 h 486"/>
                  <a:gd name="T14" fmla="*/ 134 w 455"/>
                  <a:gd name="T15" fmla="*/ 260 h 486"/>
                  <a:gd name="T16" fmla="*/ 222 w 455"/>
                  <a:gd name="T17" fmla="*/ 367 h 486"/>
                  <a:gd name="T18" fmla="*/ 292 w 455"/>
                  <a:gd name="T19" fmla="*/ 464 h 486"/>
                  <a:gd name="T20" fmla="*/ 414 w 455"/>
                  <a:gd name="T21" fmla="*/ 458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6">
                    <a:moveTo>
                      <a:pt x="414" y="458"/>
                    </a:moveTo>
                    <a:cubicBezTo>
                      <a:pt x="455" y="433"/>
                      <a:pt x="448" y="373"/>
                      <a:pt x="400" y="325"/>
                    </a:cubicBezTo>
                    <a:cubicBezTo>
                      <a:pt x="394" y="319"/>
                      <a:pt x="394" y="319"/>
                      <a:pt x="394" y="319"/>
                    </a:cubicBezTo>
                    <a:cubicBezTo>
                      <a:pt x="345" y="271"/>
                      <a:pt x="267" y="191"/>
                      <a:pt x="220" y="141"/>
                    </a:cubicBezTo>
                    <a:cubicBezTo>
                      <a:pt x="152" y="70"/>
                      <a:pt x="152" y="70"/>
                      <a:pt x="152" y="70"/>
                    </a:cubicBezTo>
                    <a:cubicBezTo>
                      <a:pt x="105" y="21"/>
                      <a:pt x="47" y="0"/>
                      <a:pt x="23" y="24"/>
                    </a:cubicBezTo>
                    <a:cubicBezTo>
                      <a:pt x="0" y="48"/>
                      <a:pt x="0" y="100"/>
                      <a:pt x="24" y="139"/>
                    </a:cubicBezTo>
                    <a:cubicBezTo>
                      <a:pt x="48" y="177"/>
                      <a:pt x="97" y="232"/>
                      <a:pt x="134" y="260"/>
                    </a:cubicBezTo>
                    <a:cubicBezTo>
                      <a:pt x="171" y="288"/>
                      <a:pt x="210" y="336"/>
                      <a:pt x="222" y="367"/>
                    </a:cubicBezTo>
                    <a:cubicBezTo>
                      <a:pt x="233" y="399"/>
                      <a:pt x="265" y="442"/>
                      <a:pt x="292" y="464"/>
                    </a:cubicBezTo>
                    <a:cubicBezTo>
                      <a:pt x="319" y="486"/>
                      <a:pt x="374" y="483"/>
                      <a:pt x="414" y="458"/>
                    </a:cubicBezTo>
                    <a:close/>
                  </a:path>
                </a:pathLst>
              </a:custGeom>
              <a:solidFill>
                <a:srgbClr val="F8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9"/>
              <p:cNvSpPr>
                <a:spLocks/>
              </p:cNvSpPr>
              <p:nvPr/>
            </p:nvSpPr>
            <p:spPr bwMode="auto">
              <a:xfrm>
                <a:off x="7513298" y="4393989"/>
                <a:ext cx="157245" cy="157245"/>
              </a:xfrm>
              <a:custGeom>
                <a:avLst/>
                <a:gdLst>
                  <a:gd name="T0" fmla="*/ 40 w 87"/>
                  <a:gd name="T1" fmla="*/ 9 h 87"/>
                  <a:gd name="T2" fmla="*/ 5 w 87"/>
                  <a:gd name="T3" fmla="*/ 54 h 87"/>
                  <a:gd name="T4" fmla="*/ 42 w 87"/>
                  <a:gd name="T5" fmla="*/ 87 h 87"/>
                  <a:gd name="T6" fmla="*/ 87 w 87"/>
                  <a:gd name="T7" fmla="*/ 39 h 87"/>
                  <a:gd name="T8" fmla="*/ 40 w 87"/>
                  <a:gd name="T9" fmla="*/ 9 h 87"/>
                </a:gdLst>
                <a:ahLst/>
                <a:cxnLst>
                  <a:cxn ang="0">
                    <a:pos x="T0" y="T1"/>
                  </a:cxn>
                  <a:cxn ang="0">
                    <a:pos x="T2" y="T3"/>
                  </a:cxn>
                  <a:cxn ang="0">
                    <a:pos x="T4" y="T5"/>
                  </a:cxn>
                  <a:cxn ang="0">
                    <a:pos x="T6" y="T7"/>
                  </a:cxn>
                  <a:cxn ang="0">
                    <a:pos x="T8" y="T9"/>
                  </a:cxn>
                </a:cxnLst>
                <a:rect l="0" t="0" r="r" b="b"/>
                <a:pathLst>
                  <a:path w="87" h="87">
                    <a:moveTo>
                      <a:pt x="40" y="9"/>
                    </a:moveTo>
                    <a:cubicBezTo>
                      <a:pt x="40" y="9"/>
                      <a:pt x="0" y="33"/>
                      <a:pt x="5" y="54"/>
                    </a:cubicBezTo>
                    <a:cubicBezTo>
                      <a:pt x="5" y="54"/>
                      <a:pt x="21" y="87"/>
                      <a:pt x="42" y="87"/>
                    </a:cubicBezTo>
                    <a:cubicBezTo>
                      <a:pt x="87" y="39"/>
                      <a:pt x="87" y="39"/>
                      <a:pt x="87" y="39"/>
                    </a:cubicBezTo>
                    <a:cubicBezTo>
                      <a:pt x="87" y="39"/>
                      <a:pt x="53" y="0"/>
                      <a:pt x="40" y="9"/>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28" name="组合 27"/>
          <p:cNvGrpSpPr/>
          <p:nvPr/>
        </p:nvGrpSpPr>
        <p:grpSpPr>
          <a:xfrm>
            <a:off x="3726446" y="3910964"/>
            <a:ext cx="2211075" cy="3211768"/>
            <a:chOff x="3726446" y="3646232"/>
            <a:chExt cx="2211075" cy="3211768"/>
          </a:xfrm>
        </p:grpSpPr>
        <p:grpSp>
          <p:nvGrpSpPr>
            <p:cNvPr id="29" name="组合 28"/>
            <p:cNvGrpSpPr/>
            <p:nvPr/>
          </p:nvGrpSpPr>
          <p:grpSpPr>
            <a:xfrm>
              <a:off x="3726446" y="3646232"/>
              <a:ext cx="2211075" cy="3211768"/>
              <a:chOff x="3726446" y="3646232"/>
              <a:chExt cx="2211075" cy="3211768"/>
            </a:xfrm>
          </p:grpSpPr>
          <p:sp>
            <p:nvSpPr>
              <p:cNvPr id="36" name="Freeform 6"/>
              <p:cNvSpPr>
                <a:spLocks/>
              </p:cNvSpPr>
              <p:nvPr/>
            </p:nvSpPr>
            <p:spPr bwMode="auto">
              <a:xfrm>
                <a:off x="3726446" y="4032173"/>
                <a:ext cx="1079341" cy="2825827"/>
              </a:xfrm>
              <a:custGeom>
                <a:avLst/>
                <a:gdLst>
                  <a:gd name="T0" fmla="*/ 553 w 598"/>
                  <a:gd name="T1" fmla="*/ 619 h 1564"/>
                  <a:gd name="T2" fmla="*/ 479 w 598"/>
                  <a:gd name="T3" fmla="*/ 443 h 1564"/>
                  <a:gd name="T4" fmla="*/ 374 w 598"/>
                  <a:gd name="T5" fmla="*/ 297 h 1564"/>
                  <a:gd name="T6" fmla="*/ 348 w 598"/>
                  <a:gd name="T7" fmla="*/ 169 h 1564"/>
                  <a:gd name="T8" fmla="*/ 395 w 598"/>
                  <a:gd name="T9" fmla="*/ 50 h 1564"/>
                  <a:gd name="T10" fmla="*/ 351 w 598"/>
                  <a:gd name="T11" fmla="*/ 0 h 1564"/>
                  <a:gd name="T12" fmla="*/ 230 w 598"/>
                  <a:gd name="T13" fmla="*/ 98 h 1564"/>
                  <a:gd name="T14" fmla="*/ 126 w 598"/>
                  <a:gd name="T15" fmla="*/ 235 h 1564"/>
                  <a:gd name="T16" fmla="*/ 50 w 598"/>
                  <a:gd name="T17" fmla="*/ 372 h 1564"/>
                  <a:gd name="T18" fmla="*/ 83 w 598"/>
                  <a:gd name="T19" fmla="*/ 530 h 1564"/>
                  <a:gd name="T20" fmla="*/ 183 w 598"/>
                  <a:gd name="T21" fmla="*/ 892 h 1564"/>
                  <a:gd name="T22" fmla="*/ 182 w 598"/>
                  <a:gd name="T23" fmla="*/ 1131 h 1564"/>
                  <a:gd name="T24" fmla="*/ 150 w 598"/>
                  <a:gd name="T25" fmla="*/ 1242 h 1564"/>
                  <a:gd name="T26" fmla="*/ 146 w 598"/>
                  <a:gd name="T27" fmla="*/ 1261 h 1564"/>
                  <a:gd name="T28" fmla="*/ 0 w 598"/>
                  <a:gd name="T29" fmla="*/ 1564 h 1564"/>
                  <a:gd name="T30" fmla="*/ 355 w 598"/>
                  <a:gd name="T31" fmla="*/ 1564 h 1564"/>
                  <a:gd name="T32" fmla="*/ 444 w 598"/>
                  <a:gd name="T33" fmla="*/ 1273 h 1564"/>
                  <a:gd name="T34" fmla="*/ 439 w 598"/>
                  <a:gd name="T35" fmla="*/ 1273 h 1564"/>
                  <a:gd name="T36" fmla="*/ 452 w 598"/>
                  <a:gd name="T37" fmla="*/ 1241 h 1564"/>
                  <a:gd name="T38" fmla="*/ 488 w 598"/>
                  <a:gd name="T39" fmla="*/ 1108 h 1564"/>
                  <a:gd name="T40" fmla="*/ 559 w 598"/>
                  <a:gd name="T41" fmla="*/ 947 h 1564"/>
                  <a:gd name="T42" fmla="*/ 598 w 598"/>
                  <a:gd name="T43" fmla="*/ 807 h 1564"/>
                  <a:gd name="T44" fmla="*/ 553 w 598"/>
                  <a:gd name="T45" fmla="*/ 619 h 1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8" h="1564">
                    <a:moveTo>
                      <a:pt x="553" y="619"/>
                    </a:moveTo>
                    <a:cubicBezTo>
                      <a:pt x="528" y="570"/>
                      <a:pt x="495" y="491"/>
                      <a:pt x="479" y="443"/>
                    </a:cubicBezTo>
                    <a:cubicBezTo>
                      <a:pt x="462" y="396"/>
                      <a:pt x="415" y="330"/>
                      <a:pt x="374" y="297"/>
                    </a:cubicBezTo>
                    <a:cubicBezTo>
                      <a:pt x="333" y="265"/>
                      <a:pt x="321" y="207"/>
                      <a:pt x="348" y="169"/>
                    </a:cubicBezTo>
                    <a:cubicBezTo>
                      <a:pt x="374" y="132"/>
                      <a:pt x="395" y="78"/>
                      <a:pt x="395" y="50"/>
                    </a:cubicBezTo>
                    <a:cubicBezTo>
                      <a:pt x="395" y="22"/>
                      <a:pt x="375" y="0"/>
                      <a:pt x="351" y="0"/>
                    </a:cubicBezTo>
                    <a:cubicBezTo>
                      <a:pt x="326" y="0"/>
                      <a:pt x="272" y="44"/>
                      <a:pt x="230" y="98"/>
                    </a:cubicBezTo>
                    <a:cubicBezTo>
                      <a:pt x="126" y="235"/>
                      <a:pt x="126" y="235"/>
                      <a:pt x="126" y="235"/>
                    </a:cubicBezTo>
                    <a:cubicBezTo>
                      <a:pt x="84" y="289"/>
                      <a:pt x="50" y="351"/>
                      <a:pt x="50" y="372"/>
                    </a:cubicBezTo>
                    <a:cubicBezTo>
                      <a:pt x="50" y="393"/>
                      <a:pt x="65" y="464"/>
                      <a:pt x="83" y="530"/>
                    </a:cubicBezTo>
                    <a:cubicBezTo>
                      <a:pt x="183" y="892"/>
                      <a:pt x="183" y="892"/>
                      <a:pt x="183" y="892"/>
                    </a:cubicBezTo>
                    <a:cubicBezTo>
                      <a:pt x="202" y="958"/>
                      <a:pt x="201" y="1066"/>
                      <a:pt x="182" y="1131"/>
                    </a:cubicBezTo>
                    <a:cubicBezTo>
                      <a:pt x="150" y="1242"/>
                      <a:pt x="150" y="1242"/>
                      <a:pt x="150" y="1242"/>
                    </a:cubicBezTo>
                    <a:cubicBezTo>
                      <a:pt x="148" y="1248"/>
                      <a:pt x="147" y="1255"/>
                      <a:pt x="146" y="1261"/>
                    </a:cubicBezTo>
                    <a:cubicBezTo>
                      <a:pt x="0" y="1564"/>
                      <a:pt x="0" y="1564"/>
                      <a:pt x="0" y="1564"/>
                    </a:cubicBezTo>
                    <a:cubicBezTo>
                      <a:pt x="355" y="1564"/>
                      <a:pt x="355" y="1564"/>
                      <a:pt x="355" y="1564"/>
                    </a:cubicBezTo>
                    <a:cubicBezTo>
                      <a:pt x="444" y="1273"/>
                      <a:pt x="444" y="1273"/>
                      <a:pt x="444" y="1273"/>
                    </a:cubicBezTo>
                    <a:cubicBezTo>
                      <a:pt x="439" y="1273"/>
                      <a:pt x="439" y="1273"/>
                      <a:pt x="439" y="1273"/>
                    </a:cubicBezTo>
                    <a:cubicBezTo>
                      <a:pt x="444" y="1263"/>
                      <a:pt x="449" y="1252"/>
                      <a:pt x="452" y="1241"/>
                    </a:cubicBezTo>
                    <a:cubicBezTo>
                      <a:pt x="488" y="1108"/>
                      <a:pt x="488" y="1108"/>
                      <a:pt x="488" y="1108"/>
                    </a:cubicBezTo>
                    <a:cubicBezTo>
                      <a:pt x="506" y="1042"/>
                      <a:pt x="538" y="969"/>
                      <a:pt x="559" y="947"/>
                    </a:cubicBezTo>
                    <a:cubicBezTo>
                      <a:pt x="580" y="924"/>
                      <a:pt x="598" y="861"/>
                      <a:pt x="598" y="807"/>
                    </a:cubicBezTo>
                    <a:cubicBezTo>
                      <a:pt x="598" y="753"/>
                      <a:pt x="578" y="668"/>
                      <a:pt x="553" y="619"/>
                    </a:cubicBezTo>
                    <a:close/>
                  </a:path>
                </a:pathLst>
              </a:custGeom>
              <a:solidFill>
                <a:srgbClr val="F8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7" name="组合 36"/>
              <p:cNvGrpSpPr/>
              <p:nvPr/>
            </p:nvGrpSpPr>
            <p:grpSpPr>
              <a:xfrm>
                <a:off x="4159746" y="3646232"/>
                <a:ext cx="1777775" cy="1777775"/>
                <a:chOff x="4159746" y="3646232"/>
                <a:chExt cx="1777775" cy="1777775"/>
              </a:xfrm>
            </p:grpSpPr>
            <p:sp>
              <p:nvSpPr>
                <p:cNvPr id="38" name="泪滴形 37"/>
                <p:cNvSpPr/>
                <p:nvPr/>
              </p:nvSpPr>
              <p:spPr>
                <a:xfrm rot="16200000" flipV="1">
                  <a:off x="4159746" y="3646232"/>
                  <a:ext cx="1777775" cy="1777775"/>
                </a:xfrm>
                <a:prstGeom prst="teardrop">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文本框 38"/>
                <p:cNvSpPr txBox="1"/>
                <p:nvPr/>
              </p:nvSpPr>
              <p:spPr>
                <a:xfrm>
                  <a:off x="4521749" y="3881490"/>
                  <a:ext cx="1415772" cy="461665"/>
                </a:xfrm>
                <a:prstGeom prst="rect">
                  <a:avLst/>
                </a:prstGeom>
                <a:noFill/>
                <a:effectLst/>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决策能力</a:t>
                  </a:r>
                </a:p>
              </p:txBody>
            </p:sp>
          </p:grpSp>
        </p:grpSp>
        <p:grpSp>
          <p:nvGrpSpPr>
            <p:cNvPr id="30" name="组合 29"/>
            <p:cNvGrpSpPr/>
            <p:nvPr/>
          </p:nvGrpSpPr>
          <p:grpSpPr>
            <a:xfrm>
              <a:off x="3762322" y="4334449"/>
              <a:ext cx="1083157" cy="1557183"/>
              <a:chOff x="3762322" y="4334449"/>
              <a:chExt cx="1083157" cy="1557183"/>
            </a:xfrm>
          </p:grpSpPr>
          <p:sp>
            <p:nvSpPr>
              <p:cNvPr id="31" name="Freeform 12"/>
              <p:cNvSpPr>
                <a:spLocks/>
              </p:cNvSpPr>
              <p:nvPr/>
            </p:nvSpPr>
            <p:spPr bwMode="auto">
              <a:xfrm>
                <a:off x="3762322" y="4548944"/>
                <a:ext cx="162588" cy="401509"/>
              </a:xfrm>
              <a:custGeom>
                <a:avLst/>
                <a:gdLst>
                  <a:gd name="T0" fmla="*/ 90 w 90"/>
                  <a:gd name="T1" fmla="*/ 0 h 222"/>
                  <a:gd name="T2" fmla="*/ 73 w 90"/>
                  <a:gd name="T3" fmla="*/ 222 h 222"/>
                  <a:gd name="T4" fmla="*/ 90 w 90"/>
                  <a:gd name="T5" fmla="*/ 0 h 222"/>
                </a:gdLst>
                <a:ahLst/>
                <a:cxnLst>
                  <a:cxn ang="0">
                    <a:pos x="T0" y="T1"/>
                  </a:cxn>
                  <a:cxn ang="0">
                    <a:pos x="T2" y="T3"/>
                  </a:cxn>
                  <a:cxn ang="0">
                    <a:pos x="T4" y="T5"/>
                  </a:cxn>
                </a:cxnLst>
                <a:rect l="0" t="0" r="r" b="b"/>
                <a:pathLst>
                  <a:path w="90" h="222">
                    <a:moveTo>
                      <a:pt x="90" y="0"/>
                    </a:moveTo>
                    <a:cubicBezTo>
                      <a:pt x="90" y="0"/>
                      <a:pt x="0" y="68"/>
                      <a:pt x="73" y="222"/>
                    </a:cubicBezTo>
                    <a:cubicBezTo>
                      <a:pt x="73" y="222"/>
                      <a:pt x="24" y="74"/>
                      <a:pt x="90" y="0"/>
                    </a:cubicBezTo>
                    <a:close/>
                  </a:path>
                </a:pathLst>
              </a:custGeom>
              <a:solidFill>
                <a:srgbClr val="F3DA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2" name="组合 31"/>
              <p:cNvGrpSpPr/>
              <p:nvPr/>
            </p:nvGrpSpPr>
            <p:grpSpPr>
              <a:xfrm>
                <a:off x="4024142" y="4334449"/>
                <a:ext cx="821337" cy="1557183"/>
                <a:chOff x="4024142" y="4334449"/>
                <a:chExt cx="821337" cy="1557183"/>
              </a:xfrm>
            </p:grpSpPr>
            <p:sp>
              <p:nvSpPr>
                <p:cNvPr id="34" name="Freeform 11"/>
                <p:cNvSpPr>
                  <a:spLocks/>
                </p:cNvSpPr>
                <p:nvPr/>
              </p:nvSpPr>
              <p:spPr bwMode="auto">
                <a:xfrm>
                  <a:off x="4204287" y="5492413"/>
                  <a:ext cx="408379" cy="399219"/>
                </a:xfrm>
                <a:custGeom>
                  <a:avLst/>
                  <a:gdLst>
                    <a:gd name="T0" fmla="*/ 226 w 226"/>
                    <a:gd name="T1" fmla="*/ 149 h 221"/>
                    <a:gd name="T2" fmla="*/ 32 w 226"/>
                    <a:gd name="T3" fmla="*/ 0 h 221"/>
                    <a:gd name="T4" fmla="*/ 226 w 226"/>
                    <a:gd name="T5" fmla="*/ 149 h 221"/>
                  </a:gdLst>
                  <a:ahLst/>
                  <a:cxnLst>
                    <a:cxn ang="0">
                      <a:pos x="T0" y="T1"/>
                    </a:cxn>
                    <a:cxn ang="0">
                      <a:pos x="T2" y="T3"/>
                    </a:cxn>
                    <a:cxn ang="0">
                      <a:pos x="T4" y="T5"/>
                    </a:cxn>
                  </a:cxnLst>
                  <a:rect l="0" t="0" r="r" b="b"/>
                  <a:pathLst>
                    <a:path w="226" h="221">
                      <a:moveTo>
                        <a:pt x="226" y="149"/>
                      </a:moveTo>
                      <a:cubicBezTo>
                        <a:pt x="226" y="149"/>
                        <a:pt x="45" y="190"/>
                        <a:pt x="32" y="0"/>
                      </a:cubicBezTo>
                      <a:cubicBezTo>
                        <a:pt x="32" y="0"/>
                        <a:pt x="0" y="221"/>
                        <a:pt x="226" y="149"/>
                      </a:cubicBezTo>
                      <a:close/>
                    </a:path>
                  </a:pathLst>
                </a:custGeom>
                <a:solidFill>
                  <a:srgbClr val="FCE0C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
                <p:cNvSpPr>
                  <a:spLocks/>
                </p:cNvSpPr>
                <p:nvPr/>
              </p:nvSpPr>
              <p:spPr bwMode="auto">
                <a:xfrm>
                  <a:off x="4024142" y="4334449"/>
                  <a:ext cx="821337" cy="875533"/>
                </a:xfrm>
                <a:custGeom>
                  <a:avLst/>
                  <a:gdLst>
                    <a:gd name="T0" fmla="*/ 41 w 455"/>
                    <a:gd name="T1" fmla="*/ 458 h 485"/>
                    <a:gd name="T2" fmla="*/ 55 w 455"/>
                    <a:gd name="T3" fmla="*/ 325 h 485"/>
                    <a:gd name="T4" fmla="*/ 61 w 455"/>
                    <a:gd name="T5" fmla="*/ 319 h 485"/>
                    <a:gd name="T6" fmla="*/ 235 w 455"/>
                    <a:gd name="T7" fmla="*/ 141 h 485"/>
                    <a:gd name="T8" fmla="*/ 303 w 455"/>
                    <a:gd name="T9" fmla="*/ 70 h 485"/>
                    <a:gd name="T10" fmla="*/ 432 w 455"/>
                    <a:gd name="T11" fmla="*/ 24 h 485"/>
                    <a:gd name="T12" fmla="*/ 431 w 455"/>
                    <a:gd name="T13" fmla="*/ 138 h 485"/>
                    <a:gd name="T14" fmla="*/ 321 w 455"/>
                    <a:gd name="T15" fmla="*/ 259 h 485"/>
                    <a:gd name="T16" fmla="*/ 233 w 455"/>
                    <a:gd name="T17" fmla="*/ 367 h 485"/>
                    <a:gd name="T18" fmla="*/ 163 w 455"/>
                    <a:gd name="T19" fmla="*/ 464 h 485"/>
                    <a:gd name="T20" fmla="*/ 41 w 455"/>
                    <a:gd name="T21" fmla="*/ 458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5" h="485">
                      <a:moveTo>
                        <a:pt x="41" y="458"/>
                      </a:moveTo>
                      <a:cubicBezTo>
                        <a:pt x="0" y="433"/>
                        <a:pt x="7" y="373"/>
                        <a:pt x="55" y="325"/>
                      </a:cubicBezTo>
                      <a:cubicBezTo>
                        <a:pt x="61" y="319"/>
                        <a:pt x="61" y="319"/>
                        <a:pt x="61" y="319"/>
                      </a:cubicBezTo>
                      <a:cubicBezTo>
                        <a:pt x="110" y="271"/>
                        <a:pt x="188" y="191"/>
                        <a:pt x="235" y="141"/>
                      </a:cubicBezTo>
                      <a:cubicBezTo>
                        <a:pt x="303" y="70"/>
                        <a:pt x="303" y="70"/>
                        <a:pt x="303" y="70"/>
                      </a:cubicBezTo>
                      <a:cubicBezTo>
                        <a:pt x="350" y="21"/>
                        <a:pt x="408" y="0"/>
                        <a:pt x="432" y="24"/>
                      </a:cubicBezTo>
                      <a:cubicBezTo>
                        <a:pt x="455" y="48"/>
                        <a:pt x="455" y="100"/>
                        <a:pt x="431" y="138"/>
                      </a:cubicBezTo>
                      <a:cubicBezTo>
                        <a:pt x="407" y="177"/>
                        <a:pt x="358" y="232"/>
                        <a:pt x="321" y="259"/>
                      </a:cubicBezTo>
                      <a:cubicBezTo>
                        <a:pt x="285" y="287"/>
                        <a:pt x="245" y="336"/>
                        <a:pt x="233" y="367"/>
                      </a:cubicBezTo>
                      <a:cubicBezTo>
                        <a:pt x="222" y="398"/>
                        <a:pt x="190" y="442"/>
                        <a:pt x="163" y="464"/>
                      </a:cubicBezTo>
                      <a:cubicBezTo>
                        <a:pt x="136" y="485"/>
                        <a:pt x="81" y="483"/>
                        <a:pt x="41" y="458"/>
                      </a:cubicBezTo>
                      <a:close/>
                    </a:path>
                  </a:pathLst>
                </a:custGeom>
                <a:solidFill>
                  <a:srgbClr val="F8C8A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3" name="Freeform 10"/>
              <p:cNvSpPr>
                <a:spLocks/>
              </p:cNvSpPr>
              <p:nvPr/>
            </p:nvSpPr>
            <p:spPr bwMode="auto">
              <a:xfrm>
                <a:off x="4634039" y="4375669"/>
                <a:ext cx="155718" cy="164115"/>
              </a:xfrm>
              <a:custGeom>
                <a:avLst/>
                <a:gdLst>
                  <a:gd name="T0" fmla="*/ 51 w 86"/>
                  <a:gd name="T1" fmla="*/ 12 h 91"/>
                  <a:gd name="T2" fmla="*/ 77 w 86"/>
                  <a:gd name="T3" fmla="*/ 62 h 91"/>
                  <a:gd name="T4" fmla="*/ 35 w 86"/>
                  <a:gd name="T5" fmla="*/ 88 h 91"/>
                  <a:gd name="T6" fmla="*/ 0 w 86"/>
                  <a:gd name="T7" fmla="*/ 33 h 91"/>
                  <a:gd name="T8" fmla="*/ 51 w 86"/>
                  <a:gd name="T9" fmla="*/ 12 h 91"/>
                </a:gdLst>
                <a:ahLst/>
                <a:cxnLst>
                  <a:cxn ang="0">
                    <a:pos x="T0" y="T1"/>
                  </a:cxn>
                  <a:cxn ang="0">
                    <a:pos x="T2" y="T3"/>
                  </a:cxn>
                  <a:cxn ang="0">
                    <a:pos x="T4" y="T5"/>
                  </a:cxn>
                  <a:cxn ang="0">
                    <a:pos x="T6" y="T7"/>
                  </a:cxn>
                  <a:cxn ang="0">
                    <a:pos x="T8" y="T9"/>
                  </a:cxn>
                </a:cxnLst>
                <a:rect l="0" t="0" r="r" b="b"/>
                <a:pathLst>
                  <a:path w="86" h="91">
                    <a:moveTo>
                      <a:pt x="51" y="12"/>
                    </a:moveTo>
                    <a:cubicBezTo>
                      <a:pt x="51" y="12"/>
                      <a:pt x="86" y="42"/>
                      <a:pt x="77" y="62"/>
                    </a:cubicBezTo>
                    <a:cubicBezTo>
                      <a:pt x="77" y="62"/>
                      <a:pt x="56" y="91"/>
                      <a:pt x="35" y="88"/>
                    </a:cubicBezTo>
                    <a:cubicBezTo>
                      <a:pt x="0" y="33"/>
                      <a:pt x="0" y="33"/>
                      <a:pt x="0" y="33"/>
                    </a:cubicBezTo>
                    <a:cubicBezTo>
                      <a:pt x="0" y="33"/>
                      <a:pt x="40" y="0"/>
                      <a:pt x="51" y="12"/>
                    </a:cubicBezTo>
                    <a:close/>
                  </a:path>
                </a:pathLst>
              </a:custGeom>
              <a:solidFill>
                <a:srgbClr val="FBE2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40" name="文本框 39"/>
          <p:cNvSpPr txBox="1"/>
          <p:nvPr/>
        </p:nvSpPr>
        <p:spPr>
          <a:xfrm>
            <a:off x="8680719" y="4689498"/>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1347003" y="2411307"/>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1341590" y="4658721"/>
            <a:ext cx="2339102" cy="1323439"/>
          </a:xfrm>
          <a:prstGeom prst="rect">
            <a:avLst/>
          </a:prstGeom>
          <a:noFill/>
          <a:effectLst/>
        </p:spPr>
        <p:txBody>
          <a:bodyPr wrap="none" rtlCol="0">
            <a:spAutoFit/>
          </a:bodyPr>
          <a:lstStyle/>
          <a:p>
            <a:r>
              <a:rPr lang="zh-CN" altLang="en-US" sz="1600" dirty="0">
                <a:solidFill>
                  <a:srgbClr val="004C80"/>
                </a:solidFill>
                <a:latin typeface="微软雅黑" panose="020B0503020204020204" pitchFamily="34" charset="-122"/>
                <a:ea typeface="微软雅黑" panose="020B0503020204020204" pitchFamily="34" charset="-122"/>
              </a:rPr>
              <a:t> </a:t>
            </a:r>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8680719" y="2414047"/>
            <a:ext cx="2339102" cy="1261884"/>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627960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3.1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执行力</a:t>
            </a:r>
          </a:p>
        </p:txBody>
      </p:sp>
      <p:sp>
        <p:nvSpPr>
          <p:cNvPr id="8" name="Freeform 6"/>
          <p:cNvSpPr>
            <a:spLocks/>
          </p:cNvSpPr>
          <p:nvPr/>
        </p:nvSpPr>
        <p:spPr bwMode="auto">
          <a:xfrm>
            <a:off x="2501923" y="1745080"/>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7"/>
          <p:cNvSpPr>
            <a:spLocks/>
          </p:cNvSpPr>
          <p:nvPr/>
        </p:nvSpPr>
        <p:spPr bwMode="auto">
          <a:xfrm>
            <a:off x="2501923" y="3465378"/>
            <a:ext cx="1584176" cy="1455946"/>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8"/>
          <p:cNvSpPr>
            <a:spLocks/>
          </p:cNvSpPr>
          <p:nvPr/>
        </p:nvSpPr>
        <p:spPr bwMode="auto">
          <a:xfrm>
            <a:off x="2501923" y="5183007"/>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2950920" y="3473121"/>
            <a:ext cx="686185" cy="432198"/>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40404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0"/>
          <p:cNvSpPr>
            <a:spLocks/>
          </p:cNvSpPr>
          <p:nvPr/>
        </p:nvSpPr>
        <p:spPr bwMode="auto">
          <a:xfrm>
            <a:off x="3082914" y="1745079"/>
            <a:ext cx="422194" cy="495300"/>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rgbClr val="8DC22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2"/>
          <p:cNvSpPr>
            <a:spLocks noEditPoints="1"/>
          </p:cNvSpPr>
          <p:nvPr/>
        </p:nvSpPr>
        <p:spPr bwMode="auto">
          <a:xfrm>
            <a:off x="3135748" y="5228713"/>
            <a:ext cx="316526" cy="548814"/>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rgbClr val="8DC22A"/>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TextBox 8"/>
          <p:cNvSpPr txBox="1"/>
          <p:nvPr/>
        </p:nvSpPr>
        <p:spPr>
          <a:xfrm>
            <a:off x="4489367" y="2152033"/>
            <a:ext cx="4997332" cy="830997"/>
          </a:xfrm>
          <a:prstGeom prst="rect">
            <a:avLst/>
          </a:prstGeom>
          <a:noFill/>
        </p:spPr>
        <p:txBody>
          <a:bodyPr wrap="square" rtlCol="0">
            <a:spAutoFit/>
          </a:bodyPr>
          <a:lstStyle/>
          <a:p>
            <a:pPr>
              <a:lnSpc>
                <a:spcPct val="120000"/>
              </a:lnSpc>
              <a:spcBef>
                <a:spcPct val="0"/>
              </a:spcBef>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制度的实施取决于制度执行力，公司利益和文化得失在于执行力。</a:t>
            </a:r>
          </a:p>
        </p:txBody>
      </p:sp>
      <p:sp>
        <p:nvSpPr>
          <p:cNvPr id="17" name="TextBox 9"/>
          <p:cNvSpPr txBox="1"/>
          <p:nvPr/>
        </p:nvSpPr>
        <p:spPr>
          <a:xfrm>
            <a:off x="4477490" y="1725160"/>
            <a:ext cx="2286910" cy="430887"/>
          </a:xfrm>
          <a:prstGeom prst="rect">
            <a:avLst/>
          </a:prstGeom>
          <a:noFill/>
        </p:spPr>
        <p:txBody>
          <a:bodyPr wrap="square" tIns="0" bIns="0" rtlCol="0" anchor="t">
            <a:spAutoFit/>
          </a:bodyPr>
          <a:lstStyle/>
          <a:p>
            <a:r>
              <a:rPr lang="zh-CN" altLang="en-US" sz="2800" b="1" dirty="0">
                <a:solidFill>
                  <a:srgbClr val="8DC22A"/>
                </a:solidFill>
                <a:latin typeface="微软雅黑" pitchFamily="34" charset="-122"/>
                <a:ea typeface="微软雅黑" pitchFamily="34" charset="-122"/>
              </a:rPr>
              <a:t>制度执行力</a:t>
            </a:r>
            <a:endParaRPr lang="en-US" altLang="zh-CN" sz="2800" b="1" dirty="0">
              <a:solidFill>
                <a:srgbClr val="8DC22A"/>
              </a:solidFill>
              <a:latin typeface="微软雅黑" pitchFamily="34" charset="-122"/>
              <a:ea typeface="微软雅黑" pitchFamily="34" charset="-122"/>
            </a:endParaRPr>
          </a:p>
        </p:txBody>
      </p:sp>
      <p:sp>
        <p:nvSpPr>
          <p:cNvPr id="18" name="TextBox 10"/>
          <p:cNvSpPr txBox="1"/>
          <p:nvPr/>
        </p:nvSpPr>
        <p:spPr>
          <a:xfrm>
            <a:off x="4489367" y="3895850"/>
            <a:ext cx="4997332" cy="830997"/>
          </a:xfrm>
          <a:prstGeom prst="rect">
            <a:avLst/>
          </a:prstGeom>
          <a:noFill/>
        </p:spPr>
        <p:txBody>
          <a:bodyPr wrap="square" rtlCol="0">
            <a:spAutoFit/>
          </a:bodyPr>
          <a:lstStyle/>
          <a:p>
            <a:pPr>
              <a:lnSpc>
                <a:spcPct val="120000"/>
              </a:lnSpc>
              <a:spcBef>
                <a:spcPct val="0"/>
              </a:spcBef>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临危不乱，遇事不急的心态能够在稍纵即逝的时机取得更大的成果。</a:t>
            </a:r>
          </a:p>
        </p:txBody>
      </p:sp>
      <p:sp>
        <p:nvSpPr>
          <p:cNvPr id="20" name="TextBox 11"/>
          <p:cNvSpPr txBox="1"/>
          <p:nvPr/>
        </p:nvSpPr>
        <p:spPr>
          <a:xfrm>
            <a:off x="4477489" y="3469023"/>
            <a:ext cx="2552897" cy="430887"/>
          </a:xfrm>
          <a:prstGeom prst="rect">
            <a:avLst/>
          </a:prstGeom>
          <a:noFill/>
        </p:spPr>
        <p:txBody>
          <a:bodyPr wrap="square" tIns="0" bIns="0" rtlCol="0" anchor="t">
            <a:spAutoFit/>
          </a:bodyPr>
          <a:lstStyle/>
          <a:p>
            <a:r>
              <a:rPr lang="zh-CN" altLang="en-US" sz="2800" b="1" dirty="0">
                <a:solidFill>
                  <a:srgbClr val="404040"/>
                </a:solidFill>
                <a:latin typeface="微软雅黑" pitchFamily="34" charset="-122"/>
                <a:ea typeface="微软雅黑" pitchFamily="34" charset="-122"/>
              </a:rPr>
              <a:t>应急执行力</a:t>
            </a:r>
            <a:endParaRPr lang="en-US" altLang="zh-CN" sz="2800" b="1" dirty="0">
              <a:solidFill>
                <a:srgbClr val="404040"/>
              </a:solidFill>
              <a:latin typeface="微软雅黑" pitchFamily="34" charset="-122"/>
              <a:ea typeface="微软雅黑" pitchFamily="34" charset="-122"/>
            </a:endParaRPr>
          </a:p>
        </p:txBody>
      </p:sp>
      <p:sp>
        <p:nvSpPr>
          <p:cNvPr id="21" name="TextBox 12"/>
          <p:cNvSpPr txBox="1"/>
          <p:nvPr/>
        </p:nvSpPr>
        <p:spPr>
          <a:xfrm>
            <a:off x="4489367" y="5696050"/>
            <a:ext cx="4997332" cy="830997"/>
          </a:xfrm>
          <a:prstGeom prst="rect">
            <a:avLst/>
          </a:prstGeom>
          <a:noFill/>
        </p:spPr>
        <p:txBody>
          <a:bodyPr wrap="square" rtlCol="0">
            <a:spAutoFit/>
          </a:bodyPr>
          <a:lstStyle/>
          <a:p>
            <a:pPr>
              <a:lnSpc>
                <a:spcPct val="120000"/>
              </a:lnSpc>
              <a:spcBef>
                <a:spcPct val="0"/>
              </a:spcBef>
              <a:buNone/>
            </a:pPr>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通过一套有组织系统的规章制度和战略目标，可以更快的实现梦想。</a:t>
            </a:r>
          </a:p>
        </p:txBody>
      </p:sp>
      <p:sp>
        <p:nvSpPr>
          <p:cNvPr id="22" name="TextBox 13"/>
          <p:cNvSpPr txBox="1"/>
          <p:nvPr/>
        </p:nvSpPr>
        <p:spPr>
          <a:xfrm>
            <a:off x="4477490" y="5223983"/>
            <a:ext cx="2552896" cy="430887"/>
          </a:xfrm>
          <a:prstGeom prst="rect">
            <a:avLst/>
          </a:prstGeom>
          <a:noFill/>
        </p:spPr>
        <p:txBody>
          <a:bodyPr wrap="square" tIns="0" bIns="0" rtlCol="0" anchor="t">
            <a:spAutoFit/>
          </a:bodyPr>
          <a:lstStyle/>
          <a:p>
            <a:r>
              <a:rPr lang="zh-CN" altLang="en-US" sz="2800" b="1" dirty="0">
                <a:solidFill>
                  <a:srgbClr val="8DC22A"/>
                </a:solidFill>
                <a:latin typeface="微软雅黑" pitchFamily="34" charset="-122"/>
                <a:ea typeface="微软雅黑" pitchFamily="34" charset="-122"/>
              </a:rPr>
              <a:t>战略执行力</a:t>
            </a:r>
            <a:endParaRPr lang="en-US" altLang="zh-CN" sz="2800" b="1" dirty="0">
              <a:solidFill>
                <a:srgbClr val="8DC22A"/>
              </a:solidFill>
              <a:latin typeface="微软雅黑" pitchFamily="34" charset="-122"/>
              <a:ea typeface="微软雅黑" pitchFamily="34" charset="-122"/>
            </a:endParaRPr>
          </a:p>
        </p:txBody>
      </p:sp>
      <p:cxnSp>
        <p:nvCxnSpPr>
          <p:cNvPr id="23" name="直接箭头连接符 22"/>
          <p:cNvCxnSpPr>
            <a:stCxn id="8" idx="1"/>
          </p:cNvCxnSpPr>
          <p:nvPr/>
        </p:nvCxnSpPr>
        <p:spPr>
          <a:xfrm>
            <a:off x="3290005" y="3203696"/>
            <a:ext cx="6052679" cy="0"/>
          </a:xfrm>
          <a:prstGeom prst="straightConnector1">
            <a:avLst/>
          </a:prstGeom>
          <a:ln>
            <a:solidFill>
              <a:srgbClr val="8DC22A"/>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stCxn id="10" idx="1"/>
          </p:cNvCxnSpPr>
          <p:nvPr/>
        </p:nvCxnSpPr>
        <p:spPr>
          <a:xfrm>
            <a:off x="3290005" y="4921324"/>
            <a:ext cx="6052679" cy="0"/>
          </a:xfrm>
          <a:prstGeom prst="straightConnector1">
            <a:avLst/>
          </a:prstGeom>
          <a:ln>
            <a:solidFill>
              <a:srgbClr val="40404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stCxn id="12" idx="1"/>
          </p:cNvCxnSpPr>
          <p:nvPr/>
        </p:nvCxnSpPr>
        <p:spPr>
          <a:xfrm>
            <a:off x="3290005" y="6641623"/>
            <a:ext cx="6052679" cy="0"/>
          </a:xfrm>
          <a:prstGeom prst="straightConnector1">
            <a:avLst/>
          </a:prstGeom>
          <a:ln>
            <a:solidFill>
              <a:srgbClr val="8DC22A"/>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45794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randombar(horizontal)">
                                      <p:cBhvr>
                                        <p:cTn id="20" dur="500"/>
                                        <p:tgtEl>
                                          <p:spTgt spid="14"/>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randombar(horizontal)">
                                      <p:cBhvr>
                                        <p:cTn id="26" dur="500"/>
                                        <p:tgtEl>
                                          <p:spTgt spid="15"/>
                                        </p:tgtEl>
                                      </p:cBhvr>
                                    </p:animEffect>
                                  </p:childTnLst>
                                </p:cTn>
                              </p:par>
                              <p:par>
                                <p:cTn id="27" presetID="22" presetClass="entr" presetSubtype="8"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cTn>
                              </p:par>
                              <p:par>
                                <p:cTn id="33" presetID="22" presetClass="entr" presetSubtype="8"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wipe(left)">
                                      <p:cBhvr>
                                        <p:cTn id="49" dur="500"/>
                                        <p:tgtEl>
                                          <p:spTgt spid="20"/>
                                        </p:tgtEl>
                                      </p:cBhvr>
                                    </p:animEffec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left)">
                                      <p:cBhvr>
                                        <p:cTn id="53" dur="500"/>
                                        <p:tgtEl>
                                          <p:spTgt spid="2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left)">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animBg="1"/>
      <p:bldP spid="14" grpId="0" animBg="1"/>
      <p:bldP spid="15" grpId="0" animBg="1"/>
      <p:bldP spid="16" grpId="0"/>
      <p:bldP spid="17" grpId="0"/>
      <p:bldP spid="18" grpId="0"/>
      <p:bldP spid="20" grpId="0"/>
      <p:bldP spid="21" grpId="0"/>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3.1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团队合作</a:t>
            </a:r>
          </a:p>
        </p:txBody>
      </p:sp>
      <p:sp>
        <p:nvSpPr>
          <p:cNvPr id="8" name="TextBox 24"/>
          <p:cNvSpPr txBox="1"/>
          <p:nvPr/>
        </p:nvSpPr>
        <p:spPr>
          <a:xfrm>
            <a:off x="1946510" y="4843175"/>
            <a:ext cx="8383631" cy="1384995"/>
          </a:xfrm>
          <a:prstGeom prst="rect">
            <a:avLst/>
          </a:prstGeom>
          <a:noFill/>
        </p:spPr>
        <p:txBody>
          <a:bodyPr wrap="square" lIns="0" tIns="0" rIns="0" bIns="0" rtlCol="0">
            <a:spAutoFit/>
          </a:bodyPr>
          <a:lstStyle/>
          <a:p>
            <a:pPr algn="just">
              <a:lnSpc>
                <a:spcPct val="150000"/>
              </a:lnSpc>
            </a:pPr>
            <a:r>
              <a:rPr lang="zh-CN" altLang="en-US" sz="2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点击输入简要文字内容，文字内容需概括精炼，不用多余的文字修饰，言简意赅的说明分项内容。点击输入简要文字内容，文字内容需概括精炼，言简意赅的说明分项内容</a:t>
            </a:r>
            <a:r>
              <a:rPr lang="en-US" altLang="zh-CN" sz="2000" dirty="0">
                <a:latin typeface="微软雅黑 Light" pitchFamily="34" charset="-122"/>
                <a:ea typeface="微软雅黑 Light" pitchFamily="34" charset="-122"/>
              </a:rPr>
              <a:t>……</a:t>
            </a:r>
          </a:p>
        </p:txBody>
      </p:sp>
      <p:sp>
        <p:nvSpPr>
          <p:cNvPr id="10" name="矩形 9"/>
          <p:cNvSpPr/>
          <p:nvPr/>
        </p:nvSpPr>
        <p:spPr>
          <a:xfrm>
            <a:off x="1138968" y="4599568"/>
            <a:ext cx="9998712" cy="187220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2" name="矩形 11"/>
          <p:cNvSpPr/>
          <p:nvPr/>
        </p:nvSpPr>
        <p:spPr>
          <a:xfrm>
            <a:off x="10659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3" name="矩形 12"/>
          <p:cNvSpPr/>
          <p:nvPr/>
        </p:nvSpPr>
        <p:spPr>
          <a:xfrm>
            <a:off x="11060845" y="4830376"/>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14" name="组合 13"/>
          <p:cNvGrpSpPr/>
          <p:nvPr/>
        </p:nvGrpSpPr>
        <p:grpSpPr>
          <a:xfrm>
            <a:off x="962528" y="2091993"/>
            <a:ext cx="2527408" cy="2278744"/>
            <a:chOff x="920204" y="1521455"/>
            <a:chExt cx="2527408" cy="2278744"/>
          </a:xfrm>
        </p:grpSpPr>
        <p:sp>
          <p:nvSpPr>
            <p:cNvPr id="15" name="Freeform 5"/>
            <p:cNvSpPr>
              <a:spLocks/>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DC22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16" name="TextBox 3"/>
            <p:cNvSpPr txBox="1"/>
            <p:nvPr/>
          </p:nvSpPr>
          <p:spPr>
            <a:xfrm>
              <a:off x="1500662" y="2070569"/>
              <a:ext cx="1514099"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表达与沟通</a:t>
              </a:r>
              <a:endParaRPr lang="en-US" altLang="zh-CN" sz="3600" b="1" dirty="0">
                <a:solidFill>
                  <a:schemeClr val="bg1"/>
                </a:solidFill>
                <a:latin typeface="微软雅黑" pitchFamily="34" charset="-122"/>
                <a:ea typeface="微软雅黑" pitchFamily="34" charset="-122"/>
              </a:endParaRPr>
            </a:p>
          </p:txBody>
        </p:sp>
      </p:grpSp>
      <p:grpSp>
        <p:nvGrpSpPr>
          <p:cNvPr id="17" name="组合 16"/>
          <p:cNvGrpSpPr/>
          <p:nvPr/>
        </p:nvGrpSpPr>
        <p:grpSpPr>
          <a:xfrm>
            <a:off x="8828020" y="2091993"/>
            <a:ext cx="2527408" cy="2278745"/>
            <a:chOff x="8785696" y="1521455"/>
            <a:chExt cx="2527408" cy="2278744"/>
          </a:xfrm>
        </p:grpSpPr>
        <p:sp>
          <p:nvSpPr>
            <p:cNvPr id="18" name="Freeform 5"/>
            <p:cNvSpPr>
              <a:spLocks/>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404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20" name="TextBox 3"/>
            <p:cNvSpPr txBox="1"/>
            <p:nvPr/>
          </p:nvSpPr>
          <p:spPr>
            <a:xfrm>
              <a:off x="9640333" y="2106828"/>
              <a:ext cx="1348208"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互帮互助</a:t>
              </a:r>
              <a:endParaRPr lang="en-US" altLang="zh-CN" sz="3600"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3584359" y="2091993"/>
            <a:ext cx="2527408" cy="2278744"/>
            <a:chOff x="3542035" y="1521455"/>
            <a:chExt cx="2527408" cy="2278744"/>
          </a:xfrm>
        </p:grpSpPr>
        <p:sp>
          <p:nvSpPr>
            <p:cNvPr id="22" name="Freeform 5"/>
            <p:cNvSpPr>
              <a:spLocks/>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0404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23" name="TextBox 3"/>
            <p:cNvSpPr txBox="1"/>
            <p:nvPr/>
          </p:nvSpPr>
          <p:spPr>
            <a:xfrm>
              <a:off x="4380342" y="2058417"/>
              <a:ext cx="1305623"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做事主动</a:t>
              </a:r>
              <a:endParaRPr lang="en-US" altLang="zh-CN" sz="3600"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6206191" y="2091993"/>
            <a:ext cx="2527408" cy="2278745"/>
            <a:chOff x="6163866" y="1521455"/>
            <a:chExt cx="2527408" cy="2278744"/>
          </a:xfrm>
        </p:grpSpPr>
        <p:sp>
          <p:nvSpPr>
            <p:cNvPr id="25" name="Freeform 5"/>
            <p:cNvSpPr>
              <a:spLocks/>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DC22A"/>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26" name="TextBox 3"/>
            <p:cNvSpPr txBox="1"/>
            <p:nvPr/>
          </p:nvSpPr>
          <p:spPr>
            <a:xfrm>
              <a:off x="6818708" y="2073407"/>
              <a:ext cx="1454822" cy="1107996"/>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敬业的品质</a:t>
              </a:r>
              <a:endParaRPr lang="en-US" altLang="zh-CN" sz="3600" b="1" dirty="0">
                <a:solidFill>
                  <a:schemeClr val="bg1"/>
                </a:solidFill>
                <a:latin typeface="微软雅黑" pitchFamily="34" charset="-122"/>
                <a:ea typeface="微软雅黑" pitchFamily="34" charset="-122"/>
              </a:endParaRPr>
            </a:p>
          </p:txBody>
        </p:sp>
      </p:grpSp>
      <p:sp>
        <p:nvSpPr>
          <p:cNvPr id="27" name="Freeform 5"/>
          <p:cNvSpPr>
            <a:spLocks/>
          </p:cNvSpPr>
          <p:nvPr/>
        </p:nvSpPr>
        <p:spPr bwMode="auto">
          <a:xfrm>
            <a:off x="1069263"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8" name="Freeform 5"/>
          <p:cNvSpPr>
            <a:spLocks/>
          </p:cNvSpPr>
          <p:nvPr/>
        </p:nvSpPr>
        <p:spPr bwMode="auto">
          <a:xfrm>
            <a:off x="3691094"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9" name="Freeform 5"/>
          <p:cNvSpPr>
            <a:spLocks/>
          </p:cNvSpPr>
          <p:nvPr/>
        </p:nvSpPr>
        <p:spPr bwMode="auto">
          <a:xfrm>
            <a:off x="631292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30" name="Freeform 5"/>
          <p:cNvSpPr>
            <a:spLocks/>
          </p:cNvSpPr>
          <p:nvPr/>
        </p:nvSpPr>
        <p:spPr bwMode="auto">
          <a:xfrm>
            <a:off x="8934755" y="2188227"/>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grpSp>
        <p:nvGrpSpPr>
          <p:cNvPr id="31" name="组合 30"/>
          <p:cNvGrpSpPr/>
          <p:nvPr/>
        </p:nvGrpSpPr>
        <p:grpSpPr>
          <a:xfrm>
            <a:off x="3088941" y="3146887"/>
            <a:ext cx="8839817" cy="168955"/>
            <a:chOff x="3005398" y="2593891"/>
            <a:chExt cx="8267227" cy="158010"/>
          </a:xfrm>
        </p:grpSpPr>
        <p:grpSp>
          <p:nvGrpSpPr>
            <p:cNvPr id="32" name="组合 31"/>
            <p:cNvGrpSpPr/>
            <p:nvPr/>
          </p:nvGrpSpPr>
          <p:grpSpPr>
            <a:xfrm rot="5400000">
              <a:off x="3005399" y="2593890"/>
              <a:ext cx="158010" cy="158012"/>
              <a:chOff x="4486616" y="3001075"/>
              <a:chExt cx="274695" cy="274699"/>
            </a:xfrm>
          </p:grpSpPr>
          <p:sp>
            <p:nvSpPr>
              <p:cNvPr id="39" name="椭圆 38"/>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0" name="椭圆 39"/>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3" name="组合 32"/>
            <p:cNvGrpSpPr/>
            <p:nvPr/>
          </p:nvGrpSpPr>
          <p:grpSpPr>
            <a:xfrm rot="5400000">
              <a:off x="7389749" y="-1130976"/>
              <a:ext cx="158010" cy="7607743"/>
              <a:chOff x="4486616" y="-9950053"/>
              <a:chExt cx="274695" cy="13225827"/>
            </a:xfrm>
          </p:grpSpPr>
          <p:sp>
            <p:nvSpPr>
              <p:cNvPr id="37" name="椭圆 36"/>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8" name="椭圆 37"/>
              <p:cNvSpPr/>
              <p:nvPr/>
            </p:nvSpPr>
            <p:spPr>
              <a:xfrm rot="16200000">
                <a:off x="4511593" y="-9950052"/>
                <a:ext cx="224753" cy="224752"/>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4" name="组合 33"/>
            <p:cNvGrpSpPr/>
            <p:nvPr/>
          </p:nvGrpSpPr>
          <p:grpSpPr>
            <a:xfrm rot="16200000">
              <a:off x="3384091" y="2354714"/>
              <a:ext cx="67821" cy="636364"/>
              <a:chOff x="1235365" y="2098390"/>
              <a:chExt cx="67821" cy="384317"/>
            </a:xfrm>
          </p:grpSpPr>
          <p:sp>
            <p:nvSpPr>
              <p:cNvPr id="35" name="圆角矩形 34"/>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36" name="圆角矩形 35"/>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41" name="组合 40"/>
          <p:cNvGrpSpPr/>
          <p:nvPr/>
        </p:nvGrpSpPr>
        <p:grpSpPr>
          <a:xfrm>
            <a:off x="5717047" y="3146887"/>
            <a:ext cx="874116" cy="168955"/>
            <a:chOff x="3005398" y="2593891"/>
            <a:chExt cx="817496" cy="158010"/>
          </a:xfrm>
        </p:grpSpPr>
        <p:grpSp>
          <p:nvGrpSpPr>
            <p:cNvPr id="42" name="组合 41"/>
            <p:cNvGrpSpPr/>
            <p:nvPr/>
          </p:nvGrpSpPr>
          <p:grpSpPr>
            <a:xfrm rot="5400000">
              <a:off x="3005399" y="2593890"/>
              <a:ext cx="158010" cy="158012"/>
              <a:chOff x="4486616" y="3001075"/>
              <a:chExt cx="274695" cy="274699"/>
            </a:xfrm>
          </p:grpSpPr>
          <p:sp>
            <p:nvSpPr>
              <p:cNvPr id="50" name="椭圆 4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1" name="椭圆 50"/>
              <p:cNvSpPr/>
              <p:nvPr/>
            </p:nvSpPr>
            <p:spPr>
              <a:xfrm rot="16200000">
                <a:off x="4511585" y="3026055"/>
                <a:ext cx="224753" cy="224751"/>
              </a:xfrm>
              <a:prstGeom prst="ellipse">
                <a:avLst/>
              </a:prstGeom>
              <a:solidFill>
                <a:srgbClr val="FFFEF5"/>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3" name="组合 42"/>
            <p:cNvGrpSpPr/>
            <p:nvPr/>
          </p:nvGrpSpPr>
          <p:grpSpPr>
            <a:xfrm rot="5400000">
              <a:off x="3664883" y="2593890"/>
              <a:ext cx="158010" cy="158012"/>
              <a:chOff x="4486616" y="3001075"/>
              <a:chExt cx="274695" cy="274699"/>
            </a:xfrm>
          </p:grpSpPr>
          <p:sp>
            <p:nvSpPr>
              <p:cNvPr id="48" name="椭圆 47"/>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9" name="椭圆 48"/>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5" name="组合 44"/>
            <p:cNvGrpSpPr/>
            <p:nvPr/>
          </p:nvGrpSpPr>
          <p:grpSpPr>
            <a:xfrm rot="16200000">
              <a:off x="3384091" y="2354714"/>
              <a:ext cx="67821" cy="636364"/>
              <a:chOff x="1235365" y="2098390"/>
              <a:chExt cx="67821" cy="384317"/>
            </a:xfrm>
          </p:grpSpPr>
          <p:sp>
            <p:nvSpPr>
              <p:cNvPr id="46" name="圆角矩形 45"/>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7" name="圆角矩形 46"/>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52" name="组合 51"/>
          <p:cNvGrpSpPr/>
          <p:nvPr/>
        </p:nvGrpSpPr>
        <p:grpSpPr>
          <a:xfrm>
            <a:off x="8331218" y="3146884"/>
            <a:ext cx="874120" cy="168957"/>
            <a:chOff x="3005398" y="2593891"/>
            <a:chExt cx="817500" cy="158012"/>
          </a:xfrm>
        </p:grpSpPr>
        <p:grpSp>
          <p:nvGrpSpPr>
            <p:cNvPr id="53" name="组合 52"/>
            <p:cNvGrpSpPr/>
            <p:nvPr/>
          </p:nvGrpSpPr>
          <p:grpSpPr>
            <a:xfrm rot="5400000">
              <a:off x="3005399" y="2593890"/>
              <a:ext cx="158010" cy="158012"/>
              <a:chOff x="4486616" y="3001075"/>
              <a:chExt cx="274695" cy="274699"/>
            </a:xfrm>
          </p:grpSpPr>
          <p:sp>
            <p:nvSpPr>
              <p:cNvPr id="60" name="椭圆 59"/>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1" name="椭圆 60"/>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4" name="组合 53"/>
            <p:cNvGrpSpPr/>
            <p:nvPr/>
          </p:nvGrpSpPr>
          <p:grpSpPr>
            <a:xfrm rot="5400000">
              <a:off x="3664886" y="2593892"/>
              <a:ext cx="158011" cy="158012"/>
              <a:chOff x="4486623" y="3001070"/>
              <a:chExt cx="274697" cy="274699"/>
            </a:xfrm>
          </p:grpSpPr>
          <p:sp>
            <p:nvSpPr>
              <p:cNvPr id="58" name="椭圆 57"/>
              <p:cNvSpPr/>
              <p:nvPr/>
            </p:nvSpPr>
            <p:spPr>
              <a:xfrm rot="16200000">
                <a:off x="4486622" y="3001071"/>
                <a:ext cx="274699" cy="274697"/>
              </a:xfrm>
              <a:prstGeom prst="ellipse">
                <a:avLst/>
              </a:prstGeom>
              <a:solidFill>
                <a:srgbClr val="FFFEF5"/>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9" name="椭圆 58"/>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5" name="组合 54"/>
            <p:cNvGrpSpPr/>
            <p:nvPr/>
          </p:nvGrpSpPr>
          <p:grpSpPr>
            <a:xfrm rot="16200000">
              <a:off x="3384091" y="2354714"/>
              <a:ext cx="67821" cy="636364"/>
              <a:chOff x="1235365" y="2098390"/>
              <a:chExt cx="67821" cy="384317"/>
            </a:xfrm>
          </p:grpSpPr>
          <p:sp>
            <p:nvSpPr>
              <p:cNvPr id="56" name="圆角矩形 55"/>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7" name="圆角矩形 56"/>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spTree>
    <p:extLst>
      <p:ext uri="{BB962C8B-B14F-4D97-AF65-F5344CB8AC3E}">
        <p14:creationId xmlns:p14="http://schemas.microsoft.com/office/powerpoint/2010/main" val="288387238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anim calcmode="lin" valueType="num">
                                      <p:cBhvr>
                                        <p:cTn id="10" dur="500" fill="hold"/>
                                        <p:tgtEl>
                                          <p:spTgt spid="21"/>
                                        </p:tgtEl>
                                        <p:attrNameLst>
                                          <p:attrName>ppt_x</p:attrName>
                                        </p:attrNameLst>
                                      </p:cBhvr>
                                      <p:tavLst>
                                        <p:tav tm="0">
                                          <p:val>
                                            <p:fltVal val="0.5"/>
                                          </p:val>
                                        </p:tav>
                                        <p:tav tm="100000">
                                          <p:val>
                                            <p:strVal val="#ppt_x"/>
                                          </p:val>
                                        </p:tav>
                                      </p:tavLst>
                                    </p:anim>
                                    <p:anim calcmode="lin" valueType="num">
                                      <p:cBhvr>
                                        <p:cTn id="11" dur="500" fill="hold"/>
                                        <p:tgtEl>
                                          <p:spTgt spid="21"/>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anim calcmode="lin" valueType="num">
                                      <p:cBhvr>
                                        <p:cTn id="17" dur="500" fill="hold"/>
                                        <p:tgtEl>
                                          <p:spTgt spid="28"/>
                                        </p:tgtEl>
                                        <p:attrNameLst>
                                          <p:attrName>ppt_x</p:attrName>
                                        </p:attrNameLst>
                                      </p:cBhvr>
                                      <p:tavLst>
                                        <p:tav tm="0">
                                          <p:val>
                                            <p:fltVal val="0.5"/>
                                          </p:val>
                                        </p:tav>
                                        <p:tav tm="100000">
                                          <p:val>
                                            <p:strVal val="#ppt_x"/>
                                          </p:val>
                                        </p:tav>
                                      </p:tavLst>
                                    </p:anim>
                                    <p:anim calcmode="lin" valueType="num">
                                      <p:cBhvr>
                                        <p:cTn id="18" dur="500" fill="hold"/>
                                        <p:tgtEl>
                                          <p:spTgt spid="2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fltVal val="0.5"/>
                                          </p:val>
                                        </p:tav>
                                        <p:tav tm="100000">
                                          <p:val>
                                            <p:strVal val="#ppt_x"/>
                                          </p:val>
                                        </p:tav>
                                      </p:tavLst>
                                    </p:anim>
                                    <p:anim calcmode="lin" valueType="num">
                                      <p:cBhvr>
                                        <p:cTn id="32" dur="500" fill="hold"/>
                                        <p:tgtEl>
                                          <p:spTgt spid="29"/>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fltVal val="0.5"/>
                                          </p:val>
                                        </p:tav>
                                        <p:tav tm="100000">
                                          <p:val>
                                            <p:strVal val="#ppt_x"/>
                                          </p:val>
                                        </p:tav>
                                      </p:tavLst>
                                    </p:anim>
                                    <p:anim calcmode="lin" valueType="num">
                                      <p:cBhvr>
                                        <p:cTn id="39" dur="500" fill="hold"/>
                                        <p:tgtEl>
                                          <p:spTgt spid="14"/>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anim calcmode="lin" valueType="num">
                                      <p:cBhvr>
                                        <p:cTn id="45" dur="500" fill="hold"/>
                                        <p:tgtEl>
                                          <p:spTgt spid="27"/>
                                        </p:tgtEl>
                                        <p:attrNameLst>
                                          <p:attrName>ppt_x</p:attrName>
                                        </p:attrNameLst>
                                      </p:cBhvr>
                                      <p:tavLst>
                                        <p:tav tm="0">
                                          <p:val>
                                            <p:fltVal val="0.5"/>
                                          </p:val>
                                        </p:tav>
                                        <p:tav tm="100000">
                                          <p:val>
                                            <p:strVal val="#ppt_x"/>
                                          </p:val>
                                        </p:tav>
                                      </p:tavLst>
                                    </p:anim>
                                    <p:anim calcmode="lin" valueType="num">
                                      <p:cBhvr>
                                        <p:cTn id="46" dur="500" fill="hold"/>
                                        <p:tgtEl>
                                          <p:spTgt spid="27"/>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ppt_w</p:attrName>
                                        </p:attrNameLst>
                                      </p:cBhvr>
                                      <p:tavLst>
                                        <p:tav tm="0">
                                          <p:val>
                                            <p:fltVal val="0"/>
                                          </p:val>
                                        </p:tav>
                                        <p:tav tm="100000">
                                          <p:val>
                                            <p:strVal val="#ppt_w"/>
                                          </p:val>
                                        </p:tav>
                                      </p:tavLst>
                                    </p:anim>
                                    <p:anim calcmode="lin" valueType="num">
                                      <p:cBhvr>
                                        <p:cTn id="57" dur="500" fill="hold"/>
                                        <p:tgtEl>
                                          <p:spTgt spid="30"/>
                                        </p:tgtEl>
                                        <p:attrNameLst>
                                          <p:attrName>ppt_h</p:attrName>
                                        </p:attrNameLst>
                                      </p:cBhvr>
                                      <p:tavLst>
                                        <p:tav tm="0">
                                          <p:val>
                                            <p:fltVal val="0"/>
                                          </p:val>
                                        </p:tav>
                                        <p:tav tm="100000">
                                          <p:val>
                                            <p:strVal val="#ppt_h"/>
                                          </p:val>
                                        </p:tav>
                                      </p:tavLst>
                                    </p:anim>
                                    <p:animEffect transition="in" filter="fade">
                                      <p:cBhvr>
                                        <p:cTn id="58" dur="500"/>
                                        <p:tgtEl>
                                          <p:spTgt spid="30"/>
                                        </p:tgtEl>
                                      </p:cBhvr>
                                    </p:animEffect>
                                    <p:anim calcmode="lin" valueType="num">
                                      <p:cBhvr>
                                        <p:cTn id="59" dur="500" fill="hold"/>
                                        <p:tgtEl>
                                          <p:spTgt spid="30"/>
                                        </p:tgtEl>
                                        <p:attrNameLst>
                                          <p:attrName>ppt_x</p:attrName>
                                        </p:attrNameLst>
                                      </p:cBhvr>
                                      <p:tavLst>
                                        <p:tav tm="0">
                                          <p:val>
                                            <p:fltVal val="0.5"/>
                                          </p:val>
                                        </p:tav>
                                        <p:tav tm="100000">
                                          <p:val>
                                            <p:strVal val="#ppt_x"/>
                                          </p:val>
                                        </p:tav>
                                      </p:tavLst>
                                    </p:anim>
                                    <p:anim calcmode="lin" valueType="num">
                                      <p:cBhvr>
                                        <p:cTn id="60" dur="500" fill="hold"/>
                                        <p:tgtEl>
                                          <p:spTgt spid="30"/>
                                        </p:tgtEl>
                                        <p:attrNameLst>
                                          <p:attrName>ppt_y</p:attrName>
                                        </p:attrNameLst>
                                      </p:cBhvr>
                                      <p:tavLst>
                                        <p:tav tm="0">
                                          <p:val>
                                            <p:fltVal val="0.5"/>
                                          </p:val>
                                        </p:tav>
                                        <p:tav tm="100000">
                                          <p:val>
                                            <p:strVal val="#ppt_y"/>
                                          </p:val>
                                        </p:tav>
                                      </p:tavLst>
                                    </p:anim>
                                  </p:childTnLst>
                                </p:cTn>
                              </p:par>
                            </p:childTnLst>
                          </p:cTn>
                        </p:par>
                        <p:par>
                          <p:cTn id="61" fill="hold">
                            <p:stCondLst>
                              <p:cond delay="1100"/>
                            </p:stCondLst>
                            <p:childTnLst>
                              <p:par>
                                <p:cTn id="62" presetID="16" presetClass="entr" presetSubtype="21" fill="hold"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barn(inVertical)">
                                      <p:cBhvr>
                                        <p:cTn id="64" dur="500"/>
                                        <p:tgtEl>
                                          <p:spTgt spid="31"/>
                                        </p:tgtEl>
                                      </p:cBhvr>
                                    </p:animEffect>
                                  </p:childTnLst>
                                </p:cTn>
                              </p:par>
                              <p:par>
                                <p:cTn id="65" presetID="16" presetClass="entr" presetSubtype="21" fill="hold" nodeType="withEffect">
                                  <p:stCondLst>
                                    <p:cond delay="350"/>
                                  </p:stCondLst>
                                  <p:childTnLst>
                                    <p:set>
                                      <p:cBhvr>
                                        <p:cTn id="66" dur="1" fill="hold">
                                          <p:stCondLst>
                                            <p:cond delay="0"/>
                                          </p:stCondLst>
                                        </p:cTn>
                                        <p:tgtEl>
                                          <p:spTgt spid="41"/>
                                        </p:tgtEl>
                                        <p:attrNameLst>
                                          <p:attrName>style.visibility</p:attrName>
                                        </p:attrNameLst>
                                      </p:cBhvr>
                                      <p:to>
                                        <p:strVal val="visible"/>
                                      </p:to>
                                    </p:set>
                                    <p:animEffect transition="in" filter="barn(inVertical)">
                                      <p:cBhvr>
                                        <p:cTn id="67" dur="500"/>
                                        <p:tgtEl>
                                          <p:spTgt spid="41"/>
                                        </p:tgtEl>
                                      </p:cBhvr>
                                    </p:animEffect>
                                  </p:childTnLst>
                                </p:cTn>
                              </p:par>
                              <p:par>
                                <p:cTn id="68" presetID="16" presetClass="entr" presetSubtype="21" fill="hold" nodeType="withEffect">
                                  <p:stCondLst>
                                    <p:cond delay="700"/>
                                  </p:stCondLst>
                                  <p:childTnLst>
                                    <p:set>
                                      <p:cBhvr>
                                        <p:cTn id="69" dur="1" fill="hold">
                                          <p:stCondLst>
                                            <p:cond delay="0"/>
                                          </p:stCondLst>
                                        </p:cTn>
                                        <p:tgtEl>
                                          <p:spTgt spid="52"/>
                                        </p:tgtEl>
                                        <p:attrNameLst>
                                          <p:attrName>style.visibility</p:attrName>
                                        </p:attrNameLst>
                                      </p:cBhvr>
                                      <p:to>
                                        <p:strVal val="visible"/>
                                      </p:to>
                                    </p:set>
                                    <p:animEffect transition="in" filter="barn(inVertical)">
                                      <p:cBhvr>
                                        <p:cTn id="70" dur="500"/>
                                        <p:tgtEl>
                                          <p:spTgt spid="52"/>
                                        </p:tgtEl>
                                      </p:cBhvr>
                                    </p:animEffect>
                                  </p:childTnLst>
                                </p:cTn>
                              </p:par>
                            </p:childTnLst>
                          </p:cTn>
                        </p:par>
                        <p:par>
                          <p:cTn id="71" fill="hold">
                            <p:stCondLst>
                              <p:cond delay="2300"/>
                            </p:stCondLst>
                            <p:childTnLst>
                              <p:par>
                                <p:cTn id="72" presetID="16" presetClass="entr" presetSubtype="21"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barn(inVertical)">
                                      <p:cBhvr>
                                        <p:cTn id="74" dur="500"/>
                                        <p:tgtEl>
                                          <p:spTgt spid="10"/>
                                        </p:tgtEl>
                                      </p:cBhvr>
                                    </p:animEffect>
                                  </p:childTnLst>
                                </p:cTn>
                              </p:par>
                            </p:childTnLst>
                          </p:cTn>
                        </p:par>
                        <p:par>
                          <p:cTn id="75" fill="hold">
                            <p:stCondLst>
                              <p:cond delay="2800"/>
                            </p:stCondLst>
                            <p:childTnLst>
                              <p:par>
                                <p:cTn id="76" presetID="16" presetClass="entr" presetSubtype="42" fill="hold" grpId="0" nodeType="after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barn(outHorizontal)">
                                      <p:cBhvr>
                                        <p:cTn id="78" dur="500"/>
                                        <p:tgtEl>
                                          <p:spTgt spid="13"/>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barn(outHorizontal)">
                                      <p:cBhvr>
                                        <p:cTn id="81" dur="500"/>
                                        <p:tgtEl>
                                          <p:spTgt spid="12"/>
                                        </p:tgtEl>
                                      </p:cBhvr>
                                    </p:animEffect>
                                  </p:childTnLst>
                                </p:cTn>
                              </p:par>
                            </p:childTnLst>
                          </p:cTn>
                        </p:par>
                        <p:par>
                          <p:cTn id="82" fill="hold">
                            <p:stCondLst>
                              <p:cond delay="3300"/>
                            </p:stCondLst>
                            <p:childTnLst>
                              <p:par>
                                <p:cTn id="83" presetID="16" presetClass="entr" presetSubtype="21" fill="hold" grpId="0" nodeType="afterEffect">
                                  <p:stCondLst>
                                    <p:cond delay="0"/>
                                  </p:stCondLst>
                                  <p:childTnLst>
                                    <p:set>
                                      <p:cBhvr>
                                        <p:cTn id="84" dur="1" fill="hold">
                                          <p:stCondLst>
                                            <p:cond delay="0"/>
                                          </p:stCondLst>
                                        </p:cTn>
                                        <p:tgtEl>
                                          <p:spTgt spid="8"/>
                                        </p:tgtEl>
                                        <p:attrNameLst>
                                          <p:attrName>style.visibility</p:attrName>
                                        </p:attrNameLst>
                                      </p:cBhvr>
                                      <p:to>
                                        <p:strVal val="visible"/>
                                      </p:to>
                                    </p:set>
                                    <p:animEffect transition="in" filter="barn(inVertical)">
                                      <p:cBhvr>
                                        <p:cTn id="8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P spid="12" grpId="0" animBg="1"/>
      <p:bldP spid="13" grpId="0" animBg="1"/>
      <p:bldP spid="27" grpId="0" animBg="1"/>
      <p:bldP spid="28" grpId="0" animBg="1"/>
      <p:bldP spid="29" grpId="0" animBg="1"/>
      <p:bldP spid="3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3.1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竞聘宣言</a:t>
            </a:r>
          </a:p>
        </p:txBody>
      </p:sp>
      <p:grpSp>
        <p:nvGrpSpPr>
          <p:cNvPr id="8" name="组合 7"/>
          <p:cNvGrpSpPr/>
          <p:nvPr/>
        </p:nvGrpSpPr>
        <p:grpSpPr>
          <a:xfrm>
            <a:off x="4194878" y="2382380"/>
            <a:ext cx="1674812" cy="1674813"/>
            <a:chOff x="4179888" y="2379946"/>
            <a:chExt cx="1674812" cy="1674813"/>
          </a:xfrm>
        </p:grpSpPr>
        <p:sp>
          <p:nvSpPr>
            <p:cNvPr id="10" name="Rounded Rectangle 6"/>
            <p:cNvSpPr/>
            <p:nvPr/>
          </p:nvSpPr>
          <p:spPr>
            <a:xfrm>
              <a:off x="4276725" y="2475196"/>
              <a:ext cx="1482725" cy="1482725"/>
            </a:xfrm>
            <a:prstGeom prst="roundRect">
              <a:avLst>
                <a:gd name="adj" fmla="val 6631"/>
              </a:avLst>
            </a:pr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800" b="1" dirty="0">
                  <a:solidFill>
                    <a:schemeClr val="bg1"/>
                  </a:solidFill>
                  <a:latin typeface="微软雅黑" pitchFamily="34" charset="-122"/>
                  <a:ea typeface="微软雅黑" pitchFamily="34" charset="-122"/>
                </a:rPr>
                <a:t>提高政治素养</a:t>
              </a:r>
              <a:endParaRPr lang="en-US" altLang="zh-CN" sz="2800" b="1" dirty="0">
                <a:solidFill>
                  <a:schemeClr val="bg1"/>
                </a:solidFill>
                <a:latin typeface="微软雅黑" pitchFamily="34" charset="-122"/>
                <a:ea typeface="微软雅黑" pitchFamily="34" charset="-122"/>
              </a:endParaRPr>
            </a:p>
          </p:txBody>
        </p:sp>
        <p:sp>
          <p:nvSpPr>
            <p:cNvPr id="12" name="Rounded Rectangle 11"/>
            <p:cNvSpPr/>
            <p:nvPr/>
          </p:nvSpPr>
          <p:spPr>
            <a:xfrm>
              <a:off x="4179888" y="2379946"/>
              <a:ext cx="1674812" cy="1674813"/>
            </a:xfrm>
            <a:prstGeom prst="roundRect">
              <a:avLst>
                <a:gd name="adj" fmla="val 6631"/>
              </a:avLst>
            </a:prstGeom>
            <a:noFill/>
            <a:ln w="3175">
              <a:solidFill>
                <a:srgbClr val="8DC22A"/>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grpSp>
      <p:grpSp>
        <p:nvGrpSpPr>
          <p:cNvPr id="13" name="组合 12"/>
          <p:cNvGrpSpPr/>
          <p:nvPr/>
        </p:nvGrpSpPr>
        <p:grpSpPr>
          <a:xfrm>
            <a:off x="6352290" y="2382380"/>
            <a:ext cx="1674813" cy="1674813"/>
            <a:chOff x="6337300" y="2379946"/>
            <a:chExt cx="1674813" cy="1674813"/>
          </a:xfrm>
        </p:grpSpPr>
        <p:sp>
          <p:nvSpPr>
            <p:cNvPr id="14" name="Rounded Rectangle 12"/>
            <p:cNvSpPr/>
            <p:nvPr/>
          </p:nvSpPr>
          <p:spPr>
            <a:xfrm>
              <a:off x="6432550" y="2475196"/>
              <a:ext cx="1482725" cy="1482725"/>
            </a:xfrm>
            <a:prstGeom prst="roundRect">
              <a:avLst>
                <a:gd name="adj" fmla="val 6631"/>
              </a:avLst>
            </a:pr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800" b="1" dirty="0">
                  <a:solidFill>
                    <a:schemeClr val="bg1"/>
                  </a:solidFill>
                  <a:latin typeface="微软雅黑" pitchFamily="34" charset="-122"/>
                  <a:ea typeface="微软雅黑" pitchFamily="34" charset="-122"/>
                </a:rPr>
                <a:t>自觉加强学习</a:t>
              </a:r>
              <a:endParaRPr lang="en-US" altLang="zh-CN" sz="2800" b="1" dirty="0">
                <a:solidFill>
                  <a:schemeClr val="bg1"/>
                </a:solidFill>
                <a:latin typeface="微软雅黑" pitchFamily="34" charset="-122"/>
                <a:ea typeface="微软雅黑" pitchFamily="34" charset="-122"/>
              </a:endParaRPr>
            </a:p>
          </p:txBody>
        </p:sp>
        <p:sp>
          <p:nvSpPr>
            <p:cNvPr id="15" name="Rounded Rectangle 13"/>
            <p:cNvSpPr/>
            <p:nvPr/>
          </p:nvSpPr>
          <p:spPr>
            <a:xfrm>
              <a:off x="6337300" y="2379946"/>
              <a:ext cx="1674813" cy="1674813"/>
            </a:xfrm>
            <a:prstGeom prst="roundRect">
              <a:avLst>
                <a:gd name="adj" fmla="val 6631"/>
              </a:avLst>
            </a:prstGeom>
            <a:noFill/>
            <a:ln w="3175">
              <a:solidFill>
                <a:srgbClr val="40404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grpSp>
      <p:grpSp>
        <p:nvGrpSpPr>
          <p:cNvPr id="16" name="组合 15"/>
          <p:cNvGrpSpPr/>
          <p:nvPr/>
        </p:nvGrpSpPr>
        <p:grpSpPr>
          <a:xfrm>
            <a:off x="4194878" y="4315955"/>
            <a:ext cx="1674812" cy="1674813"/>
            <a:chOff x="4179888" y="4313521"/>
            <a:chExt cx="1674812" cy="1674813"/>
          </a:xfrm>
        </p:grpSpPr>
        <p:sp>
          <p:nvSpPr>
            <p:cNvPr id="17" name="Rounded Rectangle 14"/>
            <p:cNvSpPr/>
            <p:nvPr/>
          </p:nvSpPr>
          <p:spPr>
            <a:xfrm>
              <a:off x="4276725" y="4408771"/>
              <a:ext cx="1482725" cy="1482725"/>
            </a:xfrm>
            <a:prstGeom prst="roundRect">
              <a:avLst>
                <a:gd name="adj" fmla="val 6631"/>
              </a:avLst>
            </a:pr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800" b="1" dirty="0">
                  <a:solidFill>
                    <a:schemeClr val="bg1"/>
                  </a:solidFill>
                  <a:latin typeface="微软雅黑" pitchFamily="34" charset="-122"/>
                  <a:ea typeface="微软雅黑" pitchFamily="34" charset="-122"/>
                </a:rPr>
                <a:t>提高业务能力</a:t>
              </a:r>
              <a:endParaRPr lang="en-US" altLang="zh-CN" sz="2800" b="1" dirty="0">
                <a:solidFill>
                  <a:schemeClr val="bg1"/>
                </a:solidFill>
                <a:latin typeface="微软雅黑" pitchFamily="34" charset="-122"/>
                <a:ea typeface="微软雅黑" pitchFamily="34" charset="-122"/>
              </a:endParaRPr>
            </a:p>
          </p:txBody>
        </p:sp>
        <p:sp>
          <p:nvSpPr>
            <p:cNvPr id="18" name="Rounded Rectangle 15"/>
            <p:cNvSpPr/>
            <p:nvPr/>
          </p:nvSpPr>
          <p:spPr>
            <a:xfrm>
              <a:off x="4179888" y="4313521"/>
              <a:ext cx="1674812" cy="1674813"/>
            </a:xfrm>
            <a:prstGeom prst="roundRect">
              <a:avLst>
                <a:gd name="adj" fmla="val 6631"/>
              </a:avLst>
            </a:prstGeom>
            <a:noFill/>
            <a:ln w="3175">
              <a:solidFill>
                <a:srgbClr val="40404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grpSp>
      <p:grpSp>
        <p:nvGrpSpPr>
          <p:cNvPr id="20" name="组合 19"/>
          <p:cNvGrpSpPr/>
          <p:nvPr/>
        </p:nvGrpSpPr>
        <p:grpSpPr>
          <a:xfrm>
            <a:off x="6352290" y="4315955"/>
            <a:ext cx="1674813" cy="1674813"/>
            <a:chOff x="6337300" y="4313521"/>
            <a:chExt cx="1674813" cy="1674813"/>
          </a:xfrm>
        </p:grpSpPr>
        <p:sp>
          <p:nvSpPr>
            <p:cNvPr id="21" name="Rounded Rectangle 16"/>
            <p:cNvSpPr/>
            <p:nvPr/>
          </p:nvSpPr>
          <p:spPr>
            <a:xfrm>
              <a:off x="6432550" y="4408771"/>
              <a:ext cx="1482725" cy="1482725"/>
            </a:xfrm>
            <a:prstGeom prst="roundRect">
              <a:avLst>
                <a:gd name="adj" fmla="val 6631"/>
              </a:avLst>
            </a:pr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2800" b="1" dirty="0">
                  <a:solidFill>
                    <a:schemeClr val="bg1"/>
                  </a:solidFill>
                  <a:latin typeface="微软雅黑" pitchFamily="34" charset="-122"/>
                  <a:ea typeface="微软雅黑" pitchFamily="34" charset="-122"/>
                </a:rPr>
                <a:t>锻炼心理素质</a:t>
              </a:r>
              <a:endParaRPr lang="en-US" altLang="zh-CN" sz="2800" b="1" dirty="0">
                <a:solidFill>
                  <a:schemeClr val="bg1"/>
                </a:solidFill>
                <a:latin typeface="微软雅黑" pitchFamily="34" charset="-122"/>
                <a:ea typeface="微软雅黑" pitchFamily="34" charset="-122"/>
              </a:endParaRPr>
            </a:p>
          </p:txBody>
        </p:sp>
        <p:sp>
          <p:nvSpPr>
            <p:cNvPr id="22" name="Rounded Rectangle 17"/>
            <p:cNvSpPr/>
            <p:nvPr/>
          </p:nvSpPr>
          <p:spPr>
            <a:xfrm>
              <a:off x="6337300" y="4313521"/>
              <a:ext cx="1674813" cy="1674813"/>
            </a:xfrm>
            <a:prstGeom prst="roundRect">
              <a:avLst>
                <a:gd name="adj" fmla="val 6631"/>
              </a:avLst>
            </a:prstGeom>
            <a:noFill/>
            <a:ln w="3175">
              <a:solidFill>
                <a:srgbClr val="8DC22A"/>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endParaRPr>
            </a:p>
          </p:txBody>
        </p:sp>
      </p:grpSp>
      <p:sp>
        <p:nvSpPr>
          <p:cNvPr id="23" name="文本框 22"/>
          <p:cNvSpPr txBox="1"/>
          <p:nvPr/>
        </p:nvSpPr>
        <p:spPr>
          <a:xfrm>
            <a:off x="8509703" y="4741345"/>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8509703" y="2698471"/>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392388" y="4741345"/>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412088" y="2698471"/>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88315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750" fill="hold"/>
                                        <p:tgtEl>
                                          <p:spTgt spid="16"/>
                                        </p:tgtEl>
                                        <p:attrNameLst>
                                          <p:attrName>ppt_w</p:attrName>
                                        </p:attrNameLst>
                                      </p:cBhvr>
                                      <p:tavLst>
                                        <p:tav tm="0">
                                          <p:val>
                                            <p:fltVal val="0"/>
                                          </p:val>
                                        </p:tav>
                                        <p:tav tm="100000">
                                          <p:val>
                                            <p:strVal val="#ppt_w"/>
                                          </p:val>
                                        </p:tav>
                                      </p:tavLst>
                                    </p:anim>
                                    <p:anim calcmode="lin" valueType="num">
                                      <p:cBhvr>
                                        <p:cTn id="16" dur="750" fill="hold"/>
                                        <p:tgtEl>
                                          <p:spTgt spid="16"/>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750" fill="hold"/>
                                        <p:tgtEl>
                                          <p:spTgt spid="20"/>
                                        </p:tgtEl>
                                        <p:attrNameLst>
                                          <p:attrName>ppt_w</p:attrName>
                                        </p:attrNameLst>
                                      </p:cBhvr>
                                      <p:tavLst>
                                        <p:tav tm="0">
                                          <p:val>
                                            <p:fltVal val="0"/>
                                          </p:val>
                                        </p:tav>
                                        <p:tav tm="100000">
                                          <p:val>
                                            <p:strVal val="#ppt_w"/>
                                          </p:val>
                                        </p:tav>
                                      </p:tavLst>
                                    </p:anim>
                                    <p:anim calcmode="lin" valueType="num">
                                      <p:cBhvr>
                                        <p:cTn id="20" dur="750" fill="hold"/>
                                        <p:tgtEl>
                                          <p:spTgt spid="20"/>
                                        </p:tgtEl>
                                        <p:attrNameLst>
                                          <p:attrName>ppt_h</p:attrName>
                                        </p:attrNameLst>
                                      </p:cBhvr>
                                      <p:tavLst>
                                        <p:tav tm="0">
                                          <p:val>
                                            <p:fltVal val="0"/>
                                          </p:val>
                                        </p:tav>
                                        <p:tav tm="100000">
                                          <p:val>
                                            <p:strVal val="#ppt_h"/>
                                          </p:val>
                                        </p:tav>
                                      </p:tavLst>
                                    </p:anim>
                                  </p:childTnLst>
                                </p:cTn>
                              </p:par>
                            </p:childTnLst>
                          </p:cTn>
                        </p:par>
                        <p:par>
                          <p:cTn id="21" fill="hold">
                            <p:stCondLst>
                              <p:cond delay="750"/>
                            </p:stCondLst>
                            <p:childTnLst>
                              <p:par>
                                <p:cTn id="22" presetID="50" presetClass="entr" presetSubtype="0" decel="10000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000" fill="hold"/>
                                        <p:tgtEl>
                                          <p:spTgt spid="23"/>
                                        </p:tgtEl>
                                        <p:attrNameLst>
                                          <p:attrName>ppt_w</p:attrName>
                                        </p:attrNameLst>
                                      </p:cBhvr>
                                      <p:tavLst>
                                        <p:tav tm="0">
                                          <p:val>
                                            <p:strVal val="#ppt_w+.3"/>
                                          </p:val>
                                        </p:tav>
                                        <p:tav tm="100000">
                                          <p:val>
                                            <p:strVal val="#ppt_w"/>
                                          </p:val>
                                        </p:tav>
                                      </p:tavLst>
                                    </p:anim>
                                    <p:anim calcmode="lin" valueType="num">
                                      <p:cBhvr>
                                        <p:cTn id="25" dur="1000" fill="hold"/>
                                        <p:tgtEl>
                                          <p:spTgt spid="23"/>
                                        </p:tgtEl>
                                        <p:attrNameLst>
                                          <p:attrName>ppt_h</p:attrName>
                                        </p:attrNameLst>
                                      </p:cBhvr>
                                      <p:tavLst>
                                        <p:tav tm="0">
                                          <p:val>
                                            <p:strVal val="#ppt_h"/>
                                          </p:val>
                                        </p:tav>
                                        <p:tav tm="100000">
                                          <p:val>
                                            <p:strVal val="#ppt_h"/>
                                          </p:val>
                                        </p:tav>
                                      </p:tavLst>
                                    </p:anim>
                                    <p:animEffect transition="in" filter="fade">
                                      <p:cBhvr>
                                        <p:cTn id="26" dur="1000"/>
                                        <p:tgtEl>
                                          <p:spTgt spid="23"/>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1000" fill="hold"/>
                                        <p:tgtEl>
                                          <p:spTgt spid="26"/>
                                        </p:tgtEl>
                                        <p:attrNameLst>
                                          <p:attrName>ppt_w</p:attrName>
                                        </p:attrNameLst>
                                      </p:cBhvr>
                                      <p:tavLst>
                                        <p:tav tm="0">
                                          <p:val>
                                            <p:strVal val="#ppt_w+.3"/>
                                          </p:val>
                                        </p:tav>
                                        <p:tav tm="100000">
                                          <p:val>
                                            <p:strVal val="#ppt_w"/>
                                          </p:val>
                                        </p:tav>
                                      </p:tavLst>
                                    </p:anim>
                                    <p:anim calcmode="lin" valueType="num">
                                      <p:cBhvr>
                                        <p:cTn id="30" dur="1000" fill="hold"/>
                                        <p:tgtEl>
                                          <p:spTgt spid="26"/>
                                        </p:tgtEl>
                                        <p:attrNameLst>
                                          <p:attrName>ppt_h</p:attrName>
                                        </p:attrNameLst>
                                      </p:cBhvr>
                                      <p:tavLst>
                                        <p:tav tm="0">
                                          <p:val>
                                            <p:strVal val="#ppt_h"/>
                                          </p:val>
                                        </p:tav>
                                        <p:tav tm="100000">
                                          <p:val>
                                            <p:strVal val="#ppt_h"/>
                                          </p:val>
                                        </p:tav>
                                      </p:tavLst>
                                    </p:anim>
                                    <p:animEffect transition="in" filter="fade">
                                      <p:cBhvr>
                                        <p:cTn id="31" dur="1000"/>
                                        <p:tgtEl>
                                          <p:spTgt spid="26"/>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1000" fill="hold"/>
                                        <p:tgtEl>
                                          <p:spTgt spid="24"/>
                                        </p:tgtEl>
                                        <p:attrNameLst>
                                          <p:attrName>ppt_w</p:attrName>
                                        </p:attrNameLst>
                                      </p:cBhvr>
                                      <p:tavLst>
                                        <p:tav tm="0">
                                          <p:val>
                                            <p:strVal val="#ppt_w+.3"/>
                                          </p:val>
                                        </p:tav>
                                        <p:tav tm="100000">
                                          <p:val>
                                            <p:strVal val="#ppt_w"/>
                                          </p:val>
                                        </p:tav>
                                      </p:tavLst>
                                    </p:anim>
                                    <p:anim calcmode="lin" valueType="num">
                                      <p:cBhvr>
                                        <p:cTn id="35" dur="1000" fill="hold"/>
                                        <p:tgtEl>
                                          <p:spTgt spid="24"/>
                                        </p:tgtEl>
                                        <p:attrNameLst>
                                          <p:attrName>ppt_h</p:attrName>
                                        </p:attrNameLst>
                                      </p:cBhvr>
                                      <p:tavLst>
                                        <p:tav tm="0">
                                          <p:val>
                                            <p:strVal val="#ppt_h"/>
                                          </p:val>
                                        </p:tav>
                                        <p:tav tm="100000">
                                          <p:val>
                                            <p:strVal val="#ppt_h"/>
                                          </p:val>
                                        </p:tav>
                                      </p:tavLst>
                                    </p:anim>
                                    <p:animEffect transition="in" filter="fade">
                                      <p:cBhvr>
                                        <p:cTn id="36" dur="1000"/>
                                        <p:tgtEl>
                                          <p:spTgt spid="24"/>
                                        </p:tgtEl>
                                      </p:cBhvr>
                                    </p:animEffect>
                                  </p:childTnLst>
                                </p:cTn>
                              </p:par>
                              <p:par>
                                <p:cTn id="37" presetID="50" presetClass="entr" presetSubtype="0" decel="10000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1000" fill="hold"/>
                                        <p:tgtEl>
                                          <p:spTgt spid="25"/>
                                        </p:tgtEl>
                                        <p:attrNameLst>
                                          <p:attrName>ppt_w</p:attrName>
                                        </p:attrNameLst>
                                      </p:cBhvr>
                                      <p:tavLst>
                                        <p:tav tm="0">
                                          <p:val>
                                            <p:strVal val="#ppt_w+.3"/>
                                          </p:val>
                                        </p:tav>
                                        <p:tav tm="100000">
                                          <p:val>
                                            <p:strVal val="#ppt_w"/>
                                          </p:val>
                                        </p:tav>
                                      </p:tavLst>
                                    </p:anim>
                                    <p:anim calcmode="lin" valueType="num">
                                      <p:cBhvr>
                                        <p:cTn id="40" dur="1000" fill="hold"/>
                                        <p:tgtEl>
                                          <p:spTgt spid="25"/>
                                        </p:tgtEl>
                                        <p:attrNameLst>
                                          <p:attrName>ppt_h</p:attrName>
                                        </p:attrNameLst>
                                      </p:cBhvr>
                                      <p:tavLst>
                                        <p:tav tm="0">
                                          <p:val>
                                            <p:strVal val="#ppt_h"/>
                                          </p:val>
                                        </p:tav>
                                        <p:tav tm="100000">
                                          <p:val>
                                            <p:strVal val="#ppt_h"/>
                                          </p:val>
                                        </p:tav>
                                      </p:tavLst>
                                    </p:anim>
                                    <p:animEffect transition="in" filter="fade">
                                      <p:cBhvr>
                                        <p:cTn id="41"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0" y="0"/>
            <a:ext cx="7540283" cy="6858000"/>
          </a:xfrm>
          <a:custGeom>
            <a:avLst/>
            <a:gdLst>
              <a:gd name="connsiteX0" fmla="*/ 0 w 7540283"/>
              <a:gd name="connsiteY0" fmla="*/ 0 h 6858000"/>
              <a:gd name="connsiteX1" fmla="*/ 14069 w 7540283"/>
              <a:gd name="connsiteY1" fmla="*/ 0 h 6858000"/>
              <a:gd name="connsiteX2" fmla="*/ 3938954 w 7540283"/>
              <a:gd name="connsiteY2" fmla="*/ 0 h 6858000"/>
              <a:gd name="connsiteX3" fmla="*/ 4111283 w 7540283"/>
              <a:gd name="connsiteY3" fmla="*/ 0 h 6858000"/>
              <a:gd name="connsiteX4" fmla="*/ 7540283 w 7540283"/>
              <a:gd name="connsiteY4" fmla="*/ 3429000 h 6858000"/>
              <a:gd name="connsiteX5" fmla="*/ 4111283 w 7540283"/>
              <a:gd name="connsiteY5" fmla="*/ 6858000 h 6858000"/>
              <a:gd name="connsiteX6" fmla="*/ 3938954 w 7540283"/>
              <a:gd name="connsiteY6" fmla="*/ 6858000 h 6858000"/>
              <a:gd name="connsiteX7" fmla="*/ 14069 w 7540283"/>
              <a:gd name="connsiteY7" fmla="*/ 6858000 h 6858000"/>
              <a:gd name="connsiteX8" fmla="*/ 0 w 7540283"/>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40283" h="6858000">
                <a:moveTo>
                  <a:pt x="0" y="0"/>
                </a:moveTo>
                <a:lnTo>
                  <a:pt x="14069" y="0"/>
                </a:lnTo>
                <a:lnTo>
                  <a:pt x="3938954" y="0"/>
                </a:lnTo>
                <a:lnTo>
                  <a:pt x="4111283" y="0"/>
                </a:lnTo>
                <a:lnTo>
                  <a:pt x="7540283" y="3429000"/>
                </a:lnTo>
                <a:lnTo>
                  <a:pt x="4111283" y="6858000"/>
                </a:lnTo>
                <a:lnTo>
                  <a:pt x="3938954" y="6858000"/>
                </a:lnTo>
                <a:lnTo>
                  <a:pt x="14069" y="6858000"/>
                </a:lnTo>
                <a:lnTo>
                  <a:pt x="0" y="6858000"/>
                </a:lnTo>
                <a:close/>
              </a:path>
            </a:pathLst>
          </a:cu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直角三角形 13"/>
          <p:cNvSpPr/>
          <p:nvPr/>
        </p:nvSpPr>
        <p:spPr>
          <a:xfrm rot="18900000">
            <a:off x="5110733" y="-2432939"/>
            <a:ext cx="4842760" cy="4865872"/>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5400000">
            <a:off x="-1705854" y="1716405"/>
            <a:ext cx="6858001" cy="3446294"/>
          </a:xfrm>
          <a:prstGeom prst="triangle">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20"/>
          <p:cNvSpPr>
            <a:spLocks noChangeArrowheads="1"/>
          </p:cNvSpPr>
          <p:nvPr/>
        </p:nvSpPr>
        <p:spPr bwMode="auto">
          <a:xfrm>
            <a:off x="6341723" y="669898"/>
            <a:ext cx="238078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600"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rPr>
              <a:t>目  录</a:t>
            </a:r>
            <a:endParaRPr lang="en-US" sz="6600" b="1" dirty="0">
              <a:solidFill>
                <a:schemeClr val="bg1"/>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2" name="组合 1"/>
          <p:cNvGrpSpPr/>
          <p:nvPr/>
        </p:nvGrpSpPr>
        <p:grpSpPr>
          <a:xfrm>
            <a:off x="8161632" y="3439552"/>
            <a:ext cx="3106590" cy="584775"/>
            <a:chOff x="8161632" y="3439552"/>
            <a:chExt cx="3106590" cy="584775"/>
          </a:xfrm>
        </p:grpSpPr>
        <p:sp>
          <p:nvSpPr>
            <p:cNvPr id="19" name="圆角矩形 18"/>
            <p:cNvSpPr/>
            <p:nvPr/>
          </p:nvSpPr>
          <p:spPr>
            <a:xfrm>
              <a:off x="8824240" y="3451951"/>
              <a:ext cx="2443982" cy="540000"/>
            </a:xfrm>
            <a:prstGeom prst="roundRect">
              <a:avLst/>
            </a:prstGeom>
            <a:noFill/>
            <a:ln>
              <a:solidFill>
                <a:srgbClr val="8DC2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8161632" y="3451951"/>
              <a:ext cx="540000" cy="540000"/>
            </a:xfrm>
            <a:prstGeom prst="round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16"/>
            <p:cNvSpPr>
              <a:spLocks noChangeArrowheads="1"/>
            </p:cNvSpPr>
            <p:nvPr/>
          </p:nvSpPr>
          <p:spPr bwMode="auto">
            <a:xfrm>
              <a:off x="9322981" y="3512481"/>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spcAft>
                  <a:spcPts val="0"/>
                </a:spcAft>
                <a:defRPr/>
              </a:pPr>
              <a:r>
                <a:rPr lang="zh-CN" altLang="en-US" sz="24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rPr>
                <a:t>基本资料</a:t>
              </a:r>
            </a:p>
          </p:txBody>
        </p:sp>
        <p:sp>
          <p:nvSpPr>
            <p:cNvPr id="48" name="文本框 17"/>
            <p:cNvSpPr>
              <a:spLocks noChangeArrowheads="1"/>
            </p:cNvSpPr>
            <p:nvPr/>
          </p:nvSpPr>
          <p:spPr bwMode="auto">
            <a:xfrm>
              <a:off x="8250296" y="3439552"/>
              <a:ext cx="3417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dirty="0">
                  <a:solidFill>
                    <a:srgbClr val="FEFEFE"/>
                  </a:solidFill>
                  <a:latin typeface="Impact" panose="020B0806030902050204" pitchFamily="34" charset="0"/>
                  <a:ea typeface="FZYaoTi" panose="02010601030101010101" pitchFamily="2" charset="-122"/>
                  <a:sym typeface="Impact" panose="020B0806030902050204" pitchFamily="34" charset="0"/>
                </a:rPr>
                <a:t>1</a:t>
              </a:r>
              <a:endParaRPr lang="zh-CN" altLang="en-US" sz="32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grpSp>
      <p:grpSp>
        <p:nvGrpSpPr>
          <p:cNvPr id="3" name="组合 2"/>
          <p:cNvGrpSpPr/>
          <p:nvPr/>
        </p:nvGrpSpPr>
        <p:grpSpPr>
          <a:xfrm>
            <a:off x="8161632" y="4208813"/>
            <a:ext cx="3106590" cy="584775"/>
            <a:chOff x="8161632" y="4208813"/>
            <a:chExt cx="3106590" cy="584775"/>
          </a:xfrm>
        </p:grpSpPr>
        <p:sp>
          <p:nvSpPr>
            <p:cNvPr id="26" name="圆角矩形 25"/>
            <p:cNvSpPr/>
            <p:nvPr/>
          </p:nvSpPr>
          <p:spPr>
            <a:xfrm>
              <a:off x="8824240" y="4231201"/>
              <a:ext cx="2443982" cy="540000"/>
            </a:xfrm>
            <a:prstGeom prst="roundRect">
              <a:avLst/>
            </a:prstGeom>
            <a:noFill/>
            <a:ln>
              <a:solidFill>
                <a:srgbClr val="0D0D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8161632" y="4231201"/>
              <a:ext cx="540000" cy="540000"/>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17"/>
            <p:cNvSpPr>
              <a:spLocks noChangeArrowheads="1"/>
            </p:cNvSpPr>
            <p:nvPr/>
          </p:nvSpPr>
          <p:spPr bwMode="auto">
            <a:xfrm>
              <a:off x="9322981" y="4291685"/>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defRPr/>
              </a:pPr>
              <a:r>
                <a:rPr lang="zh-CN" altLang="en-US" sz="2400" b="1" kern="100" dirty="0">
                  <a:solidFill>
                    <a:srgbClr val="262626"/>
                  </a:solidFill>
                  <a:latin typeface="微软雅黑" panose="020B0503020204020204" pitchFamily="34" charset="-122"/>
                  <a:ea typeface="微软雅黑" panose="020B0503020204020204" pitchFamily="34" charset="-122"/>
                  <a:cs typeface="Times New Roman" panose="02020603050405020304" pitchFamily="18" charset="0"/>
                </a:rPr>
                <a:t>岗位认知</a:t>
              </a:r>
            </a:p>
          </p:txBody>
        </p:sp>
        <p:sp>
          <p:nvSpPr>
            <p:cNvPr id="49" name="文本框 17"/>
            <p:cNvSpPr>
              <a:spLocks noChangeArrowheads="1"/>
            </p:cNvSpPr>
            <p:nvPr/>
          </p:nvSpPr>
          <p:spPr bwMode="auto">
            <a:xfrm>
              <a:off x="8251266" y="4208813"/>
              <a:ext cx="39145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dirty="0">
                  <a:solidFill>
                    <a:srgbClr val="FEFEFE"/>
                  </a:solidFill>
                  <a:latin typeface="Impact" panose="020B0806030902050204" pitchFamily="34" charset="0"/>
                  <a:ea typeface="FZYaoTi" panose="02010601030101010101" pitchFamily="2" charset="-122"/>
                  <a:sym typeface="Impact" panose="020B0806030902050204" pitchFamily="34" charset="0"/>
                </a:rPr>
                <a:t>2</a:t>
              </a:r>
              <a:endParaRPr lang="zh-CN" altLang="en-US" sz="32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grpSp>
      <p:grpSp>
        <p:nvGrpSpPr>
          <p:cNvPr id="4" name="组合 3"/>
          <p:cNvGrpSpPr/>
          <p:nvPr/>
        </p:nvGrpSpPr>
        <p:grpSpPr>
          <a:xfrm>
            <a:off x="8161632" y="4987030"/>
            <a:ext cx="3104638" cy="584775"/>
            <a:chOff x="8161632" y="4987030"/>
            <a:chExt cx="3104638" cy="584775"/>
          </a:xfrm>
        </p:grpSpPr>
        <p:sp>
          <p:nvSpPr>
            <p:cNvPr id="28" name="圆角矩形 27"/>
            <p:cNvSpPr/>
            <p:nvPr/>
          </p:nvSpPr>
          <p:spPr>
            <a:xfrm>
              <a:off x="8824239" y="5009418"/>
              <a:ext cx="2442031" cy="540000"/>
            </a:xfrm>
            <a:prstGeom prst="roundRect">
              <a:avLst/>
            </a:prstGeom>
            <a:noFill/>
            <a:ln>
              <a:solidFill>
                <a:srgbClr val="8DC2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8161632" y="5009418"/>
              <a:ext cx="540000" cy="540000"/>
            </a:xfrm>
            <a:prstGeom prst="round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18"/>
            <p:cNvSpPr>
              <a:spLocks noChangeArrowheads="1"/>
            </p:cNvSpPr>
            <p:nvPr/>
          </p:nvSpPr>
          <p:spPr bwMode="auto">
            <a:xfrm>
              <a:off x="9322981" y="5042137"/>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defRPr/>
              </a:pPr>
              <a:r>
                <a:rPr lang="zh-CN" altLang="en-US" sz="24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rPr>
                <a:t>胜任能力</a:t>
              </a:r>
            </a:p>
          </p:txBody>
        </p:sp>
        <p:sp>
          <p:nvSpPr>
            <p:cNvPr id="50" name="文本框 17"/>
            <p:cNvSpPr>
              <a:spLocks noChangeArrowheads="1"/>
            </p:cNvSpPr>
            <p:nvPr/>
          </p:nvSpPr>
          <p:spPr bwMode="auto">
            <a:xfrm>
              <a:off x="8259105" y="4987030"/>
              <a:ext cx="4026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dirty="0">
                  <a:solidFill>
                    <a:srgbClr val="FEFEFE"/>
                  </a:solidFill>
                  <a:latin typeface="Impact" panose="020B0806030902050204" pitchFamily="34" charset="0"/>
                  <a:ea typeface="FZYaoTi" panose="02010601030101010101" pitchFamily="2" charset="-122"/>
                  <a:sym typeface="Impact" panose="020B0806030902050204" pitchFamily="34" charset="0"/>
                </a:rPr>
                <a:t>3</a:t>
              </a:r>
              <a:endParaRPr lang="zh-CN" altLang="en-US" sz="32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grpSp>
      <p:grpSp>
        <p:nvGrpSpPr>
          <p:cNvPr id="5" name="组合 4"/>
          <p:cNvGrpSpPr/>
          <p:nvPr/>
        </p:nvGrpSpPr>
        <p:grpSpPr>
          <a:xfrm>
            <a:off x="8161632" y="5765247"/>
            <a:ext cx="3104638" cy="584775"/>
            <a:chOff x="8161632" y="5765247"/>
            <a:chExt cx="3104638" cy="584775"/>
          </a:xfrm>
        </p:grpSpPr>
        <p:sp>
          <p:nvSpPr>
            <p:cNvPr id="30" name="圆角矩形 29"/>
            <p:cNvSpPr/>
            <p:nvPr/>
          </p:nvSpPr>
          <p:spPr>
            <a:xfrm>
              <a:off x="8824239" y="5787635"/>
              <a:ext cx="2442031" cy="540000"/>
            </a:xfrm>
            <a:prstGeom prst="roundRect">
              <a:avLst/>
            </a:prstGeom>
            <a:noFill/>
            <a:ln>
              <a:solidFill>
                <a:srgbClr val="0D0D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8161632" y="5787635"/>
              <a:ext cx="540000" cy="540000"/>
            </a:xfrm>
            <a:prstGeom prst="round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文本框 19"/>
            <p:cNvSpPr>
              <a:spLocks noChangeArrowheads="1"/>
            </p:cNvSpPr>
            <p:nvPr/>
          </p:nvSpPr>
          <p:spPr bwMode="auto">
            <a:xfrm>
              <a:off x="9337368" y="5865970"/>
              <a:ext cx="1415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defRPr/>
              </a:pPr>
              <a:r>
                <a:rPr lang="zh-CN" altLang="en-US" sz="2400" b="1" kern="100" dirty="0">
                  <a:solidFill>
                    <a:srgbClr val="262626"/>
                  </a:solidFill>
                  <a:latin typeface="微软雅黑" panose="020B0503020204020204" pitchFamily="34" charset="-122"/>
                  <a:ea typeface="微软雅黑" panose="020B0503020204020204" pitchFamily="34" charset="-122"/>
                  <a:cs typeface="Times New Roman" panose="02020603050405020304" pitchFamily="18" charset="0"/>
                </a:rPr>
                <a:t>目标规划</a:t>
              </a:r>
              <a:endParaRPr lang="en-US" altLang="zh-CN" sz="2400" b="1" kern="100" dirty="0">
                <a:solidFill>
                  <a:srgbClr val="26262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51" name="文本框 17"/>
            <p:cNvSpPr>
              <a:spLocks noChangeArrowheads="1"/>
            </p:cNvSpPr>
            <p:nvPr/>
          </p:nvSpPr>
          <p:spPr bwMode="auto">
            <a:xfrm>
              <a:off x="8250296" y="5765247"/>
              <a:ext cx="4026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dirty="0">
                  <a:solidFill>
                    <a:srgbClr val="FEFEFE"/>
                  </a:solidFill>
                  <a:latin typeface="Impact" panose="020B0806030902050204" pitchFamily="34" charset="0"/>
                  <a:ea typeface="FZYaoTi" panose="02010601030101010101" pitchFamily="2" charset="-122"/>
                  <a:sym typeface="Impact" panose="020B0806030902050204" pitchFamily="34" charset="0"/>
                </a:rPr>
                <a:t>4</a:t>
              </a:r>
              <a:endParaRPr lang="zh-CN" altLang="en-US" sz="32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grpSp>
    </p:spTree>
    <p:extLst>
      <p:ext uri="{BB962C8B-B14F-4D97-AF65-F5344CB8AC3E}">
        <p14:creationId xmlns:p14="http://schemas.microsoft.com/office/powerpoint/2010/main" val="42302234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0-#ppt_w/2"/>
                                          </p:val>
                                        </p:tav>
                                        <p:tav tm="100000">
                                          <p:val>
                                            <p:strVal val="#ppt_x"/>
                                          </p:val>
                                        </p:tav>
                                      </p:tavLst>
                                    </p:anim>
                                    <p:anim calcmode="lin" valueType="num">
                                      <p:cBhvr additive="base">
                                        <p:cTn id="12" dur="75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43"/>
                                        </p:tgtEl>
                                        <p:attrNameLst>
                                          <p:attrName>style.visibility</p:attrName>
                                        </p:attrNameLst>
                                      </p:cBhvr>
                                      <p:to>
                                        <p:strVal val="visible"/>
                                      </p:to>
                                    </p:set>
                                    <p:anim by="(-#ppt_w*2)" calcmode="lin" valueType="num">
                                      <p:cBhvr rctx="PPT">
                                        <p:cTn id="20" dur="500" autoRev="1" fill="hold">
                                          <p:stCondLst>
                                            <p:cond delay="0"/>
                                          </p:stCondLst>
                                        </p:cTn>
                                        <p:tgtEl>
                                          <p:spTgt spid="43"/>
                                        </p:tgtEl>
                                        <p:attrNameLst>
                                          <p:attrName>ppt_w</p:attrName>
                                        </p:attrNameLst>
                                      </p:cBhvr>
                                    </p:anim>
                                    <p:anim by="(#ppt_w*0.50)" calcmode="lin" valueType="num">
                                      <p:cBhvr>
                                        <p:cTn id="21" dur="500" decel="50000" autoRev="1" fill="hold">
                                          <p:stCondLst>
                                            <p:cond delay="0"/>
                                          </p:stCondLst>
                                        </p:cTn>
                                        <p:tgtEl>
                                          <p:spTgt spid="43"/>
                                        </p:tgtEl>
                                        <p:attrNameLst>
                                          <p:attrName>ppt_x</p:attrName>
                                        </p:attrNameLst>
                                      </p:cBhvr>
                                    </p:anim>
                                    <p:anim from="(-#ppt_h/2)" to="(#ppt_y)" calcmode="lin" valueType="num">
                                      <p:cBhvr>
                                        <p:cTn id="22" dur="1000" fill="hold">
                                          <p:stCondLst>
                                            <p:cond delay="0"/>
                                          </p:stCondLst>
                                        </p:cTn>
                                        <p:tgtEl>
                                          <p:spTgt spid="43"/>
                                        </p:tgtEl>
                                        <p:attrNameLst>
                                          <p:attrName>ppt_y</p:attrName>
                                        </p:attrNameLst>
                                      </p:cBhvr>
                                    </p:anim>
                                    <p:animRot by="21600000">
                                      <p:cBhvr>
                                        <p:cTn id="23" dur="1000" fill="hold">
                                          <p:stCondLst>
                                            <p:cond delay="0"/>
                                          </p:stCondLst>
                                        </p:cTn>
                                        <p:tgtEl>
                                          <p:spTgt spid="43"/>
                                        </p:tgtEl>
                                        <p:attrNameLst>
                                          <p:attrName>r</p:attrName>
                                        </p:attrNameLst>
                                      </p:cBhvr>
                                    </p:animRot>
                                  </p:childTnLst>
                                </p:cTn>
                              </p:par>
                            </p:childTnLst>
                          </p:cTn>
                        </p:par>
                        <p:par>
                          <p:cTn id="24" fill="hold">
                            <p:stCondLst>
                              <p:cond delay="285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750" fill="hold"/>
                                        <p:tgtEl>
                                          <p:spTgt spid="2"/>
                                        </p:tgtEl>
                                        <p:attrNameLst>
                                          <p:attrName>ppt_x</p:attrName>
                                        </p:attrNameLst>
                                      </p:cBhvr>
                                      <p:tavLst>
                                        <p:tav tm="0">
                                          <p:val>
                                            <p:strVal val="1+#ppt_w/2"/>
                                          </p:val>
                                        </p:tav>
                                        <p:tav tm="100000">
                                          <p:val>
                                            <p:strVal val="#ppt_x"/>
                                          </p:val>
                                        </p:tav>
                                      </p:tavLst>
                                    </p:anim>
                                    <p:anim calcmode="lin" valueType="num">
                                      <p:cBhvr additive="base">
                                        <p:cTn id="28" dur="75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5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1+#ppt_w/2"/>
                                          </p:val>
                                        </p:tav>
                                        <p:tav tm="100000">
                                          <p:val>
                                            <p:strVal val="#ppt_x"/>
                                          </p:val>
                                        </p:tav>
                                      </p:tavLst>
                                    </p:anim>
                                    <p:anim calcmode="lin" valueType="num">
                                      <p:cBhvr additive="base">
                                        <p:cTn id="32" dur="75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5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750" fill="hold"/>
                                        <p:tgtEl>
                                          <p:spTgt spid="4"/>
                                        </p:tgtEl>
                                        <p:attrNameLst>
                                          <p:attrName>ppt_x</p:attrName>
                                        </p:attrNameLst>
                                      </p:cBhvr>
                                      <p:tavLst>
                                        <p:tav tm="0">
                                          <p:val>
                                            <p:strVal val="1+#ppt_w/2"/>
                                          </p:val>
                                        </p:tav>
                                        <p:tav tm="100000">
                                          <p:val>
                                            <p:strVal val="#ppt_x"/>
                                          </p:val>
                                        </p:tav>
                                      </p:tavLst>
                                    </p:anim>
                                    <p:anim calcmode="lin" valueType="num">
                                      <p:cBhvr additive="base">
                                        <p:cTn id="36" dur="75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75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750" fill="hold"/>
                                        <p:tgtEl>
                                          <p:spTgt spid="5"/>
                                        </p:tgtEl>
                                        <p:attrNameLst>
                                          <p:attrName>ppt_x</p:attrName>
                                        </p:attrNameLst>
                                      </p:cBhvr>
                                      <p:tavLst>
                                        <p:tav tm="0">
                                          <p:val>
                                            <p:strVal val="1+#ppt_w/2"/>
                                          </p:val>
                                        </p:tav>
                                        <p:tav tm="100000">
                                          <p:val>
                                            <p:strVal val="#ppt_x"/>
                                          </p:val>
                                        </p:tav>
                                      </p:tavLst>
                                    </p:anim>
                                    <p:anim calcmode="lin" valueType="num">
                                      <p:cBhvr additive="base">
                                        <p:cTn id="40"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3.1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自我评价</a:t>
            </a:r>
          </a:p>
        </p:txBody>
      </p:sp>
      <p:grpSp>
        <p:nvGrpSpPr>
          <p:cNvPr id="8" name="组合 7"/>
          <p:cNvGrpSpPr/>
          <p:nvPr/>
        </p:nvGrpSpPr>
        <p:grpSpPr>
          <a:xfrm>
            <a:off x="5509910" y="2185088"/>
            <a:ext cx="5249757" cy="1584178"/>
            <a:chOff x="695327" y="1340768"/>
            <a:chExt cx="5249757" cy="1584178"/>
          </a:xfrm>
        </p:grpSpPr>
        <p:grpSp>
          <p:nvGrpSpPr>
            <p:cNvPr id="10" name="组合 9"/>
            <p:cNvGrpSpPr/>
            <p:nvPr/>
          </p:nvGrpSpPr>
          <p:grpSpPr>
            <a:xfrm>
              <a:off x="695327" y="1340768"/>
              <a:ext cx="5249757" cy="1584178"/>
              <a:chOff x="695327" y="1340768"/>
              <a:chExt cx="5249757" cy="1584178"/>
            </a:xfrm>
          </p:grpSpPr>
          <p:sp>
            <p:nvSpPr>
              <p:cNvPr id="15" name="任意多边形 14"/>
              <p:cNvSpPr/>
              <p:nvPr/>
            </p:nvSpPr>
            <p:spPr>
              <a:xfrm rot="5400000">
                <a:off x="3652066" y="631927"/>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6" name="组合 15"/>
              <p:cNvGrpSpPr/>
              <p:nvPr/>
            </p:nvGrpSpPr>
            <p:grpSpPr>
              <a:xfrm>
                <a:off x="695327" y="1340768"/>
                <a:ext cx="2429687" cy="1584178"/>
                <a:chOff x="695327" y="1340768"/>
                <a:chExt cx="2429687" cy="1584178"/>
              </a:xfrm>
            </p:grpSpPr>
            <p:sp>
              <p:nvSpPr>
                <p:cNvPr id="17" name="同侧圆角矩形 16"/>
                <p:cNvSpPr/>
                <p:nvPr/>
              </p:nvSpPr>
              <p:spPr>
                <a:xfrm rot="16200000">
                  <a:off x="1019399" y="1016696"/>
                  <a:ext cx="1584178" cy="2232321"/>
                </a:xfrm>
                <a:prstGeom prst="round2Same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等腰三角形 17"/>
                <p:cNvSpPr/>
                <p:nvPr/>
              </p:nvSpPr>
              <p:spPr>
                <a:xfrm rot="5400000">
                  <a:off x="2872986" y="2024844"/>
                  <a:ext cx="288032" cy="216024"/>
                </a:xfrm>
                <a:prstGeom prst="triangl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12" name="TextBox 26"/>
            <p:cNvSpPr txBox="1"/>
            <p:nvPr/>
          </p:nvSpPr>
          <p:spPr>
            <a:xfrm>
              <a:off x="1072789" y="1711841"/>
              <a:ext cx="1739044" cy="861774"/>
            </a:xfrm>
            <a:prstGeom prst="rect">
              <a:avLst/>
            </a:prstGeom>
            <a:noFill/>
          </p:spPr>
          <p:txBody>
            <a:bodyPr wrap="square" lIns="0" tIns="0" rIns="0" bIns="0" rtlCol="0">
              <a:spAutoFit/>
            </a:bodyPr>
            <a:lstStyle/>
            <a:p>
              <a:pPr>
                <a:spcBef>
                  <a:spcPct val="0"/>
                </a:spcBef>
                <a:buFont typeface="Arial" charset="0"/>
                <a:buNone/>
              </a:pPr>
              <a:r>
                <a:rPr lang="en-US" altLang="zh-CN" sz="28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95%</a:t>
              </a: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辛勤     汗水</a:t>
              </a:r>
            </a:p>
          </p:txBody>
        </p:sp>
        <p:sp>
          <p:nvSpPr>
            <p:cNvPr id="13" name="TextBox 29"/>
            <p:cNvSpPr txBox="1"/>
            <p:nvPr/>
          </p:nvSpPr>
          <p:spPr>
            <a:xfrm>
              <a:off x="3503713" y="1711841"/>
              <a:ext cx="865579" cy="307777"/>
            </a:xfrm>
            <a:prstGeom prst="rect">
              <a:avLst/>
            </a:prstGeom>
            <a:noFill/>
          </p:spPr>
          <p:txBody>
            <a:bodyPr wrap="square" lIns="0" tIns="0" rIns="0" bIns="0" rtlCol="0">
              <a:spAutoFit/>
            </a:bodyPr>
            <a:lstStyle/>
            <a:p>
              <a:pPr algn="just"/>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14" name="TextBox 29"/>
            <p:cNvSpPr txBox="1"/>
            <p:nvPr/>
          </p:nvSpPr>
          <p:spPr>
            <a:xfrm>
              <a:off x="3281882" y="1726398"/>
              <a:ext cx="2594821" cy="840230"/>
            </a:xfrm>
            <a:prstGeom prst="rect">
              <a:avLst/>
            </a:prstGeom>
            <a:noFill/>
          </p:spPr>
          <p:txBody>
            <a:bodyPr wrap="square" lIns="0" tIns="0" rIns="0" bIns="0" rtlCol="0">
              <a:spAutoFit/>
            </a:bodyPr>
            <a:lstStyle/>
            <a:p>
              <a:pPr>
                <a:lnSpc>
                  <a:spcPct val="13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grpSp>
      <p:grpSp>
        <p:nvGrpSpPr>
          <p:cNvPr id="20" name="组合 19"/>
          <p:cNvGrpSpPr/>
          <p:nvPr/>
        </p:nvGrpSpPr>
        <p:grpSpPr>
          <a:xfrm>
            <a:off x="5509911" y="4493219"/>
            <a:ext cx="5249756" cy="1584179"/>
            <a:chOff x="695328" y="3080719"/>
            <a:chExt cx="5249756" cy="1584178"/>
          </a:xfrm>
        </p:grpSpPr>
        <p:grpSp>
          <p:nvGrpSpPr>
            <p:cNvPr id="21" name="组合 20"/>
            <p:cNvGrpSpPr/>
            <p:nvPr/>
          </p:nvGrpSpPr>
          <p:grpSpPr>
            <a:xfrm>
              <a:off x="695328" y="3080719"/>
              <a:ext cx="5249756" cy="1584178"/>
              <a:chOff x="695328" y="3080719"/>
              <a:chExt cx="5249756" cy="1584178"/>
            </a:xfrm>
          </p:grpSpPr>
          <p:sp>
            <p:nvSpPr>
              <p:cNvPr id="24" name="任意多边形 23"/>
              <p:cNvSpPr/>
              <p:nvPr/>
            </p:nvSpPr>
            <p:spPr>
              <a:xfrm rot="5400000">
                <a:off x="3652066" y="2371878"/>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5" name="组合 24"/>
              <p:cNvGrpSpPr/>
              <p:nvPr/>
            </p:nvGrpSpPr>
            <p:grpSpPr>
              <a:xfrm>
                <a:off x="695328" y="3080719"/>
                <a:ext cx="2429686" cy="1584178"/>
                <a:chOff x="695328" y="3080719"/>
                <a:chExt cx="2429686" cy="1584178"/>
              </a:xfrm>
            </p:grpSpPr>
            <p:sp>
              <p:nvSpPr>
                <p:cNvPr id="26" name="同侧圆角矩形 25"/>
                <p:cNvSpPr/>
                <p:nvPr/>
              </p:nvSpPr>
              <p:spPr>
                <a:xfrm rot="16200000">
                  <a:off x="1019401" y="2756646"/>
                  <a:ext cx="1584178" cy="2232324"/>
                </a:xfrm>
                <a:prstGeom prst="round2Same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7" name="等腰三角形 26"/>
                <p:cNvSpPr/>
                <p:nvPr/>
              </p:nvSpPr>
              <p:spPr>
                <a:xfrm rot="5400000">
                  <a:off x="2872986" y="3764795"/>
                  <a:ext cx="288032" cy="216024"/>
                </a:xfrm>
                <a:prstGeom prst="triangl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22" name="TextBox 26"/>
            <p:cNvSpPr txBox="1"/>
            <p:nvPr/>
          </p:nvSpPr>
          <p:spPr>
            <a:xfrm>
              <a:off x="1056443" y="3464094"/>
              <a:ext cx="1739044" cy="861773"/>
            </a:xfrm>
            <a:prstGeom prst="rect">
              <a:avLst/>
            </a:prstGeom>
            <a:noFill/>
          </p:spPr>
          <p:txBody>
            <a:bodyPr wrap="square" lIns="0" tIns="0" rIns="0" bIns="0" rtlCol="0">
              <a:spAutoFit/>
            </a:bodyPr>
            <a:lstStyle/>
            <a:p>
              <a:pPr>
                <a:spcBef>
                  <a:spcPct val="0"/>
                </a:spcBef>
                <a:buFont typeface="Arial" charset="0"/>
                <a:buNone/>
              </a:pPr>
              <a:r>
                <a:rPr lang="en-US" altLang="zh-CN" sz="28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5%</a:t>
              </a:r>
              <a:r>
                <a:rPr lang="zh-CN" altLang="en-US" sz="2800" b="1" dirty="0">
                  <a:solidFill>
                    <a:schemeClr val="bg1"/>
                  </a:solidFill>
                  <a:latin typeface="方正兰亭黑简体" panose="02000000000000000000" pitchFamily="2" charset="-122"/>
                  <a:ea typeface="方正兰亭黑简体" panose="02000000000000000000" pitchFamily="2" charset="-122"/>
                  <a:cs typeface="Arial" panose="020B0604020202020204" pitchFamily="34" charset="0"/>
                </a:rPr>
                <a:t>天赋和</a:t>
              </a: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运气</a:t>
              </a:r>
            </a:p>
          </p:txBody>
        </p:sp>
        <p:sp>
          <p:nvSpPr>
            <p:cNvPr id="23" name="TextBox 29"/>
            <p:cNvSpPr txBox="1"/>
            <p:nvPr/>
          </p:nvSpPr>
          <p:spPr>
            <a:xfrm>
              <a:off x="3281882" y="3466349"/>
              <a:ext cx="2594821" cy="840229"/>
            </a:xfrm>
            <a:prstGeom prst="rect">
              <a:avLst/>
            </a:prstGeom>
            <a:noFill/>
          </p:spPr>
          <p:txBody>
            <a:bodyPr wrap="square" lIns="0" tIns="0" rIns="0" bIns="0" rtlCol="0">
              <a:spAutoFit/>
            </a:bodyPr>
            <a:lstStyle/>
            <a:p>
              <a:pPr>
                <a:lnSpc>
                  <a:spcPct val="130000"/>
                </a:lnSpc>
                <a:spcBef>
                  <a:spcPct val="0"/>
                </a:spcBef>
              </a:pPr>
              <a:r>
                <a:rPr lang="zh-CN" altLang="en-US" sz="1400" dirty="0">
                  <a:solidFill>
                    <a:schemeClr val="bg1"/>
                  </a:solidFill>
                  <a:latin typeface="微软雅黑" pitchFamily="34" charset="-122"/>
                  <a:ea typeface="微软雅黑" pitchFamily="34" charset="-122"/>
                  <a:sym typeface="微软雅黑" pitchFamily="34" charset="-122"/>
                </a:rPr>
                <a:t>右键点击图片选择设置图片格式可直接替换图片，在此录入上述图表的描述说明。</a:t>
              </a:r>
              <a:endParaRPr lang="en-US" altLang="zh-CN" sz="1400" dirty="0">
                <a:solidFill>
                  <a:schemeClr val="bg1"/>
                </a:solidFill>
                <a:latin typeface="微软雅黑" pitchFamily="34" charset="-122"/>
                <a:ea typeface="微软雅黑" pitchFamily="34" charset="-122"/>
                <a:sym typeface="微软雅黑" pitchFamily="34" charset="-122"/>
              </a:endParaRPr>
            </a:p>
          </p:txBody>
        </p:sp>
      </p:grpSp>
      <p:sp>
        <p:nvSpPr>
          <p:cNvPr id="28" name="任意多边形 27"/>
          <p:cNvSpPr/>
          <p:nvPr/>
        </p:nvSpPr>
        <p:spPr>
          <a:xfrm>
            <a:off x="1044742" y="2185088"/>
            <a:ext cx="4308702" cy="3887516"/>
          </a:xfrm>
          <a:custGeom>
            <a:avLst/>
            <a:gdLst>
              <a:gd name="connsiteX0" fmla="*/ 397979 w 4308702"/>
              <a:gd name="connsiteY0" fmla="*/ 0 h 3887516"/>
              <a:gd name="connsiteX1" fmla="*/ 3910723 w 4308702"/>
              <a:gd name="connsiteY1" fmla="*/ 0 h 3887516"/>
              <a:gd name="connsiteX2" fmla="*/ 3990922 w 4308702"/>
              <a:gd name="connsiteY2" fmla="*/ 8085 h 3887516"/>
              <a:gd name="connsiteX3" fmla="*/ 4308702 w 4308702"/>
              <a:gd name="connsiteY3" fmla="*/ 397988 h 3887516"/>
              <a:gd name="connsiteX4" fmla="*/ 4308702 w 4308702"/>
              <a:gd name="connsiteY4" fmla="*/ 3494320 h 3887516"/>
              <a:gd name="connsiteX5" fmla="*/ 3990922 w 4308702"/>
              <a:gd name="connsiteY5" fmla="*/ 3884224 h 3887516"/>
              <a:gd name="connsiteX6" fmla="*/ 3958259 w 4308702"/>
              <a:gd name="connsiteY6" fmla="*/ 3887516 h 3887516"/>
              <a:gd name="connsiteX7" fmla="*/ 350444 w 4308702"/>
              <a:gd name="connsiteY7" fmla="*/ 3887516 h 3887516"/>
              <a:gd name="connsiteX8" fmla="*/ 317781 w 4308702"/>
              <a:gd name="connsiteY8" fmla="*/ 3884224 h 3887516"/>
              <a:gd name="connsiteX9" fmla="*/ 0 w 4308702"/>
              <a:gd name="connsiteY9" fmla="*/ 3494320 h 3887516"/>
              <a:gd name="connsiteX10" fmla="*/ 0 w 4308702"/>
              <a:gd name="connsiteY10" fmla="*/ 397988 h 3887516"/>
              <a:gd name="connsiteX11" fmla="*/ 317781 w 4308702"/>
              <a:gd name="connsiteY11" fmla="*/ 8085 h 3887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08702" h="3887516">
                <a:moveTo>
                  <a:pt x="397979" y="0"/>
                </a:moveTo>
                <a:lnTo>
                  <a:pt x="3910723" y="0"/>
                </a:lnTo>
                <a:lnTo>
                  <a:pt x="3990922" y="8085"/>
                </a:lnTo>
                <a:cubicBezTo>
                  <a:pt x="4172279" y="45196"/>
                  <a:pt x="4308702" y="205661"/>
                  <a:pt x="4308702" y="397988"/>
                </a:cubicBezTo>
                <a:lnTo>
                  <a:pt x="4308702" y="3494320"/>
                </a:lnTo>
                <a:cubicBezTo>
                  <a:pt x="4308702" y="3686648"/>
                  <a:pt x="4172279" y="3847112"/>
                  <a:pt x="3990922" y="3884224"/>
                </a:cubicBezTo>
                <a:lnTo>
                  <a:pt x="3958259" y="3887516"/>
                </a:lnTo>
                <a:lnTo>
                  <a:pt x="350444" y="3887516"/>
                </a:lnTo>
                <a:lnTo>
                  <a:pt x="317781" y="3884224"/>
                </a:lnTo>
                <a:cubicBezTo>
                  <a:pt x="136424" y="3847112"/>
                  <a:pt x="0" y="3686648"/>
                  <a:pt x="0" y="3494320"/>
                </a:cubicBezTo>
                <a:lnTo>
                  <a:pt x="0" y="397988"/>
                </a:lnTo>
                <a:cubicBezTo>
                  <a:pt x="0" y="205661"/>
                  <a:pt x="136424" y="45196"/>
                  <a:pt x="317781" y="8085"/>
                </a:cubicBezTo>
                <a:close/>
              </a:path>
            </a:pathLst>
          </a:cu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12043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3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1+#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0580" y="0"/>
            <a:ext cx="9872030" cy="6858000"/>
          </a:xfrm>
          <a:custGeom>
            <a:avLst/>
            <a:gdLst>
              <a:gd name="connsiteX0" fmla="*/ 0 w 9872030"/>
              <a:gd name="connsiteY0" fmla="*/ 0 h 6858000"/>
              <a:gd name="connsiteX1" fmla="*/ 4962405 w 9872030"/>
              <a:gd name="connsiteY1" fmla="*/ 0 h 6858000"/>
              <a:gd name="connsiteX2" fmla="*/ 9872030 w 9872030"/>
              <a:gd name="connsiteY2" fmla="*/ 6858000 h 6858000"/>
              <a:gd name="connsiteX3" fmla="*/ 4835797 w 9872030"/>
              <a:gd name="connsiteY3" fmla="*/ 6858000 h 6858000"/>
              <a:gd name="connsiteX4" fmla="*/ 4825273 w 9872030"/>
              <a:gd name="connsiteY4" fmla="*/ 6843300 h 6858000"/>
              <a:gd name="connsiteX5" fmla="*/ 4899101 w 9872030"/>
              <a:gd name="connsiteY5" fmla="*/ 6843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030" h="6858000">
                <a:moveTo>
                  <a:pt x="0" y="0"/>
                </a:moveTo>
                <a:lnTo>
                  <a:pt x="4962405" y="0"/>
                </a:lnTo>
                <a:lnTo>
                  <a:pt x="9872030" y="6858000"/>
                </a:lnTo>
                <a:lnTo>
                  <a:pt x="4835797" y="6858000"/>
                </a:lnTo>
                <a:lnTo>
                  <a:pt x="4825273" y="6843300"/>
                </a:lnTo>
                <a:lnTo>
                  <a:pt x="4899101" y="6843300"/>
                </a:lnTo>
                <a:close/>
              </a:path>
            </a:pathLst>
          </a:cu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0" y="0"/>
            <a:ext cx="4923692" cy="685800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61845" y="0"/>
            <a:ext cx="4965895" cy="6884242"/>
            <a:chOff x="2494609" y="1"/>
            <a:chExt cx="5073809" cy="7033844"/>
          </a:xfrm>
          <a:solidFill>
            <a:srgbClr val="0D0D0D">
              <a:alpha val="50000"/>
            </a:srgbClr>
          </a:solidFill>
        </p:grpSpPr>
        <p:sp>
          <p:nvSpPr>
            <p:cNvPr id="7" name="等腰三角形 6"/>
            <p:cNvSpPr/>
            <p:nvPr/>
          </p:nvSpPr>
          <p:spPr>
            <a:xfrm>
              <a:off x="2494609" y="1"/>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2494609" y="3516923"/>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flipH="1">
            <a:off x="915384" y="4274361"/>
            <a:ext cx="1758815" cy="1862048"/>
          </a:xfrm>
          <a:prstGeom prst="rect">
            <a:avLst/>
          </a:prstGeom>
          <a:noFill/>
        </p:spPr>
        <p:txBody>
          <a:bodyPr wrap="none" rtlCol="0">
            <a:spAutoFit/>
          </a:bodyPr>
          <a:lstStyle/>
          <a:p>
            <a:r>
              <a:rPr lang="en-US" altLang="zh-CN" sz="11500" b="1" dirty="0">
                <a:solidFill>
                  <a:schemeClr val="bg1"/>
                </a:solidFill>
                <a:latin typeface="Impact" panose="020B0806030902050204" pitchFamily="34" charset="0"/>
              </a:rPr>
              <a:t>04</a:t>
            </a:r>
            <a:endParaRPr lang="zh-CN" altLang="en-US" sz="11500" b="1" dirty="0">
              <a:solidFill>
                <a:schemeClr val="bg1"/>
              </a:solidFill>
              <a:latin typeface="Impact" panose="020B0806030902050204" pitchFamily="34" charset="0"/>
            </a:endParaRPr>
          </a:p>
        </p:txBody>
      </p:sp>
      <p:sp>
        <p:nvSpPr>
          <p:cNvPr id="10" name="文本框 34"/>
          <p:cNvSpPr>
            <a:spLocks noChangeArrowheads="1"/>
          </p:cNvSpPr>
          <p:nvPr/>
        </p:nvSpPr>
        <p:spPr bwMode="auto">
          <a:xfrm>
            <a:off x="8114201" y="1579684"/>
            <a:ext cx="3262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defRPr/>
            </a:pPr>
            <a:r>
              <a:rPr lang="zh-CN" altLang="en-US" sz="60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rPr>
              <a:t>目标规划</a:t>
            </a:r>
            <a:endParaRPr lang="en-US" altLang="zh-CN" sz="60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3" name="直接连接符 35"/>
          <p:cNvSpPr>
            <a:spLocks noChangeShapeType="1"/>
          </p:cNvSpPr>
          <p:nvPr/>
        </p:nvSpPr>
        <p:spPr bwMode="auto">
          <a:xfrm rot="5400000">
            <a:off x="9646199" y="931984"/>
            <a:ext cx="0"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直接连接符 36"/>
          <p:cNvSpPr>
            <a:spLocks noChangeShapeType="1"/>
          </p:cNvSpPr>
          <p:nvPr/>
        </p:nvSpPr>
        <p:spPr bwMode="auto">
          <a:xfrm rot="5400000">
            <a:off x="9645405" y="-361034"/>
            <a:ext cx="1587"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83886285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by="(-#ppt_w*2)" calcmode="lin" valueType="num">
                                      <p:cBhvr rctx="PPT">
                                        <p:cTn id="20" dur="500" autoRev="1" fill="hold">
                                          <p:stCondLst>
                                            <p:cond delay="0"/>
                                          </p:stCondLst>
                                        </p:cTn>
                                        <p:tgtEl>
                                          <p:spTgt spid="9"/>
                                        </p:tgtEl>
                                        <p:attrNameLst>
                                          <p:attrName>ppt_w</p:attrName>
                                        </p:attrNameLst>
                                      </p:cBhvr>
                                    </p:anim>
                                    <p:anim by="(#ppt_w*0.50)" calcmode="lin" valueType="num">
                                      <p:cBhvr>
                                        <p:cTn id="21" dur="500" decel="50000" autoRev="1" fill="hold">
                                          <p:stCondLst>
                                            <p:cond delay="0"/>
                                          </p:stCondLst>
                                        </p:cTn>
                                        <p:tgtEl>
                                          <p:spTgt spid="9"/>
                                        </p:tgtEl>
                                        <p:attrNameLst>
                                          <p:attrName>ppt_x</p:attrName>
                                        </p:attrNameLst>
                                      </p:cBhvr>
                                    </p:anim>
                                    <p:anim from="(-#ppt_h/2)" to="(#ppt_y)" calcmode="lin" valueType="num">
                                      <p:cBhvr>
                                        <p:cTn id="22" dur="1000" fill="hold">
                                          <p:stCondLst>
                                            <p:cond delay="0"/>
                                          </p:stCondLst>
                                        </p:cTn>
                                        <p:tgtEl>
                                          <p:spTgt spid="9"/>
                                        </p:tgtEl>
                                        <p:attrNameLst>
                                          <p:attrName>ppt_y</p:attrName>
                                        </p:attrNameLst>
                                      </p:cBhvr>
                                    </p:anim>
                                    <p:animRot by="21600000">
                                      <p:cBhvr>
                                        <p:cTn id="23" dur="1000" fill="hold">
                                          <p:stCondLst>
                                            <p:cond delay="0"/>
                                          </p:stCondLst>
                                        </p:cTn>
                                        <p:tgtEl>
                                          <p:spTgt spid="9"/>
                                        </p:tgtEl>
                                        <p:attrNameLst>
                                          <p:attrName>r</p:attrName>
                                        </p:attrNameLst>
                                      </p:cBhvr>
                                    </p:animRot>
                                  </p:childTnLst>
                                </p:cTn>
                              </p:par>
                            </p:childTnLst>
                          </p:cTn>
                        </p:par>
                        <p:par>
                          <p:cTn id="24" fill="hold">
                            <p:stCondLst>
                              <p:cond delay="2850"/>
                            </p:stCondLst>
                            <p:childTnLst>
                              <p:par>
                                <p:cTn id="25" presetID="16" presetClass="entr" presetSubtype="37"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par>
                                <p:cTn id="28" presetID="16" presetClass="entr" presetSubtype="37"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outVertical)">
                                      <p:cBhvr>
                                        <p:cTn id="30" dur="500"/>
                                        <p:tgtEl>
                                          <p:spTgt spid="13"/>
                                        </p:tgtEl>
                                      </p:cBhvr>
                                    </p:animEffect>
                                  </p:childTnLst>
                                </p:cTn>
                              </p:par>
                            </p:childTnLst>
                          </p:cTn>
                        </p:par>
                        <p:par>
                          <p:cTn id="31" fill="hold">
                            <p:stCondLst>
                              <p:cond delay="335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4.1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五年计划</a:t>
            </a:r>
          </a:p>
        </p:txBody>
      </p:sp>
      <p:sp>
        <p:nvSpPr>
          <p:cNvPr id="8" name="文本框 7"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90963" y="2077268"/>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4987200" y="2117489"/>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9514922" y="2117489"/>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2937783" y="5581338"/>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521485" y="5581338"/>
            <a:ext cx="2339102" cy="1261884"/>
          </a:xfrm>
          <a:prstGeom prst="rect">
            <a:avLst/>
          </a:prstGeom>
          <a:noFill/>
          <a:effectLst/>
        </p:spPr>
        <p:txBody>
          <a:bodyPr wrap="none" rtlCol="0">
            <a:spAutoFit/>
          </a:bodyPr>
          <a:lstStyle/>
          <a:p>
            <a:r>
              <a:rPr lang="zh-CN" altLang="en-US" sz="2000" dirty="0">
                <a:solidFill>
                  <a:srgbClr val="404040"/>
                </a:solidFill>
                <a:latin typeface="微软雅黑" panose="020B0503020204020204" pitchFamily="34" charset="-122"/>
                <a:ea typeface="微软雅黑" panose="020B0503020204020204" pitchFamily="34" charset="-122"/>
              </a:rPr>
              <a:t>单击此处输入标题</a:t>
            </a:r>
            <a:endParaRPr lang="en-US" altLang="zh-CN" sz="2000" dirty="0">
              <a:solidFill>
                <a:srgbClr val="404040"/>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707931" y="3704507"/>
            <a:ext cx="2319068" cy="1039840"/>
            <a:chOff x="2707931" y="3719285"/>
            <a:chExt cx="2319068" cy="1039840"/>
          </a:xfrm>
          <a:solidFill>
            <a:srgbClr val="404040"/>
          </a:solidFill>
        </p:grpSpPr>
        <p:sp>
          <p:nvSpPr>
            <p:cNvPr id="16" name="Freeform 6"/>
            <p:cNvSpPr>
              <a:spLocks/>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prstTxWarp prst="textNoShape">
                <a:avLst/>
              </a:prstTxWarp>
            </a:bodyPr>
            <a:lstStyle/>
            <a:p>
              <a:endParaRPr lang="en-US" sz="2400"/>
            </a:p>
          </p:txBody>
        </p:sp>
        <p:sp>
          <p:nvSpPr>
            <p:cNvPr id="17"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grpFill/>
            <a:ln w="9525">
              <a:noFill/>
              <a:round/>
              <a:headEnd/>
              <a:tailEnd/>
            </a:ln>
          </p:spPr>
          <p:txBody>
            <a:bodyPr vert="horz" wrap="square" lIns="121917" tIns="60959" rIns="121917" bIns="60959" numCol="1" anchor="t" anchorCtr="0" compatLnSpc="1">
              <a:prstTxWarp prst="textNoShape">
                <a:avLst/>
              </a:prstTxWarp>
            </a:bodyPr>
            <a:lstStyle/>
            <a:p>
              <a:endParaRPr lang="en-US" sz="2400" dirty="0"/>
            </a:p>
          </p:txBody>
        </p:sp>
      </p:grpSp>
      <p:grpSp>
        <p:nvGrpSpPr>
          <p:cNvPr id="18" name="组合 1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5027001" y="3704507"/>
            <a:ext cx="2316969" cy="1039840"/>
            <a:chOff x="5027001" y="3719285"/>
            <a:chExt cx="2316969" cy="1039840"/>
          </a:xfrm>
          <a:solidFill>
            <a:srgbClr val="8DC22A"/>
          </a:solidFill>
        </p:grpSpPr>
        <p:sp>
          <p:nvSpPr>
            <p:cNvPr id="20" name="Freeform 7"/>
            <p:cNvSpPr>
              <a:spLocks/>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prstTxWarp prst="textNoShape">
                <a:avLst/>
              </a:prstTxWarp>
            </a:bodyPr>
            <a:lstStyle/>
            <a:p>
              <a:endParaRPr lang="en-US" sz="2400"/>
            </a:p>
          </p:txBody>
        </p:sp>
        <p:grpSp>
          <p:nvGrpSpPr>
            <p:cNvPr id="21" name="Group 77"/>
            <p:cNvGrpSpPr/>
            <p:nvPr/>
          </p:nvGrpSpPr>
          <p:grpSpPr>
            <a:xfrm>
              <a:off x="5869058" y="3989143"/>
              <a:ext cx="653147" cy="500124"/>
              <a:chOff x="5552261" y="1554043"/>
              <a:chExt cx="363359" cy="278229"/>
            </a:xfrm>
            <a:grpFill/>
          </p:grpSpPr>
          <p:sp>
            <p:nvSpPr>
              <p:cNvPr id="22" name="Freeform 96"/>
              <p:cNvSpPr>
                <a:spLocks/>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endParaRPr lang="en-US" sz="2400" dirty="0"/>
              </a:p>
            </p:txBody>
          </p:sp>
          <p:sp>
            <p:nvSpPr>
              <p:cNvPr id="23"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endParaRPr lang="en-US" sz="2400" dirty="0"/>
              </a:p>
            </p:txBody>
          </p:sp>
          <p:sp>
            <p:nvSpPr>
              <p:cNvPr id="24" name="Rectangle 98"/>
              <p:cNvSpPr>
                <a:spLocks noChangeArrowheads="1"/>
              </p:cNvSpPr>
              <p:nvPr/>
            </p:nvSpPr>
            <p:spPr bwMode="auto">
              <a:xfrm>
                <a:off x="5710062" y="1715997"/>
                <a:ext cx="45679" cy="18688"/>
              </a:xfrm>
              <a:prstGeom prst="rect">
                <a:avLst/>
              </a:prstGeom>
              <a:grpFill/>
              <a:ln w="9525">
                <a:noFill/>
                <a:miter lim="800000"/>
                <a:headEnd/>
                <a:tailEnd/>
              </a:ln>
            </p:spPr>
            <p:txBody>
              <a:bodyPr vert="horz" wrap="square" lIns="162560" tIns="81280" rIns="162560" bIns="81280" numCol="1" anchor="t" anchorCtr="0" compatLnSpc="1">
                <a:prstTxWarp prst="textNoShape">
                  <a:avLst/>
                </a:prstTxWarp>
              </a:bodyPr>
              <a:lstStyle/>
              <a:p>
                <a:endParaRPr lang="en-US" sz="2400" dirty="0"/>
              </a:p>
            </p:txBody>
          </p:sp>
        </p:grpSp>
      </p:grpSp>
      <p:grpSp>
        <p:nvGrpSpPr>
          <p:cNvPr id="25" name="组合 2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343970" y="3704507"/>
            <a:ext cx="2316969" cy="1039840"/>
            <a:chOff x="7343970" y="3719285"/>
            <a:chExt cx="2316969" cy="1039840"/>
          </a:xfrm>
          <a:solidFill>
            <a:srgbClr val="404040"/>
          </a:solidFill>
        </p:grpSpPr>
        <p:sp>
          <p:nvSpPr>
            <p:cNvPr id="26" name="Freeform 8"/>
            <p:cNvSpPr>
              <a:spLocks/>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prstTxWarp prst="textNoShape">
                <a:avLst/>
              </a:prstTxWarp>
            </a:bodyPr>
            <a:lstStyle/>
            <a:p>
              <a:endParaRPr lang="en-US" sz="2400"/>
            </a:p>
          </p:txBody>
        </p:sp>
        <p:sp>
          <p:nvSpPr>
            <p:cNvPr id="27"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grpFill/>
            <a:ln w="9525">
              <a:noFill/>
              <a:round/>
              <a:headEnd/>
              <a:tailEnd/>
            </a:ln>
          </p:spPr>
          <p:txBody>
            <a:bodyPr vert="horz" wrap="square" lIns="121917" tIns="60959" rIns="121917" bIns="60959" numCol="1" anchor="t" anchorCtr="0" compatLnSpc="1">
              <a:prstTxWarp prst="textNoShape">
                <a:avLst/>
              </a:prstTxWarp>
            </a:bodyPr>
            <a:lstStyle/>
            <a:p>
              <a:endParaRPr lang="en-US" sz="2400" dirty="0"/>
            </a:p>
          </p:txBody>
        </p:sp>
      </p:grpSp>
      <p:grpSp>
        <p:nvGrpSpPr>
          <p:cNvPr id="28" name="组合 2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0963" y="3704507"/>
            <a:ext cx="2316969" cy="1039840"/>
            <a:chOff x="390963" y="3719285"/>
            <a:chExt cx="2316969" cy="1039840"/>
          </a:xfrm>
          <a:solidFill>
            <a:srgbClr val="8DC22A"/>
          </a:solidFill>
        </p:grpSpPr>
        <p:sp>
          <p:nvSpPr>
            <p:cNvPr id="29" name="Freeform 5"/>
            <p:cNvSpPr>
              <a:spLocks/>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prstTxWarp prst="textNoShape">
                <a:avLst/>
              </a:prstTxWarp>
            </a:bodyPr>
            <a:lstStyle/>
            <a:p>
              <a:pPr algn="ctr"/>
              <a:endParaRPr lang="en-US" sz="2400"/>
            </a:p>
          </p:txBody>
        </p:sp>
        <p:grpSp>
          <p:nvGrpSpPr>
            <p:cNvPr id="30" name="Group 40"/>
            <p:cNvGrpSpPr/>
            <p:nvPr/>
          </p:nvGrpSpPr>
          <p:grpSpPr>
            <a:xfrm>
              <a:off x="1212724" y="3976077"/>
              <a:ext cx="684405" cy="539203"/>
              <a:chOff x="1058564" y="1781841"/>
              <a:chExt cx="649993" cy="512092"/>
            </a:xfrm>
            <a:grpFill/>
          </p:grpSpPr>
          <p:sp>
            <p:nvSpPr>
              <p:cNvPr id="31"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en-US" sz="2400" dirty="0"/>
              </a:p>
            </p:txBody>
          </p:sp>
          <p:sp>
            <p:nvSpPr>
              <p:cNvPr id="32"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en-US" sz="2400" dirty="0"/>
              </a:p>
            </p:txBody>
          </p:sp>
        </p:grpSp>
      </p:grpSp>
      <p:grpSp>
        <p:nvGrpSpPr>
          <p:cNvPr id="33" name="组合 32"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9660939" y="3704507"/>
            <a:ext cx="2316969" cy="1039840"/>
            <a:chOff x="9660939" y="3719285"/>
            <a:chExt cx="2316969" cy="1039840"/>
          </a:xfrm>
          <a:solidFill>
            <a:srgbClr val="8DC22A"/>
          </a:solidFill>
        </p:grpSpPr>
        <p:sp>
          <p:nvSpPr>
            <p:cNvPr id="34" name="Freeform 9"/>
            <p:cNvSpPr>
              <a:spLocks/>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grpFill/>
            <a:ln>
              <a:noFill/>
            </a:ln>
            <a:effectLst/>
          </p:spPr>
          <p:txBody>
            <a:bodyPr vert="horz" wrap="square" lIns="91439" tIns="45719" rIns="91439" bIns="45719" numCol="1" anchor="t" anchorCtr="0" compatLnSpc="1">
              <a:prstTxWarp prst="textNoShape">
                <a:avLst/>
              </a:prstTxWarp>
            </a:bodyPr>
            <a:lstStyle/>
            <a:p>
              <a:endParaRPr lang="en-US" sz="2400"/>
            </a:p>
          </p:txBody>
        </p:sp>
        <p:sp>
          <p:nvSpPr>
            <p:cNvPr id="35"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grpFill/>
            <a:ln>
              <a:noFill/>
            </a:ln>
            <a:extLst/>
          </p:spPr>
          <p:txBody>
            <a:bodyPr vert="horz" wrap="square" lIns="91439" tIns="45719" rIns="91439" bIns="45719" numCol="1" anchor="t" anchorCtr="0" compatLnSpc="1">
              <a:prstTxWarp prst="textNoShape">
                <a:avLst/>
              </a:prstTxWarp>
            </a:bodyPr>
            <a:lstStyle/>
            <a:p>
              <a:endParaRPr lang="zh-CN" altLang="en-US" sz="2400">
                <a:solidFill>
                  <a:prstClr val="black"/>
                </a:solidFill>
              </a:endParaRPr>
            </a:p>
          </p:txBody>
        </p:sp>
      </p:grpSp>
      <p:cxnSp>
        <p:nvCxnSpPr>
          <p:cNvPr id="36"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453452" y="3086219"/>
            <a:ext cx="0" cy="546848"/>
          </a:xfrm>
          <a:prstGeom prst="line">
            <a:avLst/>
          </a:prstGeom>
          <a:ln w="28575">
            <a:solidFill>
              <a:srgbClr val="8DC22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092793" y="3086219"/>
            <a:ext cx="0" cy="546848"/>
          </a:xfrm>
          <a:prstGeom prst="line">
            <a:avLst/>
          </a:prstGeom>
          <a:ln w="28575">
            <a:solidFill>
              <a:srgbClr val="8DC22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8"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732132" y="3086219"/>
            <a:ext cx="0" cy="546848"/>
          </a:xfrm>
          <a:prstGeom prst="line">
            <a:avLst/>
          </a:prstGeom>
          <a:ln w="28575">
            <a:solidFill>
              <a:srgbClr val="8DC22A"/>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9"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3972536" y="4813622"/>
            <a:ext cx="0" cy="546848"/>
          </a:xfrm>
          <a:prstGeom prst="line">
            <a:avLst/>
          </a:prstGeom>
          <a:ln w="28575">
            <a:solidFill>
              <a:srgbClr val="404040"/>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40"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660504" y="4813622"/>
            <a:ext cx="0" cy="546848"/>
          </a:xfrm>
          <a:prstGeom prst="line">
            <a:avLst/>
          </a:prstGeom>
          <a:ln w="28575">
            <a:solidFill>
              <a:srgbClr val="404040"/>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787459" y="3984301"/>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2017</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2" name="矩形 41"/>
          <p:cNvSpPr/>
          <p:nvPr/>
        </p:nvSpPr>
        <p:spPr>
          <a:xfrm>
            <a:off x="3085859" y="3985774"/>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2018</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3" name="矩形 42"/>
          <p:cNvSpPr/>
          <p:nvPr/>
        </p:nvSpPr>
        <p:spPr>
          <a:xfrm>
            <a:off x="5418275" y="3958201"/>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2019</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5" name="矩形 44"/>
          <p:cNvSpPr/>
          <p:nvPr/>
        </p:nvSpPr>
        <p:spPr>
          <a:xfrm>
            <a:off x="7657386" y="3948239"/>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2020</a:t>
            </a:r>
            <a:endParaRPr lang="zh-CN" altLang="en-US" sz="2800" b="1" dirty="0">
              <a:solidFill>
                <a:schemeClr val="bg1"/>
              </a:solidFill>
              <a:latin typeface="Arial Black" panose="020B0A04020102020204" pitchFamily="34" charset="0"/>
              <a:ea typeface="方正姚体" panose="02010601030101010101" pitchFamily="2" charset="-122"/>
            </a:endParaRPr>
          </a:p>
        </p:txBody>
      </p:sp>
      <p:sp>
        <p:nvSpPr>
          <p:cNvPr id="46" name="矩形 45"/>
          <p:cNvSpPr/>
          <p:nvPr/>
        </p:nvSpPr>
        <p:spPr>
          <a:xfrm>
            <a:off x="10031407" y="3948239"/>
            <a:ext cx="1633085" cy="523220"/>
          </a:xfrm>
          <a:prstGeom prst="rect">
            <a:avLst/>
          </a:prstGeom>
          <a:effectLst/>
        </p:spPr>
        <p:txBody>
          <a:bodyPr wrap="square">
            <a:spAutoFit/>
          </a:bodyPr>
          <a:lstStyle/>
          <a:p>
            <a:pPr algn="ctr"/>
            <a:r>
              <a:rPr lang="en-US" altLang="zh-CN" sz="2800" b="1" dirty="0">
                <a:solidFill>
                  <a:schemeClr val="bg1"/>
                </a:solidFill>
                <a:latin typeface="Arial Black" panose="020B0A04020102020204" pitchFamily="34" charset="0"/>
                <a:ea typeface="方正姚体" panose="02010601030101010101" pitchFamily="2" charset="-122"/>
              </a:rPr>
              <a:t>2021</a:t>
            </a:r>
            <a:endParaRPr lang="zh-CN" altLang="en-US" sz="2800" b="1" dirty="0">
              <a:solidFill>
                <a:schemeClr val="bg1"/>
              </a:solidFill>
              <a:latin typeface="Arial Black" panose="020B0A04020102020204" pitchFamily="34" charset="0"/>
              <a:ea typeface="方正姚体" panose="02010601030101010101" pitchFamily="2" charset="-122"/>
            </a:endParaRPr>
          </a:p>
        </p:txBody>
      </p:sp>
    </p:spTree>
    <p:extLst>
      <p:ext uri="{BB962C8B-B14F-4D97-AF65-F5344CB8AC3E}">
        <p14:creationId xmlns:p14="http://schemas.microsoft.com/office/powerpoint/2010/main" val="158476562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750" fill="hold"/>
                                        <p:tgtEl>
                                          <p:spTgt spid="28"/>
                                        </p:tgtEl>
                                        <p:attrNameLst>
                                          <p:attrName>ppt_x</p:attrName>
                                        </p:attrNameLst>
                                      </p:cBhvr>
                                      <p:tavLst>
                                        <p:tav tm="0">
                                          <p:val>
                                            <p:strVal val="#ppt_x"/>
                                          </p:val>
                                        </p:tav>
                                        <p:tav tm="100000">
                                          <p:val>
                                            <p:strVal val="#ppt_x"/>
                                          </p:val>
                                        </p:tav>
                                      </p:tavLst>
                                    </p:anim>
                                    <p:anim calcmode="lin" valueType="num">
                                      <p:cBhvr additive="base">
                                        <p:cTn id="8" dur="75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1" decel="28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4" decel="28000"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1" decel="28000" fill="hold" nodeType="withEffect">
                                  <p:stCondLst>
                                    <p:cond delay="75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750" fill="hold"/>
                                        <p:tgtEl>
                                          <p:spTgt spid="25"/>
                                        </p:tgtEl>
                                        <p:attrNameLst>
                                          <p:attrName>ppt_x</p:attrName>
                                        </p:attrNameLst>
                                      </p:cBhvr>
                                      <p:tavLst>
                                        <p:tav tm="0">
                                          <p:val>
                                            <p:strVal val="#ppt_x"/>
                                          </p:val>
                                        </p:tav>
                                        <p:tav tm="100000">
                                          <p:val>
                                            <p:strVal val="#ppt_x"/>
                                          </p:val>
                                        </p:tav>
                                      </p:tavLst>
                                    </p:anim>
                                    <p:anim calcmode="lin" valueType="num">
                                      <p:cBhvr additive="base">
                                        <p:cTn id="20" dur="750" fill="hold"/>
                                        <p:tgtEl>
                                          <p:spTgt spid="25"/>
                                        </p:tgtEl>
                                        <p:attrNameLst>
                                          <p:attrName>ppt_y</p:attrName>
                                        </p:attrNameLst>
                                      </p:cBhvr>
                                      <p:tavLst>
                                        <p:tav tm="0">
                                          <p:val>
                                            <p:strVal val="0-#ppt_h/2"/>
                                          </p:val>
                                        </p:tav>
                                        <p:tav tm="100000">
                                          <p:val>
                                            <p:strVal val="#ppt_y"/>
                                          </p:val>
                                        </p:tav>
                                      </p:tavLst>
                                    </p:anim>
                                  </p:childTnLst>
                                </p:cTn>
                              </p:par>
                              <p:par>
                                <p:cTn id="21" presetID="2" presetClass="entr" presetSubtype="4" decel="28000" fill="hold" nodeType="withEffect">
                                  <p:stCondLst>
                                    <p:cond delay="10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750" fill="hold"/>
                                        <p:tgtEl>
                                          <p:spTgt spid="33"/>
                                        </p:tgtEl>
                                        <p:attrNameLst>
                                          <p:attrName>ppt_x</p:attrName>
                                        </p:attrNameLst>
                                      </p:cBhvr>
                                      <p:tavLst>
                                        <p:tav tm="0">
                                          <p:val>
                                            <p:strVal val="#ppt_x"/>
                                          </p:val>
                                        </p:tav>
                                        <p:tav tm="100000">
                                          <p:val>
                                            <p:strVal val="#ppt_x"/>
                                          </p:val>
                                        </p:tav>
                                      </p:tavLst>
                                    </p:anim>
                                    <p:anim calcmode="lin" valueType="num">
                                      <p:cBhvr additive="base">
                                        <p:cTn id="24" dur="750" fill="hold"/>
                                        <p:tgtEl>
                                          <p:spTgt spid="33"/>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22" presetClass="entr" presetSubtype="4"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down)">
                                      <p:cBhvr>
                                        <p:cTn id="28" dur="500"/>
                                        <p:tgtEl>
                                          <p:spTgt spid="36"/>
                                        </p:tgtEl>
                                      </p:cBhvr>
                                    </p:animEffect>
                                  </p:childTnLst>
                                </p:cTn>
                              </p:par>
                              <p:par>
                                <p:cTn id="29" presetID="22" presetClass="entr" presetSubtype="1"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up)">
                                      <p:cBhvr>
                                        <p:cTn id="31" dur="500"/>
                                        <p:tgtEl>
                                          <p:spTgt spid="39"/>
                                        </p:tgtEl>
                                      </p:cBhvr>
                                    </p:animEffect>
                                  </p:childTnLst>
                                </p:cTn>
                              </p:par>
                              <p:par>
                                <p:cTn id="32" presetID="22" presetClass="entr" presetSubtype="4"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down)">
                                      <p:cBhvr>
                                        <p:cTn id="34" dur="500"/>
                                        <p:tgtEl>
                                          <p:spTgt spid="37"/>
                                        </p:tgtEl>
                                      </p:cBhvr>
                                    </p:animEffect>
                                  </p:childTnLst>
                                </p:cTn>
                              </p:par>
                              <p:par>
                                <p:cTn id="35" presetID="22" presetClass="entr" presetSubtype="1"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up)">
                                      <p:cBhvr>
                                        <p:cTn id="37" dur="500"/>
                                        <p:tgtEl>
                                          <p:spTgt spid="40"/>
                                        </p:tgtEl>
                                      </p:cBhvr>
                                    </p:animEffect>
                                  </p:childTnLst>
                                </p:cTn>
                              </p:par>
                              <p:par>
                                <p:cTn id="38" presetID="22" presetClass="entr" presetSubtype="4" fill="hold" nodeType="with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500"/>
                                        <p:tgtEl>
                                          <p:spTgt spid="38"/>
                                        </p:tgtEl>
                                      </p:cBhvr>
                                    </p:animEffect>
                                  </p:childTnLst>
                                </p:cTn>
                              </p:par>
                            </p:childTnLst>
                          </p:cTn>
                        </p:par>
                        <p:par>
                          <p:cTn id="41" fill="hold">
                            <p:stCondLst>
                              <p:cond delay="2250"/>
                            </p:stCondLst>
                            <p:childTnLst>
                              <p:par>
                                <p:cTn id="42" presetID="50" presetClass="entr" presetSubtype="0" decel="10000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1000" fill="hold"/>
                                        <p:tgtEl>
                                          <p:spTgt spid="8"/>
                                        </p:tgtEl>
                                        <p:attrNameLst>
                                          <p:attrName>ppt_w</p:attrName>
                                        </p:attrNameLst>
                                      </p:cBhvr>
                                      <p:tavLst>
                                        <p:tav tm="0">
                                          <p:val>
                                            <p:strVal val="#ppt_w+.3"/>
                                          </p:val>
                                        </p:tav>
                                        <p:tav tm="100000">
                                          <p:val>
                                            <p:strVal val="#ppt_w"/>
                                          </p:val>
                                        </p:tav>
                                      </p:tavLst>
                                    </p:anim>
                                    <p:anim calcmode="lin" valueType="num">
                                      <p:cBhvr>
                                        <p:cTn id="45" dur="1000" fill="hold"/>
                                        <p:tgtEl>
                                          <p:spTgt spid="8"/>
                                        </p:tgtEl>
                                        <p:attrNameLst>
                                          <p:attrName>ppt_h</p:attrName>
                                        </p:attrNameLst>
                                      </p:cBhvr>
                                      <p:tavLst>
                                        <p:tav tm="0">
                                          <p:val>
                                            <p:strVal val="#ppt_h"/>
                                          </p:val>
                                        </p:tav>
                                        <p:tav tm="100000">
                                          <p:val>
                                            <p:strVal val="#ppt_h"/>
                                          </p:val>
                                        </p:tav>
                                      </p:tavLst>
                                    </p:anim>
                                    <p:animEffect transition="in" filter="fade">
                                      <p:cBhvr>
                                        <p:cTn id="46" dur="1000"/>
                                        <p:tgtEl>
                                          <p:spTgt spid="8"/>
                                        </p:tgtEl>
                                      </p:cBhvr>
                                    </p:animEffect>
                                  </p:childTnLst>
                                </p:cTn>
                              </p:par>
                              <p:par>
                                <p:cTn id="47" presetID="50" presetClass="entr" presetSubtype="0" decel="100000" fill="hold" grpId="0" nodeType="withEffect">
                                  <p:stCondLst>
                                    <p:cond delay="250"/>
                                  </p:stCondLst>
                                  <p:childTnLst>
                                    <p:set>
                                      <p:cBhvr>
                                        <p:cTn id="48" dur="1" fill="hold">
                                          <p:stCondLst>
                                            <p:cond delay="0"/>
                                          </p:stCondLst>
                                        </p:cTn>
                                        <p:tgtEl>
                                          <p:spTgt spid="10"/>
                                        </p:tgtEl>
                                        <p:attrNameLst>
                                          <p:attrName>style.visibility</p:attrName>
                                        </p:attrNameLst>
                                      </p:cBhvr>
                                      <p:to>
                                        <p:strVal val="visible"/>
                                      </p:to>
                                    </p:set>
                                    <p:anim calcmode="lin" valueType="num">
                                      <p:cBhvr>
                                        <p:cTn id="49" dur="1000" fill="hold"/>
                                        <p:tgtEl>
                                          <p:spTgt spid="10"/>
                                        </p:tgtEl>
                                        <p:attrNameLst>
                                          <p:attrName>ppt_w</p:attrName>
                                        </p:attrNameLst>
                                      </p:cBhvr>
                                      <p:tavLst>
                                        <p:tav tm="0">
                                          <p:val>
                                            <p:strVal val="#ppt_w+.3"/>
                                          </p:val>
                                        </p:tav>
                                        <p:tav tm="100000">
                                          <p:val>
                                            <p:strVal val="#ppt_w"/>
                                          </p:val>
                                        </p:tav>
                                      </p:tavLst>
                                    </p:anim>
                                    <p:anim calcmode="lin" valueType="num">
                                      <p:cBhvr>
                                        <p:cTn id="50" dur="1000" fill="hold"/>
                                        <p:tgtEl>
                                          <p:spTgt spid="10"/>
                                        </p:tgtEl>
                                        <p:attrNameLst>
                                          <p:attrName>ppt_h</p:attrName>
                                        </p:attrNameLst>
                                      </p:cBhvr>
                                      <p:tavLst>
                                        <p:tav tm="0">
                                          <p:val>
                                            <p:strVal val="#ppt_h"/>
                                          </p:val>
                                        </p:tav>
                                        <p:tav tm="100000">
                                          <p:val>
                                            <p:strVal val="#ppt_h"/>
                                          </p:val>
                                        </p:tav>
                                      </p:tavLst>
                                    </p:anim>
                                    <p:animEffect transition="in" filter="fade">
                                      <p:cBhvr>
                                        <p:cTn id="51" dur="1000"/>
                                        <p:tgtEl>
                                          <p:spTgt spid="10"/>
                                        </p:tgtEl>
                                      </p:cBhvr>
                                    </p:animEffect>
                                  </p:childTnLst>
                                </p:cTn>
                              </p:par>
                              <p:par>
                                <p:cTn id="52" presetID="50" presetClass="entr" presetSubtype="0" decel="100000" fill="hold" grpId="0" nodeType="withEffect">
                                  <p:stCondLst>
                                    <p:cond delay="50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000" fill="hold"/>
                                        <p:tgtEl>
                                          <p:spTgt spid="12"/>
                                        </p:tgtEl>
                                        <p:attrNameLst>
                                          <p:attrName>ppt_w</p:attrName>
                                        </p:attrNameLst>
                                      </p:cBhvr>
                                      <p:tavLst>
                                        <p:tav tm="0">
                                          <p:val>
                                            <p:strVal val="#ppt_w+.3"/>
                                          </p:val>
                                        </p:tav>
                                        <p:tav tm="100000">
                                          <p:val>
                                            <p:strVal val="#ppt_w"/>
                                          </p:val>
                                        </p:tav>
                                      </p:tavLst>
                                    </p:anim>
                                    <p:anim calcmode="lin" valueType="num">
                                      <p:cBhvr>
                                        <p:cTn id="55" dur="1000" fill="hold"/>
                                        <p:tgtEl>
                                          <p:spTgt spid="12"/>
                                        </p:tgtEl>
                                        <p:attrNameLst>
                                          <p:attrName>ppt_h</p:attrName>
                                        </p:attrNameLst>
                                      </p:cBhvr>
                                      <p:tavLst>
                                        <p:tav tm="0">
                                          <p:val>
                                            <p:strVal val="#ppt_h"/>
                                          </p:val>
                                        </p:tav>
                                        <p:tav tm="100000">
                                          <p:val>
                                            <p:strVal val="#ppt_h"/>
                                          </p:val>
                                        </p:tav>
                                      </p:tavLst>
                                    </p:anim>
                                    <p:animEffect transition="in" filter="fade">
                                      <p:cBhvr>
                                        <p:cTn id="56" dur="1000"/>
                                        <p:tgtEl>
                                          <p:spTgt spid="12"/>
                                        </p:tgtEl>
                                      </p:cBhvr>
                                    </p:animEffect>
                                  </p:childTnLst>
                                </p:cTn>
                              </p:par>
                              <p:par>
                                <p:cTn id="57" presetID="50" presetClass="entr" presetSubtype="0" decel="100000" fill="hold" grpId="0" nodeType="withEffect">
                                  <p:stCondLst>
                                    <p:cond delay="75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ppt_w</p:attrName>
                                        </p:attrNameLst>
                                      </p:cBhvr>
                                      <p:tavLst>
                                        <p:tav tm="0">
                                          <p:val>
                                            <p:strVal val="#ppt_w+.3"/>
                                          </p:val>
                                        </p:tav>
                                        <p:tav tm="100000">
                                          <p:val>
                                            <p:strVal val="#ppt_w"/>
                                          </p:val>
                                        </p:tav>
                                      </p:tavLst>
                                    </p:anim>
                                    <p:anim calcmode="lin" valueType="num">
                                      <p:cBhvr>
                                        <p:cTn id="60" dur="1000" fill="hold"/>
                                        <p:tgtEl>
                                          <p:spTgt spid="13"/>
                                        </p:tgtEl>
                                        <p:attrNameLst>
                                          <p:attrName>ppt_h</p:attrName>
                                        </p:attrNameLst>
                                      </p:cBhvr>
                                      <p:tavLst>
                                        <p:tav tm="0">
                                          <p:val>
                                            <p:strVal val="#ppt_h"/>
                                          </p:val>
                                        </p:tav>
                                        <p:tav tm="100000">
                                          <p:val>
                                            <p:strVal val="#ppt_h"/>
                                          </p:val>
                                        </p:tav>
                                      </p:tavLst>
                                    </p:anim>
                                    <p:animEffect transition="in" filter="fade">
                                      <p:cBhvr>
                                        <p:cTn id="61" dur="1000"/>
                                        <p:tgtEl>
                                          <p:spTgt spid="13"/>
                                        </p:tgtEl>
                                      </p:cBhvr>
                                    </p:animEffect>
                                  </p:childTnLst>
                                </p:cTn>
                              </p:par>
                              <p:par>
                                <p:cTn id="62" presetID="50" presetClass="entr" presetSubtype="0" decel="100000" fill="hold" grpId="0" nodeType="withEffect">
                                  <p:stCondLst>
                                    <p:cond delay="1000"/>
                                  </p:stCondLst>
                                  <p:childTnLst>
                                    <p:set>
                                      <p:cBhvr>
                                        <p:cTn id="63" dur="1" fill="hold">
                                          <p:stCondLst>
                                            <p:cond delay="0"/>
                                          </p:stCondLst>
                                        </p:cTn>
                                        <p:tgtEl>
                                          <p:spTgt spid="14"/>
                                        </p:tgtEl>
                                        <p:attrNameLst>
                                          <p:attrName>style.visibility</p:attrName>
                                        </p:attrNameLst>
                                      </p:cBhvr>
                                      <p:to>
                                        <p:strVal val="visible"/>
                                      </p:to>
                                    </p:set>
                                    <p:anim calcmode="lin" valueType="num">
                                      <p:cBhvr>
                                        <p:cTn id="64" dur="1000" fill="hold"/>
                                        <p:tgtEl>
                                          <p:spTgt spid="14"/>
                                        </p:tgtEl>
                                        <p:attrNameLst>
                                          <p:attrName>ppt_w</p:attrName>
                                        </p:attrNameLst>
                                      </p:cBhvr>
                                      <p:tavLst>
                                        <p:tav tm="0">
                                          <p:val>
                                            <p:strVal val="#ppt_w+.3"/>
                                          </p:val>
                                        </p:tav>
                                        <p:tav tm="100000">
                                          <p:val>
                                            <p:strVal val="#ppt_w"/>
                                          </p:val>
                                        </p:tav>
                                      </p:tavLst>
                                    </p:anim>
                                    <p:anim calcmode="lin" valueType="num">
                                      <p:cBhvr>
                                        <p:cTn id="65" dur="1000" fill="hold"/>
                                        <p:tgtEl>
                                          <p:spTgt spid="14"/>
                                        </p:tgtEl>
                                        <p:attrNameLst>
                                          <p:attrName>ppt_h</p:attrName>
                                        </p:attrNameLst>
                                      </p:cBhvr>
                                      <p:tavLst>
                                        <p:tav tm="0">
                                          <p:val>
                                            <p:strVal val="#ppt_h"/>
                                          </p:val>
                                        </p:tav>
                                        <p:tav tm="100000">
                                          <p:val>
                                            <p:strVal val="#ppt_h"/>
                                          </p:val>
                                        </p:tav>
                                      </p:tavLst>
                                    </p:anim>
                                    <p:animEffect transition="in" filter="fade">
                                      <p:cBhvr>
                                        <p:cTn id="66"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4.1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实现步骤</a:t>
            </a:r>
          </a:p>
        </p:txBody>
      </p:sp>
      <p:cxnSp>
        <p:nvCxnSpPr>
          <p:cNvPr id="8" name="肘形连接符 7"/>
          <p:cNvCxnSpPr>
            <a:stCxn id="12" idx="6"/>
            <a:endCxn id="38" idx="2"/>
          </p:cNvCxnSpPr>
          <p:nvPr/>
        </p:nvCxnSpPr>
        <p:spPr>
          <a:xfrm>
            <a:off x="4599817" y="2633106"/>
            <a:ext cx="5359962" cy="1096970"/>
          </a:xfrm>
          <a:prstGeom prst="bentConnector3">
            <a:avLst>
              <a:gd name="adj1" fmla="val 50000"/>
            </a:avLst>
          </a:prstGeom>
          <a:ln w="12700">
            <a:solidFill>
              <a:srgbClr val="8DC22A"/>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3843817" y="2255106"/>
            <a:ext cx="756000" cy="756000"/>
            <a:chOff x="4534974" y="2492893"/>
            <a:chExt cx="756000" cy="756000"/>
          </a:xfrm>
        </p:grpSpPr>
        <p:sp>
          <p:nvSpPr>
            <p:cNvPr id="12" name="椭圆 11"/>
            <p:cNvSpPr/>
            <p:nvPr/>
          </p:nvSpPr>
          <p:spPr>
            <a:xfrm>
              <a:off x="4534974" y="2492893"/>
              <a:ext cx="756000" cy="756000"/>
            </a:xfrm>
            <a:prstGeom prst="ellips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4687974" y="2629656"/>
              <a:ext cx="450000" cy="434596"/>
              <a:chOff x="5512720" y="2152017"/>
              <a:chExt cx="583915" cy="496874"/>
            </a:xfrm>
          </p:grpSpPr>
          <p:sp>
            <p:nvSpPr>
              <p:cNvPr id="1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1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16" name="肘形连接符 15"/>
          <p:cNvCxnSpPr>
            <a:stCxn id="18" idx="6"/>
            <a:endCxn id="40" idx="2"/>
          </p:cNvCxnSpPr>
          <p:nvPr/>
        </p:nvCxnSpPr>
        <p:spPr>
          <a:xfrm>
            <a:off x="4599817" y="4819738"/>
            <a:ext cx="2891928" cy="531731"/>
          </a:xfrm>
          <a:prstGeom prst="bentConnector3">
            <a:avLst>
              <a:gd name="adj1" fmla="val 50000"/>
            </a:avLst>
          </a:prstGeom>
          <a:ln w="12700">
            <a:solidFill>
              <a:srgbClr val="8DC22A"/>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843817" y="4441738"/>
            <a:ext cx="756000" cy="756000"/>
            <a:chOff x="4534974" y="4368345"/>
            <a:chExt cx="756000" cy="756000"/>
          </a:xfrm>
        </p:grpSpPr>
        <p:sp>
          <p:nvSpPr>
            <p:cNvPr id="18" name="椭圆 17"/>
            <p:cNvSpPr/>
            <p:nvPr/>
          </p:nvSpPr>
          <p:spPr>
            <a:xfrm>
              <a:off x="4534974" y="4368345"/>
              <a:ext cx="756000" cy="756000"/>
            </a:xfrm>
            <a:prstGeom prst="ellips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21" name="肘形连接符 20"/>
          <p:cNvCxnSpPr>
            <a:stCxn id="23" idx="6"/>
            <a:endCxn id="39" idx="2"/>
          </p:cNvCxnSpPr>
          <p:nvPr/>
        </p:nvCxnSpPr>
        <p:spPr>
          <a:xfrm>
            <a:off x="4599817" y="3726422"/>
            <a:ext cx="4125946" cy="985073"/>
          </a:xfrm>
          <a:prstGeom prst="bentConnector3">
            <a:avLst>
              <a:gd name="adj1" fmla="val 50000"/>
            </a:avLst>
          </a:prstGeom>
          <a:ln w="12700">
            <a:solidFill>
              <a:srgbClr val="8DC22A"/>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843817" y="3348422"/>
            <a:ext cx="756000" cy="756000"/>
            <a:chOff x="4534974" y="3430619"/>
            <a:chExt cx="756000" cy="756000"/>
          </a:xfrm>
        </p:grpSpPr>
        <p:sp>
          <p:nvSpPr>
            <p:cNvPr id="23" name="椭圆 22"/>
            <p:cNvSpPr/>
            <p:nvPr/>
          </p:nvSpPr>
          <p:spPr>
            <a:xfrm>
              <a:off x="4534974" y="3430619"/>
              <a:ext cx="756000"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4" name="Group 92"/>
            <p:cNvGrpSpPr/>
            <p:nvPr/>
          </p:nvGrpSpPr>
          <p:grpSpPr>
            <a:xfrm>
              <a:off x="4688410" y="3660828"/>
              <a:ext cx="474528" cy="295582"/>
              <a:chOff x="5172076" y="1938338"/>
              <a:chExt cx="471488" cy="293688"/>
            </a:xfrm>
            <a:solidFill>
              <a:schemeClr val="bg1"/>
            </a:solidFill>
          </p:grpSpPr>
          <p:sp>
            <p:nvSpPr>
              <p:cNvPr id="25"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26"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27"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28" name="直接连接符 27"/>
          <p:cNvCxnSpPr>
            <a:endCxn id="30" idx="6"/>
          </p:cNvCxnSpPr>
          <p:nvPr/>
        </p:nvCxnSpPr>
        <p:spPr>
          <a:xfrm flipH="1" flipV="1">
            <a:off x="4599817" y="5913053"/>
            <a:ext cx="1280086" cy="1"/>
          </a:xfrm>
          <a:prstGeom prst="line">
            <a:avLst/>
          </a:prstGeom>
          <a:ln w="12700">
            <a:solidFill>
              <a:srgbClr val="8DC22A"/>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3843817" y="5535053"/>
            <a:ext cx="756000" cy="756000"/>
            <a:chOff x="4534974" y="5306072"/>
            <a:chExt cx="756000" cy="756000"/>
          </a:xfrm>
        </p:grpSpPr>
        <p:sp>
          <p:nvSpPr>
            <p:cNvPr id="30" name="椭圆 29"/>
            <p:cNvSpPr/>
            <p:nvPr/>
          </p:nvSpPr>
          <p:spPr>
            <a:xfrm>
              <a:off x="4534974" y="5306072"/>
              <a:ext cx="756000"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9"/>
            <p:cNvGrpSpPr/>
            <p:nvPr/>
          </p:nvGrpSpPr>
          <p:grpSpPr>
            <a:xfrm>
              <a:off x="4659950" y="5504420"/>
              <a:ext cx="516045" cy="382660"/>
              <a:chOff x="4572000" y="3414713"/>
              <a:chExt cx="374651" cy="277813"/>
            </a:xfrm>
            <a:solidFill>
              <a:schemeClr val="bg1"/>
            </a:solidFill>
          </p:grpSpPr>
          <p:sp>
            <p:nvSpPr>
              <p:cNvPr id="32"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33"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34" name="任意多边形 33"/>
          <p:cNvSpPr/>
          <p:nvPr/>
        </p:nvSpPr>
        <p:spPr>
          <a:xfrm>
            <a:off x="9513228" y="2549234"/>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8279212" y="4326253"/>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7045194" y="5086354"/>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5055528" y="5625027"/>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959779" y="3586076"/>
            <a:ext cx="288000" cy="288000"/>
          </a:xfrm>
          <a:prstGeom prst="ellips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8725763" y="4567495"/>
            <a:ext cx="288000" cy="288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7491745" y="5207469"/>
            <a:ext cx="288000" cy="288000"/>
          </a:xfrm>
          <a:prstGeom prst="ellips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879903" y="5774487"/>
            <a:ext cx="288000" cy="288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2691935" y="2176429"/>
            <a:ext cx="1107977" cy="369324"/>
          </a:xfrm>
          <a:prstGeom prst="rect">
            <a:avLst/>
          </a:prstGeom>
        </p:spPr>
        <p:txBody>
          <a:bodyPr wrap="none" lIns="91431" tIns="45716" rIns="91431" bIns="45716">
            <a:spAutoFit/>
          </a:bodyPr>
          <a:lstStyle/>
          <a:p>
            <a:pPr algn="r"/>
            <a:r>
              <a:rPr lang="zh-CN" altLang="en-US" b="1" dirty="0">
                <a:solidFill>
                  <a:srgbClr val="404040"/>
                </a:solidFill>
                <a:latin typeface="微软雅黑" pitchFamily="34" charset="-122"/>
                <a:ea typeface="微软雅黑" pitchFamily="34" charset="-122"/>
              </a:rPr>
              <a:t>添加标题</a:t>
            </a:r>
            <a:endParaRPr lang="en-US" altLang="zh-CN" b="1" dirty="0">
              <a:solidFill>
                <a:srgbClr val="404040"/>
              </a:solidFill>
              <a:latin typeface="微软雅黑" pitchFamily="34" charset="-122"/>
              <a:ea typeface="微软雅黑" pitchFamily="34" charset="-122"/>
            </a:endParaRPr>
          </a:p>
        </p:txBody>
      </p:sp>
      <p:sp>
        <p:nvSpPr>
          <p:cNvPr id="43" name="矩形 42"/>
          <p:cNvSpPr/>
          <p:nvPr/>
        </p:nvSpPr>
        <p:spPr>
          <a:xfrm>
            <a:off x="1236886" y="2556406"/>
            <a:ext cx="2563026" cy="523220"/>
          </a:xfrm>
          <a:prstGeom prst="rect">
            <a:avLst/>
          </a:prstGeom>
        </p:spPr>
        <p:txBody>
          <a:bodyPr wrap="square">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5" name="矩形 44"/>
          <p:cNvSpPr/>
          <p:nvPr/>
        </p:nvSpPr>
        <p:spPr>
          <a:xfrm>
            <a:off x="2691935" y="3278250"/>
            <a:ext cx="1107977" cy="369324"/>
          </a:xfrm>
          <a:prstGeom prst="rect">
            <a:avLst/>
          </a:prstGeom>
        </p:spPr>
        <p:txBody>
          <a:bodyPr wrap="none" lIns="91431" tIns="45716" rIns="91431" bIns="45716">
            <a:spAutoFit/>
          </a:bodyPr>
          <a:lstStyle/>
          <a:p>
            <a:pPr algn="r"/>
            <a:r>
              <a:rPr lang="zh-CN" altLang="en-US" b="1" dirty="0">
                <a:solidFill>
                  <a:srgbClr val="404040"/>
                </a:solidFill>
                <a:latin typeface="微软雅黑" pitchFamily="34" charset="-122"/>
                <a:ea typeface="微软雅黑" pitchFamily="34" charset="-122"/>
              </a:rPr>
              <a:t>添加标题</a:t>
            </a:r>
            <a:endParaRPr lang="en-US" altLang="zh-CN" b="1" dirty="0">
              <a:solidFill>
                <a:srgbClr val="404040"/>
              </a:solidFill>
              <a:latin typeface="微软雅黑" pitchFamily="34" charset="-122"/>
              <a:ea typeface="微软雅黑" pitchFamily="34" charset="-122"/>
            </a:endParaRPr>
          </a:p>
        </p:txBody>
      </p:sp>
      <p:sp>
        <p:nvSpPr>
          <p:cNvPr id="46" name="矩形 45"/>
          <p:cNvSpPr/>
          <p:nvPr/>
        </p:nvSpPr>
        <p:spPr>
          <a:xfrm>
            <a:off x="1236886" y="3658227"/>
            <a:ext cx="2563026" cy="523220"/>
          </a:xfrm>
          <a:prstGeom prst="rect">
            <a:avLst/>
          </a:prstGeom>
        </p:spPr>
        <p:txBody>
          <a:bodyPr wrap="square">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7" name="矩形 46"/>
          <p:cNvSpPr/>
          <p:nvPr/>
        </p:nvSpPr>
        <p:spPr>
          <a:xfrm>
            <a:off x="2691935" y="4380071"/>
            <a:ext cx="1107977" cy="369324"/>
          </a:xfrm>
          <a:prstGeom prst="rect">
            <a:avLst/>
          </a:prstGeom>
        </p:spPr>
        <p:txBody>
          <a:bodyPr wrap="none" lIns="91431" tIns="45716" rIns="91431" bIns="45716">
            <a:spAutoFit/>
          </a:bodyPr>
          <a:lstStyle/>
          <a:p>
            <a:pPr algn="r"/>
            <a:r>
              <a:rPr lang="zh-CN" altLang="en-US" b="1" dirty="0">
                <a:solidFill>
                  <a:srgbClr val="404040"/>
                </a:solidFill>
                <a:latin typeface="微软雅黑" pitchFamily="34" charset="-122"/>
                <a:ea typeface="微软雅黑" pitchFamily="34" charset="-122"/>
              </a:rPr>
              <a:t>添加标题</a:t>
            </a:r>
            <a:endParaRPr lang="en-US" altLang="zh-CN" b="1" dirty="0">
              <a:solidFill>
                <a:srgbClr val="404040"/>
              </a:solidFill>
              <a:latin typeface="微软雅黑" pitchFamily="34" charset="-122"/>
              <a:ea typeface="微软雅黑" pitchFamily="34" charset="-122"/>
            </a:endParaRPr>
          </a:p>
        </p:txBody>
      </p:sp>
      <p:sp>
        <p:nvSpPr>
          <p:cNvPr id="48" name="矩形 47"/>
          <p:cNvSpPr/>
          <p:nvPr/>
        </p:nvSpPr>
        <p:spPr>
          <a:xfrm>
            <a:off x="1236886" y="4760048"/>
            <a:ext cx="2563026" cy="523220"/>
          </a:xfrm>
          <a:prstGeom prst="rect">
            <a:avLst/>
          </a:prstGeom>
        </p:spPr>
        <p:txBody>
          <a:bodyPr wrap="square">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2691935" y="5481892"/>
            <a:ext cx="1107977" cy="369324"/>
          </a:xfrm>
          <a:prstGeom prst="rect">
            <a:avLst/>
          </a:prstGeom>
        </p:spPr>
        <p:txBody>
          <a:bodyPr wrap="none" lIns="91431" tIns="45716" rIns="91431" bIns="45716">
            <a:spAutoFit/>
          </a:bodyPr>
          <a:lstStyle/>
          <a:p>
            <a:pPr algn="r"/>
            <a:r>
              <a:rPr lang="zh-CN" altLang="en-US" b="1" dirty="0">
                <a:solidFill>
                  <a:srgbClr val="404040"/>
                </a:solidFill>
                <a:latin typeface="微软雅黑" pitchFamily="34" charset="-122"/>
                <a:ea typeface="微软雅黑" pitchFamily="34" charset="-122"/>
              </a:rPr>
              <a:t>添加标题</a:t>
            </a:r>
            <a:endParaRPr lang="en-US" altLang="zh-CN" b="1" dirty="0">
              <a:solidFill>
                <a:srgbClr val="404040"/>
              </a:solidFill>
              <a:latin typeface="微软雅黑" pitchFamily="34" charset="-122"/>
              <a:ea typeface="微软雅黑" pitchFamily="34" charset="-122"/>
            </a:endParaRPr>
          </a:p>
        </p:txBody>
      </p:sp>
      <p:sp>
        <p:nvSpPr>
          <p:cNvPr id="50" name="矩形 49"/>
          <p:cNvSpPr/>
          <p:nvPr/>
        </p:nvSpPr>
        <p:spPr>
          <a:xfrm>
            <a:off x="1236886" y="5861869"/>
            <a:ext cx="2563026" cy="523220"/>
          </a:xfrm>
          <a:prstGeom prst="rect">
            <a:avLst/>
          </a:prstGeom>
        </p:spPr>
        <p:txBody>
          <a:bodyPr wrap="square">
            <a:spAutoFit/>
          </a:bodyPr>
          <a:lstStyle/>
          <a:p>
            <a:pPr algn="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351857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200"/>
                                        <p:tgtEl>
                                          <p:spTgt spid="3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wipe(down)">
                                      <p:cBhvr>
                                        <p:cTn id="10" dur="400"/>
                                        <p:tgtEl>
                                          <p:spTgt spid="3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600"/>
                                        <p:tgtEl>
                                          <p:spTgt spid="3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down)">
                                      <p:cBhvr>
                                        <p:cTn id="16" dur="900"/>
                                        <p:tgtEl>
                                          <p:spTgt spid="3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250"/>
                                        <p:tgtEl>
                                          <p:spTgt spid="41"/>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250"/>
                                        <p:tgtEl>
                                          <p:spTgt spid="40"/>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250"/>
                                        <p:tgtEl>
                                          <p:spTgt spid="39"/>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250"/>
                                        <p:tgtEl>
                                          <p:spTgt spid="38"/>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41"/>
                                        </p:tgtEl>
                                      </p:cBhvr>
                                    </p:animEffect>
                                    <p:animScale>
                                      <p:cBhvr>
                                        <p:cTn id="32" dur="250" autoRev="1" fill="hold"/>
                                        <p:tgtEl>
                                          <p:spTgt spid="41"/>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right)">
                                      <p:cBhvr>
                                        <p:cTn id="36" dur="250"/>
                                        <p:tgtEl>
                                          <p:spTgt spid="28"/>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500"/>
                                        <p:tgtEl>
                                          <p:spTgt spid="29"/>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randombar(horizontal)">
                                      <p:cBhvr>
                                        <p:cTn id="44" dur="500"/>
                                        <p:tgtEl>
                                          <p:spTgt spid="4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40"/>
                                        </p:tgtEl>
                                      </p:cBhvr>
                                    </p:animEffect>
                                    <p:animScale>
                                      <p:cBhvr>
                                        <p:cTn id="51" dur="250" autoRev="1" fill="hold"/>
                                        <p:tgtEl>
                                          <p:spTgt spid="40"/>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right)">
                                      <p:cBhvr>
                                        <p:cTn id="55" dur="500"/>
                                        <p:tgtEl>
                                          <p:spTgt spid="1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randombar(horizontal)">
                                      <p:cBhvr>
                                        <p:cTn id="63" dur="500"/>
                                        <p:tgtEl>
                                          <p:spTgt spid="4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randombar(horizontal)">
                                      <p:cBhvr>
                                        <p:cTn id="66" dur="500"/>
                                        <p:tgtEl>
                                          <p:spTgt spid="4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39"/>
                                        </p:tgtEl>
                                      </p:cBhvr>
                                    </p:animEffect>
                                    <p:animScale>
                                      <p:cBhvr>
                                        <p:cTn id="70" dur="250" autoRev="1" fill="hold"/>
                                        <p:tgtEl>
                                          <p:spTgt spid="39"/>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right)">
                                      <p:cBhvr>
                                        <p:cTn id="74" dur="600"/>
                                        <p:tgtEl>
                                          <p:spTgt spid="21"/>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randombar(horizontal)">
                                      <p:cBhvr>
                                        <p:cTn id="82" dur="500"/>
                                        <p:tgtEl>
                                          <p:spTgt spid="4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randombar(horizontal)">
                                      <p:cBhvr>
                                        <p:cTn id="85" dur="500"/>
                                        <p:tgtEl>
                                          <p:spTgt spid="4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38"/>
                                        </p:tgtEl>
                                      </p:cBhvr>
                                    </p:animEffect>
                                    <p:animScale>
                                      <p:cBhvr>
                                        <p:cTn id="89" dur="250" autoRev="1" fill="hold"/>
                                        <p:tgtEl>
                                          <p:spTgt spid="38"/>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right)">
                                      <p:cBhvr>
                                        <p:cTn id="93" dur="750"/>
                                        <p:tgtEl>
                                          <p:spTgt spid="8"/>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10"/>
                                        </p:tgtEl>
                                        <p:attrNameLst>
                                          <p:attrName>style.visibility</p:attrName>
                                        </p:attrNameLst>
                                      </p:cBhvr>
                                      <p:to>
                                        <p:strVal val="visible"/>
                                      </p:to>
                                    </p:set>
                                    <p:animEffect transition="in" filter="fade">
                                      <p:cBhvr>
                                        <p:cTn id="97" dur="500"/>
                                        <p:tgtEl>
                                          <p:spTgt spid="10"/>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randombar(horizontal)">
                                      <p:cBhvr>
                                        <p:cTn id="101" dur="500"/>
                                        <p:tgtEl>
                                          <p:spTgt spid="42"/>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randombar(horizontal)">
                                      <p:cBhvr>
                                        <p:cTn id="10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8" grpId="1" animBg="1"/>
      <p:bldP spid="39" grpId="0" animBg="1"/>
      <p:bldP spid="39" grpId="1" animBg="1"/>
      <p:bldP spid="40" grpId="0" animBg="1"/>
      <p:bldP spid="40" grpId="1" animBg="1"/>
      <p:bldP spid="41" grpId="0" animBg="1"/>
      <p:bldP spid="41" grpId="1" animBg="1"/>
      <p:bldP spid="42" grpId="0"/>
      <p:bldP spid="43" grpId="0"/>
      <p:bldP spid="45" grpId="0"/>
      <p:bldP spid="46" grpId="0"/>
      <p:bldP spid="47" grpId="0"/>
      <p:bldP spid="48" grpId="0"/>
      <p:bldP spid="49" grpId="0"/>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4.1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可行性评估</a:t>
            </a:r>
          </a:p>
        </p:txBody>
      </p:sp>
      <p:sp>
        <p:nvSpPr>
          <p:cNvPr id="8" name="圆角矩形 7"/>
          <p:cNvSpPr/>
          <p:nvPr/>
        </p:nvSpPr>
        <p:spPr>
          <a:xfrm>
            <a:off x="1651622" y="2400073"/>
            <a:ext cx="724033" cy="2984489"/>
          </a:xfrm>
          <a:prstGeom prst="roundRect">
            <a:avLst>
              <a:gd name="adj" fmla="val 0"/>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0" name="矩形 9"/>
          <p:cNvSpPr/>
          <p:nvPr/>
        </p:nvSpPr>
        <p:spPr>
          <a:xfrm>
            <a:off x="4918659" y="1838683"/>
            <a:ext cx="5825289" cy="1038171"/>
          </a:xfrm>
          <a:prstGeom prst="rect">
            <a:avLst/>
          </a:prstGeom>
          <a:noFill/>
          <a:ln>
            <a:solidFill>
              <a:srgbClr val="8DC22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12" name="矩形 11"/>
          <p:cNvSpPr/>
          <p:nvPr/>
        </p:nvSpPr>
        <p:spPr>
          <a:xfrm>
            <a:off x="4918659" y="3537786"/>
            <a:ext cx="5825289" cy="1080226"/>
          </a:xfrm>
          <a:prstGeom prst="rect">
            <a:avLst/>
          </a:prstGeom>
          <a:noFill/>
          <a:ln>
            <a:solidFill>
              <a:srgbClr val="40404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13" name="矩形 12"/>
          <p:cNvSpPr/>
          <p:nvPr/>
        </p:nvSpPr>
        <p:spPr>
          <a:xfrm>
            <a:off x="5111165" y="2141075"/>
            <a:ext cx="5632784" cy="646331"/>
          </a:xfrm>
          <a:prstGeom prst="rect">
            <a:avLst/>
          </a:prstGeom>
        </p:spPr>
        <p:txBody>
          <a:bodyPr wrap="square">
            <a:spAutoFit/>
          </a:bodyPr>
          <a:lstStyle/>
          <a:p>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pitchFamily="34" charset="-122"/>
                <a:ea typeface="微软雅黑" panose="020B0503020204020204" pitchFamily="34" charset="-122"/>
              </a:rPr>
              <a:t>单击添加文字内容，言简意赅不罗嗦。单击添加文字内容，言简意赅不罗嗦。</a:t>
            </a:r>
            <a:endParaRPr lang="zh-CN" altLang="en-US" sz="2000" dirty="0">
              <a:gradFill>
                <a:gsLst>
                  <a:gs pos="0">
                    <a:prstClr val="black">
                      <a:lumMod val="50000"/>
                      <a:lumOff val="50000"/>
                    </a:prstClr>
                  </a:gs>
                  <a:gs pos="100000">
                    <a:prstClr val="black">
                      <a:lumMod val="50000"/>
                      <a:lumOff val="50000"/>
                    </a:prstClr>
                  </a:gs>
                </a:gsLst>
                <a:lin ang="2700000" scaled="1"/>
              </a:gradFill>
              <a:latin typeface="微软雅黑" pitchFamily="34" charset="-122"/>
              <a:ea typeface="微软雅黑" pitchFamily="34" charset="-122"/>
            </a:endParaRPr>
          </a:p>
        </p:txBody>
      </p:sp>
      <p:grpSp>
        <p:nvGrpSpPr>
          <p:cNvPr id="14" name="组合 13"/>
          <p:cNvGrpSpPr/>
          <p:nvPr/>
        </p:nvGrpSpPr>
        <p:grpSpPr>
          <a:xfrm>
            <a:off x="6630931" y="1578971"/>
            <a:ext cx="2529636" cy="507531"/>
            <a:chOff x="4904651" y="1612051"/>
            <a:chExt cx="2529636" cy="677945"/>
          </a:xfrm>
        </p:grpSpPr>
        <p:sp>
          <p:nvSpPr>
            <p:cNvPr id="15" name="圆角矩形 14"/>
            <p:cNvSpPr/>
            <p:nvPr/>
          </p:nvSpPr>
          <p:spPr>
            <a:xfrm>
              <a:off x="4904651" y="1612051"/>
              <a:ext cx="2529636" cy="677945"/>
            </a:xfrm>
            <a:prstGeom prst="roundRect">
              <a:avLst>
                <a:gd name="adj" fmla="val 0"/>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16" name="矩形 15"/>
            <p:cNvSpPr/>
            <p:nvPr/>
          </p:nvSpPr>
          <p:spPr>
            <a:xfrm>
              <a:off x="5050444" y="1657627"/>
              <a:ext cx="2239192" cy="616679"/>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rPr>
                <a:t>计划额概况</a:t>
              </a:r>
            </a:p>
          </p:txBody>
        </p:sp>
      </p:grpSp>
      <p:sp>
        <p:nvSpPr>
          <p:cNvPr id="17" name="矩形 16"/>
          <p:cNvSpPr/>
          <p:nvPr/>
        </p:nvSpPr>
        <p:spPr>
          <a:xfrm>
            <a:off x="5111165" y="3825137"/>
            <a:ext cx="5632783" cy="646331"/>
          </a:xfrm>
          <a:prstGeom prst="rect">
            <a:avLst/>
          </a:prstGeom>
        </p:spPr>
        <p:txBody>
          <a:bodyPr wrap="square">
            <a:spAutoFit/>
          </a:bodyPr>
          <a:lstStyle/>
          <a:p>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pitchFamily="34" charset="-122"/>
                <a:ea typeface="微软雅黑" panose="020B0503020204020204" pitchFamily="34" charset="-122"/>
              </a:rPr>
              <a:t>单击添加文字内容，言简意赅不罗嗦。单击添加文字内容，言简意赅不罗嗦。</a:t>
            </a:r>
            <a:endParaRPr lang="zh-CN" altLang="en-US" sz="2000" dirty="0">
              <a:gradFill>
                <a:gsLst>
                  <a:gs pos="0">
                    <a:prstClr val="black">
                      <a:lumMod val="50000"/>
                      <a:lumOff val="50000"/>
                    </a:prstClr>
                  </a:gs>
                  <a:gs pos="100000">
                    <a:prstClr val="black">
                      <a:lumMod val="50000"/>
                      <a:lumOff val="50000"/>
                    </a:prstClr>
                  </a:gs>
                </a:gsLst>
                <a:lin ang="2700000" scaled="1"/>
              </a:gradFill>
              <a:latin typeface="微软雅黑" pitchFamily="34" charset="-122"/>
              <a:ea typeface="微软雅黑" pitchFamily="34" charset="-122"/>
            </a:endParaRPr>
          </a:p>
        </p:txBody>
      </p:sp>
      <p:grpSp>
        <p:nvGrpSpPr>
          <p:cNvPr id="18" name="组合 17"/>
          <p:cNvGrpSpPr/>
          <p:nvPr/>
        </p:nvGrpSpPr>
        <p:grpSpPr>
          <a:xfrm>
            <a:off x="6630931" y="3258593"/>
            <a:ext cx="2529636" cy="522567"/>
            <a:chOff x="4904651" y="3725928"/>
            <a:chExt cx="2529636" cy="522567"/>
          </a:xfrm>
        </p:grpSpPr>
        <p:sp>
          <p:nvSpPr>
            <p:cNvPr id="20" name="圆角矩形 19"/>
            <p:cNvSpPr/>
            <p:nvPr/>
          </p:nvSpPr>
          <p:spPr>
            <a:xfrm>
              <a:off x="4904651" y="3725928"/>
              <a:ext cx="2529636" cy="522567"/>
            </a:xfrm>
            <a:prstGeom prst="roundRect">
              <a:avLst>
                <a:gd name="adj" fmla="val 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21" name="矩形 20"/>
            <p:cNvSpPr/>
            <p:nvPr/>
          </p:nvSpPr>
          <p:spPr>
            <a:xfrm>
              <a:off x="5049873" y="3754535"/>
              <a:ext cx="2239192" cy="461665"/>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rPr>
                <a:t>销售额概况</a:t>
              </a:r>
            </a:p>
          </p:txBody>
        </p:sp>
      </p:grpSp>
      <p:sp>
        <p:nvSpPr>
          <p:cNvPr id="22" name="矩形 21"/>
          <p:cNvSpPr/>
          <p:nvPr/>
        </p:nvSpPr>
        <p:spPr>
          <a:xfrm>
            <a:off x="4918659" y="5174081"/>
            <a:ext cx="5825289" cy="1080226"/>
          </a:xfrm>
          <a:prstGeom prst="rect">
            <a:avLst/>
          </a:prstGeom>
          <a:noFill/>
          <a:ln>
            <a:solidFill>
              <a:srgbClr val="8DC22A"/>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83000">
                    <a:srgbClr val="C00000"/>
                  </a:gs>
                  <a:gs pos="100000">
                    <a:srgbClr val="C00000"/>
                  </a:gs>
                </a:gsLst>
                <a:lin ang="5400000" scaled="1"/>
              </a:gradFill>
            </a:endParaRPr>
          </a:p>
        </p:txBody>
      </p:sp>
      <p:sp>
        <p:nvSpPr>
          <p:cNvPr id="23" name="矩形 22"/>
          <p:cNvSpPr/>
          <p:nvPr/>
        </p:nvSpPr>
        <p:spPr>
          <a:xfrm>
            <a:off x="5111165" y="5461432"/>
            <a:ext cx="5632783" cy="646331"/>
          </a:xfrm>
          <a:prstGeom prst="rect">
            <a:avLst/>
          </a:prstGeom>
        </p:spPr>
        <p:txBody>
          <a:bodyPr wrap="square">
            <a:spAutoFit/>
          </a:bodyPr>
          <a:lstStyle/>
          <a:p>
            <a:r>
              <a:rPr lang="zh-CN" altLang="en-US" dirty="0">
                <a:gradFill>
                  <a:gsLst>
                    <a:gs pos="100000">
                      <a:prstClr val="black">
                        <a:lumMod val="85000"/>
                        <a:lumOff val="15000"/>
                      </a:prstClr>
                    </a:gs>
                    <a:gs pos="0">
                      <a:prstClr val="black">
                        <a:lumMod val="85000"/>
                        <a:lumOff val="15000"/>
                      </a:prstClr>
                    </a:gs>
                  </a:gsLst>
                  <a:lin ang="0" scaled="0"/>
                </a:gradFill>
                <a:latin typeface="微软雅黑" panose="020B0503020204020204" pitchFamily="34" charset="-122"/>
                <a:ea typeface="微软雅黑" panose="020B0503020204020204" pitchFamily="34" charset="-122"/>
              </a:rPr>
              <a:t>单击添加文字内容，言简意赅不罗嗦。单击添加文字内容，言简意赅不罗嗦。</a:t>
            </a:r>
            <a:endParaRPr lang="zh-CN" altLang="en-US" sz="2000" dirty="0">
              <a:gradFill>
                <a:gsLst>
                  <a:gs pos="0">
                    <a:prstClr val="black">
                      <a:lumMod val="50000"/>
                      <a:lumOff val="50000"/>
                    </a:prstClr>
                  </a:gs>
                  <a:gs pos="100000">
                    <a:prstClr val="black">
                      <a:lumMod val="50000"/>
                      <a:lumOff val="50000"/>
                    </a:prstClr>
                  </a:gs>
                </a:gsLst>
                <a:lin ang="2700000" scaled="1"/>
              </a:gradFill>
              <a:latin typeface="微软雅黑" pitchFamily="34" charset="-122"/>
              <a:ea typeface="微软雅黑" pitchFamily="34" charset="-122"/>
            </a:endParaRPr>
          </a:p>
        </p:txBody>
      </p:sp>
      <p:grpSp>
        <p:nvGrpSpPr>
          <p:cNvPr id="24" name="组合 23"/>
          <p:cNvGrpSpPr/>
          <p:nvPr/>
        </p:nvGrpSpPr>
        <p:grpSpPr>
          <a:xfrm>
            <a:off x="6630931" y="4894888"/>
            <a:ext cx="2529636" cy="522567"/>
            <a:chOff x="4904651" y="3725928"/>
            <a:chExt cx="2529636" cy="522567"/>
          </a:xfrm>
        </p:grpSpPr>
        <p:sp>
          <p:nvSpPr>
            <p:cNvPr id="25" name="圆角矩形 24"/>
            <p:cNvSpPr/>
            <p:nvPr/>
          </p:nvSpPr>
          <p:spPr>
            <a:xfrm>
              <a:off x="4904651" y="3725928"/>
              <a:ext cx="2529636" cy="522567"/>
            </a:xfrm>
            <a:prstGeom prst="roundRect">
              <a:avLst>
                <a:gd name="adj" fmla="val 0"/>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26" name="矩形 25"/>
            <p:cNvSpPr/>
            <p:nvPr/>
          </p:nvSpPr>
          <p:spPr>
            <a:xfrm>
              <a:off x="5049873" y="3754535"/>
              <a:ext cx="2239192" cy="461665"/>
            </a:xfrm>
            <a:prstGeom prst="rect">
              <a:avLst/>
            </a:prstGeom>
          </p:spPr>
          <p:txBody>
            <a:bodyPr wrap="square">
              <a:spAutoFit/>
            </a:bodyPr>
            <a:lstStyle/>
            <a:p>
              <a:pPr algn="ctr"/>
              <a:r>
                <a:rPr lang="zh-CN" altLang="en-US" sz="2400" b="1" dirty="0">
                  <a:gradFill>
                    <a:gsLst>
                      <a:gs pos="83000">
                        <a:prstClr val="white"/>
                      </a:gs>
                      <a:gs pos="100000">
                        <a:prstClr val="white"/>
                      </a:gs>
                    </a:gsLst>
                    <a:lin ang="5400000" scaled="1"/>
                  </a:gradFill>
                  <a:latin typeface="微软雅黑" panose="020B0503020204020204" pitchFamily="34" charset="-122"/>
                  <a:ea typeface="微软雅黑" panose="020B0503020204020204" pitchFamily="34" charset="-122"/>
                </a:rPr>
                <a:t>利润额概况</a:t>
              </a:r>
            </a:p>
          </p:txBody>
        </p:sp>
      </p:grpSp>
      <p:sp>
        <p:nvSpPr>
          <p:cNvPr id="27" name="文本框 5"/>
          <p:cNvSpPr txBox="1"/>
          <p:nvPr/>
        </p:nvSpPr>
        <p:spPr>
          <a:xfrm>
            <a:off x="1141656" y="5456344"/>
            <a:ext cx="1635364" cy="369332"/>
          </a:xfrm>
          <a:prstGeom prst="rect">
            <a:avLst/>
          </a:prstGeom>
          <a:noFill/>
        </p:spPr>
        <p:txBody>
          <a:bodyPr wrap="square" rtlCol="0">
            <a:spAutoFit/>
          </a:bodyPr>
          <a:lstStyle/>
          <a:p>
            <a:pPr algn="ctr"/>
            <a:r>
              <a:rPr lang="zh-CN" altLang="en-US" dirty="0">
                <a:solidFill>
                  <a:srgbClr val="8DC22A"/>
                </a:solidFill>
                <a:latin typeface="时尚中黑简体" pitchFamily="2" charset="-122"/>
                <a:ea typeface="时尚中黑简体" pitchFamily="2" charset="-122"/>
              </a:rPr>
              <a:t>计划目标</a:t>
            </a:r>
          </a:p>
        </p:txBody>
      </p:sp>
      <p:sp>
        <p:nvSpPr>
          <p:cNvPr id="28" name="文本框 5"/>
          <p:cNvSpPr txBox="1"/>
          <p:nvPr/>
        </p:nvSpPr>
        <p:spPr>
          <a:xfrm>
            <a:off x="2520877" y="5478246"/>
            <a:ext cx="1635364" cy="369332"/>
          </a:xfrm>
          <a:prstGeom prst="rect">
            <a:avLst/>
          </a:prstGeom>
          <a:noFill/>
        </p:spPr>
        <p:txBody>
          <a:bodyPr wrap="square" rtlCol="0">
            <a:spAutoFit/>
          </a:bodyPr>
          <a:lstStyle/>
          <a:p>
            <a:pPr algn="ctr"/>
            <a:r>
              <a:rPr lang="zh-CN" altLang="en-US" dirty="0">
                <a:solidFill>
                  <a:srgbClr val="404040"/>
                </a:solidFill>
                <a:latin typeface="时尚中黑简体" pitchFamily="2" charset="-122"/>
                <a:ea typeface="时尚中黑简体" pitchFamily="2" charset="-122"/>
              </a:rPr>
              <a:t>实际完成</a:t>
            </a:r>
          </a:p>
        </p:txBody>
      </p:sp>
      <p:sp>
        <p:nvSpPr>
          <p:cNvPr id="29" name="圆角矩形 28"/>
          <p:cNvSpPr/>
          <p:nvPr/>
        </p:nvSpPr>
        <p:spPr>
          <a:xfrm>
            <a:off x="2945567" y="1767053"/>
            <a:ext cx="724033" cy="3622749"/>
          </a:xfrm>
          <a:prstGeom prst="roundRect">
            <a:avLst>
              <a:gd name="adj" fmla="val 0"/>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gradFill>
                <a:gsLst>
                  <a:gs pos="90000">
                    <a:srgbClr val="C00000"/>
                  </a:gs>
                  <a:gs pos="30000">
                    <a:srgbClr val="FF3300"/>
                  </a:gs>
                </a:gsLst>
                <a:lin ang="5400000" scaled="1"/>
              </a:gradFill>
            </a:endParaRPr>
          </a:p>
        </p:txBody>
      </p:sp>
      <p:sp>
        <p:nvSpPr>
          <p:cNvPr id="30" name="文本框 83"/>
          <p:cNvSpPr txBox="1">
            <a:spLocks noChangeArrowheads="1"/>
          </p:cNvSpPr>
          <p:nvPr/>
        </p:nvSpPr>
        <p:spPr bwMode="auto">
          <a:xfrm>
            <a:off x="1353492" y="5714240"/>
            <a:ext cx="11913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4400" b="1" dirty="0">
                <a:solidFill>
                  <a:srgbClr val="8DC22A"/>
                </a:solidFill>
                <a:latin typeface="Akzidenz-Grotesk BQ Condensed" pitchFamily="2" charset="0"/>
                <a:cs typeface="Arial" pitchFamily="34" charset="0"/>
              </a:rPr>
              <a:t>6000</a:t>
            </a:r>
            <a:r>
              <a:rPr lang="zh-CN" altLang="en-US" sz="2000" b="1" dirty="0">
                <a:solidFill>
                  <a:srgbClr val="8DC22A"/>
                </a:solidFill>
                <a:latin typeface="Akzidenz-Grotesk BQ Condensed" pitchFamily="2" charset="0"/>
                <a:cs typeface="Arial" pitchFamily="34" charset="0"/>
              </a:rPr>
              <a:t>万</a:t>
            </a:r>
          </a:p>
        </p:txBody>
      </p:sp>
      <p:sp>
        <p:nvSpPr>
          <p:cNvPr id="31" name="文本框 83"/>
          <p:cNvSpPr txBox="1">
            <a:spLocks noChangeArrowheads="1"/>
          </p:cNvSpPr>
          <p:nvPr/>
        </p:nvSpPr>
        <p:spPr bwMode="auto">
          <a:xfrm>
            <a:off x="2772529" y="5707727"/>
            <a:ext cx="119135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4400" b="1" dirty="0">
                <a:solidFill>
                  <a:srgbClr val="404040"/>
                </a:solidFill>
                <a:latin typeface="Akzidenz-Grotesk BQ Condensed" pitchFamily="2" charset="0"/>
                <a:cs typeface="Arial" pitchFamily="34" charset="0"/>
              </a:rPr>
              <a:t>8000</a:t>
            </a:r>
            <a:r>
              <a:rPr lang="zh-CN" altLang="en-US" sz="2000" b="1" dirty="0">
                <a:solidFill>
                  <a:srgbClr val="404040"/>
                </a:solidFill>
                <a:latin typeface="Akzidenz-Grotesk BQ Condensed" pitchFamily="2" charset="0"/>
                <a:cs typeface="Arial" pitchFamily="34" charset="0"/>
              </a:rPr>
              <a:t>万</a:t>
            </a:r>
          </a:p>
        </p:txBody>
      </p:sp>
    </p:spTree>
    <p:extLst>
      <p:ext uri="{BB962C8B-B14F-4D97-AF65-F5344CB8AC3E}">
        <p14:creationId xmlns:p14="http://schemas.microsoft.com/office/powerpoint/2010/main" val="64773931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barn(inVertical)">
                                      <p:cBhvr>
                                        <p:cTn id="24" dur="500"/>
                                        <p:tgtEl>
                                          <p:spTgt spid="30"/>
                                        </p:tgtEl>
                                      </p:cBhvr>
                                    </p:animEffect>
                                  </p:childTnLst>
                                </p:cTn>
                              </p:par>
                            </p:childTnLst>
                          </p:cTn>
                        </p:par>
                        <p:par>
                          <p:cTn id="25" fill="hold">
                            <p:stCondLst>
                              <p:cond delay="2000"/>
                            </p:stCondLst>
                            <p:childTnLst>
                              <p:par>
                                <p:cTn id="26" presetID="16" presetClass="entr" presetSubtype="21"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barn(inVertical)">
                                      <p:cBhvr>
                                        <p:cTn id="28" dur="500"/>
                                        <p:tgtEl>
                                          <p:spTgt spid="31"/>
                                        </p:tgtEl>
                                      </p:cBhvr>
                                    </p:animEffect>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1" presetClass="entr" presetSubtype="1"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heel(1)">
                                      <p:cBhvr>
                                        <p:cTn id="37" dur="750"/>
                                        <p:tgtEl>
                                          <p:spTgt spid="10"/>
                                        </p:tgtEl>
                                      </p:cBhvr>
                                    </p:animEffect>
                                  </p:childTnLst>
                                </p:cTn>
                              </p:par>
                              <p:par>
                                <p:cTn id="38" presetID="42" presetClass="entr" presetSubtype="0" fill="hold" grpId="0" nodeType="withEffect">
                                  <p:stCondLst>
                                    <p:cond delay="750"/>
                                  </p:stCondLst>
                                  <p:iterate type="lt">
                                    <p:tmPct val="1908"/>
                                  </p:iterate>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5380"/>
                            </p:stCondLst>
                            <p:childTnLst>
                              <p:par>
                                <p:cTn id="44" presetID="2" presetClass="entr" presetSubtype="2"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1+#ppt_w/2"/>
                                          </p:val>
                                        </p:tav>
                                        <p:tav tm="100000">
                                          <p:val>
                                            <p:strVal val="#ppt_x"/>
                                          </p:val>
                                        </p:tav>
                                      </p:tavLst>
                                    </p:anim>
                                    <p:anim calcmode="lin" valueType="num">
                                      <p:cBhvr additive="base">
                                        <p:cTn id="47" dur="500" fill="hold"/>
                                        <p:tgtEl>
                                          <p:spTgt spid="18"/>
                                        </p:tgtEl>
                                        <p:attrNameLst>
                                          <p:attrName>ppt_y</p:attrName>
                                        </p:attrNameLst>
                                      </p:cBhvr>
                                      <p:tavLst>
                                        <p:tav tm="0">
                                          <p:val>
                                            <p:strVal val="#ppt_y"/>
                                          </p:val>
                                        </p:tav>
                                        <p:tav tm="100000">
                                          <p:val>
                                            <p:strVal val="#ppt_y"/>
                                          </p:val>
                                        </p:tav>
                                      </p:tavLst>
                                    </p:anim>
                                  </p:childTnLst>
                                </p:cTn>
                              </p:par>
                            </p:childTnLst>
                          </p:cTn>
                        </p:par>
                        <p:par>
                          <p:cTn id="48" fill="hold">
                            <p:stCondLst>
                              <p:cond delay="5880"/>
                            </p:stCondLst>
                            <p:childTnLst>
                              <p:par>
                                <p:cTn id="49" presetID="21" presetClass="entr" presetSubtype="1"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heel(1)">
                                      <p:cBhvr>
                                        <p:cTn id="51" dur="750"/>
                                        <p:tgtEl>
                                          <p:spTgt spid="12"/>
                                        </p:tgtEl>
                                      </p:cBhvr>
                                    </p:animEffect>
                                  </p:childTnLst>
                                </p:cTn>
                              </p:par>
                              <p:par>
                                <p:cTn id="52" presetID="42" presetClass="entr" presetSubtype="0" fill="hold" grpId="0" nodeType="withEffect">
                                  <p:stCondLst>
                                    <p:cond delay="750"/>
                                  </p:stCondLst>
                                  <p:iterate type="lt">
                                    <p:tmPct val="1908"/>
                                  </p:iterate>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8259"/>
                            </p:stCondLst>
                            <p:childTnLst>
                              <p:par>
                                <p:cTn id="58" presetID="2" presetClass="entr" presetSubtype="2"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1+#ppt_w/2"/>
                                          </p:val>
                                        </p:tav>
                                        <p:tav tm="100000">
                                          <p:val>
                                            <p:strVal val="#ppt_x"/>
                                          </p:val>
                                        </p:tav>
                                      </p:tavLst>
                                    </p:anim>
                                    <p:anim calcmode="lin" valueType="num">
                                      <p:cBhvr additive="base">
                                        <p:cTn id="61" dur="500" fill="hold"/>
                                        <p:tgtEl>
                                          <p:spTgt spid="24"/>
                                        </p:tgtEl>
                                        <p:attrNameLst>
                                          <p:attrName>ppt_y</p:attrName>
                                        </p:attrNameLst>
                                      </p:cBhvr>
                                      <p:tavLst>
                                        <p:tav tm="0">
                                          <p:val>
                                            <p:strVal val="#ppt_y"/>
                                          </p:val>
                                        </p:tav>
                                        <p:tav tm="100000">
                                          <p:val>
                                            <p:strVal val="#ppt_y"/>
                                          </p:val>
                                        </p:tav>
                                      </p:tavLst>
                                    </p:anim>
                                  </p:childTnLst>
                                </p:cTn>
                              </p:par>
                            </p:childTnLst>
                          </p:cTn>
                        </p:par>
                        <p:par>
                          <p:cTn id="62" fill="hold">
                            <p:stCondLst>
                              <p:cond delay="8759"/>
                            </p:stCondLst>
                            <p:childTnLst>
                              <p:par>
                                <p:cTn id="63" presetID="21" presetClass="entr" presetSubtype="1"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heel(1)">
                                      <p:cBhvr>
                                        <p:cTn id="65" dur="750"/>
                                        <p:tgtEl>
                                          <p:spTgt spid="22"/>
                                        </p:tgtEl>
                                      </p:cBhvr>
                                    </p:animEffect>
                                  </p:childTnLst>
                                </p:cTn>
                              </p:par>
                              <p:par>
                                <p:cTn id="66" presetID="42" presetClass="entr" presetSubtype="0" fill="hold" grpId="0" nodeType="withEffect">
                                  <p:stCondLst>
                                    <p:cond delay="750"/>
                                  </p:stCondLst>
                                  <p:iterate type="lt">
                                    <p:tmPct val="1908"/>
                                  </p:iterate>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p:bldP spid="17" grpId="0"/>
      <p:bldP spid="22" grpId="0" animBg="1"/>
      <p:bldP spid="23" grpId="0"/>
      <p:bldP spid="27" grpId="0"/>
      <p:bldP spid="28" grpId="0"/>
      <p:bldP spid="29" grpId="0" animBg="1"/>
      <p:bldP spid="30" grpId="0"/>
      <p:bldP spid="31"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747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dirty="0">
                <a:solidFill>
                  <a:srgbClr val="FEFEFE"/>
                </a:solidFill>
                <a:latin typeface="Impact" panose="020B0806030902050204" pitchFamily="34" charset="0"/>
                <a:ea typeface="FZYaoTi" panose="02010601030101010101" pitchFamily="2" charset="-122"/>
                <a:sym typeface="Impact" panose="020B0806030902050204" pitchFamily="34" charset="0"/>
              </a:rPr>
              <a:t>4.1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保障措施</a:t>
            </a:r>
          </a:p>
        </p:txBody>
      </p:sp>
      <p:grpSp>
        <p:nvGrpSpPr>
          <p:cNvPr id="8" name="组合 7"/>
          <p:cNvGrpSpPr/>
          <p:nvPr/>
        </p:nvGrpSpPr>
        <p:grpSpPr>
          <a:xfrm>
            <a:off x="1869923" y="2060000"/>
            <a:ext cx="3009377" cy="1037589"/>
            <a:chOff x="2174724" y="2060000"/>
            <a:chExt cx="3009377" cy="1037589"/>
          </a:xfrm>
        </p:grpSpPr>
        <p:sp>
          <p:nvSpPr>
            <p:cNvPr id="10" name="矩形 9"/>
            <p:cNvSpPr/>
            <p:nvPr/>
          </p:nvSpPr>
          <p:spPr>
            <a:xfrm>
              <a:off x="4266186" y="2060000"/>
              <a:ext cx="917915" cy="784427"/>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7"/>
            <p:cNvSpPr>
              <a:spLocks/>
            </p:cNvSpPr>
            <p:nvPr/>
          </p:nvSpPr>
          <p:spPr bwMode="auto">
            <a:xfrm>
              <a:off x="2174724"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组合 12"/>
            <p:cNvGrpSpPr/>
            <p:nvPr/>
          </p:nvGrpSpPr>
          <p:grpSpPr>
            <a:xfrm>
              <a:off x="4659778" y="2229073"/>
              <a:ext cx="201152" cy="472325"/>
              <a:chOff x="3997325" y="2735263"/>
              <a:chExt cx="250825" cy="588962"/>
            </a:xfrm>
          </p:grpSpPr>
          <p:sp>
            <p:nvSpPr>
              <p:cNvPr id="15" name="Freeform 10"/>
              <p:cNvSpPr>
                <a:spLocks/>
              </p:cNvSpPr>
              <p:nvPr/>
            </p:nvSpPr>
            <p:spPr bwMode="auto">
              <a:xfrm>
                <a:off x="4100513" y="2735263"/>
                <a:ext cx="111125" cy="111125"/>
              </a:xfrm>
              <a:custGeom>
                <a:avLst/>
                <a:gdLst>
                  <a:gd name="T0" fmla="*/ 15 w 30"/>
                  <a:gd name="T1" fmla="*/ 0 h 30"/>
                  <a:gd name="T2" fmla="*/ 0 w 30"/>
                  <a:gd name="T3" fmla="*/ 15 h 30"/>
                  <a:gd name="T4" fmla="*/ 15 w 30"/>
                  <a:gd name="T5" fmla="*/ 30 h 30"/>
                  <a:gd name="T6" fmla="*/ 30 w 30"/>
                  <a:gd name="T7" fmla="*/ 15 h 30"/>
                  <a:gd name="T8" fmla="*/ 15 w 30"/>
                  <a:gd name="T9" fmla="*/ 0 h 30"/>
                </a:gdLst>
                <a:ahLst/>
                <a:cxnLst>
                  <a:cxn ang="0">
                    <a:pos x="T0" y="T1"/>
                  </a:cxn>
                  <a:cxn ang="0">
                    <a:pos x="T2" y="T3"/>
                  </a:cxn>
                  <a:cxn ang="0">
                    <a:pos x="T4" y="T5"/>
                  </a:cxn>
                  <a:cxn ang="0">
                    <a:pos x="T6" y="T7"/>
                  </a:cxn>
                  <a:cxn ang="0">
                    <a:pos x="T8" y="T9"/>
                  </a:cxn>
                </a:cxnLst>
                <a:rect l="0" t="0" r="r" b="b"/>
                <a:pathLst>
                  <a:path w="30" h="30">
                    <a:moveTo>
                      <a:pt x="15" y="0"/>
                    </a:moveTo>
                    <a:cubicBezTo>
                      <a:pt x="7" y="0"/>
                      <a:pt x="0" y="7"/>
                      <a:pt x="0" y="15"/>
                    </a:cubicBezTo>
                    <a:cubicBezTo>
                      <a:pt x="0" y="23"/>
                      <a:pt x="6" y="30"/>
                      <a:pt x="15" y="30"/>
                    </a:cubicBezTo>
                    <a:cubicBezTo>
                      <a:pt x="23" y="30"/>
                      <a:pt x="30" y="24"/>
                      <a:pt x="30" y="15"/>
                    </a:cubicBezTo>
                    <a:cubicBezTo>
                      <a:pt x="30" y="7"/>
                      <a:pt x="23" y="0"/>
                      <a:pt x="1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1"/>
              <p:cNvSpPr>
                <a:spLocks/>
              </p:cNvSpPr>
              <p:nvPr/>
            </p:nvSpPr>
            <p:spPr bwMode="auto">
              <a:xfrm>
                <a:off x="3997325" y="2979738"/>
                <a:ext cx="250825" cy="344487"/>
              </a:xfrm>
              <a:custGeom>
                <a:avLst/>
                <a:gdLst>
                  <a:gd name="T0" fmla="*/ 67 w 68"/>
                  <a:gd name="T1" fmla="*/ 60 h 93"/>
                  <a:gd name="T2" fmla="*/ 60 w 68"/>
                  <a:gd name="T3" fmla="*/ 73 h 93"/>
                  <a:gd name="T4" fmla="*/ 47 w 68"/>
                  <a:gd name="T5" fmla="*/ 82 h 93"/>
                  <a:gd name="T6" fmla="*/ 38 w 68"/>
                  <a:gd name="T7" fmla="*/ 73 h 93"/>
                  <a:gd name="T8" fmla="*/ 39 w 68"/>
                  <a:gd name="T9" fmla="*/ 67 h 93"/>
                  <a:gd name="T10" fmla="*/ 44 w 68"/>
                  <a:gd name="T11" fmla="*/ 50 h 93"/>
                  <a:gd name="T12" fmla="*/ 55 w 68"/>
                  <a:gd name="T13" fmla="*/ 0 h 93"/>
                  <a:gd name="T14" fmla="*/ 32 w 68"/>
                  <a:gd name="T15" fmla="*/ 0 h 93"/>
                  <a:gd name="T16" fmla="*/ 6 w 68"/>
                  <a:gd name="T17" fmla="*/ 14 h 93"/>
                  <a:gd name="T18" fmla="*/ 0 w 68"/>
                  <a:gd name="T19" fmla="*/ 25 h 93"/>
                  <a:gd name="T20" fmla="*/ 2 w 68"/>
                  <a:gd name="T21" fmla="*/ 26 h 93"/>
                  <a:gd name="T22" fmla="*/ 8 w 68"/>
                  <a:gd name="T23" fmla="*/ 15 h 93"/>
                  <a:gd name="T24" fmla="*/ 16 w 68"/>
                  <a:gd name="T25" fmla="*/ 6 h 93"/>
                  <a:gd name="T26" fmla="*/ 19 w 68"/>
                  <a:gd name="T27" fmla="*/ 12 h 93"/>
                  <a:gd name="T28" fmla="*/ 19 w 68"/>
                  <a:gd name="T29" fmla="*/ 19 h 93"/>
                  <a:gd name="T30" fmla="*/ 14 w 68"/>
                  <a:gd name="T31" fmla="*/ 46 h 93"/>
                  <a:gd name="T32" fmla="*/ 11 w 68"/>
                  <a:gd name="T33" fmla="*/ 70 h 93"/>
                  <a:gd name="T34" fmla="*/ 34 w 68"/>
                  <a:gd name="T35" fmla="*/ 93 h 93"/>
                  <a:gd name="T36" fmla="*/ 60 w 68"/>
                  <a:gd name="T37" fmla="*/ 78 h 93"/>
                  <a:gd name="T38" fmla="*/ 68 w 68"/>
                  <a:gd name="T39" fmla="*/ 61 h 93"/>
                  <a:gd name="T40" fmla="*/ 67 w 68"/>
                  <a:gd name="T41" fmla="*/ 6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3">
                    <a:moveTo>
                      <a:pt x="67" y="60"/>
                    </a:moveTo>
                    <a:cubicBezTo>
                      <a:pt x="60" y="73"/>
                      <a:pt x="60" y="73"/>
                      <a:pt x="60" y="73"/>
                    </a:cubicBezTo>
                    <a:cubicBezTo>
                      <a:pt x="57" y="79"/>
                      <a:pt x="51" y="82"/>
                      <a:pt x="47" y="82"/>
                    </a:cubicBezTo>
                    <a:cubicBezTo>
                      <a:pt x="42" y="82"/>
                      <a:pt x="38" y="79"/>
                      <a:pt x="38" y="73"/>
                    </a:cubicBezTo>
                    <a:cubicBezTo>
                      <a:pt x="38" y="71"/>
                      <a:pt x="38" y="69"/>
                      <a:pt x="39" y="67"/>
                    </a:cubicBezTo>
                    <a:cubicBezTo>
                      <a:pt x="44" y="50"/>
                      <a:pt x="44" y="50"/>
                      <a:pt x="44" y="50"/>
                    </a:cubicBezTo>
                    <a:cubicBezTo>
                      <a:pt x="46" y="42"/>
                      <a:pt x="54" y="10"/>
                      <a:pt x="55" y="0"/>
                    </a:cubicBezTo>
                    <a:cubicBezTo>
                      <a:pt x="32" y="0"/>
                      <a:pt x="32" y="0"/>
                      <a:pt x="32" y="0"/>
                    </a:cubicBezTo>
                    <a:cubicBezTo>
                      <a:pt x="22" y="0"/>
                      <a:pt x="12" y="2"/>
                      <a:pt x="6" y="14"/>
                    </a:cubicBezTo>
                    <a:cubicBezTo>
                      <a:pt x="0" y="25"/>
                      <a:pt x="0" y="25"/>
                      <a:pt x="0" y="25"/>
                    </a:cubicBezTo>
                    <a:cubicBezTo>
                      <a:pt x="2" y="26"/>
                      <a:pt x="2" y="26"/>
                      <a:pt x="2" y="26"/>
                    </a:cubicBezTo>
                    <a:cubicBezTo>
                      <a:pt x="8" y="15"/>
                      <a:pt x="8" y="15"/>
                      <a:pt x="8" y="15"/>
                    </a:cubicBezTo>
                    <a:cubicBezTo>
                      <a:pt x="11" y="9"/>
                      <a:pt x="14" y="6"/>
                      <a:pt x="16" y="6"/>
                    </a:cubicBezTo>
                    <a:cubicBezTo>
                      <a:pt x="18" y="6"/>
                      <a:pt x="19" y="8"/>
                      <a:pt x="19" y="12"/>
                    </a:cubicBezTo>
                    <a:cubicBezTo>
                      <a:pt x="19" y="14"/>
                      <a:pt x="19" y="16"/>
                      <a:pt x="19" y="19"/>
                    </a:cubicBezTo>
                    <a:cubicBezTo>
                      <a:pt x="14" y="46"/>
                      <a:pt x="14" y="46"/>
                      <a:pt x="14" y="46"/>
                    </a:cubicBezTo>
                    <a:cubicBezTo>
                      <a:pt x="13" y="52"/>
                      <a:pt x="11" y="62"/>
                      <a:pt x="11" y="70"/>
                    </a:cubicBezTo>
                    <a:cubicBezTo>
                      <a:pt x="11" y="85"/>
                      <a:pt x="22" y="93"/>
                      <a:pt x="34" y="93"/>
                    </a:cubicBezTo>
                    <a:cubicBezTo>
                      <a:pt x="44" y="93"/>
                      <a:pt x="54" y="88"/>
                      <a:pt x="60" y="78"/>
                    </a:cubicBezTo>
                    <a:cubicBezTo>
                      <a:pt x="68" y="61"/>
                      <a:pt x="68" y="61"/>
                      <a:pt x="68" y="61"/>
                    </a:cubicBezTo>
                    <a:lnTo>
                      <a:pt x="67"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党"/>
            <p:cNvSpPr txBox="1"/>
            <p:nvPr/>
          </p:nvSpPr>
          <p:spPr>
            <a:xfrm>
              <a:off x="2212741" y="2219354"/>
              <a:ext cx="2094585" cy="470257"/>
            </a:xfrm>
            <a:prstGeom prst="rect">
              <a:avLst/>
            </a:prstGeom>
            <a:noFill/>
            <a:ln>
              <a:noFill/>
            </a:ln>
            <a:effectLst>
              <a:innerShdw blurRad="63500" dist="50800" dir="16200000">
                <a:prstClr val="black">
                  <a:alpha val="50000"/>
                </a:prstClr>
              </a:innerShdw>
            </a:effectLst>
          </p:spPr>
          <p:txBody>
            <a:bodyPr wrap="square" rtlCol="0">
              <a:spAutoFit/>
            </a:bodyPr>
            <a:lstStyle/>
            <a:p>
              <a:pPr algn="ctr">
                <a:lnSpc>
                  <a:spcPct val="110000"/>
                </a:lnSpc>
              </a:pPr>
              <a:r>
                <a:rPr lang="zh-CN" altLang="en-US"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rPr>
                <a:t>创新思路</a:t>
              </a:r>
              <a:endParaRPr lang="en-US" altLang="zh-CN"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grpSp>
      <p:grpSp>
        <p:nvGrpSpPr>
          <p:cNvPr id="17" name="组合 16"/>
          <p:cNvGrpSpPr/>
          <p:nvPr/>
        </p:nvGrpSpPr>
        <p:grpSpPr>
          <a:xfrm>
            <a:off x="7148367" y="2060000"/>
            <a:ext cx="3009377" cy="1037589"/>
            <a:chOff x="6801999" y="2060000"/>
            <a:chExt cx="3009377" cy="1037589"/>
          </a:xfrm>
        </p:grpSpPr>
        <p:sp>
          <p:nvSpPr>
            <p:cNvPr id="18" name="矩形 17"/>
            <p:cNvSpPr/>
            <p:nvPr/>
          </p:nvSpPr>
          <p:spPr>
            <a:xfrm>
              <a:off x="8893461" y="2060000"/>
              <a:ext cx="917915" cy="784427"/>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7"/>
            <p:cNvSpPr>
              <a:spLocks/>
            </p:cNvSpPr>
            <p:nvPr/>
          </p:nvSpPr>
          <p:spPr bwMode="auto">
            <a:xfrm>
              <a:off x="6801999"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9"/>
            <p:cNvSpPr>
              <a:spLocks noEditPoints="1"/>
            </p:cNvSpPr>
            <p:nvPr/>
          </p:nvSpPr>
          <p:spPr bwMode="auto">
            <a:xfrm>
              <a:off x="9188320" y="2254333"/>
              <a:ext cx="435405" cy="427767"/>
            </a:xfrm>
            <a:custGeom>
              <a:avLst/>
              <a:gdLst>
                <a:gd name="T0" fmla="*/ 134 w 147"/>
                <a:gd name="T1" fmla="*/ 73 h 144"/>
                <a:gd name="T2" fmla="*/ 146 w 147"/>
                <a:gd name="T3" fmla="*/ 66 h 144"/>
                <a:gd name="T4" fmla="*/ 141 w 147"/>
                <a:gd name="T5" fmla="*/ 51 h 144"/>
                <a:gd name="T6" fmla="*/ 125 w 147"/>
                <a:gd name="T7" fmla="*/ 49 h 144"/>
                <a:gd name="T8" fmla="*/ 120 w 147"/>
                <a:gd name="T9" fmla="*/ 34 h 144"/>
                <a:gd name="T10" fmla="*/ 126 w 147"/>
                <a:gd name="T11" fmla="*/ 21 h 144"/>
                <a:gd name="T12" fmla="*/ 111 w 147"/>
                <a:gd name="T13" fmla="*/ 13 h 144"/>
                <a:gd name="T14" fmla="*/ 98 w 147"/>
                <a:gd name="T15" fmla="*/ 21 h 144"/>
                <a:gd name="T16" fmla="*/ 85 w 147"/>
                <a:gd name="T17" fmla="*/ 13 h 144"/>
                <a:gd name="T18" fmla="*/ 80 w 147"/>
                <a:gd name="T19" fmla="*/ 0 h 144"/>
                <a:gd name="T20" fmla="*/ 64 w 147"/>
                <a:gd name="T21" fmla="*/ 3 h 144"/>
                <a:gd name="T22" fmla="*/ 60 w 147"/>
                <a:gd name="T23" fmla="*/ 17 h 144"/>
                <a:gd name="T24" fmla="*/ 44 w 147"/>
                <a:gd name="T25" fmla="*/ 20 h 144"/>
                <a:gd name="T26" fmla="*/ 32 w 147"/>
                <a:gd name="T27" fmla="*/ 12 h 144"/>
                <a:gd name="T28" fmla="*/ 21 w 147"/>
                <a:gd name="T29" fmla="*/ 25 h 144"/>
                <a:gd name="T30" fmla="*/ 27 w 147"/>
                <a:gd name="T31" fmla="*/ 39 h 144"/>
                <a:gd name="T32" fmla="*/ 17 w 147"/>
                <a:gd name="T33" fmla="*/ 51 h 144"/>
                <a:gd name="T34" fmla="*/ 3 w 147"/>
                <a:gd name="T35" fmla="*/ 53 h 144"/>
                <a:gd name="T36" fmla="*/ 3 w 147"/>
                <a:gd name="T37" fmla="*/ 70 h 144"/>
                <a:gd name="T38" fmla="*/ 17 w 147"/>
                <a:gd name="T39" fmla="*/ 77 h 144"/>
                <a:gd name="T40" fmla="*/ 17 w 147"/>
                <a:gd name="T41" fmla="*/ 92 h 144"/>
                <a:gd name="T42" fmla="*/ 7 w 147"/>
                <a:gd name="T43" fmla="*/ 103 h 144"/>
                <a:gd name="T44" fmla="*/ 18 w 147"/>
                <a:gd name="T45" fmla="*/ 116 h 144"/>
                <a:gd name="T46" fmla="*/ 33 w 147"/>
                <a:gd name="T47" fmla="*/ 112 h 144"/>
                <a:gd name="T48" fmla="*/ 43 w 147"/>
                <a:gd name="T49" fmla="*/ 124 h 144"/>
                <a:gd name="T50" fmla="*/ 42 w 147"/>
                <a:gd name="T51" fmla="*/ 139 h 144"/>
                <a:gd name="T52" fmla="*/ 59 w 147"/>
                <a:gd name="T53" fmla="*/ 141 h 144"/>
                <a:gd name="T54" fmla="*/ 68 w 147"/>
                <a:gd name="T55" fmla="*/ 129 h 144"/>
                <a:gd name="T56" fmla="*/ 79 w 147"/>
                <a:gd name="T57" fmla="*/ 129 h 144"/>
                <a:gd name="T58" fmla="*/ 88 w 147"/>
                <a:gd name="T59" fmla="*/ 141 h 144"/>
                <a:gd name="T60" fmla="*/ 104 w 147"/>
                <a:gd name="T61" fmla="*/ 139 h 144"/>
                <a:gd name="T62" fmla="*/ 104 w 147"/>
                <a:gd name="T63" fmla="*/ 124 h 144"/>
                <a:gd name="T64" fmla="*/ 114 w 147"/>
                <a:gd name="T65" fmla="*/ 112 h 144"/>
                <a:gd name="T66" fmla="*/ 129 w 147"/>
                <a:gd name="T67" fmla="*/ 116 h 144"/>
                <a:gd name="T68" fmla="*/ 140 w 147"/>
                <a:gd name="T69" fmla="*/ 103 h 144"/>
                <a:gd name="T70" fmla="*/ 130 w 147"/>
                <a:gd name="T71" fmla="*/ 93 h 144"/>
                <a:gd name="T72" fmla="*/ 130 w 147"/>
                <a:gd name="T73" fmla="*/ 77 h 144"/>
                <a:gd name="T74" fmla="*/ 40 w 147"/>
                <a:gd name="T75" fmla="*/ 72 h 144"/>
                <a:gd name="T76" fmla="*/ 107 w 147"/>
                <a:gd name="T77" fmla="*/ 7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4">
                  <a:moveTo>
                    <a:pt x="130" y="77"/>
                  </a:moveTo>
                  <a:cubicBezTo>
                    <a:pt x="130" y="75"/>
                    <a:pt x="132" y="73"/>
                    <a:pt x="134" y="73"/>
                  </a:cubicBezTo>
                  <a:cubicBezTo>
                    <a:pt x="144" y="70"/>
                    <a:pt x="144" y="70"/>
                    <a:pt x="144" y="70"/>
                  </a:cubicBezTo>
                  <a:cubicBezTo>
                    <a:pt x="146" y="70"/>
                    <a:pt x="147" y="68"/>
                    <a:pt x="146" y="66"/>
                  </a:cubicBezTo>
                  <a:cubicBezTo>
                    <a:pt x="144" y="54"/>
                    <a:pt x="144" y="54"/>
                    <a:pt x="144" y="54"/>
                  </a:cubicBezTo>
                  <a:cubicBezTo>
                    <a:pt x="144" y="52"/>
                    <a:pt x="142" y="51"/>
                    <a:pt x="141" y="51"/>
                  </a:cubicBezTo>
                  <a:cubicBezTo>
                    <a:pt x="130" y="52"/>
                    <a:pt x="130" y="52"/>
                    <a:pt x="130" y="52"/>
                  </a:cubicBezTo>
                  <a:cubicBezTo>
                    <a:pt x="128" y="52"/>
                    <a:pt x="126" y="51"/>
                    <a:pt x="125" y="49"/>
                  </a:cubicBezTo>
                  <a:cubicBezTo>
                    <a:pt x="120" y="39"/>
                    <a:pt x="120" y="39"/>
                    <a:pt x="120" y="39"/>
                  </a:cubicBezTo>
                  <a:cubicBezTo>
                    <a:pt x="119" y="38"/>
                    <a:pt x="119" y="36"/>
                    <a:pt x="120" y="34"/>
                  </a:cubicBezTo>
                  <a:cubicBezTo>
                    <a:pt x="126" y="26"/>
                    <a:pt x="126" y="26"/>
                    <a:pt x="126" y="26"/>
                  </a:cubicBezTo>
                  <a:cubicBezTo>
                    <a:pt x="127" y="24"/>
                    <a:pt x="127" y="22"/>
                    <a:pt x="126" y="21"/>
                  </a:cubicBezTo>
                  <a:cubicBezTo>
                    <a:pt x="116" y="13"/>
                    <a:pt x="116" y="13"/>
                    <a:pt x="116" y="13"/>
                  </a:cubicBezTo>
                  <a:cubicBezTo>
                    <a:pt x="114" y="11"/>
                    <a:pt x="112" y="12"/>
                    <a:pt x="111" y="13"/>
                  </a:cubicBezTo>
                  <a:cubicBezTo>
                    <a:pt x="103" y="20"/>
                    <a:pt x="103" y="20"/>
                    <a:pt x="103" y="20"/>
                  </a:cubicBezTo>
                  <a:cubicBezTo>
                    <a:pt x="102" y="22"/>
                    <a:pt x="100" y="22"/>
                    <a:pt x="98" y="21"/>
                  </a:cubicBezTo>
                  <a:cubicBezTo>
                    <a:pt x="88" y="17"/>
                    <a:pt x="88" y="17"/>
                    <a:pt x="88" y="17"/>
                  </a:cubicBezTo>
                  <a:cubicBezTo>
                    <a:pt x="86" y="17"/>
                    <a:pt x="85" y="15"/>
                    <a:pt x="85" y="13"/>
                  </a:cubicBezTo>
                  <a:cubicBezTo>
                    <a:pt x="84" y="3"/>
                    <a:pt x="84" y="3"/>
                    <a:pt x="84" y="3"/>
                  </a:cubicBezTo>
                  <a:cubicBezTo>
                    <a:pt x="84" y="1"/>
                    <a:pt x="82" y="0"/>
                    <a:pt x="80" y="0"/>
                  </a:cubicBezTo>
                  <a:cubicBezTo>
                    <a:pt x="67" y="0"/>
                    <a:pt x="67" y="0"/>
                    <a:pt x="67" y="0"/>
                  </a:cubicBezTo>
                  <a:cubicBezTo>
                    <a:pt x="66" y="0"/>
                    <a:pt x="64" y="1"/>
                    <a:pt x="64" y="3"/>
                  </a:cubicBezTo>
                  <a:cubicBezTo>
                    <a:pt x="63" y="13"/>
                    <a:pt x="63" y="13"/>
                    <a:pt x="63" y="13"/>
                  </a:cubicBezTo>
                  <a:cubicBezTo>
                    <a:pt x="63" y="15"/>
                    <a:pt x="61" y="17"/>
                    <a:pt x="60" y="17"/>
                  </a:cubicBezTo>
                  <a:cubicBezTo>
                    <a:pt x="49" y="21"/>
                    <a:pt x="49" y="21"/>
                    <a:pt x="49" y="21"/>
                  </a:cubicBezTo>
                  <a:cubicBezTo>
                    <a:pt x="48" y="22"/>
                    <a:pt x="45" y="21"/>
                    <a:pt x="44" y="20"/>
                  </a:cubicBezTo>
                  <a:cubicBezTo>
                    <a:pt x="37" y="13"/>
                    <a:pt x="37" y="13"/>
                    <a:pt x="37" y="13"/>
                  </a:cubicBezTo>
                  <a:cubicBezTo>
                    <a:pt x="35" y="11"/>
                    <a:pt x="33" y="11"/>
                    <a:pt x="32" y="12"/>
                  </a:cubicBezTo>
                  <a:cubicBezTo>
                    <a:pt x="22" y="21"/>
                    <a:pt x="22" y="21"/>
                    <a:pt x="22" y="21"/>
                  </a:cubicBezTo>
                  <a:cubicBezTo>
                    <a:pt x="21" y="22"/>
                    <a:pt x="20" y="24"/>
                    <a:pt x="21" y="25"/>
                  </a:cubicBezTo>
                  <a:cubicBezTo>
                    <a:pt x="27" y="34"/>
                    <a:pt x="27" y="34"/>
                    <a:pt x="27" y="34"/>
                  </a:cubicBezTo>
                  <a:cubicBezTo>
                    <a:pt x="28" y="35"/>
                    <a:pt x="28" y="38"/>
                    <a:pt x="27" y="39"/>
                  </a:cubicBezTo>
                  <a:cubicBezTo>
                    <a:pt x="22" y="49"/>
                    <a:pt x="22" y="49"/>
                    <a:pt x="22" y="49"/>
                  </a:cubicBezTo>
                  <a:cubicBezTo>
                    <a:pt x="21" y="50"/>
                    <a:pt x="19" y="52"/>
                    <a:pt x="17" y="51"/>
                  </a:cubicBezTo>
                  <a:cubicBezTo>
                    <a:pt x="7" y="50"/>
                    <a:pt x="7" y="50"/>
                    <a:pt x="7" y="50"/>
                  </a:cubicBezTo>
                  <a:cubicBezTo>
                    <a:pt x="5" y="50"/>
                    <a:pt x="3" y="51"/>
                    <a:pt x="3" y="53"/>
                  </a:cubicBezTo>
                  <a:cubicBezTo>
                    <a:pt x="1" y="66"/>
                    <a:pt x="1" y="66"/>
                    <a:pt x="1" y="66"/>
                  </a:cubicBezTo>
                  <a:cubicBezTo>
                    <a:pt x="0" y="68"/>
                    <a:pt x="2" y="70"/>
                    <a:pt x="3" y="70"/>
                  </a:cubicBezTo>
                  <a:cubicBezTo>
                    <a:pt x="14" y="73"/>
                    <a:pt x="14" y="73"/>
                    <a:pt x="14" y="73"/>
                  </a:cubicBezTo>
                  <a:cubicBezTo>
                    <a:pt x="15" y="73"/>
                    <a:pt x="17" y="75"/>
                    <a:pt x="17" y="77"/>
                  </a:cubicBezTo>
                  <a:cubicBezTo>
                    <a:pt x="19" y="88"/>
                    <a:pt x="19" y="88"/>
                    <a:pt x="19" y="88"/>
                  </a:cubicBezTo>
                  <a:cubicBezTo>
                    <a:pt x="19" y="89"/>
                    <a:pt x="18" y="91"/>
                    <a:pt x="17" y="92"/>
                  </a:cubicBezTo>
                  <a:cubicBezTo>
                    <a:pt x="8" y="98"/>
                    <a:pt x="8" y="98"/>
                    <a:pt x="8" y="98"/>
                  </a:cubicBezTo>
                  <a:cubicBezTo>
                    <a:pt x="7" y="99"/>
                    <a:pt x="6" y="102"/>
                    <a:pt x="7" y="103"/>
                  </a:cubicBezTo>
                  <a:cubicBezTo>
                    <a:pt x="14" y="114"/>
                    <a:pt x="14" y="114"/>
                    <a:pt x="14" y="114"/>
                  </a:cubicBezTo>
                  <a:cubicBezTo>
                    <a:pt x="15" y="116"/>
                    <a:pt x="17" y="116"/>
                    <a:pt x="18" y="116"/>
                  </a:cubicBezTo>
                  <a:cubicBezTo>
                    <a:pt x="28" y="111"/>
                    <a:pt x="28" y="111"/>
                    <a:pt x="28" y="111"/>
                  </a:cubicBezTo>
                  <a:cubicBezTo>
                    <a:pt x="29" y="110"/>
                    <a:pt x="32" y="111"/>
                    <a:pt x="33" y="112"/>
                  </a:cubicBezTo>
                  <a:cubicBezTo>
                    <a:pt x="41" y="119"/>
                    <a:pt x="41" y="119"/>
                    <a:pt x="41" y="119"/>
                  </a:cubicBezTo>
                  <a:cubicBezTo>
                    <a:pt x="43" y="120"/>
                    <a:pt x="44" y="122"/>
                    <a:pt x="43" y="124"/>
                  </a:cubicBezTo>
                  <a:cubicBezTo>
                    <a:pt x="40" y="134"/>
                    <a:pt x="40" y="134"/>
                    <a:pt x="40" y="134"/>
                  </a:cubicBezTo>
                  <a:cubicBezTo>
                    <a:pt x="40" y="136"/>
                    <a:pt x="41" y="138"/>
                    <a:pt x="42" y="139"/>
                  </a:cubicBezTo>
                  <a:cubicBezTo>
                    <a:pt x="55" y="143"/>
                    <a:pt x="55" y="143"/>
                    <a:pt x="55" y="143"/>
                  </a:cubicBezTo>
                  <a:cubicBezTo>
                    <a:pt x="56" y="144"/>
                    <a:pt x="58" y="143"/>
                    <a:pt x="59" y="141"/>
                  </a:cubicBezTo>
                  <a:cubicBezTo>
                    <a:pt x="63" y="132"/>
                    <a:pt x="63" y="132"/>
                    <a:pt x="63" y="132"/>
                  </a:cubicBezTo>
                  <a:cubicBezTo>
                    <a:pt x="64" y="130"/>
                    <a:pt x="66" y="129"/>
                    <a:pt x="68" y="129"/>
                  </a:cubicBezTo>
                  <a:cubicBezTo>
                    <a:pt x="68" y="129"/>
                    <a:pt x="70" y="129"/>
                    <a:pt x="73" y="129"/>
                  </a:cubicBezTo>
                  <a:cubicBezTo>
                    <a:pt x="76" y="129"/>
                    <a:pt x="79" y="129"/>
                    <a:pt x="79" y="129"/>
                  </a:cubicBezTo>
                  <a:cubicBezTo>
                    <a:pt x="81" y="129"/>
                    <a:pt x="83" y="130"/>
                    <a:pt x="83" y="132"/>
                  </a:cubicBezTo>
                  <a:cubicBezTo>
                    <a:pt x="88" y="141"/>
                    <a:pt x="88" y="141"/>
                    <a:pt x="88" y="141"/>
                  </a:cubicBezTo>
                  <a:cubicBezTo>
                    <a:pt x="89" y="143"/>
                    <a:pt x="91" y="144"/>
                    <a:pt x="92" y="143"/>
                  </a:cubicBezTo>
                  <a:cubicBezTo>
                    <a:pt x="104" y="139"/>
                    <a:pt x="104" y="139"/>
                    <a:pt x="104" y="139"/>
                  </a:cubicBezTo>
                  <a:cubicBezTo>
                    <a:pt x="106" y="138"/>
                    <a:pt x="107" y="136"/>
                    <a:pt x="107" y="135"/>
                  </a:cubicBezTo>
                  <a:cubicBezTo>
                    <a:pt x="104" y="124"/>
                    <a:pt x="104" y="124"/>
                    <a:pt x="104" y="124"/>
                  </a:cubicBezTo>
                  <a:cubicBezTo>
                    <a:pt x="103" y="123"/>
                    <a:pt x="104" y="120"/>
                    <a:pt x="106" y="119"/>
                  </a:cubicBezTo>
                  <a:cubicBezTo>
                    <a:pt x="114" y="112"/>
                    <a:pt x="114" y="112"/>
                    <a:pt x="114" y="112"/>
                  </a:cubicBezTo>
                  <a:cubicBezTo>
                    <a:pt x="115" y="111"/>
                    <a:pt x="118" y="111"/>
                    <a:pt x="119" y="111"/>
                  </a:cubicBezTo>
                  <a:cubicBezTo>
                    <a:pt x="129" y="116"/>
                    <a:pt x="129" y="116"/>
                    <a:pt x="129" y="116"/>
                  </a:cubicBezTo>
                  <a:cubicBezTo>
                    <a:pt x="130" y="117"/>
                    <a:pt x="132" y="116"/>
                    <a:pt x="133" y="115"/>
                  </a:cubicBezTo>
                  <a:cubicBezTo>
                    <a:pt x="140" y="103"/>
                    <a:pt x="140" y="103"/>
                    <a:pt x="140" y="103"/>
                  </a:cubicBezTo>
                  <a:cubicBezTo>
                    <a:pt x="141" y="102"/>
                    <a:pt x="140" y="100"/>
                    <a:pt x="139" y="99"/>
                  </a:cubicBezTo>
                  <a:cubicBezTo>
                    <a:pt x="130" y="93"/>
                    <a:pt x="130" y="93"/>
                    <a:pt x="130" y="93"/>
                  </a:cubicBezTo>
                  <a:cubicBezTo>
                    <a:pt x="129" y="92"/>
                    <a:pt x="128" y="90"/>
                    <a:pt x="128" y="88"/>
                  </a:cubicBezTo>
                  <a:lnTo>
                    <a:pt x="130" y="77"/>
                  </a:lnTo>
                  <a:close/>
                  <a:moveTo>
                    <a:pt x="73" y="106"/>
                  </a:moveTo>
                  <a:cubicBezTo>
                    <a:pt x="55" y="106"/>
                    <a:pt x="40" y="91"/>
                    <a:pt x="40" y="72"/>
                  </a:cubicBezTo>
                  <a:cubicBezTo>
                    <a:pt x="40" y="54"/>
                    <a:pt x="55" y="39"/>
                    <a:pt x="74" y="39"/>
                  </a:cubicBezTo>
                  <a:cubicBezTo>
                    <a:pt x="92" y="39"/>
                    <a:pt x="107" y="54"/>
                    <a:pt x="107" y="73"/>
                  </a:cubicBezTo>
                  <a:cubicBezTo>
                    <a:pt x="107" y="91"/>
                    <a:pt x="92" y="106"/>
                    <a:pt x="73" y="10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党"/>
            <p:cNvSpPr txBox="1"/>
            <p:nvPr/>
          </p:nvSpPr>
          <p:spPr>
            <a:xfrm>
              <a:off x="6900613" y="2219354"/>
              <a:ext cx="2094585" cy="470257"/>
            </a:xfrm>
            <a:prstGeom prst="rect">
              <a:avLst/>
            </a:prstGeom>
            <a:noFill/>
            <a:ln>
              <a:noFill/>
            </a:ln>
            <a:effectLst>
              <a:innerShdw blurRad="63500" dist="50800" dir="16200000">
                <a:prstClr val="black">
                  <a:alpha val="50000"/>
                </a:prstClr>
              </a:innerShdw>
            </a:effectLst>
          </p:spPr>
          <p:txBody>
            <a:bodyPr wrap="square" rtlCol="0">
              <a:spAutoFit/>
            </a:bodyPr>
            <a:lstStyle/>
            <a:p>
              <a:pPr algn="ctr">
                <a:lnSpc>
                  <a:spcPct val="110000"/>
                </a:lnSpc>
              </a:pPr>
              <a:r>
                <a:rPr lang="zh-CN" altLang="en-US"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rPr>
                <a:t>加强沟通</a:t>
              </a:r>
              <a:endParaRPr lang="en-US" altLang="zh-CN"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grpSp>
      <p:grpSp>
        <p:nvGrpSpPr>
          <p:cNvPr id="23" name="组合 22"/>
          <p:cNvGrpSpPr/>
          <p:nvPr/>
        </p:nvGrpSpPr>
        <p:grpSpPr>
          <a:xfrm>
            <a:off x="1869923" y="4392842"/>
            <a:ext cx="3009377" cy="1037589"/>
            <a:chOff x="2174724" y="4392842"/>
            <a:chExt cx="3009377" cy="1037589"/>
          </a:xfrm>
        </p:grpSpPr>
        <p:sp>
          <p:nvSpPr>
            <p:cNvPr id="24" name="矩形 23"/>
            <p:cNvSpPr/>
            <p:nvPr/>
          </p:nvSpPr>
          <p:spPr>
            <a:xfrm>
              <a:off x="4266186" y="4392842"/>
              <a:ext cx="917915" cy="784427"/>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7"/>
            <p:cNvSpPr>
              <a:spLocks/>
            </p:cNvSpPr>
            <p:nvPr/>
          </p:nvSpPr>
          <p:spPr bwMode="auto">
            <a:xfrm>
              <a:off x="2174724"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8"/>
            <p:cNvSpPr>
              <a:spLocks noEditPoints="1"/>
            </p:cNvSpPr>
            <p:nvPr/>
          </p:nvSpPr>
          <p:spPr bwMode="auto">
            <a:xfrm>
              <a:off x="4522918" y="4586034"/>
              <a:ext cx="474872" cy="418855"/>
            </a:xfrm>
            <a:custGeom>
              <a:avLst/>
              <a:gdLst>
                <a:gd name="T0" fmla="*/ 83 w 160"/>
                <a:gd name="T1" fmla="*/ 40 h 141"/>
                <a:gd name="T2" fmla="*/ 78 w 160"/>
                <a:gd name="T3" fmla="*/ 40 h 141"/>
                <a:gd name="T4" fmla="*/ 34 w 160"/>
                <a:gd name="T5" fmla="*/ 84 h 141"/>
                <a:gd name="T6" fmla="*/ 31 w 160"/>
                <a:gd name="T7" fmla="*/ 90 h 141"/>
                <a:gd name="T8" fmla="*/ 31 w 160"/>
                <a:gd name="T9" fmla="*/ 138 h 141"/>
                <a:gd name="T10" fmla="*/ 35 w 160"/>
                <a:gd name="T11" fmla="*/ 141 h 141"/>
                <a:gd name="T12" fmla="*/ 60 w 160"/>
                <a:gd name="T13" fmla="*/ 141 h 141"/>
                <a:gd name="T14" fmla="*/ 64 w 160"/>
                <a:gd name="T15" fmla="*/ 138 h 141"/>
                <a:gd name="T16" fmla="*/ 64 w 160"/>
                <a:gd name="T17" fmla="*/ 104 h 141"/>
                <a:gd name="T18" fmla="*/ 68 w 160"/>
                <a:gd name="T19" fmla="*/ 100 h 141"/>
                <a:gd name="T20" fmla="*/ 93 w 160"/>
                <a:gd name="T21" fmla="*/ 100 h 141"/>
                <a:gd name="T22" fmla="*/ 97 w 160"/>
                <a:gd name="T23" fmla="*/ 104 h 141"/>
                <a:gd name="T24" fmla="*/ 97 w 160"/>
                <a:gd name="T25" fmla="*/ 138 h 141"/>
                <a:gd name="T26" fmla="*/ 101 w 160"/>
                <a:gd name="T27" fmla="*/ 141 h 141"/>
                <a:gd name="T28" fmla="*/ 124 w 160"/>
                <a:gd name="T29" fmla="*/ 141 h 141"/>
                <a:gd name="T30" fmla="*/ 128 w 160"/>
                <a:gd name="T31" fmla="*/ 138 h 141"/>
                <a:gd name="T32" fmla="*/ 128 w 160"/>
                <a:gd name="T33" fmla="*/ 88 h 141"/>
                <a:gd name="T34" fmla="*/ 125 w 160"/>
                <a:gd name="T35" fmla="*/ 82 h 141"/>
                <a:gd name="T36" fmla="*/ 83 w 160"/>
                <a:gd name="T37" fmla="*/ 40 h 141"/>
                <a:gd name="T38" fmla="*/ 159 w 160"/>
                <a:gd name="T39" fmla="*/ 77 h 141"/>
                <a:gd name="T40" fmla="*/ 128 w 160"/>
                <a:gd name="T41" fmla="*/ 46 h 141"/>
                <a:gd name="T42" fmla="*/ 128 w 160"/>
                <a:gd name="T43" fmla="*/ 12 h 141"/>
                <a:gd name="T44" fmla="*/ 124 w 160"/>
                <a:gd name="T45" fmla="*/ 8 h 141"/>
                <a:gd name="T46" fmla="*/ 110 w 160"/>
                <a:gd name="T47" fmla="*/ 8 h 141"/>
                <a:gd name="T48" fmla="*/ 107 w 160"/>
                <a:gd name="T49" fmla="*/ 12 h 141"/>
                <a:gd name="T50" fmla="*/ 107 w 160"/>
                <a:gd name="T51" fmla="*/ 25 h 141"/>
                <a:gd name="T52" fmla="*/ 96 w 160"/>
                <a:gd name="T53" fmla="*/ 15 h 141"/>
                <a:gd name="T54" fmla="*/ 91 w 160"/>
                <a:gd name="T55" fmla="*/ 10 h 141"/>
                <a:gd name="T56" fmla="*/ 83 w 160"/>
                <a:gd name="T57" fmla="*/ 1 h 141"/>
                <a:gd name="T58" fmla="*/ 78 w 160"/>
                <a:gd name="T59" fmla="*/ 1 h 141"/>
                <a:gd name="T60" fmla="*/ 69 w 160"/>
                <a:gd name="T61" fmla="*/ 10 h 141"/>
                <a:gd name="T62" fmla="*/ 64 w 160"/>
                <a:gd name="T63" fmla="*/ 15 h 141"/>
                <a:gd name="T64" fmla="*/ 2 w 160"/>
                <a:gd name="T65" fmla="*/ 77 h 141"/>
                <a:gd name="T66" fmla="*/ 2 w 160"/>
                <a:gd name="T67" fmla="*/ 83 h 141"/>
                <a:gd name="T68" fmla="*/ 10 w 160"/>
                <a:gd name="T69" fmla="*/ 91 h 141"/>
                <a:gd name="T70" fmla="*/ 15 w 160"/>
                <a:gd name="T71" fmla="*/ 91 h 141"/>
                <a:gd name="T72" fmla="*/ 78 w 160"/>
                <a:gd name="T73" fmla="*/ 29 h 141"/>
                <a:gd name="T74" fmla="*/ 83 w 160"/>
                <a:gd name="T75" fmla="*/ 29 h 141"/>
                <a:gd name="T76" fmla="*/ 145 w 160"/>
                <a:gd name="T77" fmla="*/ 91 h 141"/>
                <a:gd name="T78" fmla="*/ 151 w 160"/>
                <a:gd name="T79" fmla="*/ 91 h 141"/>
                <a:gd name="T80" fmla="*/ 159 w 160"/>
                <a:gd name="T81" fmla="*/ 83 h 141"/>
                <a:gd name="T82" fmla="*/ 159 w 160"/>
                <a:gd name="T83" fmla="*/ 7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41">
                  <a:moveTo>
                    <a:pt x="83" y="40"/>
                  </a:moveTo>
                  <a:cubicBezTo>
                    <a:pt x="82" y="38"/>
                    <a:pt x="79" y="38"/>
                    <a:pt x="78" y="40"/>
                  </a:cubicBezTo>
                  <a:cubicBezTo>
                    <a:pt x="34" y="84"/>
                    <a:pt x="34" y="84"/>
                    <a:pt x="34" y="84"/>
                  </a:cubicBezTo>
                  <a:cubicBezTo>
                    <a:pt x="33" y="85"/>
                    <a:pt x="31" y="88"/>
                    <a:pt x="31" y="90"/>
                  </a:cubicBezTo>
                  <a:cubicBezTo>
                    <a:pt x="31" y="138"/>
                    <a:pt x="31" y="138"/>
                    <a:pt x="31" y="138"/>
                  </a:cubicBezTo>
                  <a:cubicBezTo>
                    <a:pt x="31" y="140"/>
                    <a:pt x="33" y="141"/>
                    <a:pt x="35" y="141"/>
                  </a:cubicBezTo>
                  <a:cubicBezTo>
                    <a:pt x="60" y="141"/>
                    <a:pt x="60" y="141"/>
                    <a:pt x="60" y="141"/>
                  </a:cubicBezTo>
                  <a:cubicBezTo>
                    <a:pt x="62" y="141"/>
                    <a:pt x="64" y="140"/>
                    <a:pt x="64" y="138"/>
                  </a:cubicBezTo>
                  <a:cubicBezTo>
                    <a:pt x="64" y="104"/>
                    <a:pt x="64" y="104"/>
                    <a:pt x="64" y="104"/>
                  </a:cubicBezTo>
                  <a:cubicBezTo>
                    <a:pt x="64" y="102"/>
                    <a:pt x="66" y="100"/>
                    <a:pt x="68" y="100"/>
                  </a:cubicBezTo>
                  <a:cubicBezTo>
                    <a:pt x="93" y="100"/>
                    <a:pt x="93" y="100"/>
                    <a:pt x="93" y="100"/>
                  </a:cubicBezTo>
                  <a:cubicBezTo>
                    <a:pt x="95" y="100"/>
                    <a:pt x="97" y="102"/>
                    <a:pt x="97" y="104"/>
                  </a:cubicBezTo>
                  <a:cubicBezTo>
                    <a:pt x="97" y="138"/>
                    <a:pt x="97" y="138"/>
                    <a:pt x="97" y="138"/>
                  </a:cubicBezTo>
                  <a:cubicBezTo>
                    <a:pt x="97" y="140"/>
                    <a:pt x="99" y="141"/>
                    <a:pt x="101" y="141"/>
                  </a:cubicBezTo>
                  <a:cubicBezTo>
                    <a:pt x="124" y="141"/>
                    <a:pt x="124" y="141"/>
                    <a:pt x="124" y="141"/>
                  </a:cubicBezTo>
                  <a:cubicBezTo>
                    <a:pt x="126" y="141"/>
                    <a:pt x="128" y="140"/>
                    <a:pt x="128" y="138"/>
                  </a:cubicBezTo>
                  <a:cubicBezTo>
                    <a:pt x="128" y="88"/>
                    <a:pt x="128" y="88"/>
                    <a:pt x="128" y="88"/>
                  </a:cubicBezTo>
                  <a:cubicBezTo>
                    <a:pt x="128" y="86"/>
                    <a:pt x="127" y="83"/>
                    <a:pt x="125" y="82"/>
                  </a:cubicBezTo>
                  <a:lnTo>
                    <a:pt x="83" y="40"/>
                  </a:lnTo>
                  <a:close/>
                  <a:moveTo>
                    <a:pt x="159" y="77"/>
                  </a:moveTo>
                  <a:cubicBezTo>
                    <a:pt x="128" y="46"/>
                    <a:pt x="128" y="46"/>
                    <a:pt x="128" y="46"/>
                  </a:cubicBezTo>
                  <a:cubicBezTo>
                    <a:pt x="128" y="12"/>
                    <a:pt x="128" y="12"/>
                    <a:pt x="128" y="12"/>
                  </a:cubicBezTo>
                  <a:cubicBezTo>
                    <a:pt x="128" y="9"/>
                    <a:pt x="126" y="8"/>
                    <a:pt x="124" y="8"/>
                  </a:cubicBezTo>
                  <a:cubicBezTo>
                    <a:pt x="110" y="8"/>
                    <a:pt x="110" y="8"/>
                    <a:pt x="110" y="8"/>
                  </a:cubicBezTo>
                  <a:cubicBezTo>
                    <a:pt x="108" y="8"/>
                    <a:pt x="107" y="9"/>
                    <a:pt x="107" y="12"/>
                  </a:cubicBezTo>
                  <a:cubicBezTo>
                    <a:pt x="107" y="25"/>
                    <a:pt x="107" y="25"/>
                    <a:pt x="107" y="25"/>
                  </a:cubicBezTo>
                  <a:cubicBezTo>
                    <a:pt x="96" y="15"/>
                    <a:pt x="96" y="15"/>
                    <a:pt x="96" y="15"/>
                  </a:cubicBezTo>
                  <a:cubicBezTo>
                    <a:pt x="95" y="14"/>
                    <a:pt x="93" y="11"/>
                    <a:pt x="91" y="10"/>
                  </a:cubicBezTo>
                  <a:cubicBezTo>
                    <a:pt x="83" y="1"/>
                    <a:pt x="83" y="1"/>
                    <a:pt x="83" y="1"/>
                  </a:cubicBezTo>
                  <a:cubicBezTo>
                    <a:pt x="81" y="0"/>
                    <a:pt x="79" y="0"/>
                    <a:pt x="78" y="1"/>
                  </a:cubicBezTo>
                  <a:cubicBezTo>
                    <a:pt x="69" y="10"/>
                    <a:pt x="69" y="10"/>
                    <a:pt x="69" y="10"/>
                  </a:cubicBezTo>
                  <a:cubicBezTo>
                    <a:pt x="68" y="11"/>
                    <a:pt x="66" y="14"/>
                    <a:pt x="64" y="15"/>
                  </a:cubicBezTo>
                  <a:cubicBezTo>
                    <a:pt x="2" y="77"/>
                    <a:pt x="2" y="77"/>
                    <a:pt x="2" y="77"/>
                  </a:cubicBezTo>
                  <a:cubicBezTo>
                    <a:pt x="0" y="79"/>
                    <a:pt x="0" y="81"/>
                    <a:pt x="2" y="83"/>
                  </a:cubicBezTo>
                  <a:cubicBezTo>
                    <a:pt x="10" y="91"/>
                    <a:pt x="10" y="91"/>
                    <a:pt x="10" y="91"/>
                  </a:cubicBezTo>
                  <a:cubicBezTo>
                    <a:pt x="11" y="92"/>
                    <a:pt x="14" y="92"/>
                    <a:pt x="15" y="91"/>
                  </a:cubicBezTo>
                  <a:cubicBezTo>
                    <a:pt x="78" y="29"/>
                    <a:pt x="78" y="29"/>
                    <a:pt x="78" y="29"/>
                  </a:cubicBezTo>
                  <a:cubicBezTo>
                    <a:pt x="79" y="27"/>
                    <a:pt x="81" y="27"/>
                    <a:pt x="83" y="29"/>
                  </a:cubicBezTo>
                  <a:cubicBezTo>
                    <a:pt x="145" y="91"/>
                    <a:pt x="145" y="91"/>
                    <a:pt x="145" y="91"/>
                  </a:cubicBezTo>
                  <a:cubicBezTo>
                    <a:pt x="147" y="92"/>
                    <a:pt x="149" y="92"/>
                    <a:pt x="151" y="91"/>
                  </a:cubicBezTo>
                  <a:cubicBezTo>
                    <a:pt x="159" y="83"/>
                    <a:pt x="159" y="83"/>
                    <a:pt x="159" y="83"/>
                  </a:cubicBezTo>
                  <a:cubicBezTo>
                    <a:pt x="160" y="81"/>
                    <a:pt x="160" y="79"/>
                    <a:pt x="159"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党"/>
            <p:cNvSpPr txBox="1"/>
            <p:nvPr/>
          </p:nvSpPr>
          <p:spPr>
            <a:xfrm>
              <a:off x="2212741" y="4539361"/>
              <a:ext cx="2094585" cy="470257"/>
            </a:xfrm>
            <a:prstGeom prst="rect">
              <a:avLst/>
            </a:prstGeom>
            <a:noFill/>
            <a:ln>
              <a:noFill/>
            </a:ln>
            <a:effectLst>
              <a:innerShdw blurRad="63500" dist="50800" dir="16200000">
                <a:prstClr val="black">
                  <a:alpha val="50000"/>
                </a:prstClr>
              </a:innerShdw>
            </a:effectLst>
          </p:spPr>
          <p:txBody>
            <a:bodyPr wrap="square" rtlCol="0">
              <a:spAutoFit/>
            </a:bodyPr>
            <a:lstStyle/>
            <a:p>
              <a:pPr algn="ctr">
                <a:lnSpc>
                  <a:spcPct val="110000"/>
                </a:lnSpc>
              </a:pPr>
              <a:r>
                <a:rPr lang="zh-CN" altLang="en-US"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rPr>
                <a:t>强化管理</a:t>
              </a:r>
              <a:endParaRPr lang="en-US" altLang="zh-CN"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grpSp>
      <p:grpSp>
        <p:nvGrpSpPr>
          <p:cNvPr id="28" name="组合 27"/>
          <p:cNvGrpSpPr/>
          <p:nvPr/>
        </p:nvGrpSpPr>
        <p:grpSpPr>
          <a:xfrm>
            <a:off x="7148367" y="4392842"/>
            <a:ext cx="3009377" cy="1037589"/>
            <a:chOff x="6801999" y="4392842"/>
            <a:chExt cx="3009377" cy="1037589"/>
          </a:xfrm>
        </p:grpSpPr>
        <p:sp>
          <p:nvSpPr>
            <p:cNvPr id="29" name="矩形 28"/>
            <p:cNvSpPr/>
            <p:nvPr/>
          </p:nvSpPr>
          <p:spPr>
            <a:xfrm>
              <a:off x="8893461" y="4392842"/>
              <a:ext cx="917915" cy="784427"/>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7"/>
            <p:cNvSpPr>
              <a:spLocks/>
            </p:cNvSpPr>
            <p:nvPr/>
          </p:nvSpPr>
          <p:spPr bwMode="auto">
            <a:xfrm>
              <a:off x="6801999"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rgbClr val="8DC2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noEditPoints="1"/>
            </p:cNvSpPr>
            <p:nvPr/>
          </p:nvSpPr>
          <p:spPr bwMode="auto">
            <a:xfrm>
              <a:off x="9255795" y="4564960"/>
              <a:ext cx="299182" cy="448137"/>
            </a:xfrm>
            <a:custGeom>
              <a:avLst/>
              <a:gdLst>
                <a:gd name="T0" fmla="*/ 0 w 101"/>
                <a:gd name="T1" fmla="*/ 51 h 151"/>
                <a:gd name="T2" fmla="*/ 51 w 101"/>
                <a:gd name="T3" fmla="*/ 0 h 151"/>
                <a:gd name="T4" fmla="*/ 101 w 101"/>
                <a:gd name="T5" fmla="*/ 51 h 151"/>
                <a:gd name="T6" fmla="*/ 51 w 101"/>
                <a:gd name="T7" fmla="*/ 151 h 151"/>
                <a:gd name="T8" fmla="*/ 0 w 101"/>
                <a:gd name="T9" fmla="*/ 51 h 151"/>
                <a:gd name="T10" fmla="*/ 12 w 101"/>
                <a:gd name="T11" fmla="*/ 50 h 151"/>
                <a:gd name="T12" fmla="*/ 51 w 101"/>
                <a:gd name="T13" fmla="*/ 90 h 151"/>
                <a:gd name="T14" fmla="*/ 91 w 101"/>
                <a:gd name="T15" fmla="*/ 50 h 151"/>
                <a:gd name="T16" fmla="*/ 51 w 101"/>
                <a:gd name="T17" fmla="*/ 10 h 151"/>
                <a:gd name="T18" fmla="*/ 12 w 101"/>
                <a:gd name="T19" fmla="*/ 50 h 151"/>
                <a:gd name="T20" fmla="*/ 16 w 101"/>
                <a:gd name="T21" fmla="*/ 50 h 151"/>
                <a:gd name="T22" fmla="*/ 51 w 101"/>
                <a:gd name="T23" fmla="*/ 85 h 151"/>
                <a:gd name="T24" fmla="*/ 86 w 101"/>
                <a:gd name="T25" fmla="*/ 50 h 151"/>
                <a:gd name="T26" fmla="*/ 51 w 101"/>
                <a:gd name="T27" fmla="*/ 15 h 151"/>
                <a:gd name="T28" fmla="*/ 16 w 101"/>
                <a:gd name="T29" fmla="*/ 50 h 151"/>
                <a:gd name="T30" fmla="*/ 18 w 101"/>
                <a:gd name="T31" fmla="*/ 50 h 151"/>
                <a:gd name="T32" fmla="*/ 51 w 101"/>
                <a:gd name="T33" fmla="*/ 17 h 151"/>
                <a:gd name="T34" fmla="*/ 85 w 101"/>
                <a:gd name="T35" fmla="*/ 50 h 151"/>
                <a:gd name="T36" fmla="*/ 51 w 101"/>
                <a:gd name="T37" fmla="*/ 83 h 151"/>
                <a:gd name="T38" fmla="*/ 18 w 101"/>
                <a:gd name="T39" fmla="*/ 5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151">
                  <a:moveTo>
                    <a:pt x="0" y="51"/>
                  </a:moveTo>
                  <a:cubicBezTo>
                    <a:pt x="0" y="24"/>
                    <a:pt x="19" y="0"/>
                    <a:pt x="51" y="0"/>
                  </a:cubicBezTo>
                  <a:cubicBezTo>
                    <a:pt x="82" y="0"/>
                    <a:pt x="101" y="24"/>
                    <a:pt x="101" y="51"/>
                  </a:cubicBezTo>
                  <a:cubicBezTo>
                    <a:pt x="101" y="95"/>
                    <a:pt x="54" y="151"/>
                    <a:pt x="51" y="151"/>
                  </a:cubicBezTo>
                  <a:cubicBezTo>
                    <a:pt x="48" y="151"/>
                    <a:pt x="0" y="95"/>
                    <a:pt x="0" y="51"/>
                  </a:cubicBezTo>
                  <a:close/>
                  <a:moveTo>
                    <a:pt x="12" y="50"/>
                  </a:moveTo>
                  <a:cubicBezTo>
                    <a:pt x="12" y="72"/>
                    <a:pt x="29" y="90"/>
                    <a:pt x="51" y="90"/>
                  </a:cubicBezTo>
                  <a:cubicBezTo>
                    <a:pt x="73" y="90"/>
                    <a:pt x="91" y="72"/>
                    <a:pt x="91" y="50"/>
                  </a:cubicBezTo>
                  <a:cubicBezTo>
                    <a:pt x="91" y="28"/>
                    <a:pt x="73" y="10"/>
                    <a:pt x="51" y="10"/>
                  </a:cubicBezTo>
                  <a:cubicBezTo>
                    <a:pt x="29" y="10"/>
                    <a:pt x="12" y="28"/>
                    <a:pt x="12" y="50"/>
                  </a:cubicBezTo>
                  <a:close/>
                  <a:moveTo>
                    <a:pt x="16" y="50"/>
                  </a:moveTo>
                  <a:cubicBezTo>
                    <a:pt x="16" y="69"/>
                    <a:pt x="32" y="85"/>
                    <a:pt x="51" y="85"/>
                  </a:cubicBezTo>
                  <a:cubicBezTo>
                    <a:pt x="71" y="85"/>
                    <a:pt x="86" y="69"/>
                    <a:pt x="86" y="50"/>
                  </a:cubicBezTo>
                  <a:cubicBezTo>
                    <a:pt x="86" y="30"/>
                    <a:pt x="71" y="15"/>
                    <a:pt x="51" y="15"/>
                  </a:cubicBezTo>
                  <a:cubicBezTo>
                    <a:pt x="32" y="15"/>
                    <a:pt x="16" y="30"/>
                    <a:pt x="16" y="50"/>
                  </a:cubicBezTo>
                  <a:close/>
                  <a:moveTo>
                    <a:pt x="18" y="50"/>
                  </a:moveTo>
                  <a:cubicBezTo>
                    <a:pt x="18" y="31"/>
                    <a:pt x="33" y="17"/>
                    <a:pt x="51" y="17"/>
                  </a:cubicBezTo>
                  <a:cubicBezTo>
                    <a:pt x="70" y="17"/>
                    <a:pt x="85" y="31"/>
                    <a:pt x="85" y="50"/>
                  </a:cubicBezTo>
                  <a:cubicBezTo>
                    <a:pt x="85" y="68"/>
                    <a:pt x="70" y="83"/>
                    <a:pt x="51" y="83"/>
                  </a:cubicBezTo>
                  <a:cubicBezTo>
                    <a:pt x="33" y="83"/>
                    <a:pt x="18" y="68"/>
                    <a:pt x="18"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党"/>
            <p:cNvSpPr txBox="1"/>
            <p:nvPr/>
          </p:nvSpPr>
          <p:spPr>
            <a:xfrm>
              <a:off x="6900613" y="4539361"/>
              <a:ext cx="2094585" cy="470257"/>
            </a:xfrm>
            <a:prstGeom prst="rect">
              <a:avLst/>
            </a:prstGeom>
            <a:noFill/>
            <a:ln>
              <a:noFill/>
            </a:ln>
            <a:effectLst>
              <a:innerShdw blurRad="63500" dist="50800" dir="16200000">
                <a:prstClr val="black">
                  <a:alpha val="50000"/>
                </a:prstClr>
              </a:innerShdw>
            </a:effectLst>
          </p:spPr>
          <p:txBody>
            <a:bodyPr wrap="square" rtlCol="0">
              <a:spAutoFit/>
            </a:bodyPr>
            <a:lstStyle/>
            <a:p>
              <a:pPr algn="ctr">
                <a:lnSpc>
                  <a:spcPct val="110000"/>
                </a:lnSpc>
              </a:pPr>
              <a:r>
                <a:rPr lang="zh-CN" altLang="en-US"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rPr>
                <a:t>利用资源</a:t>
              </a:r>
              <a:endParaRPr lang="en-US" altLang="zh-CN" sz="2400" b="1" dirty="0">
                <a:ln w="3175">
                  <a:noFill/>
                </a:ln>
                <a:gradFill>
                  <a:gsLst>
                    <a:gs pos="0">
                      <a:prstClr val="white"/>
                    </a:gs>
                    <a:gs pos="100000">
                      <a:prstClr val="white"/>
                    </a:gs>
                  </a:gsLst>
                  <a:lin ang="5400000" scaled="1"/>
                </a:gradFill>
                <a:latin typeface="微软雅黑" panose="020B0503020204020204" pitchFamily="34" charset="-122"/>
                <a:ea typeface="微软雅黑" panose="020B0503020204020204" pitchFamily="34" charset="-122"/>
                <a:cs typeface="方正苏新诗柳楷简体-yolan" panose="02000000000000000000" pitchFamily="2" charset="-122"/>
              </a:endParaRPr>
            </a:p>
          </p:txBody>
        </p:sp>
      </p:grpSp>
      <p:sp>
        <p:nvSpPr>
          <p:cNvPr id="33" name="矩形 6"/>
          <p:cNvSpPr>
            <a:spLocks noChangeArrowheads="1"/>
          </p:cNvSpPr>
          <p:nvPr/>
        </p:nvSpPr>
        <p:spPr bwMode="auto">
          <a:xfrm>
            <a:off x="1869923" y="313359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34" name="矩形 6"/>
          <p:cNvSpPr>
            <a:spLocks noChangeArrowheads="1"/>
          </p:cNvSpPr>
          <p:nvPr/>
        </p:nvSpPr>
        <p:spPr bwMode="auto">
          <a:xfrm>
            <a:off x="1869923" y="5547686"/>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35" name="矩形 6"/>
          <p:cNvSpPr>
            <a:spLocks noChangeArrowheads="1"/>
          </p:cNvSpPr>
          <p:nvPr/>
        </p:nvSpPr>
        <p:spPr bwMode="auto">
          <a:xfrm>
            <a:off x="7021164" y="3133593"/>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pitchFamily="34" charset="-122"/>
                <a:ea typeface="微软雅黑" panose="020B0503020204020204" pitchFamily="34" charset="-122"/>
              </a:rPr>
              <a:t>复制粘贴您需要的文字内容，单击添加文字内容，言简意赅不罗嗦。</a:t>
            </a:r>
          </a:p>
        </p:txBody>
      </p:sp>
      <p:sp>
        <p:nvSpPr>
          <p:cNvPr id="36" name="矩形 6"/>
          <p:cNvSpPr>
            <a:spLocks noChangeArrowheads="1"/>
          </p:cNvSpPr>
          <p:nvPr/>
        </p:nvSpPr>
        <p:spPr bwMode="auto">
          <a:xfrm>
            <a:off x="7021164" y="5552999"/>
            <a:ext cx="3571235" cy="65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0000"/>
              </a:lnSpc>
            </a:pPr>
            <a:r>
              <a:rPr lang="zh-CN" altLang="en-US" sz="1600" dirty="0">
                <a:gradFill>
                  <a:gsLst>
                    <a:gs pos="100000">
                      <a:schemeClr val="tx1">
                        <a:lumMod val="85000"/>
                        <a:lumOff val="15000"/>
                      </a:schemeClr>
                    </a:gs>
                    <a:gs pos="0">
                      <a:schemeClr val="tx1">
                        <a:lumMod val="85000"/>
                        <a:lumOff val="15000"/>
                      </a:schemeClr>
                    </a:gs>
                  </a:gsLst>
                  <a:lin ang="0" scaled="0"/>
                </a:gradFill>
                <a:latin typeface="微软雅黑" panose="020B0503020204020204" pitchFamily="34" charset="-122"/>
                <a:ea typeface="微软雅黑" panose="020B0503020204020204" pitchFamily="34" charset="-122"/>
              </a:rPr>
              <a:t>复制粘贴您需要的文字内容，单击添加文字内容，言简意赅不罗嗦。</a:t>
            </a:r>
          </a:p>
        </p:txBody>
      </p:sp>
    </p:spTree>
    <p:extLst>
      <p:ext uri="{BB962C8B-B14F-4D97-AF65-F5344CB8AC3E}">
        <p14:creationId xmlns:p14="http://schemas.microsoft.com/office/powerpoint/2010/main" val="1551434043"/>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1+#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Freeform 204"/>
          <p:cNvSpPr>
            <a:spLocks noEditPoints="1"/>
          </p:cNvSpPr>
          <p:nvPr/>
        </p:nvSpPr>
        <p:spPr bwMode="auto">
          <a:xfrm>
            <a:off x="6179508" y="1459097"/>
            <a:ext cx="910824" cy="3659279"/>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rgbClr val="404040"/>
          </a:solidFill>
          <a:ln>
            <a:noFill/>
          </a:ln>
          <a:effectLst/>
        </p:spPr>
        <p:txBody>
          <a:bodyPr vert="horz" wrap="square" lIns="121920" tIns="60960" rIns="121920" bIns="60960" numCol="1" anchor="t" anchorCtr="0" compatLnSpc="1">
            <a:prstTxWarp prst="textNoShape">
              <a:avLst/>
            </a:prstTxWarp>
          </a:bodyPr>
          <a:lstStyle/>
          <a:p>
            <a:endParaRPr lang="id-ID" sz="2400"/>
          </a:p>
        </p:txBody>
      </p:sp>
      <p:sp>
        <p:nvSpPr>
          <p:cNvPr id="10" name="Freeform 196"/>
          <p:cNvSpPr>
            <a:spLocks noEditPoints="1"/>
          </p:cNvSpPr>
          <p:nvPr/>
        </p:nvSpPr>
        <p:spPr bwMode="auto">
          <a:xfrm>
            <a:off x="7036069" y="1741480"/>
            <a:ext cx="1243819" cy="387762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rgbClr val="8DC22A"/>
          </a:solidFill>
          <a:ln>
            <a:noFill/>
          </a:ln>
          <a:effectLst/>
        </p:spPr>
        <p:txBody>
          <a:bodyPr vert="horz" wrap="square" lIns="121920" tIns="60960" rIns="121920" bIns="60960" numCol="1" anchor="t" anchorCtr="0" compatLnSpc="1">
            <a:prstTxWarp prst="textNoShape">
              <a:avLst/>
            </a:prstTxWarp>
          </a:bodyPr>
          <a:lstStyle/>
          <a:p>
            <a:endParaRPr lang="id-ID" sz="2400"/>
          </a:p>
        </p:txBody>
      </p:sp>
      <p:sp>
        <p:nvSpPr>
          <p:cNvPr id="12" name="Freeform 200"/>
          <p:cNvSpPr>
            <a:spLocks noEditPoints="1"/>
          </p:cNvSpPr>
          <p:nvPr/>
        </p:nvSpPr>
        <p:spPr bwMode="auto">
          <a:xfrm>
            <a:off x="10627662" y="1459097"/>
            <a:ext cx="1186477" cy="3749095"/>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rgbClr val="404040"/>
          </a:solidFill>
          <a:ln>
            <a:noFill/>
          </a:ln>
          <a:effectLst/>
        </p:spPr>
        <p:txBody>
          <a:bodyPr vert="horz" wrap="square" lIns="121920" tIns="60960" rIns="121920" bIns="60960" numCol="1" anchor="t" anchorCtr="0" compatLnSpc="1">
            <a:prstTxWarp prst="textNoShape">
              <a:avLst/>
            </a:prstTxWarp>
          </a:bodyPr>
          <a:lstStyle/>
          <a:p>
            <a:endParaRPr lang="id-ID" sz="2400"/>
          </a:p>
        </p:txBody>
      </p:sp>
      <p:sp>
        <p:nvSpPr>
          <p:cNvPr id="13" name="Freeform 208"/>
          <p:cNvSpPr>
            <a:spLocks noEditPoints="1"/>
          </p:cNvSpPr>
          <p:nvPr/>
        </p:nvSpPr>
        <p:spPr bwMode="auto">
          <a:xfrm>
            <a:off x="9718721" y="1741480"/>
            <a:ext cx="1056820" cy="392926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rgbClr val="8DC22A"/>
          </a:solidFill>
          <a:ln>
            <a:noFill/>
          </a:ln>
          <a:effectLst/>
        </p:spPr>
        <p:txBody>
          <a:bodyPr vert="horz" wrap="square" lIns="121920" tIns="60960" rIns="121920" bIns="60960" numCol="1" anchor="t" anchorCtr="0" compatLnSpc="1">
            <a:prstTxWarp prst="textNoShape">
              <a:avLst/>
            </a:prstTxWarp>
          </a:bodyPr>
          <a:lstStyle/>
          <a:p>
            <a:endParaRPr lang="id-ID" sz="2400"/>
          </a:p>
        </p:txBody>
      </p:sp>
      <p:sp>
        <p:nvSpPr>
          <p:cNvPr id="14" name="Freeform 192"/>
          <p:cNvSpPr>
            <a:spLocks noEditPoints="1"/>
          </p:cNvSpPr>
          <p:nvPr/>
        </p:nvSpPr>
        <p:spPr bwMode="auto">
          <a:xfrm>
            <a:off x="8254254" y="1830356"/>
            <a:ext cx="1744933" cy="4122775"/>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rgbClr val="404040"/>
          </a:solidFill>
          <a:ln>
            <a:noFill/>
          </a:ln>
          <a:effectLst/>
        </p:spPr>
        <p:txBody>
          <a:bodyPr vert="horz" wrap="square" lIns="121920" tIns="60960" rIns="121920" bIns="60960" numCol="1" anchor="t" anchorCtr="0" compatLnSpc="1">
            <a:prstTxWarp prst="textNoShape">
              <a:avLst/>
            </a:prstTxWarp>
          </a:bodyPr>
          <a:lstStyle/>
          <a:p>
            <a:endParaRPr lang="id-ID" sz="2400"/>
          </a:p>
        </p:txBody>
      </p:sp>
      <p:grpSp>
        <p:nvGrpSpPr>
          <p:cNvPr id="15" name="组合 14"/>
          <p:cNvGrpSpPr/>
          <p:nvPr/>
        </p:nvGrpSpPr>
        <p:grpSpPr>
          <a:xfrm>
            <a:off x="1085653" y="1045244"/>
            <a:ext cx="3692822" cy="1031808"/>
            <a:chOff x="1085653" y="1045244"/>
            <a:chExt cx="3692822" cy="1031808"/>
          </a:xfrm>
        </p:grpSpPr>
        <p:sp>
          <p:nvSpPr>
            <p:cNvPr id="16" name="圆角矩形 15"/>
            <p:cNvSpPr/>
            <p:nvPr/>
          </p:nvSpPr>
          <p:spPr>
            <a:xfrm>
              <a:off x="1085653" y="1110368"/>
              <a:ext cx="3692822" cy="966684"/>
            </a:xfrm>
            <a:prstGeom prst="roundRect">
              <a:avLst>
                <a:gd name="adj" fmla="val 21244"/>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文本框 16"/>
            <p:cNvSpPr txBox="1"/>
            <p:nvPr/>
          </p:nvSpPr>
          <p:spPr>
            <a:xfrm>
              <a:off x="1466351" y="1045244"/>
              <a:ext cx="2970685" cy="923330"/>
            </a:xfrm>
            <a:prstGeom prst="rect">
              <a:avLst/>
            </a:prstGeom>
            <a:noFill/>
          </p:spPr>
          <p:txBody>
            <a:bodyPr wrap="none" rtlCol="0">
              <a:spAutoFit/>
            </a:bodyPr>
            <a:lstStyle/>
            <a:p>
              <a:r>
                <a:rPr lang="zh-CN" altLang="en-US" sz="5400" b="1" dirty="0">
                  <a:solidFill>
                    <a:srgbClr val="FFFFFF"/>
                  </a:solidFill>
                  <a:latin typeface="幼圆" panose="02010509060101010101" pitchFamily="49" charset="-122"/>
                  <a:ea typeface="幼圆" panose="02010509060101010101" pitchFamily="49" charset="-122"/>
                </a:rPr>
                <a:t>结 束 语</a:t>
              </a:r>
            </a:p>
          </p:txBody>
        </p:sp>
      </p:grpSp>
      <p:sp>
        <p:nvSpPr>
          <p:cNvPr id="18" name="TextBox 12"/>
          <p:cNvSpPr txBox="1"/>
          <p:nvPr/>
        </p:nvSpPr>
        <p:spPr>
          <a:xfrm>
            <a:off x="1001584" y="2610676"/>
            <a:ext cx="3996051" cy="4524315"/>
          </a:xfrm>
          <a:prstGeom prst="rect">
            <a:avLst/>
          </a:prstGeom>
          <a:noFill/>
        </p:spPr>
        <p:txBody>
          <a:bodyPr wrap="square" rtlCol="0">
            <a:spAutoFit/>
          </a:bodyPr>
          <a:lstStyle/>
          <a:p>
            <a:pPr>
              <a:lnSpc>
                <a:spcPct val="150000"/>
              </a:lnSpc>
            </a:pP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prstClr val="black">
                    <a:lumMod val="85000"/>
                    <a:lumOff val="15000"/>
                  </a:prstClr>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这里输入简单的文字概述里输入简单文字概述这里简单输入简单文字这里输入简单的文字概述里输入简单文字概述这里简单输入简单文字</a:t>
            </a: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9510226"/>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2800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ppt_x"/>
                                          </p:val>
                                        </p:tav>
                                        <p:tav tm="100000">
                                          <p:val>
                                            <p:strVal val="#ppt_x"/>
                                          </p:val>
                                        </p:tav>
                                      </p:tavLst>
                                    </p:anim>
                                    <p:anim calcmode="lin" valueType="num">
                                      <p:cBhvr additive="base">
                                        <p:cTn id="13" dur="75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decel="2800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750" fill="hold"/>
                                        <p:tgtEl>
                                          <p:spTgt spid="13"/>
                                        </p:tgtEl>
                                        <p:attrNameLst>
                                          <p:attrName>ppt_x</p:attrName>
                                        </p:attrNameLst>
                                      </p:cBhvr>
                                      <p:tavLst>
                                        <p:tav tm="0">
                                          <p:val>
                                            <p:strVal val="#ppt_x"/>
                                          </p:val>
                                        </p:tav>
                                        <p:tav tm="100000">
                                          <p:val>
                                            <p:strVal val="#ppt_x"/>
                                          </p:val>
                                        </p:tav>
                                      </p:tavLst>
                                    </p:anim>
                                    <p:anim calcmode="lin" valueType="num">
                                      <p:cBhvr additive="base">
                                        <p:cTn id="17" dur="750" fill="hold"/>
                                        <p:tgtEl>
                                          <p:spTgt spid="1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decel="280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750" fill="hold"/>
                                        <p:tgtEl>
                                          <p:spTgt spid="8"/>
                                        </p:tgtEl>
                                        <p:attrNameLst>
                                          <p:attrName>ppt_x</p:attrName>
                                        </p:attrNameLst>
                                      </p:cBhvr>
                                      <p:tavLst>
                                        <p:tav tm="0">
                                          <p:val>
                                            <p:strVal val="#ppt_x"/>
                                          </p:val>
                                        </p:tav>
                                        <p:tav tm="100000">
                                          <p:val>
                                            <p:strVal val="#ppt_x"/>
                                          </p:val>
                                        </p:tav>
                                      </p:tavLst>
                                    </p:anim>
                                    <p:anim calcmode="lin" valueType="num">
                                      <p:cBhvr additive="base">
                                        <p:cTn id="22" dur="75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decel="2800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750" fill="hold"/>
                                        <p:tgtEl>
                                          <p:spTgt spid="12"/>
                                        </p:tgtEl>
                                        <p:attrNameLst>
                                          <p:attrName>ppt_x</p:attrName>
                                        </p:attrNameLst>
                                      </p:cBhvr>
                                      <p:tavLst>
                                        <p:tav tm="0">
                                          <p:val>
                                            <p:strVal val="#ppt_x"/>
                                          </p:val>
                                        </p:tav>
                                        <p:tav tm="100000">
                                          <p:val>
                                            <p:strVal val="#ppt_x"/>
                                          </p:val>
                                        </p:tav>
                                      </p:tavLst>
                                    </p:anim>
                                    <p:anim calcmode="lin" valueType="num">
                                      <p:cBhvr additive="base">
                                        <p:cTn id="26" dur="750" fill="hold"/>
                                        <p:tgtEl>
                                          <p:spTgt spid="12"/>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16" presetClass="entr" presetSubtype="37"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Vertical)">
                                      <p:cBhvr>
                                        <p:cTn id="30" dur="750"/>
                                        <p:tgtEl>
                                          <p:spTgt spid="15"/>
                                        </p:tgtEl>
                                      </p:cBhvr>
                                    </p:animEffect>
                                  </p:childTnLst>
                                </p:cTn>
                              </p:par>
                            </p:childTnLst>
                          </p:cTn>
                        </p:par>
                        <p:par>
                          <p:cTn id="31" fill="hold">
                            <p:stCondLst>
                              <p:cond delay="3000"/>
                            </p:stCondLst>
                            <p:childTnLst>
                              <p:par>
                                <p:cTn id="32" presetID="2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3" grpId="0" animBg="1"/>
      <p:bldP spid="14" grpId="0" animBg="1"/>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直角三角形 6"/>
          <p:cNvSpPr/>
          <p:nvPr/>
        </p:nvSpPr>
        <p:spPr>
          <a:xfrm flipV="1">
            <a:off x="0" y="-1"/>
            <a:ext cx="1430594" cy="2462981"/>
          </a:xfrm>
          <a:prstGeom prst="r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664" y="1005264"/>
            <a:ext cx="4381332" cy="5852736"/>
          </a:xfrm>
          <a:custGeom>
            <a:avLst/>
            <a:gdLst>
              <a:gd name="connsiteX0" fmla="*/ 986745 w 4381332"/>
              <a:gd name="connsiteY0" fmla="*/ 0 h 5852736"/>
              <a:gd name="connsiteX1" fmla="*/ 4381332 w 4381332"/>
              <a:gd name="connsiteY1" fmla="*/ 5852736 h 5852736"/>
              <a:gd name="connsiteX2" fmla="*/ 0 w 4381332"/>
              <a:gd name="connsiteY2" fmla="*/ 5852736 h 5852736"/>
              <a:gd name="connsiteX3" fmla="*/ 0 w 4381332"/>
              <a:gd name="connsiteY3" fmla="*/ 1701284 h 5852736"/>
            </a:gdLst>
            <a:ahLst/>
            <a:cxnLst>
              <a:cxn ang="0">
                <a:pos x="connsiteX0" y="connsiteY0"/>
              </a:cxn>
              <a:cxn ang="0">
                <a:pos x="connsiteX1" y="connsiteY1"/>
              </a:cxn>
              <a:cxn ang="0">
                <a:pos x="connsiteX2" y="connsiteY2"/>
              </a:cxn>
              <a:cxn ang="0">
                <a:pos x="connsiteX3" y="connsiteY3"/>
              </a:cxn>
            </a:cxnLst>
            <a:rect l="l" t="t" r="r" b="b"/>
            <a:pathLst>
              <a:path w="4381332" h="5852736">
                <a:moveTo>
                  <a:pt x="986745" y="0"/>
                </a:moveTo>
                <a:lnTo>
                  <a:pt x="4381332" y="5852736"/>
                </a:lnTo>
                <a:lnTo>
                  <a:pt x="0" y="5852736"/>
                </a:lnTo>
                <a:lnTo>
                  <a:pt x="0" y="1701284"/>
                </a:lnTo>
                <a:close/>
              </a:path>
            </a:pathLst>
          </a:custGeom>
        </p:spPr>
      </p:pic>
      <p:sp>
        <p:nvSpPr>
          <p:cNvPr id="3" name="等腰三角形 2"/>
          <p:cNvSpPr/>
          <p:nvPr/>
        </p:nvSpPr>
        <p:spPr>
          <a:xfrm>
            <a:off x="1563329" y="2342959"/>
            <a:ext cx="4616245" cy="3979521"/>
          </a:xfrm>
          <a:prstGeom prs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639097" y="197241"/>
            <a:ext cx="5334000" cy="4598275"/>
          </a:xfrm>
          <a:prstGeom prs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986824" y="648008"/>
            <a:ext cx="3430042" cy="1200329"/>
          </a:xfrm>
          <a:prstGeom prst="rect">
            <a:avLst/>
          </a:prstGeom>
          <a:noFill/>
          <a:effectLst/>
        </p:spPr>
        <p:txBody>
          <a:bodyPr wrap="none" rtlCol="0">
            <a:spAutoFit/>
          </a:bodyPr>
          <a:lstStyle/>
          <a:p>
            <a:r>
              <a:rPr lang="en-US" altLang="zh-CN" sz="3600" b="1" dirty="0">
                <a:solidFill>
                  <a:srgbClr val="FCFCFC"/>
                </a:solidFill>
                <a:latin typeface="Arial Black" panose="020B0A04020102020204" pitchFamily="34" charset="0"/>
                <a:ea typeface="方正姚体" panose="02010601030101010101" pitchFamily="2" charset="-122"/>
              </a:rPr>
              <a:t>BUSINESS</a:t>
            </a:r>
            <a:r>
              <a:rPr lang="en-US" altLang="zh-CN" sz="3600" dirty="0">
                <a:solidFill>
                  <a:srgbClr val="FCFCFC"/>
                </a:solidFill>
                <a:latin typeface="Arial Black" panose="020B0A04020102020204" pitchFamily="34" charset="0"/>
                <a:ea typeface="方正姚体" panose="02010601030101010101" pitchFamily="2" charset="-122"/>
              </a:rPr>
              <a:t>  </a:t>
            </a:r>
            <a:r>
              <a:rPr lang="en-US" altLang="zh-CN" sz="3600" b="1" dirty="0">
                <a:solidFill>
                  <a:srgbClr val="FCFCFC"/>
                </a:solidFill>
                <a:latin typeface="Arial Black" panose="020B0A04020102020204" pitchFamily="34" charset="0"/>
                <a:ea typeface="方正姚体" panose="02010601030101010101" pitchFamily="2" charset="-122"/>
              </a:rPr>
              <a:t>  </a:t>
            </a:r>
          </a:p>
          <a:p>
            <a:r>
              <a:rPr lang="en-US" altLang="zh-CN" sz="3600" b="1" dirty="0">
                <a:solidFill>
                  <a:srgbClr val="FCFCFC"/>
                </a:solidFill>
                <a:latin typeface="Arial Black" panose="020B0A04020102020204" pitchFamily="34" charset="0"/>
                <a:ea typeface="方正姚体" panose="02010601030101010101" pitchFamily="2" charset="-122"/>
              </a:rPr>
              <a:t>  REPORT</a:t>
            </a:r>
            <a:endParaRPr lang="zh-CN" altLang="en-US" sz="3600" b="1" dirty="0">
              <a:solidFill>
                <a:srgbClr val="FCFCFC"/>
              </a:solidFill>
              <a:latin typeface="Arial Black" panose="020B0A04020102020204" pitchFamily="34" charset="0"/>
              <a:ea typeface="方正姚体" panose="02010601030101010101" pitchFamily="2" charset="-122"/>
            </a:endParaRPr>
          </a:p>
        </p:txBody>
      </p:sp>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17478" y="2003325"/>
            <a:ext cx="2170470" cy="2170470"/>
          </a:xfrm>
          <a:custGeom>
            <a:avLst/>
            <a:gdLst>
              <a:gd name="connsiteX0" fmla="*/ 1085235 w 2170470"/>
              <a:gd name="connsiteY0" fmla="*/ 0 h 2170470"/>
              <a:gd name="connsiteX1" fmla="*/ 2170470 w 2170470"/>
              <a:gd name="connsiteY1" fmla="*/ 1085235 h 2170470"/>
              <a:gd name="connsiteX2" fmla="*/ 1085235 w 2170470"/>
              <a:gd name="connsiteY2" fmla="*/ 2170470 h 2170470"/>
              <a:gd name="connsiteX3" fmla="*/ 0 w 2170470"/>
              <a:gd name="connsiteY3" fmla="*/ 1085235 h 2170470"/>
              <a:gd name="connsiteX4" fmla="*/ 1085235 w 2170470"/>
              <a:gd name="connsiteY4" fmla="*/ 0 h 2170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0470" h="2170470">
                <a:moveTo>
                  <a:pt x="1085235" y="0"/>
                </a:moveTo>
                <a:cubicBezTo>
                  <a:pt x="1684594" y="0"/>
                  <a:pt x="2170470" y="485876"/>
                  <a:pt x="2170470" y="1085235"/>
                </a:cubicBezTo>
                <a:cubicBezTo>
                  <a:pt x="2170470" y="1684594"/>
                  <a:pt x="1684594" y="2170470"/>
                  <a:pt x="1085235" y="2170470"/>
                </a:cubicBezTo>
                <a:cubicBezTo>
                  <a:pt x="485876" y="2170470"/>
                  <a:pt x="0" y="1684594"/>
                  <a:pt x="0" y="1085235"/>
                </a:cubicBezTo>
                <a:cubicBezTo>
                  <a:pt x="0" y="485876"/>
                  <a:pt x="485876" y="0"/>
                  <a:pt x="1085235" y="0"/>
                </a:cubicBezTo>
                <a:close/>
              </a:path>
            </a:pathLst>
          </a:custGeom>
          <a:ln w="88900">
            <a:solidFill>
              <a:schemeClr val="bg1"/>
            </a:solidFill>
          </a:ln>
        </p:spPr>
      </p:pic>
      <p:sp>
        <p:nvSpPr>
          <p:cNvPr id="14" name="文本框 13"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8570292" y="5157282"/>
            <a:ext cx="598241" cy="584775"/>
          </a:xfrm>
          <a:prstGeom prst="rect">
            <a:avLst/>
          </a:prstGeom>
          <a:noFill/>
        </p:spPr>
        <p:txBody>
          <a:bodyPr wrap="none" rtlCol="0">
            <a:spAutoFit/>
          </a:bodyPr>
          <a:lstStyle/>
          <a:p>
            <a:pPr defTabSz="1218804">
              <a:defRPr/>
            </a:pPr>
            <a:r>
              <a:rPr lang="zh-CN" altLang="en-US" sz="3200" b="1" kern="0" dirty="0">
                <a:solidFill>
                  <a:schemeClr val="tx1">
                    <a:lumMod val="85000"/>
                    <a:lumOff val="15000"/>
                  </a:schemeClr>
                </a:solidFill>
                <a:latin typeface="幼圆" panose="02010509060101010101" pitchFamily="49" charset="-122"/>
                <a:ea typeface="幼圆" panose="02010509060101010101" pitchFamily="49" charset="-122"/>
              </a:rPr>
              <a:t>  </a:t>
            </a:r>
            <a:endParaRPr lang="en-US" altLang="zh-CN" sz="3200" b="1" kern="0" dirty="0">
              <a:solidFill>
                <a:schemeClr val="tx1">
                  <a:lumMod val="85000"/>
                  <a:lumOff val="15000"/>
                </a:schemeClr>
              </a:solidFill>
              <a:latin typeface="幼圆" panose="02010509060101010101" pitchFamily="49" charset="-122"/>
              <a:ea typeface="幼圆" panose="02010509060101010101" pitchFamily="49" charset="-122"/>
            </a:endParaRPr>
          </a:p>
        </p:txBody>
      </p:sp>
      <p:sp>
        <p:nvSpPr>
          <p:cNvPr id="16" name="文本框 15"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SpPr txBox="1"/>
          <p:nvPr/>
        </p:nvSpPr>
        <p:spPr>
          <a:xfrm>
            <a:off x="6236523" y="2580728"/>
            <a:ext cx="5570757" cy="1015663"/>
          </a:xfrm>
          <a:prstGeom prst="rect">
            <a:avLst/>
          </a:prstGeom>
          <a:noFill/>
          <a:effectLst/>
        </p:spPr>
        <p:txBody>
          <a:bodyPr wrap="none" rtlCol="0">
            <a:spAutoFit/>
          </a:bodyPr>
          <a:lstStyle/>
          <a:p>
            <a:pPr algn="ctr" fontAlgn="auto">
              <a:spcBef>
                <a:spcPts val="0"/>
              </a:spcBef>
              <a:spcAft>
                <a:spcPts val="0"/>
              </a:spcAft>
              <a:defRPr/>
            </a:pPr>
            <a:r>
              <a:rPr lang="zh-CN" altLang="en-US" sz="6000" b="1" dirty="0">
                <a:solidFill>
                  <a:srgbClr val="8DC22A"/>
                </a:solidFill>
                <a:latin typeface="微软雅黑" pitchFamily="34" charset="-122"/>
                <a:ea typeface="微软雅黑" pitchFamily="34" charset="-122"/>
                <a:sym typeface="微软雅黑" pitchFamily="34" charset="-122"/>
              </a:rPr>
              <a:t>感</a:t>
            </a:r>
            <a:r>
              <a:rPr lang="zh-CN" altLang="en-US" sz="6000" b="1" dirty="0" smtClean="0">
                <a:solidFill>
                  <a:srgbClr val="8DC22A"/>
                </a:solidFill>
                <a:latin typeface="微软雅黑" pitchFamily="34" charset="-122"/>
                <a:ea typeface="微软雅黑" pitchFamily="34" charset="-122"/>
                <a:sym typeface="微软雅黑" pitchFamily="34" charset="-122"/>
              </a:rPr>
              <a:t>谢各</a:t>
            </a:r>
            <a:r>
              <a:rPr lang="zh-CN" altLang="en-US" sz="6000" b="1" dirty="0">
                <a:solidFill>
                  <a:srgbClr val="8DC22A"/>
                </a:solidFill>
                <a:latin typeface="微软雅黑" pitchFamily="34" charset="-122"/>
                <a:ea typeface="微软雅黑" pitchFamily="34" charset="-122"/>
                <a:sym typeface="微软雅黑" pitchFamily="34" charset="-122"/>
              </a:rPr>
              <a:t>位聆</a:t>
            </a:r>
            <a:r>
              <a:rPr lang="zh-CN" altLang="en-US" sz="6000" b="1" dirty="0" smtClean="0">
                <a:solidFill>
                  <a:srgbClr val="8DC22A"/>
                </a:solidFill>
                <a:latin typeface="微软雅黑" pitchFamily="34" charset="-122"/>
                <a:ea typeface="微软雅黑" pitchFamily="34" charset="-122"/>
                <a:sym typeface="微软雅黑" pitchFamily="34" charset="-122"/>
              </a:rPr>
              <a:t>听！</a:t>
            </a:r>
            <a:endParaRPr lang="zh-CN" altLang="en-US" sz="6000" b="1" dirty="0">
              <a:solidFill>
                <a:srgbClr val="8DC22A"/>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894548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downRight)">
                                      <p:cBhvr>
                                        <p:cTn id="7" dur="750"/>
                                        <p:tgtEl>
                                          <p:spTgt spid="15"/>
                                        </p:tgtEl>
                                      </p:cBhvr>
                                    </p:animEffect>
                                  </p:childTnLst>
                                </p:cTn>
                              </p:par>
                            </p:childTnLst>
                          </p:cTn>
                        </p:par>
                        <p:par>
                          <p:cTn id="8" fill="hold">
                            <p:stCondLst>
                              <p:cond delay="750"/>
                            </p:stCondLst>
                            <p:childTnLst>
                              <p:par>
                                <p:cTn id="9" presetID="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750"/>
                            </p:stCondLst>
                            <p:childTnLst>
                              <p:par>
                                <p:cTn id="26" presetID="52"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Scale>
                                      <p:cBhvr>
                                        <p:cTn id="28"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0"/>
                                        </p:tgtEl>
                                        <p:attrNameLst>
                                          <p:attrName>ppt_x</p:attrName>
                                          <p:attrName>ppt_y</p:attrName>
                                        </p:attrNameLst>
                                      </p:cBhvr>
                                    </p:animMotion>
                                    <p:animEffect transition="in" filter="fade">
                                      <p:cBhvr>
                                        <p:cTn id="30" dur="1000"/>
                                        <p:tgtEl>
                                          <p:spTgt spid="20"/>
                                        </p:tgtEl>
                                      </p:cBhvr>
                                    </p:animEffect>
                                  </p:childTnLst>
                                </p:cTn>
                              </p:par>
                            </p:childTnLst>
                          </p:cTn>
                        </p:par>
                        <p:par>
                          <p:cTn id="31" fill="hold">
                            <p:stCondLst>
                              <p:cond delay="2750"/>
                            </p:stCondLst>
                            <p:childTnLst>
                              <p:par>
                                <p:cTn id="32" presetID="16" presetClass="entr" presetSubtype="37"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outVertical)">
                                      <p:cBhvr>
                                        <p:cTn id="34" dur="500"/>
                                        <p:tgtEl>
                                          <p:spTgt spid="18"/>
                                        </p:tgtEl>
                                      </p:cBhvr>
                                    </p:animEffect>
                                  </p:childTnLst>
                                </p:cTn>
                              </p:par>
                            </p:childTnLst>
                          </p:cTn>
                        </p:par>
                        <p:par>
                          <p:cTn id="35" fill="hold">
                            <p:stCondLst>
                              <p:cond delay="325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16"/>
                                        </p:tgtEl>
                                        <p:attrNameLst>
                                          <p:attrName>style.visibility</p:attrName>
                                        </p:attrNameLst>
                                      </p:cBhvr>
                                      <p:to>
                                        <p:strVal val="visible"/>
                                      </p:to>
                                    </p:set>
                                    <p:anim by="(-#ppt_w*2)" calcmode="lin" valueType="num">
                                      <p:cBhvr rctx="PPT">
                                        <p:cTn id="38" dur="500" autoRev="1" fill="hold">
                                          <p:stCondLst>
                                            <p:cond delay="0"/>
                                          </p:stCondLst>
                                        </p:cTn>
                                        <p:tgtEl>
                                          <p:spTgt spid="16"/>
                                        </p:tgtEl>
                                        <p:attrNameLst>
                                          <p:attrName>ppt_w</p:attrName>
                                        </p:attrNameLst>
                                      </p:cBhvr>
                                    </p:anim>
                                    <p:anim by="(#ppt_w*0.50)" calcmode="lin" valueType="num">
                                      <p:cBhvr>
                                        <p:cTn id="39" dur="500" decel="50000" autoRev="1" fill="hold">
                                          <p:stCondLst>
                                            <p:cond delay="0"/>
                                          </p:stCondLst>
                                        </p:cTn>
                                        <p:tgtEl>
                                          <p:spTgt spid="16"/>
                                        </p:tgtEl>
                                        <p:attrNameLst>
                                          <p:attrName>ppt_x</p:attrName>
                                        </p:attrNameLst>
                                      </p:cBhvr>
                                    </p:anim>
                                    <p:anim from="(-#ppt_h/2)" to="(#ppt_y)" calcmode="lin" valueType="num">
                                      <p:cBhvr>
                                        <p:cTn id="40" dur="1000" fill="hold">
                                          <p:stCondLst>
                                            <p:cond delay="0"/>
                                          </p:stCondLst>
                                        </p:cTn>
                                        <p:tgtEl>
                                          <p:spTgt spid="16"/>
                                        </p:tgtEl>
                                        <p:attrNameLst>
                                          <p:attrName>ppt_y</p:attrName>
                                        </p:attrNameLst>
                                      </p:cBhvr>
                                    </p:anim>
                                    <p:animRot by="21600000">
                                      <p:cBhvr>
                                        <p:cTn id="41" dur="1000"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P spid="4" grpId="0" animBg="1"/>
      <p:bldP spid="18" grpId="0"/>
      <p:bldP spid="14"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4727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0580" y="0"/>
            <a:ext cx="9872030" cy="6858000"/>
          </a:xfrm>
          <a:custGeom>
            <a:avLst/>
            <a:gdLst>
              <a:gd name="connsiteX0" fmla="*/ 0 w 9872030"/>
              <a:gd name="connsiteY0" fmla="*/ 0 h 6858000"/>
              <a:gd name="connsiteX1" fmla="*/ 4962405 w 9872030"/>
              <a:gd name="connsiteY1" fmla="*/ 0 h 6858000"/>
              <a:gd name="connsiteX2" fmla="*/ 9872030 w 9872030"/>
              <a:gd name="connsiteY2" fmla="*/ 6858000 h 6858000"/>
              <a:gd name="connsiteX3" fmla="*/ 4835797 w 9872030"/>
              <a:gd name="connsiteY3" fmla="*/ 6858000 h 6858000"/>
              <a:gd name="connsiteX4" fmla="*/ 4825273 w 9872030"/>
              <a:gd name="connsiteY4" fmla="*/ 6843300 h 6858000"/>
              <a:gd name="connsiteX5" fmla="*/ 4899101 w 9872030"/>
              <a:gd name="connsiteY5" fmla="*/ 6843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030" h="6858000">
                <a:moveTo>
                  <a:pt x="0" y="0"/>
                </a:moveTo>
                <a:lnTo>
                  <a:pt x="4962405" y="0"/>
                </a:lnTo>
                <a:lnTo>
                  <a:pt x="9872030" y="6858000"/>
                </a:lnTo>
                <a:lnTo>
                  <a:pt x="4835797" y="6858000"/>
                </a:lnTo>
                <a:lnTo>
                  <a:pt x="4825273" y="6843300"/>
                </a:lnTo>
                <a:lnTo>
                  <a:pt x="4899101" y="6843300"/>
                </a:lnTo>
                <a:close/>
              </a:path>
            </a:pathLst>
          </a:cu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0" y="0"/>
            <a:ext cx="4923692" cy="685800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61845" y="0"/>
            <a:ext cx="4965895" cy="6884242"/>
            <a:chOff x="2494609" y="1"/>
            <a:chExt cx="5073809" cy="7033844"/>
          </a:xfrm>
          <a:solidFill>
            <a:srgbClr val="0D0D0D">
              <a:alpha val="50000"/>
            </a:srgbClr>
          </a:solidFill>
        </p:grpSpPr>
        <p:sp>
          <p:nvSpPr>
            <p:cNvPr id="7" name="等腰三角形 6"/>
            <p:cNvSpPr/>
            <p:nvPr/>
          </p:nvSpPr>
          <p:spPr>
            <a:xfrm>
              <a:off x="2494609" y="1"/>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2494609" y="3516923"/>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flipH="1">
            <a:off x="915384" y="4274361"/>
            <a:ext cx="1539204" cy="1862048"/>
          </a:xfrm>
          <a:prstGeom prst="rect">
            <a:avLst/>
          </a:prstGeom>
          <a:noFill/>
        </p:spPr>
        <p:txBody>
          <a:bodyPr wrap="none" rtlCol="0">
            <a:spAutoFit/>
          </a:bodyPr>
          <a:lstStyle/>
          <a:p>
            <a:r>
              <a:rPr lang="en-US" altLang="zh-CN" sz="11500" b="1" dirty="0">
                <a:solidFill>
                  <a:schemeClr val="bg1"/>
                </a:solidFill>
                <a:latin typeface="Impact" panose="020B0806030902050204" pitchFamily="34" charset="0"/>
              </a:rPr>
              <a:t>01</a:t>
            </a:r>
            <a:endParaRPr lang="zh-CN" altLang="en-US" sz="11500" b="1" dirty="0">
              <a:solidFill>
                <a:schemeClr val="bg1"/>
              </a:solidFill>
              <a:latin typeface="Impact" panose="020B0806030902050204" pitchFamily="34" charset="0"/>
            </a:endParaRPr>
          </a:p>
        </p:txBody>
      </p:sp>
      <p:sp>
        <p:nvSpPr>
          <p:cNvPr id="10" name="文本框 34"/>
          <p:cNvSpPr>
            <a:spLocks noChangeArrowheads="1"/>
          </p:cNvSpPr>
          <p:nvPr/>
        </p:nvSpPr>
        <p:spPr bwMode="auto">
          <a:xfrm>
            <a:off x="8114201" y="1579684"/>
            <a:ext cx="3262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spcAft>
                <a:spcPts val="0"/>
              </a:spcAft>
              <a:defRPr/>
            </a:pPr>
            <a:r>
              <a:rPr lang="zh-CN" altLang="en-US" sz="60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rPr>
              <a:t>基本资料</a:t>
            </a:r>
          </a:p>
        </p:txBody>
      </p:sp>
      <p:sp>
        <p:nvSpPr>
          <p:cNvPr id="13" name="直接连接符 35"/>
          <p:cNvSpPr>
            <a:spLocks noChangeShapeType="1"/>
          </p:cNvSpPr>
          <p:nvPr/>
        </p:nvSpPr>
        <p:spPr bwMode="auto">
          <a:xfrm rot="5400000">
            <a:off x="9646199" y="931984"/>
            <a:ext cx="0"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直接连接符 36"/>
          <p:cNvSpPr>
            <a:spLocks noChangeShapeType="1"/>
          </p:cNvSpPr>
          <p:nvPr/>
        </p:nvSpPr>
        <p:spPr bwMode="auto">
          <a:xfrm rot="5400000">
            <a:off x="9645405" y="-361034"/>
            <a:ext cx="1587"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347373163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by="(-#ppt_w*2)" calcmode="lin" valueType="num">
                                      <p:cBhvr rctx="PPT">
                                        <p:cTn id="20" dur="500" autoRev="1" fill="hold">
                                          <p:stCondLst>
                                            <p:cond delay="0"/>
                                          </p:stCondLst>
                                        </p:cTn>
                                        <p:tgtEl>
                                          <p:spTgt spid="9"/>
                                        </p:tgtEl>
                                        <p:attrNameLst>
                                          <p:attrName>ppt_w</p:attrName>
                                        </p:attrNameLst>
                                      </p:cBhvr>
                                    </p:anim>
                                    <p:anim by="(#ppt_w*0.50)" calcmode="lin" valueType="num">
                                      <p:cBhvr>
                                        <p:cTn id="21" dur="500" decel="50000" autoRev="1" fill="hold">
                                          <p:stCondLst>
                                            <p:cond delay="0"/>
                                          </p:stCondLst>
                                        </p:cTn>
                                        <p:tgtEl>
                                          <p:spTgt spid="9"/>
                                        </p:tgtEl>
                                        <p:attrNameLst>
                                          <p:attrName>ppt_x</p:attrName>
                                        </p:attrNameLst>
                                      </p:cBhvr>
                                    </p:anim>
                                    <p:anim from="(-#ppt_h/2)" to="(#ppt_y)" calcmode="lin" valueType="num">
                                      <p:cBhvr>
                                        <p:cTn id="22" dur="1000" fill="hold">
                                          <p:stCondLst>
                                            <p:cond delay="0"/>
                                          </p:stCondLst>
                                        </p:cTn>
                                        <p:tgtEl>
                                          <p:spTgt spid="9"/>
                                        </p:tgtEl>
                                        <p:attrNameLst>
                                          <p:attrName>ppt_y</p:attrName>
                                        </p:attrNameLst>
                                      </p:cBhvr>
                                    </p:anim>
                                    <p:animRot by="21600000">
                                      <p:cBhvr>
                                        <p:cTn id="23" dur="1000" fill="hold">
                                          <p:stCondLst>
                                            <p:cond delay="0"/>
                                          </p:stCondLst>
                                        </p:cTn>
                                        <p:tgtEl>
                                          <p:spTgt spid="9"/>
                                        </p:tgtEl>
                                        <p:attrNameLst>
                                          <p:attrName>r</p:attrName>
                                        </p:attrNameLst>
                                      </p:cBhvr>
                                    </p:animRot>
                                  </p:childTnLst>
                                </p:cTn>
                              </p:par>
                            </p:childTnLst>
                          </p:cTn>
                        </p:par>
                        <p:par>
                          <p:cTn id="24" fill="hold">
                            <p:stCondLst>
                              <p:cond delay="2850"/>
                            </p:stCondLst>
                            <p:childTnLst>
                              <p:par>
                                <p:cTn id="25" presetID="16" presetClass="entr" presetSubtype="37"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par>
                                <p:cTn id="28" presetID="16" presetClass="entr" presetSubtype="37"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outVertical)">
                                      <p:cBhvr>
                                        <p:cTn id="30" dur="500"/>
                                        <p:tgtEl>
                                          <p:spTgt spid="13"/>
                                        </p:tgtEl>
                                      </p:cBhvr>
                                    </p:animEffect>
                                  </p:childTnLst>
                                </p:cTn>
                              </p:par>
                            </p:childTnLst>
                          </p:cTn>
                        </p:par>
                        <p:par>
                          <p:cTn id="31" fill="hold">
                            <p:stCondLst>
                              <p:cond delay="335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p:bldP spid="13"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669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dirty="0">
                <a:solidFill>
                  <a:srgbClr val="FEFEFE"/>
                </a:solidFill>
                <a:latin typeface="Impact" panose="020B0806030902050204" pitchFamily="34" charset="0"/>
                <a:ea typeface="FZYaoTi" panose="02010601030101010101" pitchFamily="2" charset="-122"/>
                <a:sym typeface="Impact" panose="020B0806030902050204" pitchFamily="34" charset="0"/>
              </a:rPr>
              <a:t>1.1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基本信息</a:t>
            </a:r>
          </a:p>
        </p:txBody>
      </p:sp>
      <p:sp>
        <p:nvSpPr>
          <p:cNvPr id="46" name="矩形 45"/>
          <p:cNvSpPr/>
          <p:nvPr/>
        </p:nvSpPr>
        <p:spPr>
          <a:xfrm>
            <a:off x="5532187" y="2255511"/>
            <a:ext cx="5376000" cy="288000"/>
          </a:xfrm>
          <a:prstGeom prst="rect">
            <a:avLst/>
          </a:prstGeom>
          <a:noFill/>
        </p:spPr>
        <p:txBody>
          <a:bodyPr wrap="none" anchor="ctr">
            <a:noAutofit/>
          </a:bodyPr>
          <a:lstStyle/>
          <a:p>
            <a:pPr>
              <a:lnSpc>
                <a:spcPct val="130000"/>
              </a:lnSpc>
              <a:defRPr/>
            </a:pPr>
            <a:r>
              <a:rPr lang="zh-CN" altLang="en-US" sz="1600" dirty="0">
                <a:solidFill>
                  <a:srgbClr val="56505A"/>
                </a:solidFill>
                <a:latin typeface="微软雅黑" panose="020B0503020204020204" pitchFamily="34" charset="-122"/>
                <a:ea typeface="微软雅黑" panose="020B0503020204020204" pitchFamily="34" charset="-122"/>
                <a:cs typeface="+mn-ea"/>
                <a:sym typeface="+mn-lt"/>
              </a:rPr>
              <a:t>姓名：</a:t>
            </a:r>
            <a:r>
              <a:rPr lang="en-US" altLang="zh-CN" sz="1600" dirty="0">
                <a:solidFill>
                  <a:srgbClr val="56505A"/>
                </a:solidFill>
                <a:latin typeface="微软雅黑" panose="020B0503020204020204" pitchFamily="34" charset="-122"/>
                <a:ea typeface="微软雅黑" panose="020B0503020204020204" pitchFamily="34" charset="-122"/>
                <a:cs typeface="+mn-ea"/>
                <a:sym typeface="+mn-lt"/>
              </a:rPr>
              <a:t>×××</a:t>
            </a:r>
            <a:r>
              <a:rPr lang="zh-CN" altLang="en-US" sz="1600" dirty="0">
                <a:solidFill>
                  <a:srgbClr val="56505A"/>
                </a:solidFill>
                <a:latin typeface="微软雅黑" panose="020B0503020204020204" pitchFamily="34" charset="-122"/>
                <a:ea typeface="微软雅黑" panose="020B0503020204020204" pitchFamily="34" charset="-122"/>
                <a:cs typeface="+mn-ea"/>
                <a:sym typeface="+mn-lt"/>
              </a:rPr>
              <a:t>                   性别：男</a:t>
            </a:r>
            <a:endParaRPr lang="en-US" altLang="zh-CN" sz="1600" dirty="0">
              <a:solidFill>
                <a:srgbClr val="56505A"/>
              </a:solidFill>
              <a:latin typeface="微软雅黑" panose="020B0503020204020204" pitchFamily="34" charset="-122"/>
              <a:ea typeface="微软雅黑" panose="020B0503020204020204" pitchFamily="34" charset="-122"/>
              <a:cs typeface="+mn-ea"/>
              <a:sym typeface="+mn-lt"/>
            </a:endParaRPr>
          </a:p>
        </p:txBody>
      </p:sp>
      <p:sp>
        <p:nvSpPr>
          <p:cNvPr id="47" name="矩形 46"/>
          <p:cNvSpPr/>
          <p:nvPr/>
        </p:nvSpPr>
        <p:spPr>
          <a:xfrm>
            <a:off x="5532187" y="2671087"/>
            <a:ext cx="5376000" cy="288000"/>
          </a:xfrm>
          <a:prstGeom prst="rect">
            <a:avLst/>
          </a:prstGeom>
          <a:solidFill>
            <a:srgbClr val="8DC22A"/>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年龄：</a:t>
            </a:r>
            <a:r>
              <a:rPr lang="en-US" altLang="zh-CN" sz="1600" dirty="0">
                <a:solidFill>
                  <a:schemeClr val="bg1"/>
                </a:solidFill>
                <a:latin typeface="微软雅黑" panose="020B0503020204020204" pitchFamily="34" charset="-122"/>
                <a:ea typeface="微软雅黑" panose="020B0503020204020204" pitchFamily="34" charset="-122"/>
                <a:cs typeface="+mn-ea"/>
                <a:sym typeface="+mn-lt"/>
              </a:rPr>
              <a:t>25</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岁                               民族：汉族</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5532187" y="3086663"/>
            <a:ext cx="5376000" cy="288000"/>
          </a:xfrm>
          <a:prstGeom prst="rect">
            <a:avLst/>
          </a:prstGeom>
          <a:noFill/>
        </p:spPr>
        <p:txBody>
          <a:bodyPr wrap="none" anchor="ctr">
            <a:noAutofit/>
          </a:bodyPr>
          <a:lstStyle/>
          <a:p>
            <a:pPr>
              <a:lnSpc>
                <a:spcPct val="130000"/>
              </a:lnSpc>
              <a:defRPr/>
            </a:pPr>
            <a:r>
              <a:rPr lang="zh-CN" altLang="en-US" sz="1600" dirty="0">
                <a:solidFill>
                  <a:srgbClr val="56505A"/>
                </a:solidFill>
                <a:latin typeface="微软雅黑" panose="020B0503020204020204" pitchFamily="34" charset="-122"/>
                <a:ea typeface="微软雅黑" panose="020B0503020204020204" pitchFamily="34" charset="-122"/>
                <a:cs typeface="+mn-ea"/>
                <a:sym typeface="+mn-lt"/>
              </a:rPr>
              <a:t>体重：</a:t>
            </a:r>
            <a:r>
              <a:rPr lang="en-US" altLang="zh-CN" sz="1600" dirty="0">
                <a:solidFill>
                  <a:srgbClr val="56505A"/>
                </a:solidFill>
                <a:latin typeface="微软雅黑" panose="020B0503020204020204" pitchFamily="34" charset="-122"/>
                <a:ea typeface="微软雅黑" panose="020B0503020204020204" pitchFamily="34" charset="-122"/>
                <a:cs typeface="+mn-ea"/>
                <a:sym typeface="+mn-lt"/>
              </a:rPr>
              <a:t>75kg</a:t>
            </a:r>
            <a:r>
              <a:rPr lang="zh-CN" altLang="en-US" sz="1600" dirty="0">
                <a:solidFill>
                  <a:srgbClr val="56505A"/>
                </a:solidFill>
                <a:latin typeface="微软雅黑" panose="020B0503020204020204" pitchFamily="34" charset="-122"/>
                <a:ea typeface="微软雅黑" panose="020B0503020204020204" pitchFamily="34" charset="-122"/>
                <a:cs typeface="+mn-ea"/>
                <a:sym typeface="+mn-lt"/>
              </a:rPr>
              <a:t>                               身高：</a:t>
            </a:r>
            <a:r>
              <a:rPr lang="en-US" altLang="zh-CN" sz="1600" dirty="0">
                <a:solidFill>
                  <a:srgbClr val="56505A"/>
                </a:solidFill>
                <a:latin typeface="微软雅黑" panose="020B0503020204020204" pitchFamily="34" charset="-122"/>
                <a:ea typeface="微软雅黑" panose="020B0503020204020204" pitchFamily="34" charset="-122"/>
                <a:cs typeface="+mn-ea"/>
                <a:sym typeface="+mn-lt"/>
              </a:rPr>
              <a:t>186cm</a:t>
            </a:r>
          </a:p>
        </p:txBody>
      </p:sp>
      <p:sp>
        <p:nvSpPr>
          <p:cNvPr id="49" name="矩形 48"/>
          <p:cNvSpPr/>
          <p:nvPr/>
        </p:nvSpPr>
        <p:spPr>
          <a:xfrm>
            <a:off x="5532187" y="3502239"/>
            <a:ext cx="5376000" cy="288000"/>
          </a:xfrm>
          <a:prstGeom prst="rect">
            <a:avLst/>
          </a:prstGeom>
          <a:solidFill>
            <a:srgbClr val="404040"/>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srgbClr val="FDFDFD"/>
                </a:solidFill>
                <a:latin typeface="微软雅黑" panose="020B0503020204020204" pitchFamily="34" charset="-122"/>
                <a:ea typeface="微软雅黑" panose="020B0503020204020204" pitchFamily="34" charset="-122"/>
                <a:cs typeface="+mn-ea"/>
                <a:sym typeface="+mn-lt"/>
              </a:rPr>
              <a:t>籍贯：上海                               学历：硕士</a:t>
            </a:r>
            <a:endParaRPr lang="en-US" altLang="zh-CN" sz="1600" dirty="0">
              <a:solidFill>
                <a:srgbClr val="FDFDFD"/>
              </a:solidFill>
              <a:latin typeface="微软雅黑" panose="020B0503020204020204" pitchFamily="34" charset="-122"/>
              <a:ea typeface="微软雅黑" panose="020B0503020204020204" pitchFamily="34" charset="-122"/>
              <a:cs typeface="+mn-ea"/>
              <a:sym typeface="+mn-lt"/>
            </a:endParaRPr>
          </a:p>
        </p:txBody>
      </p:sp>
      <p:sp>
        <p:nvSpPr>
          <p:cNvPr id="50" name="矩形 49"/>
          <p:cNvSpPr/>
          <p:nvPr/>
        </p:nvSpPr>
        <p:spPr>
          <a:xfrm>
            <a:off x="5532187" y="3917815"/>
            <a:ext cx="5376000" cy="288000"/>
          </a:xfrm>
          <a:prstGeom prst="rect">
            <a:avLst/>
          </a:prstGeom>
          <a:noFill/>
        </p:spPr>
        <p:txBody>
          <a:bodyPr wrap="none" anchor="ctr">
            <a:noAutofit/>
          </a:bodyPr>
          <a:lstStyle/>
          <a:p>
            <a:pPr>
              <a:lnSpc>
                <a:spcPct val="130000"/>
              </a:lnSpc>
              <a:defRPr/>
            </a:pPr>
            <a:r>
              <a:rPr lang="zh-CN" altLang="en-US" sz="1600" dirty="0">
                <a:solidFill>
                  <a:srgbClr val="56505A"/>
                </a:solidFill>
                <a:latin typeface="微软雅黑" panose="020B0503020204020204" pitchFamily="34" charset="-122"/>
                <a:ea typeface="微软雅黑" panose="020B0503020204020204" pitchFamily="34" charset="-122"/>
                <a:cs typeface="+mn-ea"/>
                <a:sym typeface="+mn-lt"/>
              </a:rPr>
              <a:t>婚姻状况：未婚                        政治面貌：党员</a:t>
            </a:r>
            <a:endParaRPr lang="en-US" altLang="zh-CN" sz="1600" dirty="0">
              <a:solidFill>
                <a:srgbClr val="56505A"/>
              </a:solidFill>
              <a:latin typeface="微软雅黑" panose="020B0503020204020204" pitchFamily="34" charset="-122"/>
              <a:ea typeface="微软雅黑" panose="020B0503020204020204" pitchFamily="34" charset="-122"/>
              <a:cs typeface="+mn-ea"/>
              <a:sym typeface="+mn-lt"/>
            </a:endParaRPr>
          </a:p>
        </p:txBody>
      </p:sp>
      <p:sp>
        <p:nvSpPr>
          <p:cNvPr id="51" name="矩形 50"/>
          <p:cNvSpPr/>
          <p:nvPr/>
        </p:nvSpPr>
        <p:spPr>
          <a:xfrm>
            <a:off x="5532187" y="4333391"/>
            <a:ext cx="5376000" cy="288000"/>
          </a:xfrm>
          <a:prstGeom prst="rect">
            <a:avLst/>
          </a:prstGeom>
          <a:solidFill>
            <a:srgbClr val="8DC22A"/>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prstClr val="white"/>
                </a:solidFill>
                <a:latin typeface="微软雅黑" panose="020B0503020204020204" pitchFamily="34" charset="-122"/>
                <a:ea typeface="微软雅黑" panose="020B0503020204020204" pitchFamily="34" charset="-122"/>
                <a:cs typeface="+mn-ea"/>
                <a:sym typeface="+mn-lt"/>
              </a:rPr>
              <a:t>联系方式：</a:t>
            </a:r>
            <a:r>
              <a:rPr lang="en-US" altLang="zh-CN" sz="1600" dirty="0">
                <a:solidFill>
                  <a:prstClr val="white"/>
                </a:solidFill>
                <a:latin typeface="微软雅黑" panose="020B0503020204020204" pitchFamily="34" charset="-122"/>
                <a:ea typeface="微软雅黑" panose="020B0503020204020204" pitchFamily="34" charset="-122"/>
                <a:cs typeface="+mn-ea"/>
                <a:sym typeface="+mn-lt"/>
              </a:rPr>
              <a:t>1234567890</a:t>
            </a:r>
          </a:p>
        </p:txBody>
      </p:sp>
      <p:sp>
        <p:nvSpPr>
          <p:cNvPr id="52" name="矩形 51"/>
          <p:cNvSpPr/>
          <p:nvPr/>
        </p:nvSpPr>
        <p:spPr>
          <a:xfrm>
            <a:off x="5532187" y="4748967"/>
            <a:ext cx="5376000" cy="288000"/>
          </a:xfrm>
          <a:prstGeom prst="rect">
            <a:avLst/>
          </a:prstGeom>
          <a:noFill/>
        </p:spPr>
        <p:txBody>
          <a:bodyPr wrap="none" anchor="ctr">
            <a:noAutofit/>
          </a:bodyPr>
          <a:lstStyle/>
          <a:p>
            <a:pPr>
              <a:lnSpc>
                <a:spcPct val="130000"/>
              </a:lnSpc>
              <a:defRPr/>
            </a:pPr>
            <a:r>
              <a:rPr lang="zh-CN" altLang="en-US" sz="1600" dirty="0">
                <a:solidFill>
                  <a:srgbClr val="56505A"/>
                </a:solidFill>
                <a:latin typeface="微软雅黑" panose="020B0503020204020204" pitchFamily="34" charset="-122"/>
                <a:ea typeface="微软雅黑" panose="020B0503020204020204" pitchFamily="34" charset="-122"/>
                <a:cs typeface="+mn-ea"/>
                <a:sym typeface="+mn-lt"/>
              </a:rPr>
              <a:t>电子邮箱：</a:t>
            </a:r>
            <a:r>
              <a:rPr lang="en-US" altLang="zh-CN" sz="1600" dirty="0">
                <a:solidFill>
                  <a:srgbClr val="56505A"/>
                </a:solidFill>
                <a:latin typeface="微软雅黑" panose="020B0503020204020204" pitchFamily="34" charset="-122"/>
                <a:ea typeface="微软雅黑" panose="020B0503020204020204" pitchFamily="34" charset="-122"/>
                <a:cs typeface="+mn-ea"/>
                <a:sym typeface="+mn-lt"/>
              </a:rPr>
              <a:t>Mikl@163.com</a:t>
            </a:r>
          </a:p>
        </p:txBody>
      </p:sp>
      <p:sp>
        <p:nvSpPr>
          <p:cNvPr id="53" name="矩形 52"/>
          <p:cNvSpPr/>
          <p:nvPr/>
        </p:nvSpPr>
        <p:spPr>
          <a:xfrm>
            <a:off x="5532187" y="5164543"/>
            <a:ext cx="5376000" cy="288000"/>
          </a:xfrm>
          <a:prstGeom prst="rect">
            <a:avLst/>
          </a:prstGeom>
          <a:solidFill>
            <a:srgbClr val="404040"/>
          </a:solidFill>
          <a:effectLst>
            <a:innerShdw blurRad="114300" dist="50800" dir="13500000">
              <a:prstClr val="black">
                <a:alpha val="5000"/>
              </a:prstClr>
            </a:innerShdw>
          </a:effectLst>
        </p:spPr>
        <p:txBody>
          <a:bodyPr wrap="none" anchor="ctr">
            <a:noAutofit/>
          </a:bodyPr>
          <a:lstStyle/>
          <a:p>
            <a:pPr>
              <a:lnSpc>
                <a:spcPct val="130000"/>
              </a:lnSpc>
              <a:defRPr/>
            </a:pPr>
            <a:r>
              <a:rPr lang="zh-CN" altLang="en-US" sz="1600" dirty="0">
                <a:solidFill>
                  <a:srgbClr val="FDFDFD"/>
                </a:solidFill>
                <a:latin typeface="微软雅黑" panose="020B0503020204020204" pitchFamily="34" charset="-122"/>
                <a:ea typeface="微软雅黑" panose="020B0503020204020204" pitchFamily="34" charset="-122"/>
                <a:cs typeface="+mn-ea"/>
                <a:sym typeface="+mn-lt"/>
              </a:rPr>
              <a:t>现在住址：深圳宝安新区</a:t>
            </a:r>
            <a:endParaRPr lang="en-US" altLang="zh-CN" sz="1600" dirty="0">
              <a:solidFill>
                <a:srgbClr val="FDFDFD"/>
              </a:solidFill>
              <a:latin typeface="微软雅黑" panose="020B0503020204020204" pitchFamily="34" charset="-122"/>
              <a:ea typeface="微软雅黑" panose="020B0503020204020204" pitchFamily="34" charset="-122"/>
              <a:cs typeface="+mn-ea"/>
              <a:sym typeface="+mn-lt"/>
            </a:endParaRPr>
          </a:p>
        </p:txBody>
      </p:sp>
      <p:grpSp>
        <p:nvGrpSpPr>
          <p:cNvPr id="54" name="组合 53"/>
          <p:cNvGrpSpPr/>
          <p:nvPr/>
        </p:nvGrpSpPr>
        <p:grpSpPr>
          <a:xfrm>
            <a:off x="1400016" y="1889654"/>
            <a:ext cx="3113927" cy="4056322"/>
            <a:chOff x="639387" y="1688482"/>
            <a:chExt cx="3748425" cy="3729343"/>
          </a:xfrm>
        </p:grpSpPr>
        <p:sp>
          <p:nvSpPr>
            <p:cNvPr id="55" name="矩形 54"/>
            <p:cNvSpPr/>
            <p:nvPr/>
          </p:nvSpPr>
          <p:spPr>
            <a:xfrm>
              <a:off x="639387" y="1688482"/>
              <a:ext cx="3748425" cy="372934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bwMode="auto">
            <a:xfrm>
              <a:off x="785600" y="1812943"/>
              <a:ext cx="3456000" cy="3456000"/>
            </a:xfrm>
            <a:prstGeom prst="roundRect">
              <a:avLst>
                <a:gd name="adj" fmla="val 0"/>
              </a:avLst>
            </a:prstGeom>
            <a:blipFill dpi="0" rotWithShape="1">
              <a:blip r:embed="rId4" cstate="screen">
                <a:extLst>
                  <a:ext uri="{28A0092B-C50C-407E-A947-70E740481C1C}">
                    <a14:useLocalDpi xmlns:a14="http://schemas.microsoft.com/office/drawing/2010/main"/>
                  </a:ext>
                </a:extLst>
              </a:blip>
              <a:srcRect/>
              <a:stretch>
                <a:fillRect/>
              </a:stretch>
            </a:blipFill>
            <a:ln w="38100">
              <a:solidFill>
                <a:srgbClr val="FCFCF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prstClr val="white"/>
                </a:solidFill>
              </a:endParaRPr>
            </a:p>
          </p:txBody>
        </p:sp>
      </p:grpSp>
    </p:spTree>
    <p:extLst>
      <p:ext uri="{BB962C8B-B14F-4D97-AF65-F5344CB8AC3E}">
        <p14:creationId xmlns:p14="http://schemas.microsoft.com/office/powerpoint/2010/main" val="42171346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strips(downRight)">
                                      <p:cBhvr>
                                        <p:cTn id="7" dur="500"/>
                                        <p:tgtEl>
                                          <p:spTgt spid="5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1000"/>
                                        <p:tgtEl>
                                          <p:spTgt spid="46"/>
                                        </p:tgtEl>
                                      </p:cBhvr>
                                    </p:animEffect>
                                    <p:anim calcmode="lin" valueType="num">
                                      <p:cBhvr>
                                        <p:cTn id="12" dur="1000" fill="hold"/>
                                        <p:tgtEl>
                                          <p:spTgt spid="46"/>
                                        </p:tgtEl>
                                        <p:attrNameLst>
                                          <p:attrName>ppt_x</p:attrName>
                                        </p:attrNameLst>
                                      </p:cBhvr>
                                      <p:tavLst>
                                        <p:tav tm="0">
                                          <p:val>
                                            <p:strVal val="#ppt_x"/>
                                          </p:val>
                                        </p:tav>
                                        <p:tav tm="100000">
                                          <p:val>
                                            <p:strVal val="#ppt_x"/>
                                          </p:val>
                                        </p:tav>
                                      </p:tavLst>
                                    </p:anim>
                                    <p:anim calcmode="lin" valueType="num">
                                      <p:cBhvr>
                                        <p:cTn id="13" dur="900" decel="100000" fill="hold"/>
                                        <p:tgtEl>
                                          <p:spTgt spid="4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6"/>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50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1000"/>
                                        <p:tgtEl>
                                          <p:spTgt spid="47"/>
                                        </p:tgtEl>
                                      </p:cBhvr>
                                    </p:animEffect>
                                    <p:anim calcmode="lin" valueType="num">
                                      <p:cBhvr>
                                        <p:cTn id="18" dur="1000" fill="hold"/>
                                        <p:tgtEl>
                                          <p:spTgt spid="47"/>
                                        </p:tgtEl>
                                        <p:attrNameLst>
                                          <p:attrName>ppt_x</p:attrName>
                                        </p:attrNameLst>
                                      </p:cBhvr>
                                      <p:tavLst>
                                        <p:tav tm="0">
                                          <p:val>
                                            <p:strVal val="#ppt_x"/>
                                          </p:val>
                                        </p:tav>
                                        <p:tav tm="100000">
                                          <p:val>
                                            <p:strVal val="#ppt_x"/>
                                          </p:val>
                                        </p:tav>
                                      </p:tavLst>
                                    </p:anim>
                                    <p:anim calcmode="lin" valueType="num">
                                      <p:cBhvr>
                                        <p:cTn id="19" dur="900" decel="100000" fill="hold"/>
                                        <p:tgtEl>
                                          <p:spTgt spid="47"/>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47"/>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000"/>
                                        <p:tgtEl>
                                          <p:spTgt spid="48"/>
                                        </p:tgtEl>
                                      </p:cBhvr>
                                    </p:animEffect>
                                    <p:anim calcmode="lin" valueType="num">
                                      <p:cBhvr>
                                        <p:cTn id="24" dur="1000" fill="hold"/>
                                        <p:tgtEl>
                                          <p:spTgt spid="48"/>
                                        </p:tgtEl>
                                        <p:attrNameLst>
                                          <p:attrName>ppt_x</p:attrName>
                                        </p:attrNameLst>
                                      </p:cBhvr>
                                      <p:tavLst>
                                        <p:tav tm="0">
                                          <p:val>
                                            <p:strVal val="#ppt_x"/>
                                          </p:val>
                                        </p:tav>
                                        <p:tav tm="100000">
                                          <p:val>
                                            <p:strVal val="#ppt_x"/>
                                          </p:val>
                                        </p:tav>
                                      </p:tavLst>
                                    </p:anim>
                                    <p:anim calcmode="lin" valueType="num">
                                      <p:cBhvr>
                                        <p:cTn id="25" dur="900" decel="100000" fill="hold"/>
                                        <p:tgtEl>
                                          <p:spTgt spid="48"/>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150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1000"/>
                                        <p:tgtEl>
                                          <p:spTgt spid="49"/>
                                        </p:tgtEl>
                                      </p:cBhvr>
                                    </p:animEffect>
                                    <p:anim calcmode="lin" valueType="num">
                                      <p:cBhvr>
                                        <p:cTn id="30" dur="1000" fill="hold"/>
                                        <p:tgtEl>
                                          <p:spTgt spid="49"/>
                                        </p:tgtEl>
                                        <p:attrNameLst>
                                          <p:attrName>ppt_x</p:attrName>
                                        </p:attrNameLst>
                                      </p:cBhvr>
                                      <p:tavLst>
                                        <p:tav tm="0">
                                          <p:val>
                                            <p:strVal val="#ppt_x"/>
                                          </p:val>
                                        </p:tav>
                                        <p:tav tm="100000">
                                          <p:val>
                                            <p:strVal val="#ppt_x"/>
                                          </p:val>
                                        </p:tav>
                                      </p:tavLst>
                                    </p:anim>
                                    <p:anim calcmode="lin" valueType="num">
                                      <p:cBhvr>
                                        <p:cTn id="31" dur="900" decel="100000" fill="hold"/>
                                        <p:tgtEl>
                                          <p:spTgt spid="49"/>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200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1000"/>
                                        <p:tgtEl>
                                          <p:spTgt spid="50"/>
                                        </p:tgtEl>
                                      </p:cBhvr>
                                    </p:animEffect>
                                    <p:anim calcmode="lin" valueType="num">
                                      <p:cBhvr>
                                        <p:cTn id="36" dur="1000" fill="hold"/>
                                        <p:tgtEl>
                                          <p:spTgt spid="50"/>
                                        </p:tgtEl>
                                        <p:attrNameLst>
                                          <p:attrName>ppt_x</p:attrName>
                                        </p:attrNameLst>
                                      </p:cBhvr>
                                      <p:tavLst>
                                        <p:tav tm="0">
                                          <p:val>
                                            <p:strVal val="#ppt_x"/>
                                          </p:val>
                                        </p:tav>
                                        <p:tav tm="100000">
                                          <p:val>
                                            <p:strVal val="#ppt_x"/>
                                          </p:val>
                                        </p:tav>
                                      </p:tavLst>
                                    </p:anim>
                                    <p:anim calcmode="lin" valueType="num">
                                      <p:cBhvr>
                                        <p:cTn id="37" dur="900" decel="100000" fill="hold"/>
                                        <p:tgtEl>
                                          <p:spTgt spid="5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250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1000"/>
                                        <p:tgtEl>
                                          <p:spTgt spid="51"/>
                                        </p:tgtEl>
                                      </p:cBhvr>
                                    </p:animEffect>
                                    <p:anim calcmode="lin" valueType="num">
                                      <p:cBhvr>
                                        <p:cTn id="42" dur="1000" fill="hold"/>
                                        <p:tgtEl>
                                          <p:spTgt spid="51"/>
                                        </p:tgtEl>
                                        <p:attrNameLst>
                                          <p:attrName>ppt_x</p:attrName>
                                        </p:attrNameLst>
                                      </p:cBhvr>
                                      <p:tavLst>
                                        <p:tav tm="0">
                                          <p:val>
                                            <p:strVal val="#ppt_x"/>
                                          </p:val>
                                        </p:tav>
                                        <p:tav tm="100000">
                                          <p:val>
                                            <p:strVal val="#ppt_x"/>
                                          </p:val>
                                        </p:tav>
                                      </p:tavLst>
                                    </p:anim>
                                    <p:anim calcmode="lin" valueType="num">
                                      <p:cBhvr>
                                        <p:cTn id="43" dur="900" decel="100000" fill="hold"/>
                                        <p:tgtEl>
                                          <p:spTgt spid="51"/>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300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1000"/>
                                        <p:tgtEl>
                                          <p:spTgt spid="52"/>
                                        </p:tgtEl>
                                      </p:cBhvr>
                                    </p:animEffect>
                                    <p:anim calcmode="lin" valueType="num">
                                      <p:cBhvr>
                                        <p:cTn id="48" dur="1000" fill="hold"/>
                                        <p:tgtEl>
                                          <p:spTgt spid="52"/>
                                        </p:tgtEl>
                                        <p:attrNameLst>
                                          <p:attrName>ppt_x</p:attrName>
                                        </p:attrNameLst>
                                      </p:cBhvr>
                                      <p:tavLst>
                                        <p:tav tm="0">
                                          <p:val>
                                            <p:strVal val="#ppt_x"/>
                                          </p:val>
                                        </p:tav>
                                        <p:tav tm="100000">
                                          <p:val>
                                            <p:strVal val="#ppt_x"/>
                                          </p:val>
                                        </p:tav>
                                      </p:tavLst>
                                    </p:anim>
                                    <p:anim calcmode="lin" valueType="num">
                                      <p:cBhvr>
                                        <p:cTn id="49" dur="900" decel="100000" fill="hold"/>
                                        <p:tgtEl>
                                          <p:spTgt spid="52"/>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3500"/>
                                  </p:stCondLst>
                                  <p:childTnLst>
                                    <p:set>
                                      <p:cBhvr>
                                        <p:cTn id="52" dur="1" fill="hold">
                                          <p:stCondLst>
                                            <p:cond delay="0"/>
                                          </p:stCondLst>
                                        </p:cTn>
                                        <p:tgtEl>
                                          <p:spTgt spid="53"/>
                                        </p:tgtEl>
                                        <p:attrNameLst>
                                          <p:attrName>style.visibility</p:attrName>
                                        </p:attrNameLst>
                                      </p:cBhvr>
                                      <p:to>
                                        <p:strVal val="visible"/>
                                      </p:to>
                                    </p:set>
                                    <p:animEffect transition="in" filter="fade">
                                      <p:cBhvr>
                                        <p:cTn id="53" dur="1000"/>
                                        <p:tgtEl>
                                          <p:spTgt spid="53"/>
                                        </p:tgtEl>
                                      </p:cBhvr>
                                    </p:animEffect>
                                    <p:anim calcmode="lin" valueType="num">
                                      <p:cBhvr>
                                        <p:cTn id="54" dur="1000" fill="hold"/>
                                        <p:tgtEl>
                                          <p:spTgt spid="53"/>
                                        </p:tgtEl>
                                        <p:attrNameLst>
                                          <p:attrName>ppt_x</p:attrName>
                                        </p:attrNameLst>
                                      </p:cBhvr>
                                      <p:tavLst>
                                        <p:tav tm="0">
                                          <p:val>
                                            <p:strVal val="#ppt_x"/>
                                          </p:val>
                                        </p:tav>
                                        <p:tav tm="100000">
                                          <p:val>
                                            <p:strVal val="#ppt_x"/>
                                          </p:val>
                                        </p:tav>
                                      </p:tavLst>
                                    </p:anim>
                                    <p:anim calcmode="lin" valueType="num">
                                      <p:cBhvr>
                                        <p:cTn id="55" dur="900" decel="100000" fill="hold"/>
                                        <p:tgtEl>
                                          <p:spTgt spid="53"/>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5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48" grpId="0"/>
      <p:bldP spid="49" grpId="0" animBg="1"/>
      <p:bldP spid="50" grpId="0"/>
      <p:bldP spid="51" grpId="0" animBg="1"/>
      <p:bldP spid="52" grpId="0"/>
      <p:bldP spid="5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669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dirty="0">
                <a:solidFill>
                  <a:srgbClr val="FEFEFE"/>
                </a:solidFill>
                <a:latin typeface="Impact" panose="020B0806030902050204" pitchFamily="34" charset="0"/>
                <a:ea typeface="FZYaoTi" panose="02010601030101010101" pitchFamily="2" charset="-122"/>
                <a:sym typeface="Impact" panose="020B0806030902050204" pitchFamily="34" charset="0"/>
              </a:rPr>
              <a:t>1.1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个人履历</a:t>
            </a:r>
          </a:p>
        </p:txBody>
      </p:sp>
      <p:sp>
        <p:nvSpPr>
          <p:cNvPr id="20" name="文本框 19"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2934354" y="3056050"/>
            <a:ext cx="2217738" cy="648896"/>
          </a:xfrm>
          <a:prstGeom prst="rect">
            <a:avLst/>
          </a:prstGeom>
          <a:noFill/>
          <a:effectLst/>
        </p:spPr>
        <p:txBody>
          <a:bodyPr wrap="square" rtlCol="0">
            <a:spAutoFit/>
          </a:bodyPr>
          <a:lstStyle/>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就读于芝加哥大学工商</a:t>
            </a:r>
            <a:endParaRPr lang="en-US" altLang="zh-CN" sz="1600"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管理专业</a:t>
            </a:r>
            <a:r>
              <a:rPr lang="en-US" altLang="zh-CN" sz="1600"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MBA</a:t>
            </a:r>
            <a:r>
              <a:rPr lang="zh-CN" altLang="en-US" sz="1600"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a:t>
            </a:r>
          </a:p>
        </p:txBody>
      </p:sp>
      <p:sp>
        <p:nvSpPr>
          <p:cNvPr id="21" name="文本框 20"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7362398" y="2991024"/>
            <a:ext cx="1773242" cy="710451"/>
          </a:xfrm>
          <a:prstGeom prst="rect">
            <a:avLst/>
          </a:prstGeom>
          <a:noFill/>
          <a:effectLst/>
        </p:spPr>
        <p:txBody>
          <a:bodyPr wrap="none" rtlCol="0">
            <a:spAutoFit/>
          </a:bodyPr>
          <a:lstStyle/>
          <a:p>
            <a:pPr algn="ctr">
              <a:spcBef>
                <a:spcPts val="500"/>
              </a:spcBef>
              <a:spcAft>
                <a:spcPts val="0"/>
              </a:spcAft>
              <a:defRPr/>
            </a:pP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工业局</a:t>
            </a:r>
            <a:endParaRPr lang="en-US" altLang="zh-CN"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副局长一职。</a:t>
            </a:r>
            <a:endPar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cxnSp>
        <p:nvCxnSpPr>
          <p:cNvPr id="22" name="直接连接符 21"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CxnSpPr/>
          <p:nvPr/>
        </p:nvCxnSpPr>
        <p:spPr>
          <a:xfrm rot="10800000">
            <a:off x="1940151" y="4129340"/>
            <a:ext cx="8316000" cy="0"/>
          </a:xfrm>
          <a:prstGeom prst="line">
            <a:avLst/>
          </a:prstGeom>
          <a:ln w="6350">
            <a:solidFill>
              <a:srgbClr val="2E2E2E"/>
            </a:solidFill>
          </a:ln>
        </p:spPr>
        <p:style>
          <a:lnRef idx="1">
            <a:schemeClr val="accent1"/>
          </a:lnRef>
          <a:fillRef idx="0">
            <a:schemeClr val="accent1"/>
          </a:fillRef>
          <a:effectRef idx="0">
            <a:schemeClr val="accent1"/>
          </a:effectRef>
          <a:fontRef idx="minor">
            <a:schemeClr val="tx1"/>
          </a:fontRef>
        </p:style>
      </p:cxnSp>
      <p:sp>
        <p:nvSpPr>
          <p:cNvPr id="23" name="Oval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3906126" y="4028355"/>
            <a:ext cx="209305" cy="209306"/>
          </a:xfrm>
          <a:prstGeom prst="ellipse">
            <a:avLst/>
          </a:pr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5983721" y="4038885"/>
            <a:ext cx="209305" cy="209306"/>
          </a:xfrm>
          <a:prstGeom prst="ellipse">
            <a:avLst/>
          </a:pr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Oval 6"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1891215" y="4023183"/>
            <a:ext cx="209305" cy="209306"/>
          </a:xfrm>
          <a:prstGeom prst="ellipse">
            <a:avLst/>
          </a:pr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8179302" y="4038885"/>
            <a:ext cx="209305" cy="209306"/>
          </a:xfrm>
          <a:prstGeom prst="ellipse">
            <a:avLst/>
          </a:pr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Oval 12"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a:spLocks noChangeArrowheads="1"/>
          </p:cNvSpPr>
          <p:nvPr/>
        </p:nvSpPr>
        <p:spPr bwMode="auto">
          <a:xfrm>
            <a:off x="10099321" y="4038885"/>
            <a:ext cx="209305" cy="209306"/>
          </a:xfrm>
          <a:prstGeom prst="ellipse">
            <a:avLst/>
          </a:pr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文本框 27"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9419600" y="4469998"/>
            <a:ext cx="1773242" cy="710451"/>
          </a:xfrm>
          <a:prstGeom prst="rect">
            <a:avLst/>
          </a:prstGeom>
          <a:noFill/>
          <a:effectLst/>
        </p:spPr>
        <p:txBody>
          <a:bodyPr wrap="none" rtlCol="0">
            <a:spAutoFit/>
          </a:bodyPr>
          <a:lstStyle/>
          <a:p>
            <a:pPr algn="ctr">
              <a:spcBef>
                <a:spcPts val="500"/>
              </a:spcBef>
              <a:spcAft>
                <a:spcPts val="0"/>
              </a:spcAft>
              <a:defRPr/>
            </a:pP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工业局</a:t>
            </a:r>
            <a:endParaRPr lang="en-US" altLang="zh-CN"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副书记一职。</a:t>
            </a:r>
            <a:endPar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9" name="文本框 28"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5013646" y="4506518"/>
            <a:ext cx="2234906" cy="710451"/>
          </a:xfrm>
          <a:prstGeom prst="rect">
            <a:avLst/>
          </a:prstGeom>
          <a:noFill/>
          <a:effectLst/>
        </p:spPr>
        <p:txBody>
          <a:bodyPr wrap="none" rtlCol="0">
            <a:spAutoFit/>
          </a:bodyPr>
          <a:lstStyle/>
          <a:p>
            <a:pPr algn="ctr">
              <a:spcBef>
                <a:spcPts val="500"/>
              </a:spcBef>
              <a:spcAft>
                <a:spcPts val="0"/>
              </a:spcAft>
              <a:defRPr/>
            </a:pP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公司销售部</a:t>
            </a:r>
            <a:endParaRPr lang="en-US" altLang="zh-CN"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kern="100" dirty="0">
                <a:solidFill>
                  <a:srgbClr val="414455"/>
                </a:solidFill>
                <a:latin typeface="Impact MT Std" pitchFamily="34" charset="0"/>
                <a:ea typeface="微软雅黑" panose="020B0503020204020204" pitchFamily="34" charset="-122"/>
                <a:cs typeface="Times New Roman" panose="02020603050405020304" pitchFamily="18" charset="0"/>
              </a:rPr>
              <a:t>经理一职。</a:t>
            </a:r>
            <a:endParaRPr lang="zh-CN" altLang="en-US" kern="100" dirty="0">
              <a:solidFill>
                <a:srgbClr val="414455"/>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30" name="文本框 29"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SpPr txBox="1"/>
          <p:nvPr/>
        </p:nvSpPr>
        <p:spPr>
          <a:xfrm>
            <a:off x="601720" y="4466257"/>
            <a:ext cx="2398347" cy="648896"/>
          </a:xfrm>
          <a:prstGeom prst="rect">
            <a:avLst/>
          </a:prstGeom>
          <a:noFill/>
          <a:effectLst/>
        </p:spPr>
        <p:txBody>
          <a:bodyPr wrap="square" rtlCol="0">
            <a:spAutoFit/>
          </a:bodyPr>
          <a:lstStyle/>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就读于北京大学工商管</a:t>
            </a:r>
            <a:endParaRPr lang="en-US" altLang="zh-CN" sz="1600" kern="100" dirty="0">
              <a:solidFill>
                <a:srgbClr val="414455"/>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600" kern="100" dirty="0">
                <a:solidFill>
                  <a:srgbClr val="414455"/>
                </a:solidFill>
                <a:latin typeface="Impact MT Std" pitchFamily="34" charset="0"/>
                <a:ea typeface="微软雅黑" panose="020B0503020204020204" pitchFamily="34" charset="-122"/>
                <a:cs typeface="Times New Roman" panose="02020603050405020304" pitchFamily="18" charset="0"/>
              </a:rPr>
              <a:t>理专业，学士学位。</a:t>
            </a:r>
          </a:p>
        </p:txBody>
      </p:sp>
      <p:grpSp>
        <p:nvGrpSpPr>
          <p:cNvPr id="31" name="组合 30"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1213104" y="2098742"/>
            <a:ext cx="1544637" cy="1758718"/>
            <a:chOff x="1213104" y="2098742"/>
            <a:chExt cx="1544637" cy="1758718"/>
          </a:xfrm>
        </p:grpSpPr>
        <p:sp>
          <p:nvSpPr>
            <p:cNvPr id="32" name="Freeform 30"/>
            <p:cNvSpPr>
              <a:spLocks/>
            </p:cNvSpPr>
            <p:nvPr/>
          </p:nvSpPr>
          <p:spPr bwMode="auto">
            <a:xfrm flipV="1">
              <a:off x="1213104" y="2098742"/>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圆角矩形 32"/>
            <p:cNvSpPr/>
            <p:nvPr/>
          </p:nvSpPr>
          <p:spPr>
            <a:xfrm flipV="1">
              <a:off x="1366676" y="2213045"/>
              <a:ext cx="1224371" cy="323480"/>
            </a:xfrm>
            <a:prstGeom prst="roundRect">
              <a:avLst>
                <a:gd name="adj" fmla="val 50000"/>
              </a:avLst>
            </a:prstGeom>
            <a:solidFill>
              <a:srgbClr val="F7F2E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矩形 33"/>
            <p:cNvSpPr/>
            <p:nvPr/>
          </p:nvSpPr>
          <p:spPr>
            <a:xfrm>
              <a:off x="1540164" y="2139221"/>
              <a:ext cx="890516" cy="400110"/>
            </a:xfrm>
            <a:prstGeom prst="rect">
              <a:avLst/>
            </a:prstGeom>
            <a:effectLst/>
          </p:spPr>
          <p:txBody>
            <a:bodyPr wrap="square">
              <a:spAutoFit/>
            </a:bodyPr>
            <a:lstStyle/>
            <a:p>
              <a:pPr algn="ctr"/>
              <a:r>
                <a:rPr lang="en-US" altLang="zh-CN" sz="2000" dirty="0">
                  <a:solidFill>
                    <a:srgbClr val="8DC22A"/>
                  </a:solidFill>
                  <a:latin typeface="Haettenschweiler" panose="020B0706040902060204" pitchFamily="34" charset="0"/>
                  <a:ea typeface="微软雅黑" panose="020B0503020204020204" pitchFamily="34" charset="-122"/>
                </a:rPr>
                <a:t>2011</a:t>
              </a:r>
              <a:endParaRPr lang="zh-CN" altLang="en-US" sz="2000" dirty="0">
                <a:solidFill>
                  <a:srgbClr val="8DC22A"/>
                </a:solidFill>
                <a:latin typeface="Haettenschweiler" panose="020B0706040902060204" pitchFamily="34" charset="0"/>
                <a:ea typeface="微软雅黑" panose="020B0503020204020204" pitchFamily="34" charset="-122"/>
              </a:endParaRPr>
            </a:p>
          </p:txBody>
        </p:sp>
        <p:sp>
          <p:nvSpPr>
            <p:cNvPr id="35" name="Freeform 48"/>
            <p:cNvSpPr>
              <a:spLocks noEditPoints="1"/>
            </p:cNvSpPr>
            <p:nvPr/>
          </p:nvSpPr>
          <p:spPr bwMode="auto">
            <a:xfrm>
              <a:off x="1765262" y="3009117"/>
              <a:ext cx="450005" cy="430745"/>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accent2"/>
                </a:solidFill>
              </a:endParaRPr>
            </a:p>
          </p:txBody>
        </p:sp>
      </p:grpSp>
      <p:grpSp>
        <p:nvGrpSpPr>
          <p:cNvPr id="36" name="组合 35"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5329386" y="2098742"/>
            <a:ext cx="1544637" cy="1758718"/>
            <a:chOff x="5329386" y="2098742"/>
            <a:chExt cx="1544637" cy="1758718"/>
          </a:xfrm>
        </p:grpSpPr>
        <p:sp>
          <p:nvSpPr>
            <p:cNvPr id="37" name="Freeform 30"/>
            <p:cNvSpPr>
              <a:spLocks/>
            </p:cNvSpPr>
            <p:nvPr/>
          </p:nvSpPr>
          <p:spPr bwMode="auto">
            <a:xfrm flipV="1">
              <a:off x="5329386" y="2098742"/>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圆角矩形 37"/>
            <p:cNvSpPr/>
            <p:nvPr/>
          </p:nvSpPr>
          <p:spPr>
            <a:xfrm flipV="1">
              <a:off x="5482958" y="2213045"/>
              <a:ext cx="1224371" cy="323480"/>
            </a:xfrm>
            <a:prstGeom prst="roundRect">
              <a:avLst>
                <a:gd name="adj" fmla="val 50000"/>
              </a:avLst>
            </a:prstGeom>
            <a:solidFill>
              <a:srgbClr val="FCF6E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9" name="矩形 38"/>
            <p:cNvSpPr/>
            <p:nvPr/>
          </p:nvSpPr>
          <p:spPr>
            <a:xfrm>
              <a:off x="5656446" y="2139221"/>
              <a:ext cx="890516" cy="400110"/>
            </a:xfrm>
            <a:prstGeom prst="rect">
              <a:avLst/>
            </a:prstGeom>
            <a:effectLst/>
          </p:spPr>
          <p:txBody>
            <a:bodyPr wrap="square">
              <a:spAutoFit/>
            </a:bodyPr>
            <a:lstStyle/>
            <a:p>
              <a:pPr algn="ctr"/>
              <a:r>
                <a:rPr lang="en-US" altLang="zh-CN" sz="2000" dirty="0" smtClean="0">
                  <a:solidFill>
                    <a:srgbClr val="8DC22A"/>
                  </a:solidFill>
                  <a:latin typeface="Haettenschweiler" panose="020B0706040902060204" pitchFamily="34" charset="0"/>
                  <a:ea typeface="微软雅黑" panose="020B0503020204020204" pitchFamily="34" charset="-122"/>
                </a:rPr>
                <a:t>2016</a:t>
              </a:r>
              <a:endParaRPr lang="zh-CN" altLang="en-US" sz="2000" dirty="0">
                <a:solidFill>
                  <a:srgbClr val="8DC22A"/>
                </a:solidFill>
                <a:latin typeface="Haettenschweiler" panose="020B0706040902060204" pitchFamily="34" charset="0"/>
                <a:ea typeface="微软雅黑" panose="020B0503020204020204" pitchFamily="34" charset="-122"/>
              </a:endParaRPr>
            </a:p>
          </p:txBody>
        </p:sp>
        <p:sp>
          <p:nvSpPr>
            <p:cNvPr id="40" name="Freeform 26"/>
            <p:cNvSpPr>
              <a:spLocks noEditPoints="1"/>
            </p:cNvSpPr>
            <p:nvPr/>
          </p:nvSpPr>
          <p:spPr bwMode="auto">
            <a:xfrm>
              <a:off x="5930692" y="3009117"/>
              <a:ext cx="372242" cy="391090"/>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41" name="组合 40"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3223870" y="4349448"/>
            <a:ext cx="1544637" cy="1758718"/>
            <a:chOff x="3223870" y="4349448"/>
            <a:chExt cx="1544637" cy="1758718"/>
          </a:xfrm>
        </p:grpSpPr>
        <p:sp>
          <p:nvSpPr>
            <p:cNvPr id="42" name="Freeform 30"/>
            <p:cNvSpPr>
              <a:spLocks/>
            </p:cNvSpPr>
            <p:nvPr/>
          </p:nvSpPr>
          <p:spPr bwMode="auto">
            <a:xfrm>
              <a:off x="3223870" y="4349448"/>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圆角矩形 42"/>
            <p:cNvSpPr/>
            <p:nvPr/>
          </p:nvSpPr>
          <p:spPr>
            <a:xfrm>
              <a:off x="3377442" y="5670383"/>
              <a:ext cx="1224371" cy="323480"/>
            </a:xfrm>
            <a:prstGeom prst="roundRect">
              <a:avLst>
                <a:gd name="adj" fmla="val 5000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7" name="矩形 56"/>
            <p:cNvSpPr/>
            <p:nvPr/>
          </p:nvSpPr>
          <p:spPr>
            <a:xfrm>
              <a:off x="3551545" y="5609418"/>
              <a:ext cx="890516" cy="400110"/>
            </a:xfrm>
            <a:prstGeom prst="rect">
              <a:avLst/>
            </a:prstGeom>
            <a:effectLst/>
          </p:spPr>
          <p:txBody>
            <a:bodyPr wrap="square">
              <a:spAutoFit/>
            </a:bodyPr>
            <a:lstStyle/>
            <a:p>
              <a:pPr algn="ctr"/>
              <a:r>
                <a:rPr lang="en-US" altLang="zh-CN" sz="2000" dirty="0">
                  <a:solidFill>
                    <a:srgbClr val="404040"/>
                  </a:solidFill>
                  <a:latin typeface="Haettenschweiler" panose="020B0706040902060204" pitchFamily="34" charset="0"/>
                  <a:ea typeface="微软雅黑" panose="020B0503020204020204" pitchFamily="34" charset="-122"/>
                </a:rPr>
                <a:t>2012</a:t>
              </a:r>
              <a:endParaRPr lang="zh-CN" altLang="en-US" sz="2000" dirty="0">
                <a:solidFill>
                  <a:srgbClr val="404040"/>
                </a:solidFill>
                <a:latin typeface="Haettenschweiler" panose="020B0706040902060204" pitchFamily="34" charset="0"/>
                <a:ea typeface="微软雅黑" panose="020B0503020204020204" pitchFamily="34" charset="-122"/>
              </a:endParaRPr>
            </a:p>
          </p:txBody>
        </p:sp>
        <p:sp>
          <p:nvSpPr>
            <p:cNvPr id="58" name="Freeform 31"/>
            <p:cNvSpPr>
              <a:spLocks noEditPoints="1"/>
            </p:cNvSpPr>
            <p:nvPr/>
          </p:nvSpPr>
          <p:spPr bwMode="auto">
            <a:xfrm>
              <a:off x="3843451" y="4769987"/>
              <a:ext cx="355432" cy="446982"/>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CFCFD"/>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59" name="组合 58"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9444988" y="2136853"/>
            <a:ext cx="1544637" cy="1758718"/>
            <a:chOff x="9444988" y="2136853"/>
            <a:chExt cx="1544637" cy="1758718"/>
          </a:xfrm>
        </p:grpSpPr>
        <p:sp>
          <p:nvSpPr>
            <p:cNvPr id="60" name="Freeform 30"/>
            <p:cNvSpPr>
              <a:spLocks/>
            </p:cNvSpPr>
            <p:nvPr/>
          </p:nvSpPr>
          <p:spPr bwMode="auto">
            <a:xfrm flipV="1">
              <a:off x="9444988" y="2136853"/>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8DC22A"/>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圆角矩形 60"/>
            <p:cNvSpPr/>
            <p:nvPr/>
          </p:nvSpPr>
          <p:spPr>
            <a:xfrm flipV="1">
              <a:off x="9598560" y="2251156"/>
              <a:ext cx="1224371" cy="323480"/>
            </a:xfrm>
            <a:prstGeom prst="roundRect">
              <a:avLst>
                <a:gd name="adj" fmla="val 50000"/>
              </a:avLst>
            </a:prstGeom>
            <a:solidFill>
              <a:srgbClr val="FDF7E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矩形 61"/>
            <p:cNvSpPr/>
            <p:nvPr/>
          </p:nvSpPr>
          <p:spPr>
            <a:xfrm>
              <a:off x="9772048" y="2177332"/>
              <a:ext cx="890516" cy="400110"/>
            </a:xfrm>
            <a:prstGeom prst="rect">
              <a:avLst/>
            </a:prstGeom>
            <a:effectLst/>
          </p:spPr>
          <p:txBody>
            <a:bodyPr wrap="square">
              <a:spAutoFit/>
            </a:bodyPr>
            <a:lstStyle/>
            <a:p>
              <a:pPr algn="ctr"/>
              <a:r>
                <a:rPr lang="en-US" altLang="zh-CN" sz="2000" dirty="0" smtClean="0">
                  <a:solidFill>
                    <a:srgbClr val="8DC22A"/>
                  </a:solidFill>
                  <a:latin typeface="Haettenschweiler" panose="020B0706040902060204" pitchFamily="34" charset="0"/>
                  <a:ea typeface="微软雅黑" panose="020B0503020204020204" pitchFamily="34" charset="-122"/>
                </a:rPr>
                <a:t>20XX</a:t>
              </a:r>
              <a:endParaRPr lang="zh-CN" altLang="en-US" sz="2000" dirty="0">
                <a:solidFill>
                  <a:srgbClr val="8DC22A"/>
                </a:solidFill>
                <a:latin typeface="Haettenschweiler" panose="020B0706040902060204" pitchFamily="34" charset="0"/>
                <a:ea typeface="微软雅黑" panose="020B0503020204020204" pitchFamily="34" charset="-122"/>
              </a:endParaRPr>
            </a:p>
          </p:txBody>
        </p:sp>
        <p:sp>
          <p:nvSpPr>
            <p:cNvPr id="63" name="Freeform 16"/>
            <p:cNvSpPr>
              <a:spLocks noEditPoints="1"/>
            </p:cNvSpPr>
            <p:nvPr/>
          </p:nvSpPr>
          <p:spPr bwMode="auto">
            <a:xfrm>
              <a:off x="9994727" y="3033078"/>
              <a:ext cx="522847" cy="41695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DF7EB"/>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64" name="组合 63" descr="e7d195523061f1c0deeec63e560781cfd59afb0ea006f2a87ABB68BF51EA6619813959095094C18C62A12F549504892A4AAA8C1554C6663626E05CA27F281A14E6983772AFC3FB97135759321DEA3D70CCCB10945EC5A0322F42EAF0136AF4AAC38153657576C9C614D6BF3458A71769C96EBA9385BB73BA16B6B1B51552CD8B2D5F4D4C607F3CC6D89A3764DE32B2BD"/>
          <p:cNvGrpSpPr/>
          <p:nvPr/>
        </p:nvGrpSpPr>
        <p:grpSpPr>
          <a:xfrm>
            <a:off x="7510219" y="4363924"/>
            <a:ext cx="1544637" cy="1758718"/>
            <a:chOff x="7510219" y="4363924"/>
            <a:chExt cx="1544637" cy="1758718"/>
          </a:xfrm>
        </p:grpSpPr>
        <p:sp>
          <p:nvSpPr>
            <p:cNvPr id="65" name="Freeform 32"/>
            <p:cNvSpPr>
              <a:spLocks/>
            </p:cNvSpPr>
            <p:nvPr/>
          </p:nvSpPr>
          <p:spPr bwMode="auto">
            <a:xfrm>
              <a:off x="7510219" y="4363924"/>
              <a:ext cx="1544637" cy="1758718"/>
            </a:xfrm>
            <a:custGeom>
              <a:avLst/>
              <a:gdLst>
                <a:gd name="T0" fmla="*/ 0 w 973"/>
                <a:gd name="T1" fmla="*/ 326 h 1300"/>
                <a:gd name="T2" fmla="*/ 487 w 973"/>
                <a:gd name="T3" fmla="*/ 0 h 1300"/>
                <a:gd name="T4" fmla="*/ 973 w 973"/>
                <a:gd name="T5" fmla="*/ 326 h 1300"/>
                <a:gd name="T6" fmla="*/ 973 w 973"/>
                <a:gd name="T7" fmla="*/ 1300 h 1300"/>
                <a:gd name="T8" fmla="*/ 0 w 973"/>
                <a:gd name="T9" fmla="*/ 1300 h 1300"/>
                <a:gd name="T10" fmla="*/ 0 w 973"/>
                <a:gd name="T11" fmla="*/ 326 h 1300"/>
              </a:gdLst>
              <a:ahLst/>
              <a:cxnLst>
                <a:cxn ang="0">
                  <a:pos x="T0" y="T1"/>
                </a:cxn>
                <a:cxn ang="0">
                  <a:pos x="T2" y="T3"/>
                </a:cxn>
                <a:cxn ang="0">
                  <a:pos x="T4" y="T5"/>
                </a:cxn>
                <a:cxn ang="0">
                  <a:pos x="T6" y="T7"/>
                </a:cxn>
                <a:cxn ang="0">
                  <a:pos x="T8" y="T9"/>
                </a:cxn>
                <a:cxn ang="0">
                  <a:pos x="T10" y="T11"/>
                </a:cxn>
              </a:cxnLst>
              <a:rect l="0" t="0" r="r" b="b"/>
              <a:pathLst>
                <a:path w="973" h="1300">
                  <a:moveTo>
                    <a:pt x="0" y="326"/>
                  </a:moveTo>
                  <a:lnTo>
                    <a:pt x="487" y="0"/>
                  </a:lnTo>
                  <a:lnTo>
                    <a:pt x="973" y="326"/>
                  </a:lnTo>
                  <a:lnTo>
                    <a:pt x="973" y="1300"/>
                  </a:lnTo>
                  <a:lnTo>
                    <a:pt x="0" y="1300"/>
                  </a:lnTo>
                  <a:lnTo>
                    <a:pt x="0" y="326"/>
                  </a:lnTo>
                  <a:close/>
                </a:path>
              </a:pathLst>
            </a:custGeom>
            <a:solidFill>
              <a:srgbClr val="40404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6" name="圆角矩形 65"/>
            <p:cNvSpPr/>
            <p:nvPr/>
          </p:nvSpPr>
          <p:spPr>
            <a:xfrm>
              <a:off x="7670351" y="5684859"/>
              <a:ext cx="1224371" cy="323480"/>
            </a:xfrm>
            <a:prstGeom prst="roundRect">
              <a:avLst>
                <a:gd name="adj" fmla="val 50000"/>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 name="矩形 66"/>
            <p:cNvSpPr/>
            <p:nvPr/>
          </p:nvSpPr>
          <p:spPr>
            <a:xfrm>
              <a:off x="7853108" y="5627585"/>
              <a:ext cx="890516" cy="400110"/>
            </a:xfrm>
            <a:prstGeom prst="rect">
              <a:avLst/>
            </a:prstGeom>
            <a:effectLst/>
          </p:spPr>
          <p:txBody>
            <a:bodyPr wrap="square">
              <a:spAutoFit/>
            </a:bodyPr>
            <a:lstStyle/>
            <a:p>
              <a:pPr algn="ctr"/>
              <a:r>
                <a:rPr lang="en-US" altLang="zh-CN" sz="2000" dirty="0" smtClean="0">
                  <a:solidFill>
                    <a:srgbClr val="404040"/>
                  </a:solidFill>
                  <a:latin typeface="Haettenschweiler" panose="020B0706040902060204" pitchFamily="34" charset="0"/>
                  <a:ea typeface="微软雅黑" panose="020B0503020204020204" pitchFamily="34" charset="-122"/>
                </a:rPr>
                <a:t>2019</a:t>
              </a:r>
              <a:endParaRPr lang="zh-CN" altLang="en-US" sz="2000" dirty="0">
                <a:solidFill>
                  <a:srgbClr val="404040"/>
                </a:solidFill>
                <a:latin typeface="Haettenschweiler" panose="020B0706040902060204" pitchFamily="34" charset="0"/>
                <a:ea typeface="微软雅黑" panose="020B0503020204020204" pitchFamily="34" charset="-122"/>
              </a:endParaRPr>
            </a:p>
          </p:txBody>
        </p:sp>
        <p:sp>
          <p:nvSpPr>
            <p:cNvPr id="68" name="Freeform 223"/>
            <p:cNvSpPr>
              <a:spLocks/>
            </p:cNvSpPr>
            <p:nvPr/>
          </p:nvSpPr>
          <p:spPr bwMode="auto">
            <a:xfrm>
              <a:off x="8064242" y="4769987"/>
              <a:ext cx="439249" cy="356241"/>
            </a:xfrm>
            <a:custGeom>
              <a:avLst/>
              <a:gdLst>
                <a:gd name="T0" fmla="*/ 107 w 107"/>
                <a:gd name="T1" fmla="*/ 10 h 87"/>
                <a:gd name="T2" fmla="*/ 95 w 107"/>
                <a:gd name="T3" fmla="*/ 13 h 87"/>
                <a:gd name="T4" fmla="*/ 104 w 107"/>
                <a:gd name="T5" fmla="*/ 1 h 87"/>
                <a:gd name="T6" fmla="*/ 90 w 107"/>
                <a:gd name="T7" fmla="*/ 7 h 87"/>
                <a:gd name="T8" fmla="*/ 74 w 107"/>
                <a:gd name="T9" fmla="*/ 0 h 87"/>
                <a:gd name="T10" fmla="*/ 52 w 107"/>
                <a:gd name="T11" fmla="*/ 22 h 87"/>
                <a:gd name="T12" fmla="*/ 53 w 107"/>
                <a:gd name="T13" fmla="*/ 27 h 87"/>
                <a:gd name="T14" fmla="*/ 7 w 107"/>
                <a:gd name="T15" fmla="*/ 4 h 87"/>
                <a:gd name="T16" fmla="*/ 4 w 107"/>
                <a:gd name="T17" fmla="*/ 15 h 87"/>
                <a:gd name="T18" fmla="*/ 14 w 107"/>
                <a:gd name="T19" fmla="*/ 33 h 87"/>
                <a:gd name="T20" fmla="*/ 4 w 107"/>
                <a:gd name="T21" fmla="*/ 30 h 87"/>
                <a:gd name="T22" fmla="*/ 4 w 107"/>
                <a:gd name="T23" fmla="*/ 31 h 87"/>
                <a:gd name="T24" fmla="*/ 22 w 107"/>
                <a:gd name="T25" fmla="*/ 52 h 87"/>
                <a:gd name="T26" fmla="*/ 16 w 107"/>
                <a:gd name="T27" fmla="*/ 53 h 87"/>
                <a:gd name="T28" fmla="*/ 12 w 107"/>
                <a:gd name="T29" fmla="*/ 53 h 87"/>
                <a:gd name="T30" fmla="*/ 32 w 107"/>
                <a:gd name="T31" fmla="*/ 68 h 87"/>
                <a:gd name="T32" fmla="*/ 5 w 107"/>
                <a:gd name="T33" fmla="*/ 77 h 87"/>
                <a:gd name="T34" fmla="*/ 0 w 107"/>
                <a:gd name="T35" fmla="*/ 77 h 87"/>
                <a:gd name="T36" fmla="*/ 33 w 107"/>
                <a:gd name="T37" fmla="*/ 87 h 87"/>
                <a:gd name="T38" fmla="*/ 96 w 107"/>
                <a:gd name="T39" fmla="*/ 24 h 87"/>
                <a:gd name="T40" fmla="*/ 96 w 107"/>
                <a:gd name="T41" fmla="*/ 21 h 87"/>
                <a:gd name="T42" fmla="*/ 107 w 107"/>
                <a:gd name="T43" fmla="*/ 1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7" h="87">
                  <a:moveTo>
                    <a:pt x="107" y="10"/>
                  </a:moveTo>
                  <a:cubicBezTo>
                    <a:pt x="103" y="12"/>
                    <a:pt x="99" y="13"/>
                    <a:pt x="95" y="13"/>
                  </a:cubicBezTo>
                  <a:cubicBezTo>
                    <a:pt x="99" y="11"/>
                    <a:pt x="103" y="6"/>
                    <a:pt x="104" y="1"/>
                  </a:cubicBezTo>
                  <a:cubicBezTo>
                    <a:pt x="100" y="4"/>
                    <a:pt x="95" y="6"/>
                    <a:pt x="90" y="7"/>
                  </a:cubicBezTo>
                  <a:cubicBezTo>
                    <a:pt x="86" y="2"/>
                    <a:pt x="80" y="0"/>
                    <a:pt x="74" y="0"/>
                  </a:cubicBezTo>
                  <a:cubicBezTo>
                    <a:pt x="62" y="0"/>
                    <a:pt x="52" y="9"/>
                    <a:pt x="52" y="22"/>
                  </a:cubicBezTo>
                  <a:cubicBezTo>
                    <a:pt x="52" y="23"/>
                    <a:pt x="52" y="25"/>
                    <a:pt x="53" y="27"/>
                  </a:cubicBezTo>
                  <a:cubicBezTo>
                    <a:pt x="34" y="26"/>
                    <a:pt x="18" y="17"/>
                    <a:pt x="7" y="4"/>
                  </a:cubicBezTo>
                  <a:cubicBezTo>
                    <a:pt x="5" y="7"/>
                    <a:pt x="4" y="11"/>
                    <a:pt x="4" y="15"/>
                  </a:cubicBezTo>
                  <a:cubicBezTo>
                    <a:pt x="4" y="22"/>
                    <a:pt x="8" y="29"/>
                    <a:pt x="14" y="33"/>
                  </a:cubicBezTo>
                  <a:cubicBezTo>
                    <a:pt x="10" y="33"/>
                    <a:pt x="7" y="32"/>
                    <a:pt x="4" y="30"/>
                  </a:cubicBezTo>
                  <a:cubicBezTo>
                    <a:pt x="4" y="31"/>
                    <a:pt x="4" y="31"/>
                    <a:pt x="4" y="31"/>
                  </a:cubicBezTo>
                  <a:cubicBezTo>
                    <a:pt x="4" y="41"/>
                    <a:pt x="12" y="50"/>
                    <a:pt x="22" y="52"/>
                  </a:cubicBezTo>
                  <a:cubicBezTo>
                    <a:pt x="20" y="53"/>
                    <a:pt x="18" y="53"/>
                    <a:pt x="16" y="53"/>
                  </a:cubicBezTo>
                  <a:cubicBezTo>
                    <a:pt x="14" y="53"/>
                    <a:pt x="13" y="53"/>
                    <a:pt x="12" y="53"/>
                  </a:cubicBezTo>
                  <a:cubicBezTo>
                    <a:pt x="15" y="61"/>
                    <a:pt x="23" y="68"/>
                    <a:pt x="32" y="68"/>
                  </a:cubicBezTo>
                  <a:cubicBezTo>
                    <a:pt x="25" y="74"/>
                    <a:pt x="15" y="77"/>
                    <a:pt x="5" y="77"/>
                  </a:cubicBezTo>
                  <a:cubicBezTo>
                    <a:pt x="3" y="77"/>
                    <a:pt x="1" y="77"/>
                    <a:pt x="0" y="77"/>
                  </a:cubicBezTo>
                  <a:cubicBezTo>
                    <a:pt x="9" y="83"/>
                    <a:pt x="21" y="87"/>
                    <a:pt x="33" y="87"/>
                  </a:cubicBezTo>
                  <a:cubicBezTo>
                    <a:pt x="74" y="87"/>
                    <a:pt x="96" y="53"/>
                    <a:pt x="96" y="24"/>
                  </a:cubicBezTo>
                  <a:cubicBezTo>
                    <a:pt x="96" y="23"/>
                    <a:pt x="96" y="22"/>
                    <a:pt x="96" y="21"/>
                  </a:cubicBezTo>
                  <a:cubicBezTo>
                    <a:pt x="101" y="18"/>
                    <a:pt x="104" y="14"/>
                    <a:pt x="107" y="10"/>
                  </a:cubicBezTo>
                  <a:close/>
                </a:path>
              </a:pathLst>
            </a:custGeom>
            <a:solidFill>
              <a:srgbClr val="F9F8F9"/>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Tree>
    <p:extLst>
      <p:ext uri="{BB962C8B-B14F-4D97-AF65-F5344CB8AC3E}">
        <p14:creationId xmlns:p14="http://schemas.microsoft.com/office/powerpoint/2010/main" val="251795827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1000"/>
                            </p:stCondLst>
                            <p:childTnLst>
                              <p:par>
                                <p:cTn id="25" presetID="2" presetClass="entr" presetSubtype="1" decel="30667"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750" fill="hold"/>
                                        <p:tgtEl>
                                          <p:spTgt spid="31"/>
                                        </p:tgtEl>
                                        <p:attrNameLst>
                                          <p:attrName>ppt_x</p:attrName>
                                        </p:attrNameLst>
                                      </p:cBhvr>
                                      <p:tavLst>
                                        <p:tav tm="0">
                                          <p:val>
                                            <p:strVal val="#ppt_x"/>
                                          </p:val>
                                        </p:tav>
                                        <p:tav tm="100000">
                                          <p:val>
                                            <p:strVal val="#ppt_x"/>
                                          </p:val>
                                        </p:tav>
                                      </p:tavLst>
                                    </p:anim>
                                    <p:anim calcmode="lin" valueType="num">
                                      <p:cBhvr additive="base">
                                        <p:cTn id="28" dur="750" fill="hold"/>
                                        <p:tgtEl>
                                          <p:spTgt spid="31"/>
                                        </p:tgtEl>
                                        <p:attrNameLst>
                                          <p:attrName>ppt_y</p:attrName>
                                        </p:attrNameLst>
                                      </p:cBhvr>
                                      <p:tavLst>
                                        <p:tav tm="0">
                                          <p:val>
                                            <p:strVal val="0-#ppt_h/2"/>
                                          </p:val>
                                        </p:tav>
                                        <p:tav tm="100000">
                                          <p:val>
                                            <p:strVal val="#ppt_y"/>
                                          </p:val>
                                        </p:tav>
                                      </p:tavLst>
                                    </p:anim>
                                  </p:childTnLst>
                                </p:cTn>
                              </p:par>
                              <p:par>
                                <p:cTn id="29" presetID="2" presetClass="entr" presetSubtype="1" decel="30667" fill="hold" nodeType="withEffect">
                                  <p:stCondLst>
                                    <p:cond delay="25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750" fill="hold"/>
                                        <p:tgtEl>
                                          <p:spTgt spid="36"/>
                                        </p:tgtEl>
                                        <p:attrNameLst>
                                          <p:attrName>ppt_x</p:attrName>
                                        </p:attrNameLst>
                                      </p:cBhvr>
                                      <p:tavLst>
                                        <p:tav tm="0">
                                          <p:val>
                                            <p:strVal val="#ppt_x"/>
                                          </p:val>
                                        </p:tav>
                                        <p:tav tm="100000">
                                          <p:val>
                                            <p:strVal val="#ppt_x"/>
                                          </p:val>
                                        </p:tav>
                                      </p:tavLst>
                                    </p:anim>
                                    <p:anim calcmode="lin" valueType="num">
                                      <p:cBhvr additive="base">
                                        <p:cTn id="32" dur="750" fill="hold"/>
                                        <p:tgtEl>
                                          <p:spTgt spid="36"/>
                                        </p:tgtEl>
                                        <p:attrNameLst>
                                          <p:attrName>ppt_y</p:attrName>
                                        </p:attrNameLst>
                                      </p:cBhvr>
                                      <p:tavLst>
                                        <p:tav tm="0">
                                          <p:val>
                                            <p:strVal val="0-#ppt_h/2"/>
                                          </p:val>
                                        </p:tav>
                                        <p:tav tm="100000">
                                          <p:val>
                                            <p:strVal val="#ppt_y"/>
                                          </p:val>
                                        </p:tav>
                                      </p:tavLst>
                                    </p:anim>
                                  </p:childTnLst>
                                </p:cTn>
                              </p:par>
                              <p:par>
                                <p:cTn id="33" presetID="2" presetClass="entr" presetSubtype="1" decel="30667" fill="hold" nodeType="withEffect">
                                  <p:stCondLst>
                                    <p:cond delay="500"/>
                                  </p:stCondLst>
                                  <p:childTnLst>
                                    <p:set>
                                      <p:cBhvr>
                                        <p:cTn id="34" dur="1" fill="hold">
                                          <p:stCondLst>
                                            <p:cond delay="0"/>
                                          </p:stCondLst>
                                        </p:cTn>
                                        <p:tgtEl>
                                          <p:spTgt spid="59"/>
                                        </p:tgtEl>
                                        <p:attrNameLst>
                                          <p:attrName>style.visibility</p:attrName>
                                        </p:attrNameLst>
                                      </p:cBhvr>
                                      <p:to>
                                        <p:strVal val="visible"/>
                                      </p:to>
                                    </p:set>
                                    <p:anim calcmode="lin" valueType="num">
                                      <p:cBhvr additive="base">
                                        <p:cTn id="35" dur="750" fill="hold"/>
                                        <p:tgtEl>
                                          <p:spTgt spid="59"/>
                                        </p:tgtEl>
                                        <p:attrNameLst>
                                          <p:attrName>ppt_x</p:attrName>
                                        </p:attrNameLst>
                                      </p:cBhvr>
                                      <p:tavLst>
                                        <p:tav tm="0">
                                          <p:val>
                                            <p:strVal val="#ppt_x"/>
                                          </p:val>
                                        </p:tav>
                                        <p:tav tm="100000">
                                          <p:val>
                                            <p:strVal val="#ppt_x"/>
                                          </p:val>
                                        </p:tav>
                                      </p:tavLst>
                                    </p:anim>
                                    <p:anim calcmode="lin" valueType="num">
                                      <p:cBhvr additive="base">
                                        <p:cTn id="36" dur="750" fill="hold"/>
                                        <p:tgtEl>
                                          <p:spTgt spid="59"/>
                                        </p:tgtEl>
                                        <p:attrNameLst>
                                          <p:attrName>ppt_y</p:attrName>
                                        </p:attrNameLst>
                                      </p:cBhvr>
                                      <p:tavLst>
                                        <p:tav tm="0">
                                          <p:val>
                                            <p:strVal val="0-#ppt_h/2"/>
                                          </p:val>
                                        </p:tav>
                                        <p:tav tm="100000">
                                          <p:val>
                                            <p:strVal val="#ppt_y"/>
                                          </p:val>
                                        </p:tav>
                                      </p:tavLst>
                                    </p:anim>
                                  </p:childTnLst>
                                </p:cTn>
                              </p:par>
                              <p:par>
                                <p:cTn id="37" presetID="2" presetClass="entr" presetSubtype="4" decel="30667" fill="hold" nodeType="withEffect">
                                  <p:stCondLst>
                                    <p:cond delay="75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750" fill="hold"/>
                                        <p:tgtEl>
                                          <p:spTgt spid="41"/>
                                        </p:tgtEl>
                                        <p:attrNameLst>
                                          <p:attrName>ppt_x</p:attrName>
                                        </p:attrNameLst>
                                      </p:cBhvr>
                                      <p:tavLst>
                                        <p:tav tm="0">
                                          <p:val>
                                            <p:strVal val="#ppt_x"/>
                                          </p:val>
                                        </p:tav>
                                        <p:tav tm="100000">
                                          <p:val>
                                            <p:strVal val="#ppt_x"/>
                                          </p:val>
                                        </p:tav>
                                      </p:tavLst>
                                    </p:anim>
                                    <p:anim calcmode="lin" valueType="num">
                                      <p:cBhvr additive="base">
                                        <p:cTn id="40" dur="75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decel="30667" fill="hold" nodeType="withEffect">
                                  <p:stCondLst>
                                    <p:cond delay="100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750" fill="hold"/>
                                        <p:tgtEl>
                                          <p:spTgt spid="64"/>
                                        </p:tgtEl>
                                        <p:attrNameLst>
                                          <p:attrName>ppt_x</p:attrName>
                                        </p:attrNameLst>
                                      </p:cBhvr>
                                      <p:tavLst>
                                        <p:tav tm="0">
                                          <p:val>
                                            <p:strVal val="#ppt_x"/>
                                          </p:val>
                                        </p:tav>
                                        <p:tav tm="100000">
                                          <p:val>
                                            <p:strVal val="#ppt_x"/>
                                          </p:val>
                                        </p:tav>
                                      </p:tavLst>
                                    </p:anim>
                                    <p:anim calcmode="lin" valueType="num">
                                      <p:cBhvr additive="base">
                                        <p:cTn id="44" dur="750" fill="hold"/>
                                        <p:tgtEl>
                                          <p:spTgt spid="64"/>
                                        </p:tgtEl>
                                        <p:attrNameLst>
                                          <p:attrName>ppt_y</p:attrName>
                                        </p:attrNameLst>
                                      </p:cBhvr>
                                      <p:tavLst>
                                        <p:tav tm="0">
                                          <p:val>
                                            <p:strVal val="1+#ppt_h/2"/>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animBg="1"/>
      <p:bldP spid="24" grpId="0" animBg="1"/>
      <p:bldP spid="25" grpId="0" animBg="1"/>
      <p:bldP spid="26" grpId="0" animBg="1"/>
      <p:bldP spid="27" grpId="0" animBg="1"/>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669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dirty="0">
                <a:solidFill>
                  <a:srgbClr val="FEFEFE"/>
                </a:solidFill>
                <a:latin typeface="Impact" panose="020B0806030902050204" pitchFamily="34" charset="0"/>
                <a:ea typeface="FZYaoTi" panose="02010601030101010101" pitchFamily="2" charset="-122"/>
                <a:sym typeface="Impact" panose="020B0806030902050204" pitchFamily="34" charset="0"/>
              </a:rPr>
              <a:t>1.1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获奖荣誉</a:t>
            </a:r>
          </a:p>
        </p:txBody>
      </p:sp>
      <p:grpSp>
        <p:nvGrpSpPr>
          <p:cNvPr id="45" name="组合 44"/>
          <p:cNvGrpSpPr/>
          <p:nvPr/>
        </p:nvGrpSpPr>
        <p:grpSpPr>
          <a:xfrm>
            <a:off x="1424554" y="2268651"/>
            <a:ext cx="1924051" cy="2752725"/>
            <a:chOff x="1083229" y="2454948"/>
            <a:chExt cx="1924051" cy="2752725"/>
          </a:xfrm>
        </p:grpSpPr>
        <p:sp>
          <p:nvSpPr>
            <p:cNvPr id="46" name="Freeform 11"/>
            <p:cNvSpPr>
              <a:spLocks/>
            </p:cNvSpPr>
            <p:nvPr/>
          </p:nvSpPr>
          <p:spPr bwMode="auto">
            <a:xfrm>
              <a:off x="1521379"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 name="Freeform 12"/>
            <p:cNvSpPr>
              <a:spLocks/>
            </p:cNvSpPr>
            <p:nvPr/>
          </p:nvSpPr>
          <p:spPr bwMode="auto">
            <a:xfrm>
              <a:off x="1083229"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Freeform 13"/>
            <p:cNvSpPr>
              <a:spLocks/>
            </p:cNvSpPr>
            <p:nvPr/>
          </p:nvSpPr>
          <p:spPr bwMode="auto">
            <a:xfrm>
              <a:off x="2129392"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9" name="任意多边形 48"/>
            <p:cNvSpPr>
              <a:spLocks/>
            </p:cNvSpPr>
            <p:nvPr/>
          </p:nvSpPr>
          <p:spPr bwMode="auto">
            <a:xfrm>
              <a:off x="1370567" y="3851948"/>
              <a:ext cx="1358900" cy="1355725"/>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0" name="矩形 49"/>
            <p:cNvSpPr/>
            <p:nvPr/>
          </p:nvSpPr>
          <p:spPr>
            <a:xfrm>
              <a:off x="1583506" y="4212279"/>
              <a:ext cx="928258" cy="646331"/>
            </a:xfrm>
            <a:prstGeom prst="rect">
              <a:avLst/>
            </a:prstGeom>
            <a:effectLst/>
          </p:spPr>
          <p:txBody>
            <a:bodyPr wrap="square">
              <a:spAutoFit/>
            </a:bodyPr>
            <a:lstStyle/>
            <a:p>
              <a:pPr algn="ctr"/>
              <a:r>
                <a:rPr lang="en-US" altLang="zh-CN" sz="3600" b="1" dirty="0">
                  <a:solidFill>
                    <a:srgbClr val="8DC22A"/>
                  </a:solidFill>
                  <a:latin typeface="Arial Black" panose="020B0A04020102020204" pitchFamily="34" charset="0"/>
                  <a:ea typeface="方正姚体" panose="02010601030101010101" pitchFamily="2" charset="-122"/>
                </a:rPr>
                <a:t>01</a:t>
              </a:r>
              <a:endParaRPr lang="zh-CN" altLang="en-US" sz="3600" b="1" dirty="0">
                <a:solidFill>
                  <a:srgbClr val="8DC22A"/>
                </a:solidFill>
                <a:latin typeface="Arial Black" panose="020B0A04020102020204" pitchFamily="34" charset="0"/>
                <a:ea typeface="方正姚体" panose="02010601030101010101" pitchFamily="2" charset="-122"/>
              </a:endParaRPr>
            </a:p>
          </p:txBody>
        </p:sp>
      </p:grpSp>
      <p:grpSp>
        <p:nvGrpSpPr>
          <p:cNvPr id="51" name="组合 50"/>
          <p:cNvGrpSpPr/>
          <p:nvPr/>
        </p:nvGrpSpPr>
        <p:grpSpPr>
          <a:xfrm>
            <a:off x="4122069" y="2268651"/>
            <a:ext cx="1924051" cy="2752725"/>
            <a:chOff x="3780744" y="2454948"/>
            <a:chExt cx="1924051" cy="2752725"/>
          </a:xfrm>
        </p:grpSpPr>
        <p:sp>
          <p:nvSpPr>
            <p:cNvPr id="52" name="Freeform 11"/>
            <p:cNvSpPr>
              <a:spLocks/>
            </p:cNvSpPr>
            <p:nvPr/>
          </p:nvSpPr>
          <p:spPr bwMode="auto">
            <a:xfrm>
              <a:off x="4218894"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3" name="Freeform 12"/>
            <p:cNvSpPr>
              <a:spLocks/>
            </p:cNvSpPr>
            <p:nvPr/>
          </p:nvSpPr>
          <p:spPr bwMode="auto">
            <a:xfrm>
              <a:off x="3780744"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4" name="Freeform 13"/>
            <p:cNvSpPr>
              <a:spLocks/>
            </p:cNvSpPr>
            <p:nvPr/>
          </p:nvSpPr>
          <p:spPr bwMode="auto">
            <a:xfrm>
              <a:off x="4826907"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5" name="任意多边形 54"/>
            <p:cNvSpPr>
              <a:spLocks/>
            </p:cNvSpPr>
            <p:nvPr/>
          </p:nvSpPr>
          <p:spPr bwMode="auto">
            <a:xfrm>
              <a:off x="4068082" y="3851948"/>
              <a:ext cx="1358900" cy="1355725"/>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56" name="矩形 55"/>
            <p:cNvSpPr/>
            <p:nvPr/>
          </p:nvSpPr>
          <p:spPr>
            <a:xfrm>
              <a:off x="4218894" y="4184463"/>
              <a:ext cx="1039393" cy="646331"/>
            </a:xfrm>
            <a:prstGeom prst="rect">
              <a:avLst/>
            </a:prstGeom>
            <a:effectLst/>
          </p:spPr>
          <p:txBody>
            <a:bodyPr wrap="square">
              <a:spAutoFit/>
            </a:bodyPr>
            <a:lstStyle/>
            <a:p>
              <a:pPr algn="ctr"/>
              <a:r>
                <a:rPr lang="en-US" altLang="zh-CN" sz="3600" b="1" dirty="0">
                  <a:solidFill>
                    <a:srgbClr val="404040"/>
                  </a:solidFill>
                  <a:latin typeface="Arial Black" panose="020B0A04020102020204" pitchFamily="34" charset="0"/>
                  <a:ea typeface="方正姚体" panose="02010601030101010101" pitchFamily="2" charset="-122"/>
                </a:rPr>
                <a:t>02</a:t>
              </a:r>
              <a:endParaRPr lang="zh-CN" altLang="en-US" sz="3600" b="1" dirty="0">
                <a:solidFill>
                  <a:srgbClr val="404040"/>
                </a:solidFill>
                <a:latin typeface="Arial Black" panose="020B0A04020102020204" pitchFamily="34" charset="0"/>
                <a:ea typeface="方正姚体" panose="02010601030101010101" pitchFamily="2" charset="-122"/>
              </a:endParaRPr>
            </a:p>
          </p:txBody>
        </p:sp>
      </p:grpSp>
      <p:grpSp>
        <p:nvGrpSpPr>
          <p:cNvPr id="69" name="组合 68"/>
          <p:cNvGrpSpPr/>
          <p:nvPr/>
        </p:nvGrpSpPr>
        <p:grpSpPr>
          <a:xfrm>
            <a:off x="6829109" y="2268651"/>
            <a:ext cx="1924051" cy="2752725"/>
            <a:chOff x="6487784" y="2454948"/>
            <a:chExt cx="1924051" cy="2752725"/>
          </a:xfrm>
        </p:grpSpPr>
        <p:sp>
          <p:nvSpPr>
            <p:cNvPr id="70" name="Freeform 11"/>
            <p:cNvSpPr>
              <a:spLocks/>
            </p:cNvSpPr>
            <p:nvPr/>
          </p:nvSpPr>
          <p:spPr bwMode="auto">
            <a:xfrm>
              <a:off x="6925934"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1" name="Freeform 12"/>
            <p:cNvSpPr>
              <a:spLocks/>
            </p:cNvSpPr>
            <p:nvPr/>
          </p:nvSpPr>
          <p:spPr bwMode="auto">
            <a:xfrm>
              <a:off x="6487784"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2" name="Freeform 13"/>
            <p:cNvSpPr>
              <a:spLocks/>
            </p:cNvSpPr>
            <p:nvPr/>
          </p:nvSpPr>
          <p:spPr bwMode="auto">
            <a:xfrm>
              <a:off x="7533947"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3" name="任意多边形 72"/>
            <p:cNvSpPr>
              <a:spLocks/>
            </p:cNvSpPr>
            <p:nvPr/>
          </p:nvSpPr>
          <p:spPr bwMode="auto">
            <a:xfrm>
              <a:off x="6775122" y="3851948"/>
              <a:ext cx="1358900" cy="1355725"/>
            </a:xfrm>
            <a:custGeom>
              <a:avLst/>
              <a:gdLst>
                <a:gd name="connsiteX0" fmla="*/ 637447 w 1358900"/>
                <a:gd name="connsiteY0" fmla="*/ 104775 h 1355725"/>
                <a:gd name="connsiteX1" fmla="*/ 618579 w 1358900"/>
                <a:gd name="connsiteY1" fmla="*/ 108545 h 1355725"/>
                <a:gd name="connsiteX2" fmla="*/ 297826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4 w 1358900"/>
                <a:gd name="connsiteY30" fmla="*/ 173232 h 1355725"/>
                <a:gd name="connsiteX31" fmla="*/ 607730 w 1358900"/>
                <a:gd name="connsiteY31" fmla="*/ 3766 h 1355725"/>
                <a:gd name="connsiteX32" fmla="*/ 634154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6" y="248047"/>
                  </a:cubicBezTo>
                  <a:cubicBezTo>
                    <a:pt x="290279"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6" y="1250950"/>
                    <a:pt x="1252538" y="994569"/>
                    <a:pt x="1252538" y="677863"/>
                  </a:cubicBezTo>
                  <a:cubicBezTo>
                    <a:pt x="1252538" y="519510"/>
                    <a:pt x="1188388" y="380008"/>
                    <a:pt x="1086501" y="274439"/>
                  </a:cubicBezTo>
                  <a:cubicBezTo>
                    <a:pt x="1082728" y="270669"/>
                    <a:pt x="1078954" y="266899"/>
                    <a:pt x="1071407" y="259358"/>
                  </a:cubicBezTo>
                  <a:cubicBezTo>
                    <a:pt x="1067633" y="255588"/>
                    <a:pt x="1060086" y="251817"/>
                    <a:pt x="1056313" y="248047"/>
                  </a:cubicBezTo>
                  <a:cubicBezTo>
                    <a:pt x="969521" y="168870"/>
                    <a:pt x="856314" y="119856"/>
                    <a:pt x="731786" y="104775"/>
                  </a:cubicBezTo>
                  <a:cubicBezTo>
                    <a:pt x="728012" y="104775"/>
                    <a:pt x="720465" y="104775"/>
                    <a:pt x="712918" y="104775"/>
                  </a:cubicBezTo>
                  <a:cubicBezTo>
                    <a:pt x="705371" y="104775"/>
                    <a:pt x="697824" y="104775"/>
                    <a:pt x="690277" y="104775"/>
                  </a:cubicBezTo>
                  <a:cubicBezTo>
                    <a:pt x="686503" y="104775"/>
                    <a:pt x="682730"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9" y="0"/>
                    <a:pt x="709648" y="0"/>
                    <a:pt x="720972" y="0"/>
                  </a:cubicBezTo>
                  <a:cubicBezTo>
                    <a:pt x="728522" y="3766"/>
                    <a:pt x="736071" y="3766"/>
                    <a:pt x="743620" y="3766"/>
                  </a:cubicBezTo>
                  <a:cubicBezTo>
                    <a:pt x="890835" y="15064"/>
                    <a:pt x="1022950" y="75318"/>
                    <a:pt x="1124867" y="169466"/>
                  </a:cubicBezTo>
                  <a:cubicBezTo>
                    <a:pt x="1132417" y="173232"/>
                    <a:pt x="1139966" y="180763"/>
                    <a:pt x="1143741" y="184529"/>
                  </a:cubicBezTo>
                  <a:cubicBezTo>
                    <a:pt x="1151290" y="192061"/>
                    <a:pt x="1155065" y="195827"/>
                    <a:pt x="1162615" y="203359"/>
                  </a:cubicBezTo>
                  <a:cubicBezTo>
                    <a:pt x="1283406" y="323868"/>
                    <a:pt x="1358900" y="493333"/>
                    <a:pt x="1358900" y="677863"/>
                  </a:cubicBezTo>
                  <a:cubicBezTo>
                    <a:pt x="1358900" y="1054453"/>
                    <a:pt x="1053148"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4" y="173232"/>
                  </a:cubicBezTo>
                  <a:cubicBezTo>
                    <a:pt x="332176" y="79084"/>
                    <a:pt x="464291" y="18830"/>
                    <a:pt x="607730" y="3766"/>
                  </a:cubicBezTo>
                  <a:cubicBezTo>
                    <a:pt x="615280" y="3766"/>
                    <a:pt x="622829" y="3766"/>
                    <a:pt x="634154" y="3766"/>
                  </a:cubicBezTo>
                  <a:cubicBezTo>
                    <a:pt x="641703" y="0"/>
                    <a:pt x="649252" y="0"/>
                    <a:pt x="656802" y="0"/>
                  </a:cubicBez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74" name="矩形 73"/>
            <p:cNvSpPr/>
            <p:nvPr/>
          </p:nvSpPr>
          <p:spPr>
            <a:xfrm>
              <a:off x="6925934" y="4212279"/>
              <a:ext cx="1039393" cy="646331"/>
            </a:xfrm>
            <a:prstGeom prst="rect">
              <a:avLst/>
            </a:prstGeom>
            <a:effectLst/>
          </p:spPr>
          <p:txBody>
            <a:bodyPr wrap="square">
              <a:spAutoFit/>
            </a:bodyPr>
            <a:lstStyle/>
            <a:p>
              <a:pPr algn="ctr"/>
              <a:r>
                <a:rPr lang="en-US" altLang="zh-CN" sz="3600" b="1" dirty="0">
                  <a:solidFill>
                    <a:srgbClr val="8DC22A"/>
                  </a:solidFill>
                  <a:latin typeface="Arial Black" panose="020B0A04020102020204" pitchFamily="34" charset="0"/>
                  <a:ea typeface="方正姚体" panose="02010601030101010101" pitchFamily="2" charset="-122"/>
                </a:rPr>
                <a:t>03</a:t>
              </a:r>
              <a:endParaRPr lang="zh-CN" altLang="en-US" sz="3600" b="1" dirty="0">
                <a:solidFill>
                  <a:srgbClr val="8DC22A"/>
                </a:solidFill>
                <a:latin typeface="Arial Black" panose="020B0A04020102020204" pitchFamily="34" charset="0"/>
                <a:ea typeface="方正姚体" panose="02010601030101010101" pitchFamily="2" charset="-122"/>
              </a:endParaRPr>
            </a:p>
          </p:txBody>
        </p:sp>
      </p:grpSp>
      <p:grpSp>
        <p:nvGrpSpPr>
          <p:cNvPr id="75" name="组合 74"/>
          <p:cNvGrpSpPr/>
          <p:nvPr/>
        </p:nvGrpSpPr>
        <p:grpSpPr>
          <a:xfrm>
            <a:off x="9526624" y="2268651"/>
            <a:ext cx="1924051" cy="2752725"/>
            <a:chOff x="9185299" y="2454948"/>
            <a:chExt cx="1924051" cy="2752725"/>
          </a:xfrm>
        </p:grpSpPr>
        <p:sp>
          <p:nvSpPr>
            <p:cNvPr id="76" name="Freeform 11"/>
            <p:cNvSpPr>
              <a:spLocks/>
            </p:cNvSpPr>
            <p:nvPr/>
          </p:nvSpPr>
          <p:spPr bwMode="auto">
            <a:xfrm>
              <a:off x="9623449" y="2454948"/>
              <a:ext cx="1052513" cy="384175"/>
            </a:xfrm>
            <a:custGeom>
              <a:avLst/>
              <a:gdLst>
                <a:gd name="T0" fmla="*/ 88 w 663"/>
                <a:gd name="T1" fmla="*/ 242 h 242"/>
                <a:gd name="T2" fmla="*/ 575 w 663"/>
                <a:gd name="T3" fmla="*/ 242 h 242"/>
                <a:gd name="T4" fmla="*/ 663 w 663"/>
                <a:gd name="T5" fmla="*/ 0 h 242"/>
                <a:gd name="T6" fmla="*/ 0 w 663"/>
                <a:gd name="T7" fmla="*/ 0 h 242"/>
                <a:gd name="T8" fmla="*/ 88 w 663"/>
                <a:gd name="T9" fmla="*/ 242 h 242"/>
              </a:gdLst>
              <a:ahLst/>
              <a:cxnLst>
                <a:cxn ang="0">
                  <a:pos x="T0" y="T1"/>
                </a:cxn>
                <a:cxn ang="0">
                  <a:pos x="T2" y="T3"/>
                </a:cxn>
                <a:cxn ang="0">
                  <a:pos x="T4" y="T5"/>
                </a:cxn>
                <a:cxn ang="0">
                  <a:pos x="T6" y="T7"/>
                </a:cxn>
                <a:cxn ang="0">
                  <a:pos x="T8" y="T9"/>
                </a:cxn>
              </a:cxnLst>
              <a:rect l="0" t="0" r="r" b="b"/>
              <a:pathLst>
                <a:path w="663" h="242">
                  <a:moveTo>
                    <a:pt x="88" y="242"/>
                  </a:moveTo>
                  <a:lnTo>
                    <a:pt x="575" y="242"/>
                  </a:lnTo>
                  <a:lnTo>
                    <a:pt x="663" y="0"/>
                  </a:lnTo>
                  <a:lnTo>
                    <a:pt x="0" y="0"/>
                  </a:lnTo>
                  <a:lnTo>
                    <a:pt x="88" y="242"/>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7" name="Freeform 12"/>
            <p:cNvSpPr>
              <a:spLocks/>
            </p:cNvSpPr>
            <p:nvPr/>
          </p:nvSpPr>
          <p:spPr bwMode="auto">
            <a:xfrm>
              <a:off x="9185299" y="2454948"/>
              <a:ext cx="879475" cy="1525588"/>
            </a:xfrm>
            <a:custGeom>
              <a:avLst/>
              <a:gdLst>
                <a:gd name="T0" fmla="*/ 0 w 233"/>
                <a:gd name="T1" fmla="*/ 102 h 405"/>
                <a:gd name="T2" fmla="*/ 131 w 233"/>
                <a:gd name="T3" fmla="*/ 405 h 405"/>
                <a:gd name="T4" fmla="*/ 233 w 233"/>
                <a:gd name="T5" fmla="*/ 360 h 405"/>
                <a:gd name="T6" fmla="*/ 139 w 233"/>
                <a:gd name="T7" fmla="*/ 102 h 405"/>
                <a:gd name="T8" fmla="*/ 102 w 233"/>
                <a:gd name="T9" fmla="*/ 0 h 405"/>
                <a:gd name="T10" fmla="*/ 0 w 233"/>
                <a:gd name="T11" fmla="*/ 102 h 405"/>
              </a:gdLst>
              <a:ahLst/>
              <a:cxnLst>
                <a:cxn ang="0">
                  <a:pos x="T0" y="T1"/>
                </a:cxn>
                <a:cxn ang="0">
                  <a:pos x="T2" y="T3"/>
                </a:cxn>
                <a:cxn ang="0">
                  <a:pos x="T4" y="T5"/>
                </a:cxn>
                <a:cxn ang="0">
                  <a:pos x="T6" y="T7"/>
                </a:cxn>
                <a:cxn ang="0">
                  <a:pos x="T8" y="T9"/>
                </a:cxn>
                <a:cxn ang="0">
                  <a:pos x="T10" y="T11"/>
                </a:cxn>
              </a:cxnLst>
              <a:rect l="0" t="0" r="r" b="b"/>
              <a:pathLst>
                <a:path w="233" h="405">
                  <a:moveTo>
                    <a:pt x="0" y="102"/>
                  </a:moveTo>
                  <a:cubicBezTo>
                    <a:pt x="131" y="405"/>
                    <a:pt x="131" y="405"/>
                    <a:pt x="131" y="405"/>
                  </a:cubicBezTo>
                  <a:cubicBezTo>
                    <a:pt x="159" y="381"/>
                    <a:pt x="194" y="365"/>
                    <a:pt x="233" y="360"/>
                  </a:cubicBezTo>
                  <a:cubicBezTo>
                    <a:pt x="139" y="102"/>
                    <a:pt x="139" y="102"/>
                    <a:pt x="139" y="102"/>
                  </a:cubicBezTo>
                  <a:cubicBezTo>
                    <a:pt x="102" y="0"/>
                    <a:pt x="102" y="0"/>
                    <a:pt x="102" y="0"/>
                  </a:cubicBezTo>
                  <a:lnTo>
                    <a:pt x="0" y="102"/>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Freeform 13"/>
            <p:cNvSpPr>
              <a:spLocks/>
            </p:cNvSpPr>
            <p:nvPr/>
          </p:nvSpPr>
          <p:spPr bwMode="auto">
            <a:xfrm>
              <a:off x="10231462" y="2454948"/>
              <a:ext cx="877888" cy="1520825"/>
            </a:xfrm>
            <a:custGeom>
              <a:avLst/>
              <a:gdLst>
                <a:gd name="T0" fmla="*/ 131 w 233"/>
                <a:gd name="T1" fmla="*/ 0 h 404"/>
                <a:gd name="T2" fmla="*/ 94 w 233"/>
                <a:gd name="T3" fmla="*/ 102 h 404"/>
                <a:gd name="T4" fmla="*/ 0 w 233"/>
                <a:gd name="T5" fmla="*/ 360 h 404"/>
                <a:gd name="T6" fmla="*/ 103 w 233"/>
                <a:gd name="T7" fmla="*/ 404 h 404"/>
                <a:gd name="T8" fmla="*/ 233 w 233"/>
                <a:gd name="T9" fmla="*/ 102 h 404"/>
                <a:gd name="T10" fmla="*/ 131 w 233"/>
                <a:gd name="T11" fmla="*/ 0 h 404"/>
              </a:gdLst>
              <a:ahLst/>
              <a:cxnLst>
                <a:cxn ang="0">
                  <a:pos x="T0" y="T1"/>
                </a:cxn>
                <a:cxn ang="0">
                  <a:pos x="T2" y="T3"/>
                </a:cxn>
                <a:cxn ang="0">
                  <a:pos x="T4" y="T5"/>
                </a:cxn>
                <a:cxn ang="0">
                  <a:pos x="T6" y="T7"/>
                </a:cxn>
                <a:cxn ang="0">
                  <a:pos x="T8" y="T9"/>
                </a:cxn>
                <a:cxn ang="0">
                  <a:pos x="T10" y="T11"/>
                </a:cxn>
              </a:cxnLst>
              <a:rect l="0" t="0" r="r" b="b"/>
              <a:pathLst>
                <a:path w="233" h="404">
                  <a:moveTo>
                    <a:pt x="131" y="0"/>
                  </a:moveTo>
                  <a:cubicBezTo>
                    <a:pt x="94" y="102"/>
                    <a:pt x="94" y="102"/>
                    <a:pt x="94" y="102"/>
                  </a:cubicBezTo>
                  <a:cubicBezTo>
                    <a:pt x="0" y="360"/>
                    <a:pt x="0" y="360"/>
                    <a:pt x="0" y="360"/>
                  </a:cubicBezTo>
                  <a:cubicBezTo>
                    <a:pt x="39" y="364"/>
                    <a:pt x="74" y="380"/>
                    <a:pt x="103" y="404"/>
                  </a:cubicBezTo>
                  <a:cubicBezTo>
                    <a:pt x="233" y="102"/>
                    <a:pt x="233" y="102"/>
                    <a:pt x="233" y="102"/>
                  </a:cubicBezTo>
                  <a:lnTo>
                    <a:pt x="131" y="0"/>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9" name="任意多边形 78"/>
            <p:cNvSpPr>
              <a:spLocks/>
            </p:cNvSpPr>
            <p:nvPr/>
          </p:nvSpPr>
          <p:spPr bwMode="auto">
            <a:xfrm>
              <a:off x="9472637" y="3851948"/>
              <a:ext cx="1358900" cy="1355725"/>
            </a:xfrm>
            <a:custGeom>
              <a:avLst/>
              <a:gdLst>
                <a:gd name="connsiteX0" fmla="*/ 637447 w 1358900"/>
                <a:gd name="connsiteY0" fmla="*/ 104775 h 1355725"/>
                <a:gd name="connsiteX1" fmla="*/ 618579 w 1358900"/>
                <a:gd name="connsiteY1" fmla="*/ 108545 h 1355725"/>
                <a:gd name="connsiteX2" fmla="*/ 297825 w 1358900"/>
                <a:gd name="connsiteY2" fmla="*/ 248047 h 1355725"/>
                <a:gd name="connsiteX3" fmla="*/ 282731 w 1358900"/>
                <a:gd name="connsiteY3" fmla="*/ 263128 h 1355725"/>
                <a:gd name="connsiteX4" fmla="*/ 267637 w 1358900"/>
                <a:gd name="connsiteY4" fmla="*/ 278210 h 1355725"/>
                <a:gd name="connsiteX5" fmla="*/ 101600 w 1358900"/>
                <a:gd name="connsiteY5" fmla="*/ 677863 h 1355725"/>
                <a:gd name="connsiteX6" fmla="*/ 678956 w 1358900"/>
                <a:gd name="connsiteY6" fmla="*/ 1250950 h 1355725"/>
                <a:gd name="connsiteX7" fmla="*/ 1252538 w 1358900"/>
                <a:gd name="connsiteY7" fmla="*/ 677863 h 1355725"/>
                <a:gd name="connsiteX8" fmla="*/ 1086501 w 1358900"/>
                <a:gd name="connsiteY8" fmla="*/ 274439 h 1355725"/>
                <a:gd name="connsiteX9" fmla="*/ 1071407 w 1358900"/>
                <a:gd name="connsiteY9" fmla="*/ 259358 h 1355725"/>
                <a:gd name="connsiteX10" fmla="*/ 1056313 w 1358900"/>
                <a:gd name="connsiteY10" fmla="*/ 248047 h 1355725"/>
                <a:gd name="connsiteX11" fmla="*/ 731786 w 1358900"/>
                <a:gd name="connsiteY11" fmla="*/ 104775 h 1355725"/>
                <a:gd name="connsiteX12" fmla="*/ 712918 w 1358900"/>
                <a:gd name="connsiteY12" fmla="*/ 104775 h 1355725"/>
                <a:gd name="connsiteX13" fmla="*/ 690277 w 1358900"/>
                <a:gd name="connsiteY13" fmla="*/ 104775 h 1355725"/>
                <a:gd name="connsiteX14" fmla="*/ 678956 w 1358900"/>
                <a:gd name="connsiteY14" fmla="*/ 104775 h 1355725"/>
                <a:gd name="connsiteX15" fmla="*/ 660088 w 1358900"/>
                <a:gd name="connsiteY15" fmla="*/ 104775 h 1355725"/>
                <a:gd name="connsiteX16" fmla="*/ 637447 w 1358900"/>
                <a:gd name="connsiteY16" fmla="*/ 104775 h 1355725"/>
                <a:gd name="connsiteX17" fmla="*/ 656802 w 1358900"/>
                <a:gd name="connsiteY17" fmla="*/ 0 h 1355725"/>
                <a:gd name="connsiteX18" fmla="*/ 679450 w 1358900"/>
                <a:gd name="connsiteY18" fmla="*/ 0 h 1355725"/>
                <a:gd name="connsiteX19" fmla="*/ 694549 w 1358900"/>
                <a:gd name="connsiteY19" fmla="*/ 0 h 1355725"/>
                <a:gd name="connsiteX20" fmla="*/ 720972 w 1358900"/>
                <a:gd name="connsiteY20" fmla="*/ 0 h 1355725"/>
                <a:gd name="connsiteX21" fmla="*/ 743620 w 1358900"/>
                <a:gd name="connsiteY21" fmla="*/ 3766 h 1355725"/>
                <a:gd name="connsiteX22" fmla="*/ 1124867 w 1358900"/>
                <a:gd name="connsiteY22" fmla="*/ 169466 h 1355725"/>
                <a:gd name="connsiteX23" fmla="*/ 1143741 w 1358900"/>
                <a:gd name="connsiteY23" fmla="*/ 184529 h 1355725"/>
                <a:gd name="connsiteX24" fmla="*/ 1162615 w 1358900"/>
                <a:gd name="connsiteY24" fmla="*/ 203359 h 1355725"/>
                <a:gd name="connsiteX25" fmla="*/ 1358900 w 1358900"/>
                <a:gd name="connsiteY25" fmla="*/ 677863 h 1355725"/>
                <a:gd name="connsiteX26" fmla="*/ 679450 w 1358900"/>
                <a:gd name="connsiteY26" fmla="*/ 1355725 h 1355725"/>
                <a:gd name="connsiteX27" fmla="*/ 0 w 1358900"/>
                <a:gd name="connsiteY27" fmla="*/ 677863 h 1355725"/>
                <a:gd name="connsiteX28" fmla="*/ 192511 w 1358900"/>
                <a:gd name="connsiteY28" fmla="*/ 207125 h 1355725"/>
                <a:gd name="connsiteX29" fmla="*/ 207610 w 1358900"/>
                <a:gd name="connsiteY29" fmla="*/ 188295 h 1355725"/>
                <a:gd name="connsiteX30" fmla="*/ 226483 w 1358900"/>
                <a:gd name="connsiteY30" fmla="*/ 173232 h 1355725"/>
                <a:gd name="connsiteX31" fmla="*/ 607730 w 1358900"/>
                <a:gd name="connsiteY31" fmla="*/ 3766 h 1355725"/>
                <a:gd name="connsiteX32" fmla="*/ 634153 w 1358900"/>
                <a:gd name="connsiteY32" fmla="*/ 3766 h 1355725"/>
                <a:gd name="connsiteX33" fmla="*/ 656802 w 1358900"/>
                <a:gd name="connsiteY33" fmla="*/ 0 h 135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58900" h="1355725">
                  <a:moveTo>
                    <a:pt x="637447" y="104775"/>
                  </a:moveTo>
                  <a:cubicBezTo>
                    <a:pt x="633673" y="104775"/>
                    <a:pt x="626126" y="104775"/>
                    <a:pt x="618579" y="108545"/>
                  </a:cubicBezTo>
                  <a:cubicBezTo>
                    <a:pt x="494051" y="119856"/>
                    <a:pt x="384618" y="172641"/>
                    <a:pt x="297825" y="248047"/>
                  </a:cubicBezTo>
                  <a:cubicBezTo>
                    <a:pt x="290278" y="255588"/>
                    <a:pt x="286505" y="259358"/>
                    <a:pt x="282731" y="263128"/>
                  </a:cubicBezTo>
                  <a:cubicBezTo>
                    <a:pt x="275184" y="266899"/>
                    <a:pt x="271411" y="274439"/>
                    <a:pt x="267637" y="278210"/>
                  </a:cubicBezTo>
                  <a:cubicBezTo>
                    <a:pt x="165751" y="380008"/>
                    <a:pt x="101600" y="523280"/>
                    <a:pt x="101600" y="677863"/>
                  </a:cubicBezTo>
                  <a:cubicBezTo>
                    <a:pt x="101600" y="994569"/>
                    <a:pt x="361976" y="1250950"/>
                    <a:pt x="678956" y="1250950"/>
                  </a:cubicBezTo>
                  <a:cubicBezTo>
                    <a:pt x="995935" y="1250950"/>
                    <a:pt x="1252538" y="994569"/>
                    <a:pt x="1252538" y="677863"/>
                  </a:cubicBezTo>
                  <a:cubicBezTo>
                    <a:pt x="1252538" y="519510"/>
                    <a:pt x="1188387" y="380008"/>
                    <a:pt x="1086501" y="274439"/>
                  </a:cubicBezTo>
                  <a:cubicBezTo>
                    <a:pt x="1082727" y="270669"/>
                    <a:pt x="1078954" y="266899"/>
                    <a:pt x="1071407" y="259358"/>
                  </a:cubicBezTo>
                  <a:cubicBezTo>
                    <a:pt x="1067633" y="255588"/>
                    <a:pt x="1060086" y="251817"/>
                    <a:pt x="1056313" y="248047"/>
                  </a:cubicBezTo>
                  <a:cubicBezTo>
                    <a:pt x="969520" y="168870"/>
                    <a:pt x="856313" y="119856"/>
                    <a:pt x="731786" y="104775"/>
                  </a:cubicBezTo>
                  <a:cubicBezTo>
                    <a:pt x="728012" y="104775"/>
                    <a:pt x="720465" y="104775"/>
                    <a:pt x="712918" y="104775"/>
                  </a:cubicBezTo>
                  <a:cubicBezTo>
                    <a:pt x="705371" y="104775"/>
                    <a:pt x="697824" y="104775"/>
                    <a:pt x="690277" y="104775"/>
                  </a:cubicBezTo>
                  <a:cubicBezTo>
                    <a:pt x="686503" y="104775"/>
                    <a:pt x="682729" y="104775"/>
                    <a:pt x="678956" y="104775"/>
                  </a:cubicBezTo>
                  <a:cubicBezTo>
                    <a:pt x="671409" y="104775"/>
                    <a:pt x="667635" y="104775"/>
                    <a:pt x="660088" y="104775"/>
                  </a:cubicBezTo>
                  <a:cubicBezTo>
                    <a:pt x="652541" y="104775"/>
                    <a:pt x="644994" y="104775"/>
                    <a:pt x="637447" y="104775"/>
                  </a:cubicBezTo>
                  <a:close/>
                  <a:moveTo>
                    <a:pt x="656802" y="0"/>
                  </a:moveTo>
                  <a:cubicBezTo>
                    <a:pt x="664351" y="0"/>
                    <a:pt x="671901" y="0"/>
                    <a:pt x="679450" y="0"/>
                  </a:cubicBezTo>
                  <a:cubicBezTo>
                    <a:pt x="683225" y="0"/>
                    <a:pt x="690774" y="0"/>
                    <a:pt x="694549" y="0"/>
                  </a:cubicBezTo>
                  <a:cubicBezTo>
                    <a:pt x="702098" y="0"/>
                    <a:pt x="709648" y="0"/>
                    <a:pt x="720972" y="0"/>
                  </a:cubicBezTo>
                  <a:cubicBezTo>
                    <a:pt x="728521" y="3766"/>
                    <a:pt x="736071" y="3766"/>
                    <a:pt x="743620" y="3766"/>
                  </a:cubicBezTo>
                  <a:cubicBezTo>
                    <a:pt x="890834" y="15064"/>
                    <a:pt x="1022950" y="75318"/>
                    <a:pt x="1124867" y="169466"/>
                  </a:cubicBezTo>
                  <a:cubicBezTo>
                    <a:pt x="1132417" y="173232"/>
                    <a:pt x="1139966" y="180763"/>
                    <a:pt x="1143741" y="184529"/>
                  </a:cubicBezTo>
                  <a:cubicBezTo>
                    <a:pt x="1151290" y="192061"/>
                    <a:pt x="1155065" y="195827"/>
                    <a:pt x="1162615" y="203359"/>
                  </a:cubicBezTo>
                  <a:cubicBezTo>
                    <a:pt x="1283405" y="323868"/>
                    <a:pt x="1358900" y="493333"/>
                    <a:pt x="1358900" y="677863"/>
                  </a:cubicBezTo>
                  <a:cubicBezTo>
                    <a:pt x="1358900" y="1054453"/>
                    <a:pt x="1053147" y="1355725"/>
                    <a:pt x="679450" y="1355725"/>
                  </a:cubicBezTo>
                  <a:cubicBezTo>
                    <a:pt x="301978" y="1355725"/>
                    <a:pt x="0" y="1054453"/>
                    <a:pt x="0" y="677863"/>
                  </a:cubicBezTo>
                  <a:cubicBezTo>
                    <a:pt x="0" y="493333"/>
                    <a:pt x="71720" y="327634"/>
                    <a:pt x="192511" y="207125"/>
                  </a:cubicBezTo>
                  <a:cubicBezTo>
                    <a:pt x="196286" y="199593"/>
                    <a:pt x="203835" y="195827"/>
                    <a:pt x="207610" y="188295"/>
                  </a:cubicBezTo>
                  <a:cubicBezTo>
                    <a:pt x="215159" y="180763"/>
                    <a:pt x="222709" y="176998"/>
                    <a:pt x="226483" y="173232"/>
                  </a:cubicBezTo>
                  <a:cubicBezTo>
                    <a:pt x="332176" y="79084"/>
                    <a:pt x="464291" y="18830"/>
                    <a:pt x="607730" y="3766"/>
                  </a:cubicBezTo>
                  <a:cubicBezTo>
                    <a:pt x="615280" y="3766"/>
                    <a:pt x="622829" y="3766"/>
                    <a:pt x="634153" y="3766"/>
                  </a:cubicBezTo>
                  <a:cubicBezTo>
                    <a:pt x="641703" y="0"/>
                    <a:pt x="649252" y="0"/>
                    <a:pt x="656802" y="0"/>
                  </a:cubicBez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80" name="矩形 79"/>
            <p:cNvSpPr/>
            <p:nvPr/>
          </p:nvSpPr>
          <p:spPr>
            <a:xfrm>
              <a:off x="9601138" y="4184462"/>
              <a:ext cx="1039393" cy="646331"/>
            </a:xfrm>
            <a:prstGeom prst="rect">
              <a:avLst/>
            </a:prstGeom>
            <a:effectLst/>
          </p:spPr>
          <p:txBody>
            <a:bodyPr wrap="square">
              <a:spAutoFit/>
            </a:bodyPr>
            <a:lstStyle/>
            <a:p>
              <a:pPr algn="ctr"/>
              <a:r>
                <a:rPr lang="en-US" altLang="zh-CN" sz="3600" b="1" dirty="0">
                  <a:solidFill>
                    <a:srgbClr val="404040"/>
                  </a:solidFill>
                  <a:latin typeface="Arial Black" panose="020B0A04020102020204" pitchFamily="34" charset="0"/>
                  <a:ea typeface="方正姚体" panose="02010601030101010101" pitchFamily="2" charset="-122"/>
                </a:rPr>
                <a:t>04</a:t>
              </a:r>
              <a:endParaRPr lang="zh-CN" altLang="en-US" sz="3600" b="1" dirty="0">
                <a:solidFill>
                  <a:srgbClr val="404040"/>
                </a:solidFill>
                <a:latin typeface="Arial Black" panose="020B0A04020102020204" pitchFamily="34" charset="0"/>
                <a:ea typeface="方正姚体" panose="02010601030101010101" pitchFamily="2" charset="-122"/>
              </a:endParaRPr>
            </a:p>
          </p:txBody>
        </p:sp>
      </p:grpSp>
      <p:sp>
        <p:nvSpPr>
          <p:cNvPr id="81" name="文本框 80"/>
          <p:cNvSpPr txBox="1"/>
          <p:nvPr/>
        </p:nvSpPr>
        <p:spPr>
          <a:xfrm>
            <a:off x="1309177" y="5350838"/>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4000132" y="5350838"/>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6691422" y="5357872"/>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4" name="文本框 83"/>
          <p:cNvSpPr txBox="1"/>
          <p:nvPr/>
        </p:nvSpPr>
        <p:spPr>
          <a:xfrm>
            <a:off x="9382377" y="5357872"/>
            <a:ext cx="2159566" cy="1138773"/>
          </a:xfrm>
          <a:prstGeom prst="rect">
            <a:avLst/>
          </a:prstGeom>
          <a:noFill/>
          <a:effectLst/>
        </p:spPr>
        <p:txBody>
          <a:bodyPr wrap="none" rtlCol="0">
            <a:spAutoFit/>
          </a:bodyPr>
          <a:lstStyle/>
          <a:p>
            <a:r>
              <a:rPr lang="zh-CN" altLang="en-US" dirty="0">
                <a:solidFill>
                  <a:srgbClr val="004C80"/>
                </a:solidFill>
                <a:latin typeface="微软雅黑" panose="020B0503020204020204" pitchFamily="34" charset="-122"/>
                <a:ea typeface="微软雅黑" panose="020B0503020204020204" pitchFamily="34" charset="-122"/>
              </a:rPr>
              <a:t> </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单击此处输入标题</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6941551"/>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1000"/>
                                        <p:tgtEl>
                                          <p:spTgt spid="81"/>
                                        </p:tgtEl>
                                      </p:cBhvr>
                                    </p:animEffect>
                                    <p:anim calcmode="lin" valueType="num">
                                      <p:cBhvr>
                                        <p:cTn id="8" dur="1000" fill="hold"/>
                                        <p:tgtEl>
                                          <p:spTgt spid="81"/>
                                        </p:tgtEl>
                                        <p:attrNameLst>
                                          <p:attrName>ppt_x</p:attrName>
                                        </p:attrNameLst>
                                      </p:cBhvr>
                                      <p:tavLst>
                                        <p:tav tm="0">
                                          <p:val>
                                            <p:strVal val="#ppt_x"/>
                                          </p:val>
                                        </p:tav>
                                        <p:tav tm="100000">
                                          <p:val>
                                            <p:strVal val="#ppt_x"/>
                                          </p:val>
                                        </p:tav>
                                      </p:tavLst>
                                    </p:anim>
                                    <p:anim calcmode="lin" valueType="num">
                                      <p:cBhvr>
                                        <p:cTn id="9" dur="900" decel="100000" fill="hold"/>
                                        <p:tgtEl>
                                          <p:spTgt spid="8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82"/>
                                        </p:tgtEl>
                                        <p:attrNameLst>
                                          <p:attrName>style.visibility</p:attrName>
                                        </p:attrNameLst>
                                      </p:cBhvr>
                                      <p:to>
                                        <p:strVal val="visible"/>
                                      </p:to>
                                    </p:set>
                                    <p:animEffect transition="in" filter="fade">
                                      <p:cBhvr>
                                        <p:cTn id="14" dur="1000"/>
                                        <p:tgtEl>
                                          <p:spTgt spid="82"/>
                                        </p:tgtEl>
                                      </p:cBhvr>
                                    </p:animEffect>
                                    <p:anim calcmode="lin" valueType="num">
                                      <p:cBhvr>
                                        <p:cTn id="15" dur="1000" fill="hold"/>
                                        <p:tgtEl>
                                          <p:spTgt spid="82"/>
                                        </p:tgtEl>
                                        <p:attrNameLst>
                                          <p:attrName>ppt_x</p:attrName>
                                        </p:attrNameLst>
                                      </p:cBhvr>
                                      <p:tavLst>
                                        <p:tav tm="0">
                                          <p:val>
                                            <p:strVal val="#ppt_x"/>
                                          </p:val>
                                        </p:tav>
                                        <p:tav tm="100000">
                                          <p:val>
                                            <p:strVal val="#ppt_x"/>
                                          </p:val>
                                        </p:tav>
                                      </p:tavLst>
                                    </p:anim>
                                    <p:anim calcmode="lin" valueType="num">
                                      <p:cBhvr>
                                        <p:cTn id="16" dur="900" decel="100000" fill="hold"/>
                                        <p:tgtEl>
                                          <p:spTgt spid="8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82"/>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fade">
                                      <p:cBhvr>
                                        <p:cTn id="21" dur="1000"/>
                                        <p:tgtEl>
                                          <p:spTgt spid="83"/>
                                        </p:tgtEl>
                                      </p:cBhvr>
                                    </p:animEffect>
                                    <p:anim calcmode="lin" valueType="num">
                                      <p:cBhvr>
                                        <p:cTn id="22" dur="1000" fill="hold"/>
                                        <p:tgtEl>
                                          <p:spTgt spid="83"/>
                                        </p:tgtEl>
                                        <p:attrNameLst>
                                          <p:attrName>ppt_x</p:attrName>
                                        </p:attrNameLst>
                                      </p:cBhvr>
                                      <p:tavLst>
                                        <p:tav tm="0">
                                          <p:val>
                                            <p:strVal val="#ppt_x"/>
                                          </p:val>
                                        </p:tav>
                                        <p:tav tm="100000">
                                          <p:val>
                                            <p:strVal val="#ppt_x"/>
                                          </p:val>
                                        </p:tav>
                                      </p:tavLst>
                                    </p:anim>
                                    <p:anim calcmode="lin" valueType="num">
                                      <p:cBhvr>
                                        <p:cTn id="23" dur="900" decel="100000" fill="hold"/>
                                        <p:tgtEl>
                                          <p:spTgt spid="83"/>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3"/>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grpId="0" nodeType="after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fade">
                                      <p:cBhvr>
                                        <p:cTn id="28" dur="1000"/>
                                        <p:tgtEl>
                                          <p:spTgt spid="84"/>
                                        </p:tgtEl>
                                      </p:cBhvr>
                                    </p:animEffect>
                                    <p:anim calcmode="lin" valueType="num">
                                      <p:cBhvr>
                                        <p:cTn id="29" dur="1000" fill="hold"/>
                                        <p:tgtEl>
                                          <p:spTgt spid="84"/>
                                        </p:tgtEl>
                                        <p:attrNameLst>
                                          <p:attrName>ppt_x</p:attrName>
                                        </p:attrNameLst>
                                      </p:cBhvr>
                                      <p:tavLst>
                                        <p:tav tm="0">
                                          <p:val>
                                            <p:strVal val="#ppt_x"/>
                                          </p:val>
                                        </p:tav>
                                        <p:tav tm="100000">
                                          <p:val>
                                            <p:strVal val="#ppt_x"/>
                                          </p:val>
                                        </p:tav>
                                      </p:tavLst>
                                    </p:anim>
                                    <p:anim calcmode="lin" valueType="num">
                                      <p:cBhvr>
                                        <p:cTn id="30" dur="900" decel="100000" fill="hold"/>
                                        <p:tgtEl>
                                          <p:spTgt spid="84"/>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8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8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669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dirty="0">
                <a:solidFill>
                  <a:srgbClr val="FEFEFE"/>
                </a:solidFill>
                <a:latin typeface="Impact" panose="020B0806030902050204" pitchFamily="34" charset="0"/>
                <a:ea typeface="FZYaoTi" panose="02010601030101010101" pitchFamily="2" charset="-122"/>
                <a:sym typeface="Impact" panose="020B0806030902050204" pitchFamily="34" charset="0"/>
              </a:rPr>
              <a:t>1.1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语音能力</a:t>
            </a:r>
          </a:p>
        </p:txBody>
      </p:sp>
      <p:grpSp>
        <p:nvGrpSpPr>
          <p:cNvPr id="8" name="组合 7"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201096" y="1965323"/>
            <a:ext cx="3422899" cy="1008000"/>
            <a:chOff x="1482107" y="1790281"/>
            <a:chExt cx="3422899" cy="1008000"/>
          </a:xfrm>
        </p:grpSpPr>
        <p:sp>
          <p:nvSpPr>
            <p:cNvPr id="10" name="椭圆 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790281"/>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2" name="椭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790281"/>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3" name="任意多边形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68672"/>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4" name="文本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90677" y="2032671"/>
              <a:ext cx="1729961" cy="523220"/>
            </a:xfrm>
            <a:prstGeom prst="rect">
              <a:avLst/>
            </a:prstGeom>
            <a:noFill/>
            <a:effectLst/>
          </p:spPr>
          <p:txBody>
            <a:bodyPr wrap="none" rtlCol="0">
              <a:spAutoFit/>
            </a:bodyPr>
            <a:lstStyle/>
            <a:p>
              <a:pPr>
                <a:spcBef>
                  <a:spcPct val="0"/>
                </a:spcBef>
                <a:buFont typeface="Arial" charset="0"/>
                <a:buNone/>
              </a:pPr>
              <a:r>
                <a:rPr lang="en-US" altLang="zh-CN"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rPr>
                <a:t>ENGLISH</a:t>
              </a:r>
              <a:endParaRPr lang="zh-CN" altLang="en-US"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15" name="组合 1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201096" y="3656902"/>
            <a:ext cx="3422899" cy="1008000"/>
            <a:chOff x="1482107" y="3481860"/>
            <a:chExt cx="3422899" cy="1008000"/>
          </a:xfrm>
        </p:grpSpPr>
        <p:sp>
          <p:nvSpPr>
            <p:cNvPr id="16" name="椭圆 1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481860"/>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7" name="椭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481860"/>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8" name="任意多边形 1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0251"/>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40404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0" name="文本框 1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307508" y="3741987"/>
              <a:ext cx="1696298" cy="523220"/>
            </a:xfrm>
            <a:prstGeom prst="rect">
              <a:avLst/>
            </a:prstGeom>
            <a:noFill/>
            <a:effectLst/>
          </p:spPr>
          <p:txBody>
            <a:bodyPr wrap="none" rtlCol="0">
              <a:spAutoFit/>
            </a:bodyPr>
            <a:lstStyle/>
            <a:p>
              <a:pPr>
                <a:spcBef>
                  <a:spcPct val="0"/>
                </a:spcBef>
                <a:buFont typeface="Arial" charset="0"/>
                <a:buNone/>
              </a:pPr>
              <a:r>
                <a:rPr lang="en-US" altLang="zh-CN"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rPr>
                <a:t>CHINESE</a:t>
              </a:r>
              <a:endParaRPr lang="zh-CN" altLang="en-US"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21" name="组合 20"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201096" y="5367111"/>
            <a:ext cx="3422899" cy="1008000"/>
            <a:chOff x="1482107" y="5192069"/>
            <a:chExt cx="3422899" cy="1008000"/>
          </a:xfrm>
        </p:grpSpPr>
        <p:sp>
          <p:nvSpPr>
            <p:cNvPr id="22" name="椭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192069"/>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3" name="椭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192069"/>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4" name="任意多边形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70460"/>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8DC22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57298" y="5444373"/>
              <a:ext cx="1898020" cy="523220"/>
            </a:xfrm>
            <a:prstGeom prst="rect">
              <a:avLst/>
            </a:prstGeom>
            <a:noFill/>
            <a:effectLst/>
          </p:spPr>
          <p:txBody>
            <a:bodyPr wrap="none" rtlCol="0">
              <a:spAutoFit/>
            </a:bodyPr>
            <a:lstStyle/>
            <a:p>
              <a:pPr>
                <a:spcBef>
                  <a:spcPct val="0"/>
                </a:spcBef>
                <a:buFont typeface="Arial" charset="0"/>
                <a:buNone/>
              </a:pPr>
              <a:r>
                <a:rPr lang="en-US" altLang="zh-CN"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rPr>
                <a:t>JAPANESE</a:t>
              </a:r>
              <a:endParaRPr lang="zh-CN" altLang="en-US" sz="2800" b="1" dirty="0">
                <a:solidFill>
                  <a:srgbClr val="FFFFFF"/>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sp>
        <p:nvSpPr>
          <p:cNvPr id="26"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21508" y="2193005"/>
            <a:ext cx="6556154" cy="572464"/>
          </a:xfrm>
          <a:prstGeom prst="rect">
            <a:avLst/>
          </a:prstGeom>
          <a:noFill/>
          <a:effectLst/>
        </p:spPr>
        <p:txBody>
          <a:bodyPr wrap="none" rtlCol="0">
            <a:spAutoFit/>
          </a:bodyPr>
          <a:lstStyle/>
          <a:p>
            <a:pPr>
              <a:lnSpc>
                <a:spcPct val="130000"/>
              </a:lnSpc>
            </a:pPr>
            <a:r>
              <a:rPr lang="zh-CN" altLang="en-US" sz="2400" dirty="0">
                <a:solidFill>
                  <a:schemeClr val="tx1">
                    <a:lumMod val="65000"/>
                    <a:lumOff val="35000"/>
                  </a:schemeClr>
                </a:solidFill>
                <a:latin typeface="微软雅黑" pitchFamily="34" charset="-122"/>
                <a:ea typeface="微软雅黑" pitchFamily="34" charset="-122"/>
                <a:sym typeface="微软雅黑" pitchFamily="34" charset="-122"/>
              </a:rPr>
              <a:t>英语：四六级专业证书，以及新</a:t>
            </a:r>
            <a:r>
              <a:rPr lang="en-US" altLang="zh-CN" sz="2400" dirty="0">
                <a:solidFill>
                  <a:schemeClr val="tx1">
                    <a:lumMod val="65000"/>
                    <a:lumOff val="35000"/>
                  </a:schemeClr>
                </a:solidFill>
                <a:latin typeface="微软雅黑" pitchFamily="34" charset="-122"/>
                <a:ea typeface="微软雅黑" pitchFamily="34" charset="-122"/>
                <a:sym typeface="微软雅黑" pitchFamily="34" charset="-122"/>
              </a:rPr>
              <a:t>TOEFL120</a:t>
            </a:r>
            <a:r>
              <a:rPr lang="zh-CN" altLang="en-US" sz="2400" dirty="0">
                <a:solidFill>
                  <a:schemeClr val="tx1">
                    <a:lumMod val="65000"/>
                    <a:lumOff val="35000"/>
                  </a:schemeClr>
                </a:solidFill>
                <a:latin typeface="微软雅黑" pitchFamily="34" charset="-122"/>
                <a:ea typeface="微软雅黑" pitchFamily="34" charset="-122"/>
                <a:sym typeface="微软雅黑" pitchFamily="34" charset="-122"/>
              </a:rPr>
              <a:t>分。</a:t>
            </a:r>
            <a:endParaRPr lang="zh-CN" altLang="en-US" sz="2400" dirty="0">
              <a:solidFill>
                <a:schemeClr val="tx1">
                  <a:lumMod val="65000"/>
                  <a:lumOff val="35000"/>
                </a:schemeClr>
              </a:solidFill>
              <a:latin typeface="微软雅黑" pitchFamily="34" charset="-122"/>
              <a:ea typeface="微软雅黑" pitchFamily="34" charset="-122"/>
            </a:endParaRPr>
          </a:p>
        </p:txBody>
      </p:sp>
      <p:sp>
        <p:nvSpPr>
          <p:cNvPr id="27" name="文本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21508" y="3892407"/>
            <a:ext cx="5905784" cy="572464"/>
          </a:xfrm>
          <a:prstGeom prst="rect">
            <a:avLst/>
          </a:prstGeom>
          <a:noFill/>
          <a:effectLst/>
        </p:spPr>
        <p:txBody>
          <a:bodyPr wrap="none" rtlCol="0">
            <a:spAutoFit/>
          </a:bodyPr>
          <a:lstStyle/>
          <a:p>
            <a:pPr>
              <a:lnSpc>
                <a:spcPct val="130000"/>
              </a:lnSpc>
            </a:pPr>
            <a:r>
              <a:rPr lang="zh-CN" altLang="en-US" sz="2400" dirty="0">
                <a:solidFill>
                  <a:schemeClr val="tx1">
                    <a:lumMod val="65000"/>
                    <a:lumOff val="35000"/>
                  </a:schemeClr>
                </a:solidFill>
                <a:latin typeface="微软雅黑" pitchFamily="34" charset="-122"/>
                <a:ea typeface="微软雅黑" pitchFamily="34" charset="-122"/>
              </a:rPr>
              <a:t>汉语：普通话等级水平测试</a:t>
            </a:r>
            <a:r>
              <a:rPr lang="en-US" altLang="zh-CN" sz="2400" dirty="0">
                <a:solidFill>
                  <a:schemeClr val="tx1">
                    <a:lumMod val="65000"/>
                    <a:lumOff val="35000"/>
                  </a:schemeClr>
                </a:solidFill>
                <a:latin typeface="微软雅黑" pitchFamily="34" charset="-122"/>
                <a:ea typeface="微软雅黑" pitchFamily="34" charset="-122"/>
              </a:rPr>
              <a:t>1</a:t>
            </a:r>
            <a:r>
              <a:rPr lang="zh-CN" altLang="en-US" sz="2400" dirty="0">
                <a:solidFill>
                  <a:schemeClr val="tx1">
                    <a:lumMod val="65000"/>
                    <a:lumOff val="35000"/>
                  </a:schemeClr>
                </a:solidFill>
                <a:latin typeface="微软雅黑" pitchFamily="34" charset="-122"/>
                <a:ea typeface="微软雅黑" pitchFamily="34" charset="-122"/>
              </a:rPr>
              <a:t>级甲等成绩。</a:t>
            </a:r>
          </a:p>
        </p:txBody>
      </p:sp>
      <p:sp>
        <p:nvSpPr>
          <p:cNvPr id="28" name="文本框 2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21508" y="5603566"/>
            <a:ext cx="4001416" cy="525657"/>
          </a:xfrm>
          <a:prstGeom prst="rect">
            <a:avLst/>
          </a:prstGeom>
          <a:noFill/>
          <a:effectLst/>
        </p:spPr>
        <p:txBody>
          <a:bodyPr wrap="none" rtlCol="0">
            <a:spAutoFit/>
          </a:bodyPr>
          <a:lstStyle/>
          <a:p>
            <a:pPr>
              <a:lnSpc>
                <a:spcPct val="130000"/>
              </a:lnSpc>
            </a:pPr>
            <a:r>
              <a:rPr lang="zh-CN" altLang="en-US" sz="2400" dirty="0">
                <a:solidFill>
                  <a:schemeClr val="tx1">
                    <a:lumMod val="65000"/>
                    <a:lumOff val="35000"/>
                  </a:schemeClr>
                </a:solidFill>
                <a:latin typeface="微软雅黑" pitchFamily="34" charset="-122"/>
                <a:ea typeface="微软雅黑" pitchFamily="34" charset="-122"/>
              </a:rPr>
              <a:t>日语：商务日语证书</a:t>
            </a:r>
            <a:r>
              <a:rPr lang="en-US" altLang="zh-CN" sz="2400" dirty="0">
                <a:solidFill>
                  <a:schemeClr val="tx1">
                    <a:lumMod val="65000"/>
                    <a:lumOff val="35000"/>
                  </a:schemeClr>
                </a:solidFill>
                <a:latin typeface="微软雅黑" pitchFamily="34" charset="-122"/>
                <a:ea typeface="微软雅黑" pitchFamily="34" charset="-122"/>
              </a:rPr>
              <a:t>N1</a:t>
            </a:r>
            <a:r>
              <a:rPr lang="zh-CN" altLang="en-US" sz="2400" dirty="0">
                <a:solidFill>
                  <a:schemeClr val="tx1">
                    <a:lumMod val="65000"/>
                    <a:lumOff val="35000"/>
                  </a:schemeClr>
                </a:solidFill>
                <a:latin typeface="微软雅黑" pitchFamily="34" charset="-122"/>
                <a:ea typeface="微软雅黑" pitchFamily="34" charset="-122"/>
              </a:rPr>
              <a:t>级。</a:t>
            </a:r>
          </a:p>
        </p:txBody>
      </p:sp>
    </p:spTree>
    <p:extLst>
      <p:ext uri="{BB962C8B-B14F-4D97-AF65-F5344CB8AC3E}">
        <p14:creationId xmlns:p14="http://schemas.microsoft.com/office/powerpoint/2010/main" val="1037284942"/>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4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decel="4000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1000" fill="hold"/>
                                        <p:tgtEl>
                                          <p:spTgt spid="15"/>
                                        </p:tgtEl>
                                        <p:attrNameLst>
                                          <p:attrName>ppt_x</p:attrName>
                                        </p:attrNameLst>
                                      </p:cBhvr>
                                      <p:tavLst>
                                        <p:tav tm="0">
                                          <p:val>
                                            <p:strVal val="0-#ppt_w/2"/>
                                          </p:val>
                                        </p:tav>
                                        <p:tav tm="100000">
                                          <p:val>
                                            <p:strVal val="#ppt_x"/>
                                          </p:val>
                                        </p:tav>
                                      </p:tavLst>
                                    </p:anim>
                                    <p:anim calcmode="lin" valueType="num">
                                      <p:cBhvr additive="base">
                                        <p:cTn id="17" dur="1000" fill="hold"/>
                                        <p:tgtEl>
                                          <p:spTgt spid="15"/>
                                        </p:tgtEl>
                                        <p:attrNameLst>
                                          <p:attrName>ppt_y</p:attrName>
                                        </p:attrNameLst>
                                      </p:cBhvr>
                                      <p:tavLst>
                                        <p:tav tm="0">
                                          <p:val>
                                            <p:strVal val="#ppt_y"/>
                                          </p:val>
                                        </p:tav>
                                        <p:tav tm="100000">
                                          <p:val>
                                            <p:strVal val="#ppt_y"/>
                                          </p:val>
                                        </p:tav>
                                      </p:tavLst>
                                    </p:anim>
                                  </p:childTnLst>
                                </p:cTn>
                              </p:par>
                              <p:par>
                                <p:cTn id="18" presetID="2" presetClass="entr" presetSubtype="2" decel="4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1000" fill="hold"/>
                                        <p:tgtEl>
                                          <p:spTgt spid="27"/>
                                        </p:tgtEl>
                                        <p:attrNameLst>
                                          <p:attrName>ppt_x</p:attrName>
                                        </p:attrNameLst>
                                      </p:cBhvr>
                                      <p:tavLst>
                                        <p:tav tm="0">
                                          <p:val>
                                            <p:strVal val="1+#ppt_w/2"/>
                                          </p:val>
                                        </p:tav>
                                        <p:tav tm="100000">
                                          <p:val>
                                            <p:strVal val="#ppt_x"/>
                                          </p:val>
                                        </p:tav>
                                      </p:tavLst>
                                    </p:anim>
                                    <p:anim calcmode="lin" valueType="num">
                                      <p:cBhvr additive="base">
                                        <p:cTn id="21" dur="1000" fill="hold"/>
                                        <p:tgtEl>
                                          <p:spTgt spid="2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40000"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1000" fill="hold"/>
                                        <p:tgtEl>
                                          <p:spTgt spid="21"/>
                                        </p:tgtEl>
                                        <p:attrNameLst>
                                          <p:attrName>ppt_x</p:attrName>
                                        </p:attrNameLst>
                                      </p:cBhvr>
                                      <p:tavLst>
                                        <p:tav tm="0">
                                          <p:val>
                                            <p:strVal val="0-#ppt_w/2"/>
                                          </p:val>
                                        </p:tav>
                                        <p:tav tm="100000">
                                          <p:val>
                                            <p:strVal val="#ppt_x"/>
                                          </p:val>
                                        </p:tav>
                                      </p:tavLst>
                                    </p:anim>
                                    <p:anim calcmode="lin" valueType="num">
                                      <p:cBhvr additive="base">
                                        <p:cTn id="26" dur="10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2" decel="4000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1000" fill="hold"/>
                                        <p:tgtEl>
                                          <p:spTgt spid="28"/>
                                        </p:tgtEl>
                                        <p:attrNameLst>
                                          <p:attrName>ppt_x</p:attrName>
                                        </p:attrNameLst>
                                      </p:cBhvr>
                                      <p:tavLst>
                                        <p:tav tm="0">
                                          <p:val>
                                            <p:strVal val="1+#ppt_w/2"/>
                                          </p:val>
                                        </p:tav>
                                        <p:tav tm="100000">
                                          <p:val>
                                            <p:strVal val="#ppt_x"/>
                                          </p:val>
                                        </p:tav>
                                      </p:tavLst>
                                    </p:anim>
                                    <p:anim calcmode="lin" valueType="num">
                                      <p:cBhvr additive="base">
                                        <p:cTn id="30"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941276" y="2126869"/>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p:cNvSpPr/>
          <p:nvPr/>
        </p:nvSpPr>
        <p:spPr>
          <a:xfrm flipV="1">
            <a:off x="0" y="0"/>
            <a:ext cx="1772529" cy="128016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平行四边形 4"/>
          <p:cNvSpPr/>
          <p:nvPr/>
        </p:nvSpPr>
        <p:spPr>
          <a:xfrm>
            <a:off x="1908" y="-1"/>
            <a:ext cx="2530278" cy="1280160"/>
          </a:xfrm>
          <a:prstGeom prst="parallelogram">
            <a:avLst>
              <a:gd name="adj" fmla="val 137256"/>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7"/>
          <p:cNvSpPr>
            <a:spLocks noChangeArrowheads="1"/>
          </p:cNvSpPr>
          <p:nvPr/>
        </p:nvSpPr>
        <p:spPr bwMode="auto">
          <a:xfrm>
            <a:off x="73002" y="79938"/>
            <a:ext cx="669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4000" dirty="0">
                <a:solidFill>
                  <a:srgbClr val="FEFEFE"/>
                </a:solidFill>
                <a:latin typeface="Impact" panose="020B0806030902050204" pitchFamily="34" charset="0"/>
                <a:ea typeface="FZYaoTi" panose="02010601030101010101" pitchFamily="2" charset="-122"/>
                <a:sym typeface="Impact" panose="020B0806030902050204" pitchFamily="34" charset="0"/>
              </a:rPr>
              <a:t>1.1</a:t>
            </a:r>
            <a:endParaRPr lang="zh-CN" altLang="en-US" sz="4000" dirty="0">
              <a:solidFill>
                <a:srgbClr val="FEFEFE"/>
              </a:solidFill>
              <a:latin typeface="Impact" panose="020B0806030902050204" pitchFamily="34" charset="0"/>
              <a:ea typeface="FZYaoTi" panose="02010601030101010101" pitchFamily="2" charset="-122"/>
              <a:sym typeface="Impact" panose="020B0806030902050204" pitchFamily="34" charset="0"/>
            </a:endParaRPr>
          </a:p>
        </p:txBody>
      </p:sp>
      <p:sp>
        <p:nvSpPr>
          <p:cNvPr id="44" name="矩形 43"/>
          <p:cNvSpPr/>
          <p:nvPr/>
        </p:nvSpPr>
        <p:spPr>
          <a:xfrm>
            <a:off x="-941277" y="2960152"/>
            <a:ext cx="555863" cy="833283"/>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9"/>
          <p:cNvSpPr txBox="1"/>
          <p:nvPr/>
        </p:nvSpPr>
        <p:spPr>
          <a:xfrm>
            <a:off x="2276806" y="213323"/>
            <a:ext cx="4231347" cy="900246"/>
          </a:xfrm>
          <a:prstGeom prst="rect">
            <a:avLst/>
          </a:prstGeom>
          <a:noFill/>
        </p:spPr>
        <p:txBody>
          <a:bodyPr wrap="square" lIns="68580" tIns="34290" rIns="68580" bIns="34290" rtlCol="0">
            <a:spAutoFit/>
          </a:bodyPr>
          <a:lstStyle/>
          <a:p>
            <a:pPr marL="0" lvl="1"/>
            <a:r>
              <a:rPr lang="zh-CN" altLang="en-US" sz="5400" b="1" dirty="0">
                <a:solidFill>
                  <a:srgbClr val="8DC22A"/>
                </a:solidFill>
                <a:latin typeface="微软雅黑" pitchFamily="34" charset="-122"/>
                <a:ea typeface="微软雅黑" pitchFamily="34" charset="-122"/>
              </a:rPr>
              <a:t>竞聘岗位</a:t>
            </a:r>
          </a:p>
        </p:txBody>
      </p:sp>
      <p:grpSp>
        <p:nvGrpSpPr>
          <p:cNvPr id="8" name="组合 7"/>
          <p:cNvGrpSpPr/>
          <p:nvPr/>
        </p:nvGrpSpPr>
        <p:grpSpPr>
          <a:xfrm>
            <a:off x="584811" y="1999558"/>
            <a:ext cx="2523949" cy="4310537"/>
            <a:chOff x="1108288" y="2186627"/>
            <a:chExt cx="2523949" cy="4310537"/>
          </a:xfrm>
        </p:grpSpPr>
        <p:sp>
          <p:nvSpPr>
            <p:cNvPr id="10" name="任意多边形 9"/>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2"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3"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14" name="TextBox 20"/>
            <p:cNvSpPr txBox="1"/>
            <p:nvPr/>
          </p:nvSpPr>
          <p:spPr>
            <a:xfrm>
              <a:off x="2155459" y="2551571"/>
              <a:ext cx="429605" cy="615553"/>
            </a:xfrm>
            <a:prstGeom prst="rect">
              <a:avLst/>
            </a:prstGeom>
            <a:noFill/>
          </p:spPr>
          <p:txBody>
            <a:bodyPr wrap="none" lIns="0" tIns="0" rIns="0" bIns="0" rtlCol="0">
              <a:spAutoFit/>
            </a:bodyPr>
            <a:lstStyle/>
            <a:p>
              <a:pPr algn="ctr"/>
              <a:r>
                <a:rPr lang="en-US" altLang="zh-CN" sz="4000" spc="400" dirty="0">
                  <a:solidFill>
                    <a:srgbClr val="8DC22A"/>
                  </a:solidFill>
                  <a:latin typeface="Agency FB" panose="020B0503020202020204" pitchFamily="34" charset="0"/>
                  <a:ea typeface="微软雅黑" pitchFamily="34" charset="-122"/>
                </a:rPr>
                <a:t>01</a:t>
              </a:r>
              <a:endParaRPr lang="zh-CN" altLang="en-US" sz="4000" spc="400" dirty="0">
                <a:solidFill>
                  <a:srgbClr val="8DC22A"/>
                </a:solidFill>
                <a:latin typeface="Agency FB" panose="020B0503020202020204" pitchFamily="34" charset="0"/>
                <a:ea typeface="微软雅黑" pitchFamily="34" charset="-122"/>
              </a:endParaRPr>
            </a:p>
          </p:txBody>
        </p:sp>
      </p:grpSp>
      <p:grpSp>
        <p:nvGrpSpPr>
          <p:cNvPr id="15" name="组合 14"/>
          <p:cNvGrpSpPr/>
          <p:nvPr/>
        </p:nvGrpSpPr>
        <p:grpSpPr>
          <a:xfrm>
            <a:off x="6241428" y="1999558"/>
            <a:ext cx="2523949" cy="4310537"/>
            <a:chOff x="1108288" y="2186627"/>
            <a:chExt cx="2523949" cy="4310537"/>
          </a:xfrm>
        </p:grpSpPr>
        <p:sp>
          <p:nvSpPr>
            <p:cNvPr id="16" name="任意多边形 15"/>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17"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18"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20" name="TextBox 20"/>
            <p:cNvSpPr txBox="1"/>
            <p:nvPr/>
          </p:nvSpPr>
          <p:spPr>
            <a:xfrm>
              <a:off x="2099354" y="2551571"/>
              <a:ext cx="541815" cy="615553"/>
            </a:xfrm>
            <a:prstGeom prst="rect">
              <a:avLst/>
            </a:prstGeom>
            <a:noFill/>
          </p:spPr>
          <p:txBody>
            <a:bodyPr wrap="none" lIns="0" tIns="0" rIns="0" bIns="0" rtlCol="0">
              <a:spAutoFit/>
            </a:bodyPr>
            <a:lstStyle/>
            <a:p>
              <a:pPr algn="ctr"/>
              <a:r>
                <a:rPr lang="en-US" altLang="zh-CN" sz="4000" spc="400" dirty="0">
                  <a:solidFill>
                    <a:srgbClr val="8DC22A"/>
                  </a:solidFill>
                  <a:latin typeface="Agency FB" panose="020B0503020202020204" pitchFamily="34" charset="0"/>
                  <a:ea typeface="微软雅黑" pitchFamily="34" charset="-122"/>
                </a:rPr>
                <a:t>03</a:t>
              </a:r>
              <a:endParaRPr lang="zh-CN" altLang="en-US" sz="4000" spc="400" dirty="0">
                <a:solidFill>
                  <a:srgbClr val="8DC22A"/>
                </a:solidFill>
                <a:latin typeface="Agency FB" panose="020B0503020202020204" pitchFamily="34" charset="0"/>
                <a:ea typeface="微软雅黑" pitchFamily="34" charset="-122"/>
              </a:endParaRPr>
            </a:p>
          </p:txBody>
        </p:sp>
      </p:grpSp>
      <p:grpSp>
        <p:nvGrpSpPr>
          <p:cNvPr id="21" name="组合 20"/>
          <p:cNvGrpSpPr/>
          <p:nvPr/>
        </p:nvGrpSpPr>
        <p:grpSpPr>
          <a:xfrm>
            <a:off x="9073149" y="1999558"/>
            <a:ext cx="2523949" cy="4310537"/>
            <a:chOff x="1108288" y="2186627"/>
            <a:chExt cx="2523949" cy="4310537"/>
          </a:xfrm>
        </p:grpSpPr>
        <p:sp>
          <p:nvSpPr>
            <p:cNvPr id="22" name="任意多边形 21"/>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3"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24"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25" name="TextBox 20"/>
            <p:cNvSpPr txBox="1"/>
            <p:nvPr/>
          </p:nvSpPr>
          <p:spPr>
            <a:xfrm>
              <a:off x="2108972" y="2551571"/>
              <a:ext cx="522579" cy="615553"/>
            </a:xfrm>
            <a:prstGeom prst="rect">
              <a:avLst/>
            </a:prstGeom>
            <a:noFill/>
          </p:spPr>
          <p:txBody>
            <a:bodyPr wrap="none" lIns="0" tIns="0" rIns="0" bIns="0" rtlCol="0">
              <a:spAutoFit/>
            </a:bodyPr>
            <a:lstStyle/>
            <a:p>
              <a:pPr algn="ctr"/>
              <a:r>
                <a:rPr lang="en-US" altLang="zh-CN" sz="4000" spc="400" dirty="0">
                  <a:solidFill>
                    <a:srgbClr val="404040"/>
                  </a:solidFill>
                  <a:latin typeface="Agency FB" panose="020B0503020202020204" pitchFamily="34" charset="0"/>
                  <a:ea typeface="微软雅黑" pitchFamily="34" charset="-122"/>
                </a:rPr>
                <a:t>04</a:t>
              </a:r>
              <a:endParaRPr lang="zh-CN" altLang="en-US" sz="4000" spc="400" dirty="0">
                <a:solidFill>
                  <a:srgbClr val="404040"/>
                </a:solidFill>
                <a:latin typeface="Agency FB" panose="020B0503020202020204" pitchFamily="34" charset="0"/>
                <a:ea typeface="微软雅黑" pitchFamily="34" charset="-122"/>
              </a:endParaRPr>
            </a:p>
          </p:txBody>
        </p:sp>
      </p:grpSp>
      <p:grpSp>
        <p:nvGrpSpPr>
          <p:cNvPr id="26" name="组合 25"/>
          <p:cNvGrpSpPr/>
          <p:nvPr/>
        </p:nvGrpSpPr>
        <p:grpSpPr>
          <a:xfrm>
            <a:off x="3409707" y="1999558"/>
            <a:ext cx="2523949" cy="4310537"/>
            <a:chOff x="1108288" y="2186627"/>
            <a:chExt cx="2523949" cy="4310537"/>
          </a:xfrm>
        </p:grpSpPr>
        <p:sp>
          <p:nvSpPr>
            <p:cNvPr id="27" name="任意多边形 26"/>
            <p:cNvSpPr/>
            <p:nvPr/>
          </p:nvSpPr>
          <p:spPr>
            <a:xfrm>
              <a:off x="1108288" y="2186627"/>
              <a:ext cx="2523949" cy="4310537"/>
            </a:xfrm>
            <a:custGeom>
              <a:avLst/>
              <a:gdLst>
                <a:gd name="connsiteX0" fmla="*/ 113408 w 2523949"/>
                <a:gd name="connsiteY0" fmla="*/ 1709102 h 4310537"/>
                <a:gd name="connsiteX1" fmla="*/ 113408 w 2523949"/>
                <a:gd name="connsiteY1" fmla="*/ 1934122 h 4310537"/>
                <a:gd name="connsiteX2" fmla="*/ 113408 w 2523949"/>
                <a:gd name="connsiteY2" fmla="*/ 1949425 h 4310537"/>
                <a:gd name="connsiteX3" fmla="*/ 113408 w 2523949"/>
                <a:gd name="connsiteY3" fmla="*/ 1956221 h 4310537"/>
                <a:gd name="connsiteX4" fmla="*/ 113408 w 2523949"/>
                <a:gd name="connsiteY4" fmla="*/ 2124622 h 4310537"/>
                <a:gd name="connsiteX5" fmla="*/ 113408 w 2523949"/>
                <a:gd name="connsiteY5" fmla="*/ 2139925 h 4310537"/>
                <a:gd name="connsiteX6" fmla="*/ 113408 w 2523949"/>
                <a:gd name="connsiteY6" fmla="*/ 2146721 h 4310537"/>
                <a:gd name="connsiteX7" fmla="*/ 113408 w 2523949"/>
                <a:gd name="connsiteY7" fmla="*/ 2989710 h 4310537"/>
                <a:gd name="connsiteX8" fmla="*/ 113408 w 2523949"/>
                <a:gd name="connsiteY8" fmla="*/ 2996506 h 4310537"/>
                <a:gd name="connsiteX9" fmla="*/ 113408 w 2523949"/>
                <a:gd name="connsiteY9" fmla="*/ 3011809 h 4310537"/>
                <a:gd name="connsiteX10" fmla="*/ 113408 w 2523949"/>
                <a:gd name="connsiteY10" fmla="*/ 3180210 h 4310537"/>
                <a:gd name="connsiteX11" fmla="*/ 113408 w 2523949"/>
                <a:gd name="connsiteY11" fmla="*/ 3187006 h 4310537"/>
                <a:gd name="connsiteX12" fmla="*/ 113408 w 2523949"/>
                <a:gd name="connsiteY12" fmla="*/ 3202309 h 4310537"/>
                <a:gd name="connsiteX13" fmla="*/ 113408 w 2523949"/>
                <a:gd name="connsiteY13" fmla="*/ 3402691 h 4310537"/>
                <a:gd name="connsiteX14" fmla="*/ 113407 w 2523949"/>
                <a:gd name="connsiteY14" fmla="*/ 3402691 h 4310537"/>
                <a:gd name="connsiteX15" fmla="*/ 113407 w 2523949"/>
                <a:gd name="connsiteY15" fmla="*/ 3415286 h 4310537"/>
                <a:gd name="connsiteX16" fmla="*/ 230338 w 2523949"/>
                <a:gd name="connsiteY16" fmla="*/ 3618864 h 4310537"/>
                <a:gd name="connsiteX17" fmla="*/ 1145042 w 2523949"/>
                <a:gd name="connsiteY17" fmla="*/ 4146658 h 4310537"/>
                <a:gd name="connsiteX18" fmla="*/ 1378905 w 2523949"/>
                <a:gd name="connsiteY18" fmla="*/ 4146658 h 4310537"/>
                <a:gd name="connsiteX19" fmla="*/ 2293609 w 2523949"/>
                <a:gd name="connsiteY19" fmla="*/ 3618864 h 4310537"/>
                <a:gd name="connsiteX20" fmla="*/ 2410541 w 2523949"/>
                <a:gd name="connsiteY20" fmla="*/ 3415286 h 4310537"/>
                <a:gd name="connsiteX21" fmla="*/ 2410541 w 2523949"/>
                <a:gd name="connsiteY21" fmla="*/ 3306564 h 4310537"/>
                <a:gd name="connsiteX22" fmla="*/ 2410541 w 2523949"/>
                <a:gd name="connsiteY22" fmla="*/ 3224786 h 4310537"/>
                <a:gd name="connsiteX23" fmla="*/ 2410541 w 2523949"/>
                <a:gd name="connsiteY23" fmla="*/ 3223087 h 4310537"/>
                <a:gd name="connsiteX24" fmla="*/ 2410541 w 2523949"/>
                <a:gd name="connsiteY24" fmla="*/ 3211196 h 4310537"/>
                <a:gd name="connsiteX25" fmla="*/ 2410541 w 2523949"/>
                <a:gd name="connsiteY25" fmla="*/ 3202938 h 4310537"/>
                <a:gd name="connsiteX26" fmla="*/ 2410541 w 2523949"/>
                <a:gd name="connsiteY26" fmla="*/ 3178919 h 4310537"/>
                <a:gd name="connsiteX27" fmla="*/ 2410541 w 2523949"/>
                <a:gd name="connsiteY27" fmla="*/ 3116064 h 4310537"/>
                <a:gd name="connsiteX28" fmla="*/ 2410541 w 2523949"/>
                <a:gd name="connsiteY28" fmla="*/ 3048349 h 4310537"/>
                <a:gd name="connsiteX29" fmla="*/ 2410541 w 2523949"/>
                <a:gd name="connsiteY29" fmla="*/ 3012438 h 4310537"/>
                <a:gd name="connsiteX30" fmla="*/ 2410541 w 2523949"/>
                <a:gd name="connsiteY30" fmla="*/ 2948758 h 4310537"/>
                <a:gd name="connsiteX31" fmla="*/ 2410541 w 2523949"/>
                <a:gd name="connsiteY31" fmla="*/ 2884161 h 4310537"/>
                <a:gd name="connsiteX32" fmla="*/ 2410542 w 2523949"/>
                <a:gd name="connsiteY32" fmla="*/ 2884161 h 4310537"/>
                <a:gd name="connsiteX33" fmla="*/ 2410542 w 2523949"/>
                <a:gd name="connsiteY33" fmla="*/ 2879860 h 4310537"/>
                <a:gd name="connsiteX34" fmla="*/ 2410542 w 2523949"/>
                <a:gd name="connsiteY34" fmla="*/ 2859294 h 4310537"/>
                <a:gd name="connsiteX35" fmla="*/ 2410542 w 2523949"/>
                <a:gd name="connsiteY35" fmla="*/ 2857762 h 4310537"/>
                <a:gd name="connsiteX36" fmla="*/ 2410542 w 2523949"/>
                <a:gd name="connsiteY36" fmla="*/ 2837195 h 4310537"/>
                <a:gd name="connsiteX37" fmla="*/ 2410542 w 2523949"/>
                <a:gd name="connsiteY37" fmla="*/ 2823937 h 4310537"/>
                <a:gd name="connsiteX38" fmla="*/ 2410542 w 2523949"/>
                <a:gd name="connsiteY38" fmla="*/ 2801838 h 4310537"/>
                <a:gd name="connsiteX39" fmla="*/ 2410542 w 2523949"/>
                <a:gd name="connsiteY39" fmla="*/ 2756982 h 4310537"/>
                <a:gd name="connsiteX40" fmla="*/ 2410542 w 2523949"/>
                <a:gd name="connsiteY40" fmla="*/ 2754097 h 4310537"/>
                <a:gd name="connsiteX41" fmla="*/ 2410542 w 2523949"/>
                <a:gd name="connsiteY41" fmla="*/ 2734884 h 4310537"/>
                <a:gd name="connsiteX42" fmla="*/ 2410542 w 2523949"/>
                <a:gd name="connsiteY42" fmla="*/ 2731998 h 4310537"/>
                <a:gd name="connsiteX43" fmla="*/ 2410542 w 2523949"/>
                <a:gd name="connsiteY43" fmla="*/ 2668794 h 4310537"/>
                <a:gd name="connsiteX44" fmla="*/ 2410542 w 2523949"/>
                <a:gd name="connsiteY44" fmla="*/ 2646695 h 4310537"/>
                <a:gd name="connsiteX45" fmla="*/ 2410542 w 2523949"/>
                <a:gd name="connsiteY45" fmla="*/ 2636115 h 4310537"/>
                <a:gd name="connsiteX46" fmla="*/ 2410542 w 2523949"/>
                <a:gd name="connsiteY46" fmla="*/ 2614017 h 4310537"/>
                <a:gd name="connsiteX47" fmla="*/ 2410542 w 2523949"/>
                <a:gd name="connsiteY47" fmla="*/ 2566482 h 4310537"/>
                <a:gd name="connsiteX48" fmla="*/ 2410542 w 2523949"/>
                <a:gd name="connsiteY48" fmla="*/ 2544384 h 4310537"/>
                <a:gd name="connsiteX49" fmla="*/ 2410542 w 2523949"/>
                <a:gd name="connsiteY49" fmla="*/ 2495147 h 4310537"/>
                <a:gd name="connsiteX50" fmla="*/ 2410542 w 2523949"/>
                <a:gd name="connsiteY50" fmla="*/ 2473049 h 4310537"/>
                <a:gd name="connsiteX51" fmla="*/ 2410542 w 2523949"/>
                <a:gd name="connsiteY51" fmla="*/ 2445615 h 4310537"/>
                <a:gd name="connsiteX52" fmla="*/ 2410542 w 2523949"/>
                <a:gd name="connsiteY52" fmla="*/ 2423517 h 4310537"/>
                <a:gd name="connsiteX53" fmla="*/ 2410542 w 2523949"/>
                <a:gd name="connsiteY53" fmla="*/ 2332532 h 4310537"/>
                <a:gd name="connsiteX54" fmla="*/ 2410542 w 2523949"/>
                <a:gd name="connsiteY54" fmla="*/ 2310433 h 4310537"/>
                <a:gd name="connsiteX55" fmla="*/ 2410542 w 2523949"/>
                <a:gd name="connsiteY55" fmla="*/ 2304647 h 4310537"/>
                <a:gd name="connsiteX56" fmla="*/ 2410542 w 2523949"/>
                <a:gd name="connsiteY56" fmla="*/ 2282549 h 4310537"/>
                <a:gd name="connsiteX57" fmla="*/ 2410542 w 2523949"/>
                <a:gd name="connsiteY57" fmla="*/ 2146721 h 4310537"/>
                <a:gd name="connsiteX58" fmla="*/ 2410542 w 2523949"/>
                <a:gd name="connsiteY58" fmla="*/ 2142032 h 4310537"/>
                <a:gd name="connsiteX59" fmla="*/ 2410542 w 2523949"/>
                <a:gd name="connsiteY59" fmla="*/ 2139925 h 4310537"/>
                <a:gd name="connsiteX60" fmla="*/ 2410542 w 2523949"/>
                <a:gd name="connsiteY60" fmla="*/ 2137864 h 4310537"/>
                <a:gd name="connsiteX61" fmla="*/ 2410542 w 2523949"/>
                <a:gd name="connsiteY61" fmla="*/ 2124622 h 4310537"/>
                <a:gd name="connsiteX62" fmla="*/ 2410542 w 2523949"/>
                <a:gd name="connsiteY62" fmla="*/ 2123432 h 4310537"/>
                <a:gd name="connsiteX63" fmla="*/ 2410542 w 2523949"/>
                <a:gd name="connsiteY63" fmla="*/ 2119933 h 4310537"/>
                <a:gd name="connsiteX64" fmla="*/ 2410542 w 2523949"/>
                <a:gd name="connsiteY64" fmla="*/ 2097049 h 4310537"/>
                <a:gd name="connsiteX65" fmla="*/ 2410542 w 2523949"/>
                <a:gd name="connsiteY65" fmla="*/ 1981658 h 4310537"/>
                <a:gd name="connsiteX66" fmla="*/ 2410542 w 2523949"/>
                <a:gd name="connsiteY66" fmla="*/ 1956221 h 4310537"/>
                <a:gd name="connsiteX67" fmla="*/ 2410542 w 2523949"/>
                <a:gd name="connsiteY67" fmla="*/ 1949425 h 4310537"/>
                <a:gd name="connsiteX68" fmla="*/ 2410542 w 2523949"/>
                <a:gd name="connsiteY68" fmla="*/ 1947364 h 4310537"/>
                <a:gd name="connsiteX69" fmla="*/ 2410542 w 2523949"/>
                <a:gd name="connsiteY69" fmla="*/ 1934122 h 4310537"/>
                <a:gd name="connsiteX70" fmla="*/ 2410542 w 2523949"/>
                <a:gd name="connsiteY70" fmla="*/ 1932932 h 4310537"/>
                <a:gd name="connsiteX71" fmla="*/ 2410542 w 2523949"/>
                <a:gd name="connsiteY71" fmla="*/ 1906549 h 4310537"/>
                <a:gd name="connsiteX72" fmla="*/ 2410542 w 2523949"/>
                <a:gd name="connsiteY72" fmla="*/ 1882214 h 4310537"/>
                <a:gd name="connsiteX73" fmla="*/ 2410542 w 2523949"/>
                <a:gd name="connsiteY73" fmla="*/ 1861030 h 4310537"/>
                <a:gd name="connsiteX74" fmla="*/ 2410542 w 2523949"/>
                <a:gd name="connsiteY74" fmla="*/ 1791158 h 4310537"/>
                <a:gd name="connsiteX75" fmla="*/ 2410542 w 2523949"/>
                <a:gd name="connsiteY75" fmla="*/ 1747978 h 4310537"/>
                <a:gd name="connsiteX76" fmla="*/ 2410542 w 2523949"/>
                <a:gd name="connsiteY76" fmla="*/ 1709102 h 4310537"/>
                <a:gd name="connsiteX77" fmla="*/ 1261975 w 2523949"/>
                <a:gd name="connsiteY77" fmla="*/ 135606 h 4310537"/>
                <a:gd name="connsiteX78" fmla="*/ 1145043 w 2523949"/>
                <a:gd name="connsiteY78" fmla="*/ 162467 h 4310537"/>
                <a:gd name="connsiteX79" fmla="*/ 230339 w 2523949"/>
                <a:gd name="connsiteY79" fmla="*/ 690261 h 4310537"/>
                <a:gd name="connsiteX80" fmla="*/ 113408 w 2523949"/>
                <a:gd name="connsiteY80" fmla="*/ 893838 h 4310537"/>
                <a:gd name="connsiteX81" fmla="*/ 113408 w 2523949"/>
                <a:gd name="connsiteY81" fmla="*/ 1082390 h 4310537"/>
                <a:gd name="connsiteX82" fmla="*/ 2410542 w 2523949"/>
                <a:gd name="connsiteY82" fmla="*/ 1082390 h 4310537"/>
                <a:gd name="connsiteX83" fmla="*/ 2410542 w 2523949"/>
                <a:gd name="connsiteY83" fmla="*/ 893838 h 4310537"/>
                <a:gd name="connsiteX84" fmla="*/ 2293610 w 2523949"/>
                <a:gd name="connsiteY84" fmla="*/ 690261 h 4310537"/>
                <a:gd name="connsiteX85" fmla="*/ 1378906 w 2523949"/>
                <a:gd name="connsiteY85" fmla="*/ 162467 h 4310537"/>
                <a:gd name="connsiteX86" fmla="*/ 1261975 w 2523949"/>
                <a:gd name="connsiteY86" fmla="*/ 135606 h 4310537"/>
                <a:gd name="connsiteX87" fmla="*/ 1261975 w 2523949"/>
                <a:gd name="connsiteY87" fmla="*/ 0 h 4310537"/>
                <a:gd name="connsiteX88" fmla="*/ 1390452 w 2523949"/>
                <a:gd name="connsiteY88" fmla="*/ 29513 h 4310537"/>
                <a:gd name="connsiteX89" fmla="*/ 2395472 w 2523949"/>
                <a:gd name="connsiteY89" fmla="*/ 609420 h 4310537"/>
                <a:gd name="connsiteX90" fmla="*/ 2523949 w 2523949"/>
                <a:gd name="connsiteY90" fmla="*/ 833098 h 4310537"/>
                <a:gd name="connsiteX91" fmla="*/ 2523949 w 2523949"/>
                <a:gd name="connsiteY91" fmla="*/ 1974790 h 4310537"/>
                <a:gd name="connsiteX92" fmla="*/ 2523949 w 2523949"/>
                <a:gd name="connsiteY92" fmla="*/ 1976098 h 4310537"/>
                <a:gd name="connsiteX93" fmla="*/ 2523949 w 2523949"/>
                <a:gd name="connsiteY93" fmla="*/ 1990647 h 4310537"/>
                <a:gd name="connsiteX94" fmla="*/ 2523949 w 2523949"/>
                <a:gd name="connsiteY94" fmla="*/ 1992912 h 4310537"/>
                <a:gd name="connsiteX95" fmla="*/ 2523949 w 2523949"/>
                <a:gd name="connsiteY95" fmla="*/ 2000379 h 4310537"/>
                <a:gd name="connsiteX96" fmla="*/ 2523949 w 2523949"/>
                <a:gd name="connsiteY96" fmla="*/ 2180255 h 4310537"/>
                <a:gd name="connsiteX97" fmla="*/ 2523949 w 2523949"/>
                <a:gd name="connsiteY97" fmla="*/ 2204536 h 4310537"/>
                <a:gd name="connsiteX98" fmla="*/ 2523949 w 2523949"/>
                <a:gd name="connsiteY98" fmla="*/ 2358928 h 4310537"/>
                <a:gd name="connsiteX99" fmla="*/ 2523949 w 2523949"/>
                <a:gd name="connsiteY99" fmla="*/ 2383208 h 4310537"/>
                <a:gd name="connsiteX100" fmla="*/ 2523949 w 2523949"/>
                <a:gd name="connsiteY100" fmla="*/ 2513815 h 4310537"/>
                <a:gd name="connsiteX101" fmla="*/ 2523949 w 2523949"/>
                <a:gd name="connsiteY101" fmla="*/ 2538095 h 4310537"/>
                <a:gd name="connsiteX102" fmla="*/ 2523949 w 2523949"/>
                <a:gd name="connsiteY102" fmla="*/ 2646616 h 4310537"/>
                <a:gd name="connsiteX103" fmla="*/ 2523949 w 2523949"/>
                <a:gd name="connsiteY103" fmla="*/ 2670896 h 4310537"/>
                <a:gd name="connsiteX104" fmla="*/ 2523949 w 2523949"/>
                <a:gd name="connsiteY104" fmla="*/ 2759029 h 4310537"/>
                <a:gd name="connsiteX105" fmla="*/ 2523949 w 2523949"/>
                <a:gd name="connsiteY105" fmla="*/ 2783310 h 4310537"/>
                <a:gd name="connsiteX106" fmla="*/ 2523949 w 2523949"/>
                <a:gd name="connsiteY106" fmla="*/ 2852754 h 4310537"/>
                <a:gd name="connsiteX107" fmla="*/ 2523949 w 2523949"/>
                <a:gd name="connsiteY107" fmla="*/ 2877035 h 4310537"/>
                <a:gd name="connsiteX108" fmla="*/ 2523949 w 2523949"/>
                <a:gd name="connsiteY108" fmla="*/ 2929490 h 4310537"/>
                <a:gd name="connsiteX109" fmla="*/ 2523949 w 2523949"/>
                <a:gd name="connsiteY109" fmla="*/ 2953771 h 4310537"/>
                <a:gd name="connsiteX110" fmla="*/ 2523949 w 2523949"/>
                <a:gd name="connsiteY110" fmla="*/ 2990936 h 4310537"/>
                <a:gd name="connsiteX111" fmla="*/ 2523949 w 2523949"/>
                <a:gd name="connsiteY111" fmla="*/ 3015216 h 4310537"/>
                <a:gd name="connsiteX112" fmla="*/ 2523949 w 2523949"/>
                <a:gd name="connsiteY112" fmla="*/ 3074750 h 4310537"/>
                <a:gd name="connsiteX113" fmla="*/ 2523949 w 2523949"/>
                <a:gd name="connsiteY113" fmla="*/ 3099031 h 4310537"/>
                <a:gd name="connsiteX114" fmla="*/ 2523949 w 2523949"/>
                <a:gd name="connsiteY114" fmla="*/ 3117790 h 4310537"/>
                <a:gd name="connsiteX115" fmla="*/ 2523949 w 2523949"/>
                <a:gd name="connsiteY115" fmla="*/ 3135912 h 4310537"/>
                <a:gd name="connsiteX116" fmla="*/ 2523949 w 2523949"/>
                <a:gd name="connsiteY116" fmla="*/ 3142071 h 4310537"/>
                <a:gd name="connsiteX117" fmla="*/ 2523949 w 2523949"/>
                <a:gd name="connsiteY117" fmla="*/ 3143379 h 4310537"/>
                <a:gd name="connsiteX118" fmla="*/ 2523949 w 2523949"/>
                <a:gd name="connsiteY118" fmla="*/ 3157927 h 4310537"/>
                <a:gd name="connsiteX119" fmla="*/ 2523949 w 2523949"/>
                <a:gd name="connsiteY119" fmla="*/ 3160193 h 4310537"/>
                <a:gd name="connsiteX120" fmla="*/ 2523949 w 2523949"/>
                <a:gd name="connsiteY120" fmla="*/ 3347536 h 4310537"/>
                <a:gd name="connsiteX121" fmla="*/ 2523949 w 2523949"/>
                <a:gd name="connsiteY121" fmla="*/ 3402691 h 4310537"/>
                <a:gd name="connsiteX122" fmla="*/ 2523948 w 2523949"/>
                <a:gd name="connsiteY122" fmla="*/ 3402691 h 4310537"/>
                <a:gd name="connsiteX123" fmla="*/ 2523948 w 2523949"/>
                <a:gd name="connsiteY123" fmla="*/ 3411812 h 4310537"/>
                <a:gd name="connsiteX124" fmla="*/ 2523948 w 2523949"/>
                <a:gd name="connsiteY124" fmla="*/ 3475886 h 4310537"/>
                <a:gd name="connsiteX125" fmla="*/ 2395471 w 2523949"/>
                <a:gd name="connsiteY125" fmla="*/ 3699565 h 4310537"/>
                <a:gd name="connsiteX126" fmla="*/ 1390451 w 2523949"/>
                <a:gd name="connsiteY126" fmla="*/ 4279472 h 4310537"/>
                <a:gd name="connsiteX127" fmla="*/ 1133497 w 2523949"/>
                <a:gd name="connsiteY127" fmla="*/ 4279472 h 4310537"/>
                <a:gd name="connsiteX128" fmla="*/ 128477 w 2523949"/>
                <a:gd name="connsiteY128" fmla="*/ 3699565 h 4310537"/>
                <a:gd name="connsiteX129" fmla="*/ 0 w 2523949"/>
                <a:gd name="connsiteY129" fmla="*/ 3475886 h 4310537"/>
                <a:gd name="connsiteX130" fmla="*/ 0 w 2523949"/>
                <a:gd name="connsiteY130" fmla="*/ 2884161 h 4310537"/>
                <a:gd name="connsiteX131" fmla="*/ 1 w 2523949"/>
                <a:gd name="connsiteY131" fmla="*/ 2884161 h 4310537"/>
                <a:gd name="connsiteX132" fmla="*/ 1 w 2523949"/>
                <a:gd name="connsiteY132" fmla="*/ 2000379 h 4310537"/>
                <a:gd name="connsiteX133" fmla="*/ 1 w 2523949"/>
                <a:gd name="connsiteY133" fmla="*/ 1992912 h 4310537"/>
                <a:gd name="connsiteX134" fmla="*/ 1 w 2523949"/>
                <a:gd name="connsiteY134" fmla="*/ 1976098 h 4310537"/>
                <a:gd name="connsiteX135" fmla="*/ 1 w 2523949"/>
                <a:gd name="connsiteY135" fmla="*/ 833098 h 4310537"/>
                <a:gd name="connsiteX136" fmla="*/ 128478 w 2523949"/>
                <a:gd name="connsiteY136" fmla="*/ 609420 h 4310537"/>
                <a:gd name="connsiteX137" fmla="*/ 1133498 w 2523949"/>
                <a:gd name="connsiteY137" fmla="*/ 29513 h 4310537"/>
                <a:gd name="connsiteX138" fmla="*/ 1261975 w 2523949"/>
                <a:gd name="connsiteY138" fmla="*/ 0 h 431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2523949" h="4310537">
                  <a:moveTo>
                    <a:pt x="113408" y="1709102"/>
                  </a:moveTo>
                  <a:lnTo>
                    <a:pt x="113408" y="1934122"/>
                  </a:lnTo>
                  <a:lnTo>
                    <a:pt x="113408" y="1949425"/>
                  </a:lnTo>
                  <a:lnTo>
                    <a:pt x="113408" y="1956221"/>
                  </a:lnTo>
                  <a:lnTo>
                    <a:pt x="113408" y="2124622"/>
                  </a:lnTo>
                  <a:lnTo>
                    <a:pt x="113408" y="2139925"/>
                  </a:lnTo>
                  <a:lnTo>
                    <a:pt x="113408" y="2146721"/>
                  </a:lnTo>
                  <a:lnTo>
                    <a:pt x="113408" y="2989710"/>
                  </a:lnTo>
                  <a:lnTo>
                    <a:pt x="113408" y="2996506"/>
                  </a:lnTo>
                  <a:lnTo>
                    <a:pt x="113408" y="3011809"/>
                  </a:lnTo>
                  <a:lnTo>
                    <a:pt x="113408" y="3180210"/>
                  </a:lnTo>
                  <a:lnTo>
                    <a:pt x="113408" y="3187006"/>
                  </a:lnTo>
                  <a:lnTo>
                    <a:pt x="113408" y="3202309"/>
                  </a:lnTo>
                  <a:lnTo>
                    <a:pt x="113408" y="3402691"/>
                  </a:lnTo>
                  <a:lnTo>
                    <a:pt x="113407" y="3402691"/>
                  </a:lnTo>
                  <a:lnTo>
                    <a:pt x="113407" y="3415286"/>
                  </a:lnTo>
                  <a:cubicBezTo>
                    <a:pt x="113407" y="3490685"/>
                    <a:pt x="166215" y="3581164"/>
                    <a:pt x="230338" y="3618864"/>
                  </a:cubicBezTo>
                  <a:cubicBezTo>
                    <a:pt x="230338" y="3618864"/>
                    <a:pt x="230338" y="3618864"/>
                    <a:pt x="1145042" y="4146658"/>
                  </a:cubicBezTo>
                  <a:cubicBezTo>
                    <a:pt x="1209166" y="4184357"/>
                    <a:pt x="1314782" y="4184357"/>
                    <a:pt x="1378905" y="4146658"/>
                  </a:cubicBezTo>
                  <a:cubicBezTo>
                    <a:pt x="1378905" y="4146658"/>
                    <a:pt x="1378905" y="4146658"/>
                    <a:pt x="2293609" y="3618864"/>
                  </a:cubicBezTo>
                  <a:cubicBezTo>
                    <a:pt x="2357733" y="3581164"/>
                    <a:pt x="2410541" y="3490685"/>
                    <a:pt x="2410541" y="3415286"/>
                  </a:cubicBezTo>
                  <a:cubicBezTo>
                    <a:pt x="2410541" y="3415286"/>
                    <a:pt x="2410541" y="3415286"/>
                    <a:pt x="2410541" y="3306564"/>
                  </a:cubicBezTo>
                  <a:lnTo>
                    <a:pt x="2410541" y="3224786"/>
                  </a:lnTo>
                  <a:lnTo>
                    <a:pt x="2410541" y="3223087"/>
                  </a:lnTo>
                  <a:lnTo>
                    <a:pt x="2410541" y="3211196"/>
                  </a:lnTo>
                  <a:lnTo>
                    <a:pt x="2410541" y="3202938"/>
                  </a:lnTo>
                  <a:lnTo>
                    <a:pt x="2410541" y="3178919"/>
                  </a:lnTo>
                  <a:lnTo>
                    <a:pt x="2410541" y="3116064"/>
                  </a:lnTo>
                  <a:lnTo>
                    <a:pt x="2410541" y="3048349"/>
                  </a:lnTo>
                  <a:lnTo>
                    <a:pt x="2410541" y="3012438"/>
                  </a:lnTo>
                  <a:lnTo>
                    <a:pt x="2410541" y="2948758"/>
                  </a:lnTo>
                  <a:lnTo>
                    <a:pt x="2410541" y="2884161"/>
                  </a:lnTo>
                  <a:lnTo>
                    <a:pt x="2410542" y="2884161"/>
                  </a:lnTo>
                  <a:lnTo>
                    <a:pt x="2410542" y="2879860"/>
                  </a:lnTo>
                  <a:lnTo>
                    <a:pt x="2410542" y="2859294"/>
                  </a:lnTo>
                  <a:lnTo>
                    <a:pt x="2410542" y="2857762"/>
                  </a:lnTo>
                  <a:lnTo>
                    <a:pt x="2410542" y="2837195"/>
                  </a:lnTo>
                  <a:lnTo>
                    <a:pt x="2410542" y="2823937"/>
                  </a:lnTo>
                  <a:lnTo>
                    <a:pt x="2410542" y="2801838"/>
                  </a:lnTo>
                  <a:lnTo>
                    <a:pt x="2410542" y="2756982"/>
                  </a:lnTo>
                  <a:lnTo>
                    <a:pt x="2410542" y="2754097"/>
                  </a:lnTo>
                  <a:lnTo>
                    <a:pt x="2410542" y="2734884"/>
                  </a:lnTo>
                  <a:lnTo>
                    <a:pt x="2410542" y="2731998"/>
                  </a:lnTo>
                  <a:lnTo>
                    <a:pt x="2410542" y="2668794"/>
                  </a:lnTo>
                  <a:lnTo>
                    <a:pt x="2410542" y="2646695"/>
                  </a:lnTo>
                  <a:lnTo>
                    <a:pt x="2410542" y="2636115"/>
                  </a:lnTo>
                  <a:lnTo>
                    <a:pt x="2410542" y="2614017"/>
                  </a:lnTo>
                  <a:lnTo>
                    <a:pt x="2410542" y="2566482"/>
                  </a:lnTo>
                  <a:lnTo>
                    <a:pt x="2410542" y="2544384"/>
                  </a:lnTo>
                  <a:lnTo>
                    <a:pt x="2410542" y="2495147"/>
                  </a:lnTo>
                  <a:lnTo>
                    <a:pt x="2410542" y="2473049"/>
                  </a:lnTo>
                  <a:lnTo>
                    <a:pt x="2410542" y="2445615"/>
                  </a:lnTo>
                  <a:lnTo>
                    <a:pt x="2410542" y="2423517"/>
                  </a:lnTo>
                  <a:lnTo>
                    <a:pt x="2410542" y="2332532"/>
                  </a:lnTo>
                  <a:lnTo>
                    <a:pt x="2410542" y="2310433"/>
                  </a:lnTo>
                  <a:lnTo>
                    <a:pt x="2410542" y="2304647"/>
                  </a:lnTo>
                  <a:lnTo>
                    <a:pt x="2410542" y="2282549"/>
                  </a:lnTo>
                  <a:lnTo>
                    <a:pt x="2410542" y="2146721"/>
                  </a:lnTo>
                  <a:lnTo>
                    <a:pt x="2410542" y="2142032"/>
                  </a:lnTo>
                  <a:lnTo>
                    <a:pt x="2410542" y="2139925"/>
                  </a:lnTo>
                  <a:lnTo>
                    <a:pt x="2410542" y="2137864"/>
                  </a:lnTo>
                  <a:lnTo>
                    <a:pt x="2410542" y="2124622"/>
                  </a:lnTo>
                  <a:lnTo>
                    <a:pt x="2410542" y="2123432"/>
                  </a:lnTo>
                  <a:lnTo>
                    <a:pt x="2410542" y="2119933"/>
                  </a:lnTo>
                  <a:lnTo>
                    <a:pt x="2410542" y="2097049"/>
                  </a:lnTo>
                  <a:cubicBezTo>
                    <a:pt x="2410542" y="2073661"/>
                    <a:pt x="2410542" y="2037517"/>
                    <a:pt x="2410542" y="1981658"/>
                  </a:cubicBezTo>
                  <a:lnTo>
                    <a:pt x="2410542" y="1956221"/>
                  </a:lnTo>
                  <a:lnTo>
                    <a:pt x="2410542" y="1949425"/>
                  </a:lnTo>
                  <a:lnTo>
                    <a:pt x="2410542" y="1947364"/>
                  </a:lnTo>
                  <a:lnTo>
                    <a:pt x="2410542" y="1934122"/>
                  </a:lnTo>
                  <a:lnTo>
                    <a:pt x="2410542" y="1932932"/>
                  </a:lnTo>
                  <a:lnTo>
                    <a:pt x="2410542" y="1906549"/>
                  </a:lnTo>
                  <a:lnTo>
                    <a:pt x="2410542" y="1882214"/>
                  </a:lnTo>
                  <a:lnTo>
                    <a:pt x="2410542" y="1861030"/>
                  </a:lnTo>
                  <a:lnTo>
                    <a:pt x="2410542" y="1791158"/>
                  </a:lnTo>
                  <a:lnTo>
                    <a:pt x="2410542" y="1747978"/>
                  </a:lnTo>
                  <a:lnTo>
                    <a:pt x="2410542" y="1709102"/>
                  </a:lnTo>
                  <a:close/>
                  <a:moveTo>
                    <a:pt x="1261975" y="135606"/>
                  </a:moveTo>
                  <a:cubicBezTo>
                    <a:pt x="1219540" y="135606"/>
                    <a:pt x="1177106" y="144559"/>
                    <a:pt x="1145043" y="162467"/>
                  </a:cubicBezTo>
                  <a:cubicBezTo>
                    <a:pt x="1145043" y="162467"/>
                    <a:pt x="1145043" y="162467"/>
                    <a:pt x="230339" y="690261"/>
                  </a:cubicBezTo>
                  <a:cubicBezTo>
                    <a:pt x="166216" y="727960"/>
                    <a:pt x="113408" y="820324"/>
                    <a:pt x="113408" y="893838"/>
                  </a:cubicBezTo>
                  <a:lnTo>
                    <a:pt x="113408" y="1082390"/>
                  </a:lnTo>
                  <a:lnTo>
                    <a:pt x="2410542" y="1082390"/>
                  </a:lnTo>
                  <a:lnTo>
                    <a:pt x="2410542" y="893838"/>
                  </a:lnTo>
                  <a:cubicBezTo>
                    <a:pt x="2410542" y="820324"/>
                    <a:pt x="2357734" y="727960"/>
                    <a:pt x="2293610" y="690261"/>
                  </a:cubicBezTo>
                  <a:cubicBezTo>
                    <a:pt x="2293610" y="690261"/>
                    <a:pt x="2293610" y="690261"/>
                    <a:pt x="1378906" y="162467"/>
                  </a:cubicBezTo>
                  <a:cubicBezTo>
                    <a:pt x="1346844" y="144559"/>
                    <a:pt x="1304410" y="135606"/>
                    <a:pt x="1261975" y="135606"/>
                  </a:cubicBezTo>
                  <a:close/>
                  <a:moveTo>
                    <a:pt x="1261975" y="0"/>
                  </a:moveTo>
                  <a:cubicBezTo>
                    <a:pt x="1308600" y="0"/>
                    <a:pt x="1355224" y="9837"/>
                    <a:pt x="1390452" y="29513"/>
                  </a:cubicBezTo>
                  <a:cubicBezTo>
                    <a:pt x="2395472" y="609420"/>
                    <a:pt x="2395472" y="609420"/>
                    <a:pt x="2395472" y="609420"/>
                  </a:cubicBezTo>
                  <a:cubicBezTo>
                    <a:pt x="2465927" y="650842"/>
                    <a:pt x="2523949" y="752325"/>
                    <a:pt x="2523949" y="833098"/>
                  </a:cubicBezTo>
                  <a:cubicBezTo>
                    <a:pt x="2523949" y="1702959"/>
                    <a:pt x="2523949" y="1920424"/>
                    <a:pt x="2523949" y="1974790"/>
                  </a:cubicBezTo>
                  <a:lnTo>
                    <a:pt x="2523949" y="1976098"/>
                  </a:lnTo>
                  <a:lnTo>
                    <a:pt x="2523949" y="1990647"/>
                  </a:lnTo>
                  <a:lnTo>
                    <a:pt x="2523949" y="1992912"/>
                  </a:lnTo>
                  <a:lnTo>
                    <a:pt x="2523949" y="2000379"/>
                  </a:lnTo>
                  <a:lnTo>
                    <a:pt x="2523949" y="2180255"/>
                  </a:lnTo>
                  <a:lnTo>
                    <a:pt x="2523949" y="2204536"/>
                  </a:lnTo>
                  <a:lnTo>
                    <a:pt x="2523949" y="2358928"/>
                  </a:lnTo>
                  <a:lnTo>
                    <a:pt x="2523949" y="2383208"/>
                  </a:lnTo>
                  <a:lnTo>
                    <a:pt x="2523949" y="2513815"/>
                  </a:lnTo>
                  <a:lnTo>
                    <a:pt x="2523949" y="2538095"/>
                  </a:lnTo>
                  <a:lnTo>
                    <a:pt x="2523949" y="2646616"/>
                  </a:lnTo>
                  <a:lnTo>
                    <a:pt x="2523949" y="2670896"/>
                  </a:lnTo>
                  <a:lnTo>
                    <a:pt x="2523949" y="2759029"/>
                  </a:lnTo>
                  <a:lnTo>
                    <a:pt x="2523949" y="2783310"/>
                  </a:lnTo>
                  <a:lnTo>
                    <a:pt x="2523949" y="2852754"/>
                  </a:lnTo>
                  <a:lnTo>
                    <a:pt x="2523949" y="2877035"/>
                  </a:lnTo>
                  <a:lnTo>
                    <a:pt x="2523949" y="2929490"/>
                  </a:lnTo>
                  <a:lnTo>
                    <a:pt x="2523949" y="2953771"/>
                  </a:lnTo>
                  <a:lnTo>
                    <a:pt x="2523949" y="2990936"/>
                  </a:lnTo>
                  <a:lnTo>
                    <a:pt x="2523949" y="3015216"/>
                  </a:lnTo>
                  <a:lnTo>
                    <a:pt x="2523949" y="3074750"/>
                  </a:lnTo>
                  <a:lnTo>
                    <a:pt x="2523949" y="3099031"/>
                  </a:lnTo>
                  <a:lnTo>
                    <a:pt x="2523949" y="3117790"/>
                  </a:lnTo>
                  <a:cubicBezTo>
                    <a:pt x="2523949" y="3135912"/>
                    <a:pt x="2523949" y="3135912"/>
                    <a:pt x="2523949" y="3135912"/>
                  </a:cubicBezTo>
                  <a:lnTo>
                    <a:pt x="2523949" y="3142071"/>
                  </a:lnTo>
                  <a:lnTo>
                    <a:pt x="2523949" y="3143379"/>
                  </a:lnTo>
                  <a:lnTo>
                    <a:pt x="2523949" y="3157927"/>
                  </a:lnTo>
                  <a:lnTo>
                    <a:pt x="2523949" y="3160193"/>
                  </a:lnTo>
                  <a:lnTo>
                    <a:pt x="2523949" y="3347536"/>
                  </a:lnTo>
                  <a:lnTo>
                    <a:pt x="2523949" y="3402691"/>
                  </a:lnTo>
                  <a:lnTo>
                    <a:pt x="2523948" y="3402691"/>
                  </a:lnTo>
                  <a:lnTo>
                    <a:pt x="2523948" y="3411812"/>
                  </a:lnTo>
                  <a:cubicBezTo>
                    <a:pt x="2523948" y="3475886"/>
                    <a:pt x="2523948" y="3475886"/>
                    <a:pt x="2523948" y="3475886"/>
                  </a:cubicBezTo>
                  <a:cubicBezTo>
                    <a:pt x="2523948" y="3558730"/>
                    <a:pt x="2465926" y="3658142"/>
                    <a:pt x="2395471" y="3699565"/>
                  </a:cubicBezTo>
                  <a:cubicBezTo>
                    <a:pt x="1390451" y="4279472"/>
                    <a:pt x="1390451" y="4279472"/>
                    <a:pt x="1390451" y="4279472"/>
                  </a:cubicBezTo>
                  <a:cubicBezTo>
                    <a:pt x="1319996" y="4320893"/>
                    <a:pt x="1203952" y="4320893"/>
                    <a:pt x="1133497" y="4279472"/>
                  </a:cubicBezTo>
                  <a:cubicBezTo>
                    <a:pt x="128477" y="3699565"/>
                    <a:pt x="128477" y="3699565"/>
                    <a:pt x="128477" y="3699565"/>
                  </a:cubicBezTo>
                  <a:cubicBezTo>
                    <a:pt x="58022" y="3658142"/>
                    <a:pt x="0" y="3558730"/>
                    <a:pt x="0" y="3475886"/>
                  </a:cubicBezTo>
                  <a:lnTo>
                    <a:pt x="0" y="2884161"/>
                  </a:lnTo>
                  <a:lnTo>
                    <a:pt x="1" y="2884161"/>
                  </a:lnTo>
                  <a:lnTo>
                    <a:pt x="1" y="2000379"/>
                  </a:lnTo>
                  <a:lnTo>
                    <a:pt x="1" y="1992912"/>
                  </a:lnTo>
                  <a:lnTo>
                    <a:pt x="1" y="1976098"/>
                  </a:lnTo>
                  <a:lnTo>
                    <a:pt x="1" y="833098"/>
                  </a:lnTo>
                  <a:cubicBezTo>
                    <a:pt x="1" y="752325"/>
                    <a:pt x="58023" y="650842"/>
                    <a:pt x="128478" y="609420"/>
                  </a:cubicBezTo>
                  <a:cubicBezTo>
                    <a:pt x="1133498" y="29513"/>
                    <a:pt x="1133498" y="29513"/>
                    <a:pt x="1133498" y="29513"/>
                  </a:cubicBezTo>
                  <a:cubicBezTo>
                    <a:pt x="1168726" y="9837"/>
                    <a:pt x="1215350" y="0"/>
                    <a:pt x="1261975" y="0"/>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28" name="TextBox 29"/>
            <p:cNvSpPr txBox="1"/>
            <p:nvPr/>
          </p:nvSpPr>
          <p:spPr>
            <a:xfrm>
              <a:off x="1527139" y="4283315"/>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29" name="TextBox 30"/>
            <p:cNvSpPr txBox="1"/>
            <p:nvPr/>
          </p:nvSpPr>
          <p:spPr>
            <a:xfrm>
              <a:off x="1416063" y="3366930"/>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请输入标题</a:t>
              </a:r>
            </a:p>
          </p:txBody>
        </p:sp>
        <p:sp>
          <p:nvSpPr>
            <p:cNvPr id="30" name="TextBox 20"/>
            <p:cNvSpPr txBox="1"/>
            <p:nvPr/>
          </p:nvSpPr>
          <p:spPr>
            <a:xfrm>
              <a:off x="2107369" y="2551571"/>
              <a:ext cx="525786" cy="615553"/>
            </a:xfrm>
            <a:prstGeom prst="rect">
              <a:avLst/>
            </a:prstGeom>
            <a:noFill/>
          </p:spPr>
          <p:txBody>
            <a:bodyPr wrap="none" lIns="0" tIns="0" rIns="0" bIns="0" rtlCol="0">
              <a:spAutoFit/>
            </a:bodyPr>
            <a:lstStyle/>
            <a:p>
              <a:pPr algn="ctr"/>
              <a:r>
                <a:rPr lang="en-US" altLang="zh-CN" sz="4000" spc="400" dirty="0">
                  <a:solidFill>
                    <a:srgbClr val="404040"/>
                  </a:solidFill>
                  <a:latin typeface="Agency FB" panose="020B0503020202020204" pitchFamily="34" charset="0"/>
                  <a:ea typeface="微软雅黑" pitchFamily="34" charset="-122"/>
                </a:rPr>
                <a:t>02</a:t>
              </a:r>
              <a:endParaRPr lang="zh-CN" altLang="en-US" sz="4000" spc="400" dirty="0">
                <a:solidFill>
                  <a:srgbClr val="404040"/>
                </a:solidFill>
                <a:latin typeface="Agency FB" panose="020B0503020202020204" pitchFamily="34" charset="0"/>
                <a:ea typeface="微软雅黑" pitchFamily="34" charset="-122"/>
              </a:endParaRPr>
            </a:p>
          </p:txBody>
        </p:sp>
      </p:grpSp>
    </p:spTree>
    <p:extLst>
      <p:ext uri="{BB962C8B-B14F-4D97-AF65-F5344CB8AC3E}">
        <p14:creationId xmlns:p14="http://schemas.microsoft.com/office/powerpoint/2010/main" val="252974998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25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decel="50000" fill="hold">
                                          <p:stCondLst>
                                            <p:cond delay="0"/>
                                          </p:stCondLst>
                                        </p:cTn>
                                        <p:tgtEl>
                                          <p:spTgt spid="2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6"/>
                                        </p:tgtEl>
                                        <p:attrNameLst>
                                          <p:attrName>ppt_w</p:attrName>
                                        </p:attrNameLst>
                                      </p:cBhvr>
                                      <p:tavLst>
                                        <p:tav tm="0">
                                          <p:val>
                                            <p:strVal val="#ppt_w*.05"/>
                                          </p:val>
                                        </p:tav>
                                        <p:tav tm="100000">
                                          <p:val>
                                            <p:strVal val="#ppt_w"/>
                                          </p:val>
                                        </p:tav>
                                      </p:tavLst>
                                    </p:anim>
                                    <p:anim calcmode="lin" valueType="num">
                                      <p:cBhvr>
                                        <p:cTn id="20" dur="1000" fill="hold"/>
                                        <p:tgtEl>
                                          <p:spTgt spid="2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6"/>
                                        </p:tgtEl>
                                      </p:cBhvr>
                                    </p:animEffect>
                                  </p:childTnLst>
                                </p:cTn>
                              </p:par>
                              <p:par>
                                <p:cTn id="25" presetID="25" presetClass="entr" presetSubtype="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par>
                                <p:cTn id="35" presetID="25" presetClass="entr" presetSubtype="0" fill="hold" nodeType="withEffect">
                                  <p:stCondLst>
                                    <p:cond delay="75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40" dur="1000" fill="hold"/>
                                        <p:tgtEl>
                                          <p:spTgt spid="21"/>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矩形 10"/>
          <p:cNvSpPr/>
          <p:nvPr/>
        </p:nvSpPr>
        <p:spPr>
          <a:xfrm>
            <a:off x="4598911" y="-1071563"/>
            <a:ext cx="555863" cy="833283"/>
          </a:xfrm>
          <a:prstGeom prst="rect">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154774" y="-1071563"/>
            <a:ext cx="555863" cy="83328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0580" y="0"/>
            <a:ext cx="9872030" cy="6858000"/>
          </a:xfrm>
          <a:custGeom>
            <a:avLst/>
            <a:gdLst>
              <a:gd name="connsiteX0" fmla="*/ 0 w 9872030"/>
              <a:gd name="connsiteY0" fmla="*/ 0 h 6858000"/>
              <a:gd name="connsiteX1" fmla="*/ 4962405 w 9872030"/>
              <a:gd name="connsiteY1" fmla="*/ 0 h 6858000"/>
              <a:gd name="connsiteX2" fmla="*/ 9872030 w 9872030"/>
              <a:gd name="connsiteY2" fmla="*/ 6858000 h 6858000"/>
              <a:gd name="connsiteX3" fmla="*/ 4835797 w 9872030"/>
              <a:gd name="connsiteY3" fmla="*/ 6858000 h 6858000"/>
              <a:gd name="connsiteX4" fmla="*/ 4825273 w 9872030"/>
              <a:gd name="connsiteY4" fmla="*/ 6843300 h 6858000"/>
              <a:gd name="connsiteX5" fmla="*/ 4899101 w 9872030"/>
              <a:gd name="connsiteY5" fmla="*/ 68433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72030" h="6858000">
                <a:moveTo>
                  <a:pt x="0" y="0"/>
                </a:moveTo>
                <a:lnTo>
                  <a:pt x="4962405" y="0"/>
                </a:lnTo>
                <a:lnTo>
                  <a:pt x="9872030" y="6858000"/>
                </a:lnTo>
                <a:lnTo>
                  <a:pt x="4835797" y="6858000"/>
                </a:lnTo>
                <a:lnTo>
                  <a:pt x="4825273" y="6843300"/>
                </a:lnTo>
                <a:lnTo>
                  <a:pt x="4899101" y="6843300"/>
                </a:lnTo>
                <a:close/>
              </a:path>
            </a:pathLst>
          </a:cu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0" y="0"/>
            <a:ext cx="4923692" cy="6858000"/>
          </a:xfrm>
          <a:prstGeom prst="rtTriangle">
            <a:avLst/>
          </a:prstGeom>
          <a:solidFill>
            <a:srgbClr val="8DC2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61845" y="0"/>
            <a:ext cx="4965895" cy="6884242"/>
            <a:chOff x="2494609" y="1"/>
            <a:chExt cx="5073809" cy="7033844"/>
          </a:xfrm>
          <a:solidFill>
            <a:srgbClr val="0D0D0D">
              <a:alpha val="50000"/>
            </a:srgbClr>
          </a:solidFill>
        </p:grpSpPr>
        <p:sp>
          <p:nvSpPr>
            <p:cNvPr id="7" name="等腰三角形 6"/>
            <p:cNvSpPr/>
            <p:nvPr/>
          </p:nvSpPr>
          <p:spPr>
            <a:xfrm>
              <a:off x="2494609" y="1"/>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V="1">
              <a:off x="2494609" y="3516923"/>
              <a:ext cx="5073809" cy="351692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flipH="1">
            <a:off x="915384" y="4274361"/>
            <a:ext cx="1717137" cy="1862048"/>
          </a:xfrm>
          <a:prstGeom prst="rect">
            <a:avLst/>
          </a:prstGeom>
          <a:noFill/>
        </p:spPr>
        <p:txBody>
          <a:bodyPr wrap="none" rtlCol="0">
            <a:spAutoFit/>
          </a:bodyPr>
          <a:lstStyle/>
          <a:p>
            <a:r>
              <a:rPr lang="en-US" altLang="zh-CN" sz="11500" b="1" dirty="0">
                <a:solidFill>
                  <a:schemeClr val="bg1"/>
                </a:solidFill>
                <a:latin typeface="Impact" panose="020B0806030902050204" pitchFamily="34" charset="0"/>
              </a:rPr>
              <a:t>02</a:t>
            </a:r>
            <a:endParaRPr lang="zh-CN" altLang="en-US" sz="11500" b="1" dirty="0">
              <a:solidFill>
                <a:schemeClr val="bg1"/>
              </a:solidFill>
              <a:latin typeface="Impact" panose="020B0806030902050204" pitchFamily="34" charset="0"/>
            </a:endParaRPr>
          </a:p>
        </p:txBody>
      </p:sp>
      <p:sp>
        <p:nvSpPr>
          <p:cNvPr id="10" name="文本框 34"/>
          <p:cNvSpPr>
            <a:spLocks noChangeArrowheads="1"/>
          </p:cNvSpPr>
          <p:nvPr/>
        </p:nvSpPr>
        <p:spPr bwMode="auto">
          <a:xfrm>
            <a:off x="8114201" y="1579684"/>
            <a:ext cx="3262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ts val="500"/>
              </a:spcBef>
              <a:defRPr/>
            </a:pPr>
            <a:r>
              <a:rPr lang="zh-CN" altLang="en-US" sz="6000" b="1" kern="100" dirty="0">
                <a:solidFill>
                  <a:srgbClr val="8DC22A"/>
                </a:solidFill>
                <a:latin typeface="微软雅黑" panose="020B0503020204020204" pitchFamily="34" charset="-122"/>
                <a:ea typeface="微软雅黑" panose="020B0503020204020204" pitchFamily="34" charset="-122"/>
                <a:cs typeface="Times New Roman" panose="02020603050405020304" pitchFamily="18" charset="0"/>
              </a:rPr>
              <a:t>岗位认知</a:t>
            </a:r>
          </a:p>
        </p:txBody>
      </p:sp>
      <p:sp>
        <p:nvSpPr>
          <p:cNvPr id="13" name="直接连接符 35"/>
          <p:cNvSpPr>
            <a:spLocks noChangeShapeType="1"/>
          </p:cNvSpPr>
          <p:nvPr/>
        </p:nvSpPr>
        <p:spPr bwMode="auto">
          <a:xfrm rot="5400000">
            <a:off x="9646199" y="931984"/>
            <a:ext cx="0"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直接连接符 36"/>
          <p:cNvSpPr>
            <a:spLocks noChangeShapeType="1"/>
          </p:cNvSpPr>
          <p:nvPr/>
        </p:nvSpPr>
        <p:spPr bwMode="auto">
          <a:xfrm rot="5400000">
            <a:off x="9645405" y="-361034"/>
            <a:ext cx="1587" cy="3600450"/>
          </a:xfrm>
          <a:prstGeom prst="line">
            <a:avLst/>
          </a:prstGeom>
          <a:noFill/>
          <a:ln w="12700" cap="flat" cmpd="sng">
            <a:solidFill>
              <a:srgbClr val="0D0D0D"/>
            </a:solidFill>
            <a:bevel/>
            <a:headEnd/>
            <a:tailEnd/>
          </a:ln>
          <a:extLst>
            <a:ext uri="{909E8E84-426E-40DD-AFC4-6F175D3DCCD1}">
              <a14:hiddenFill xmlns:a14="http://schemas.microsoft.com/office/drawing/2010/main">
                <a:noFill/>
              </a14:hiddenFill>
            </a:ext>
          </a:extLst>
        </p:spPr>
        <p:txBody>
          <a:bodyPr/>
          <a:lstStyle/>
          <a:p>
            <a:endParaRPr lang="zh-CN" altLang="en-US"/>
          </a:p>
        </p:txBody>
      </p:sp>
    </p:spTree>
    <p:extLst>
      <p:ext uri="{BB962C8B-B14F-4D97-AF65-F5344CB8AC3E}">
        <p14:creationId xmlns:p14="http://schemas.microsoft.com/office/powerpoint/2010/main" val="111111987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1000"/>
                                        <p:tgtEl>
                                          <p:spTgt spid="4"/>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175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9"/>
                                        </p:tgtEl>
                                        <p:attrNameLst>
                                          <p:attrName>style.visibility</p:attrName>
                                        </p:attrNameLst>
                                      </p:cBhvr>
                                      <p:to>
                                        <p:strVal val="visible"/>
                                      </p:to>
                                    </p:set>
                                    <p:anim by="(-#ppt_w*2)" calcmode="lin" valueType="num">
                                      <p:cBhvr rctx="PPT">
                                        <p:cTn id="20" dur="500" autoRev="1" fill="hold">
                                          <p:stCondLst>
                                            <p:cond delay="0"/>
                                          </p:stCondLst>
                                        </p:cTn>
                                        <p:tgtEl>
                                          <p:spTgt spid="9"/>
                                        </p:tgtEl>
                                        <p:attrNameLst>
                                          <p:attrName>ppt_w</p:attrName>
                                        </p:attrNameLst>
                                      </p:cBhvr>
                                    </p:anim>
                                    <p:anim by="(#ppt_w*0.50)" calcmode="lin" valueType="num">
                                      <p:cBhvr>
                                        <p:cTn id="21" dur="500" decel="50000" autoRev="1" fill="hold">
                                          <p:stCondLst>
                                            <p:cond delay="0"/>
                                          </p:stCondLst>
                                        </p:cTn>
                                        <p:tgtEl>
                                          <p:spTgt spid="9"/>
                                        </p:tgtEl>
                                        <p:attrNameLst>
                                          <p:attrName>ppt_x</p:attrName>
                                        </p:attrNameLst>
                                      </p:cBhvr>
                                    </p:anim>
                                    <p:anim from="(-#ppt_h/2)" to="(#ppt_y)" calcmode="lin" valueType="num">
                                      <p:cBhvr>
                                        <p:cTn id="22" dur="1000" fill="hold">
                                          <p:stCondLst>
                                            <p:cond delay="0"/>
                                          </p:stCondLst>
                                        </p:cTn>
                                        <p:tgtEl>
                                          <p:spTgt spid="9"/>
                                        </p:tgtEl>
                                        <p:attrNameLst>
                                          <p:attrName>ppt_y</p:attrName>
                                        </p:attrNameLst>
                                      </p:cBhvr>
                                    </p:anim>
                                    <p:animRot by="21600000">
                                      <p:cBhvr>
                                        <p:cTn id="23" dur="1000" fill="hold">
                                          <p:stCondLst>
                                            <p:cond delay="0"/>
                                          </p:stCondLst>
                                        </p:cTn>
                                        <p:tgtEl>
                                          <p:spTgt spid="9"/>
                                        </p:tgtEl>
                                        <p:attrNameLst>
                                          <p:attrName>r</p:attrName>
                                        </p:attrNameLst>
                                      </p:cBhvr>
                                    </p:animRot>
                                  </p:childTnLst>
                                </p:cTn>
                              </p:par>
                            </p:childTnLst>
                          </p:cTn>
                        </p:par>
                        <p:par>
                          <p:cTn id="24" fill="hold">
                            <p:stCondLst>
                              <p:cond delay="2850"/>
                            </p:stCondLst>
                            <p:childTnLst>
                              <p:par>
                                <p:cTn id="25" presetID="16" presetClass="entr" presetSubtype="37"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par>
                                <p:cTn id="28" presetID="16" presetClass="entr" presetSubtype="37"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arn(outVertical)">
                                      <p:cBhvr>
                                        <p:cTn id="30" dur="500"/>
                                        <p:tgtEl>
                                          <p:spTgt spid="13"/>
                                        </p:tgtEl>
                                      </p:cBhvr>
                                    </p:animEffect>
                                  </p:childTnLst>
                                </p:cTn>
                              </p:par>
                            </p:childTnLst>
                          </p:cTn>
                        </p:par>
                        <p:par>
                          <p:cTn id="31" fill="hold">
                            <p:stCondLst>
                              <p:cond delay="335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fltVal val="0"/>
                                          </p:val>
                                        </p:tav>
                                        <p:tav tm="100000">
                                          <p:val>
                                            <p:strVal val="#ppt_w"/>
                                          </p:val>
                                        </p:tav>
                                      </p:tavLst>
                                    </p:anim>
                                    <p:anim calcmode="lin" valueType="num">
                                      <p:cBhvr>
                                        <p:cTn id="35" dur="1000" fill="hold"/>
                                        <p:tgtEl>
                                          <p:spTgt spid="10"/>
                                        </p:tgtEl>
                                        <p:attrNameLst>
                                          <p:attrName>ppt_h</p:attrName>
                                        </p:attrNameLst>
                                      </p:cBhvr>
                                      <p:tavLst>
                                        <p:tav tm="0">
                                          <p:val>
                                            <p:fltVal val="0"/>
                                          </p:val>
                                        </p:tav>
                                        <p:tav tm="100000">
                                          <p:val>
                                            <p:strVal val="#ppt_h"/>
                                          </p:val>
                                        </p:tav>
                                      </p:tavLst>
                                    </p:anim>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p:bldP spid="10" grpId="0"/>
      <p:bldP spid="13" grpId="0" animBg="1"/>
      <p:bldP spid="1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绿黑岗位竞聘"/>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212</TotalTime>
  <Words>2946</Words>
  <Application>Microsoft Office PowerPoint</Application>
  <PresentationFormat>自定义</PresentationFormat>
  <Paragraphs>318</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岗位竞聘</dc:title>
  <dc:creator>第一PPT</dc:creator>
  <cp:keywords>www.1ppt.com</cp:keywords>
  <dc:description>www.1ppt.com</dc:description>
  <cp:lastModifiedBy>Windows User</cp:lastModifiedBy>
  <cp:revision>196</cp:revision>
  <dcterms:created xsi:type="dcterms:W3CDTF">2015-10-29T02:00:36Z</dcterms:created>
  <dcterms:modified xsi:type="dcterms:W3CDTF">2019-08-06T08:32:59Z</dcterms:modified>
</cp:coreProperties>
</file>