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dp" ContentType="image/vnd.ms-photo"/>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tags/tag10.xml" ContentType="application/vnd.openxmlformats-officedocument.presentationml.tags+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tags/tag11.xml" ContentType="application/vnd.openxmlformats-officedocument.presentationml.tags+xml"/>
  <Override PartName="/ppt/notesSlides/notesSlide29.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p:sldMasterIdLst>
    <p:sldMasterId id="2147483648" r:id="rId1"/>
    <p:sldMasterId id="2147483652" r:id="rId2"/>
  </p:sldMasterIdLst>
  <p:notesMasterIdLst>
    <p:notesMasterId r:id="rId42"/>
  </p:notesMasterIdLst>
  <p:sldIdLst>
    <p:sldId id="256" r:id="rId3"/>
    <p:sldId id="257" r:id="rId4"/>
    <p:sldId id="258" r:id="rId5"/>
    <p:sldId id="259" r:id="rId6"/>
    <p:sldId id="303" r:id="rId7"/>
    <p:sldId id="309" r:id="rId8"/>
    <p:sldId id="311" r:id="rId9"/>
    <p:sldId id="265" r:id="rId10"/>
    <p:sldId id="260" r:id="rId11"/>
    <p:sldId id="312" r:id="rId12"/>
    <p:sldId id="301" r:id="rId13"/>
    <p:sldId id="292" r:id="rId14"/>
    <p:sldId id="283" r:id="rId15"/>
    <p:sldId id="261" r:id="rId16"/>
    <p:sldId id="294" r:id="rId17"/>
    <p:sldId id="295" r:id="rId18"/>
    <p:sldId id="296" r:id="rId19"/>
    <p:sldId id="277" r:id="rId20"/>
    <p:sldId id="266" r:id="rId21"/>
    <p:sldId id="262" r:id="rId22"/>
    <p:sldId id="279" r:id="rId23"/>
    <p:sldId id="293" r:id="rId24"/>
    <p:sldId id="276" r:id="rId25"/>
    <p:sldId id="280" r:id="rId26"/>
    <p:sldId id="281" r:id="rId27"/>
    <p:sldId id="263" r:id="rId28"/>
    <p:sldId id="284" r:id="rId29"/>
    <p:sldId id="285" r:id="rId30"/>
    <p:sldId id="302" r:id="rId31"/>
    <p:sldId id="282" r:id="rId32"/>
    <p:sldId id="286" r:id="rId33"/>
    <p:sldId id="264" r:id="rId34"/>
    <p:sldId id="287" r:id="rId35"/>
    <p:sldId id="275" r:id="rId36"/>
    <p:sldId id="291" r:id="rId37"/>
    <p:sldId id="297" r:id="rId38"/>
    <p:sldId id="298" r:id="rId39"/>
    <p:sldId id="313" r:id="rId40"/>
    <p:sldId id="314" r:id="rId41"/>
  </p:sldIdLst>
  <p:sldSz cx="12192000" cy="6858000"/>
  <p:notesSz cx="6858000" cy="9144000"/>
  <p:custDataLst>
    <p:tags r:id="rId43"/>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2388" autoAdjust="0"/>
    <p:restoredTop sz="94660"/>
  </p:normalViewPr>
  <p:slideViewPr>
    <p:cSldViewPr snapToGrid="0">
      <p:cViewPr>
        <p:scale>
          <a:sx n="54" d="100"/>
          <a:sy n="54" d="100"/>
        </p:scale>
        <p:origin x="-42" y="-1620"/>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notesMaster" Target="notesMasters/notesMaster1.xml"/><Relationship Id="rId47"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tags" Target="tags/tag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spPr>
            <a:ln>
              <a:noFill/>
            </a:ln>
          </c:spPr>
          <c:dPt>
            <c:idx val="0"/>
            <c:bubble3D val="0"/>
            <c:spPr>
              <a:solidFill>
                <a:schemeClr val="accent3"/>
              </a:solidFill>
              <a:ln w="19050">
                <a:noFill/>
              </a:ln>
              <a:effectLst/>
            </c:spPr>
            <c:extLst xmlns:c16r2="http://schemas.microsoft.com/office/drawing/2015/06/chart">
              <c:ext xmlns:c16="http://schemas.microsoft.com/office/drawing/2014/chart" uri="{C3380CC4-5D6E-409C-BE32-E72D297353CC}">
                <c16:uniqueId val="{00000001-C032-4782-A8EF-E06FFF4DF541}"/>
              </c:ext>
            </c:extLst>
          </c:dPt>
          <c:dPt>
            <c:idx val="1"/>
            <c:bubble3D val="0"/>
            <c:spPr>
              <a:solidFill>
                <a:schemeClr val="accent1"/>
              </a:solidFill>
              <a:ln w="19050">
                <a:noFill/>
              </a:ln>
              <a:effectLst/>
            </c:spPr>
            <c:extLst xmlns:c16r2="http://schemas.microsoft.com/office/drawing/2015/06/chart">
              <c:ext xmlns:c16="http://schemas.microsoft.com/office/drawing/2014/chart" uri="{C3380CC4-5D6E-409C-BE32-E72D297353CC}">
                <c16:uniqueId val="{00000003-C032-4782-A8EF-E06FFF4DF541}"/>
              </c:ext>
            </c:extLst>
          </c:dPt>
          <c:cat>
            <c:strRef>
              <c:f>Sheet1!$A$2:$A$3</c:f>
              <c:strCache>
                <c:ptCount val="2"/>
                <c:pt idx="0">
                  <c:v>第一季度</c:v>
                </c:pt>
                <c:pt idx="1">
                  <c:v>第二季度</c:v>
                </c:pt>
              </c:strCache>
            </c:strRef>
          </c:cat>
          <c:val>
            <c:numRef>
              <c:f>Sheet1!$B$2:$B$3</c:f>
              <c:numCache>
                <c:formatCode>General</c:formatCode>
                <c:ptCount val="2"/>
                <c:pt idx="0">
                  <c:v>8.1999999999999993</c:v>
                </c:pt>
                <c:pt idx="1">
                  <c:v>3.2</c:v>
                </c:pt>
              </c:numCache>
            </c:numRef>
          </c:val>
          <c:extLst xmlns:c16r2="http://schemas.microsoft.com/office/drawing/2015/06/chart">
            <c:ext xmlns:c16="http://schemas.microsoft.com/office/drawing/2014/chart" uri="{C3380CC4-5D6E-409C-BE32-E72D297353CC}">
              <c16:uniqueId val="{00000004-C032-4782-A8EF-E06FFF4DF541}"/>
            </c:ext>
          </c:extLst>
        </c:ser>
        <c:dLbls>
          <c:showLegendKey val="0"/>
          <c:showVal val="0"/>
          <c:showCatName val="0"/>
          <c:showSerName val="0"/>
          <c:showPercent val="0"/>
          <c:showBubbleSize val="0"/>
          <c:showLeaderLines val="1"/>
        </c:dLbls>
        <c:firstSliceAng val="0"/>
        <c:holeSize val="70"/>
      </c:doughnutChart>
      <c:spPr>
        <a:noFill/>
        <a:ln>
          <a:noFill/>
        </a:ln>
        <a:effectLst/>
      </c:spPr>
    </c:plotArea>
    <c:plotVisOnly val="1"/>
    <c:dispBlanksAs val="gap"/>
    <c:showDLblsOverMax val="0"/>
  </c:chart>
  <c:spPr>
    <a:noFill/>
    <a:ln>
      <a:noFill/>
    </a:ln>
    <a:effectLst/>
  </c:spPr>
  <c:txPr>
    <a:bodyPr/>
    <a:lstStyle/>
    <a:p>
      <a:pPr>
        <a:defRPr lang="zh-CN"/>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spPr>
            <a:solidFill>
              <a:schemeClr val="tx1"/>
            </a:solidFill>
            <a:ln>
              <a:noFill/>
            </a:ln>
          </c:spPr>
          <c:dPt>
            <c:idx val="0"/>
            <c:bubble3D val="0"/>
            <c:spPr>
              <a:solidFill>
                <a:schemeClr val="accent1"/>
              </a:solidFill>
              <a:ln w="19050">
                <a:noFill/>
              </a:ln>
              <a:effectLst/>
            </c:spPr>
            <c:extLst xmlns:c16r2="http://schemas.microsoft.com/office/drawing/2015/06/chart">
              <c:ext xmlns:c16="http://schemas.microsoft.com/office/drawing/2014/chart" uri="{C3380CC4-5D6E-409C-BE32-E72D297353CC}">
                <c16:uniqueId val="{00000001-9EC9-41D8-AE3F-7C0BDB9A29FA}"/>
              </c:ext>
            </c:extLst>
          </c:dPt>
          <c:dPt>
            <c:idx val="1"/>
            <c:bubble3D val="0"/>
            <c:spPr>
              <a:solidFill>
                <a:schemeClr val="accent3"/>
              </a:solidFill>
              <a:ln w="19050">
                <a:noFill/>
              </a:ln>
              <a:effectLst/>
            </c:spPr>
            <c:extLst xmlns:c16r2="http://schemas.microsoft.com/office/drawing/2015/06/chart">
              <c:ext xmlns:c16="http://schemas.microsoft.com/office/drawing/2014/chart" uri="{C3380CC4-5D6E-409C-BE32-E72D297353CC}">
                <c16:uniqueId val="{00000003-9EC9-41D8-AE3F-7C0BDB9A29FA}"/>
              </c:ext>
            </c:extLst>
          </c:dPt>
          <c:cat>
            <c:strRef>
              <c:f>Sheet1!$A$2:$A$3</c:f>
              <c:strCache>
                <c:ptCount val="2"/>
                <c:pt idx="0">
                  <c:v>第一季度</c:v>
                </c:pt>
                <c:pt idx="1">
                  <c:v>第二季度</c:v>
                </c:pt>
              </c:strCache>
            </c:strRef>
          </c:cat>
          <c:val>
            <c:numRef>
              <c:f>Sheet1!$B$2:$B$3</c:f>
              <c:numCache>
                <c:formatCode>General</c:formatCode>
                <c:ptCount val="2"/>
                <c:pt idx="0">
                  <c:v>8.1999999999999993</c:v>
                </c:pt>
                <c:pt idx="1">
                  <c:v>3.2</c:v>
                </c:pt>
              </c:numCache>
            </c:numRef>
          </c:val>
          <c:extLst xmlns:c16r2="http://schemas.microsoft.com/office/drawing/2015/06/chart">
            <c:ext xmlns:c16="http://schemas.microsoft.com/office/drawing/2014/chart" uri="{C3380CC4-5D6E-409C-BE32-E72D297353CC}">
              <c16:uniqueId val="{00000004-9EC9-41D8-AE3F-7C0BDB9A29FA}"/>
            </c:ext>
          </c:extLst>
        </c:ser>
        <c:dLbls>
          <c:showLegendKey val="0"/>
          <c:showVal val="0"/>
          <c:showCatName val="0"/>
          <c:showSerName val="0"/>
          <c:showPercent val="0"/>
          <c:showBubbleSize val="0"/>
          <c:showLeaderLines val="1"/>
        </c:dLbls>
        <c:firstSliceAng val="101"/>
        <c:holeSize val="70"/>
      </c:doughnutChart>
      <c:spPr>
        <a:noFill/>
        <a:ln>
          <a:noFill/>
        </a:ln>
        <a:effectLst/>
      </c:spPr>
    </c:plotArea>
    <c:plotVisOnly val="1"/>
    <c:dispBlanksAs val="gap"/>
    <c:showDLblsOverMax val="0"/>
  </c:chart>
  <c:spPr>
    <a:noFill/>
    <a:ln>
      <a:noFill/>
    </a:ln>
    <a:effectLst/>
  </c:spPr>
  <c:txPr>
    <a:bodyPr/>
    <a:lstStyle/>
    <a:p>
      <a:pPr>
        <a:defRPr lang="zh-CN"/>
      </a:pPr>
      <a:endParaRPr lang="zh-CN"/>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661D065-9935-4BE7-B532-38E8F06FCEBF}" type="datetimeFigureOut">
              <a:rPr lang="zh-CN" altLang="en-US" smtClean="0"/>
              <a:t>2019/8/6</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C6E3A4A-2C1B-42F6-B801-7F0C78F5B0DB}" type="slidenum">
              <a:rPr lang="zh-CN" altLang="en-US" smtClean="0"/>
              <a:t>‹#›</a:t>
            </a:fld>
            <a:endParaRPr lang="zh-CN" altLang="en-US"/>
          </a:p>
        </p:txBody>
      </p:sp>
    </p:spTree>
    <p:extLst>
      <p:ext uri="{BB962C8B-B14F-4D97-AF65-F5344CB8AC3E}">
        <p14:creationId xmlns:p14="http://schemas.microsoft.com/office/powerpoint/2010/main" val="39202987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C6E3A4A-2C1B-42F6-B801-7F0C78F5B0DB}" type="slidenum">
              <a:rPr lang="zh-CN" altLang="en-US" smtClean="0"/>
              <a:t>1</a:t>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0A583FE-5CC6-4C2E-BF86-A3213F0543CF}" type="slidenum">
              <a:rPr lang="zh-CN" altLang="en-US" smtClean="0"/>
              <a:t>10</a:t>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a:xfrm>
            <a:off x="381000" y="685800"/>
            <a:ext cx="6096000" cy="3429000"/>
          </a:xfrm>
        </p:spPr>
      </p:sp>
      <p:sp>
        <p:nvSpPr>
          <p:cNvPr id="4099" name="备注占位符 2"/>
          <p:cNvSpPr>
            <a:spLocks noGrp="1"/>
          </p:cNvSpPr>
          <p:nvPr>
            <p:ph type="body" idx="1"/>
          </p:nvPr>
        </p:nvSpPr>
        <p:spPr>
          <a:noFill/>
          <a:extLst>
            <a:ext uri="{91240B29-F687-4F45-9708-019B960494DF}">
              <a14:hiddenLine xmlns:a14="http://schemas.microsoft.com/office/drawing/2010/main" w="12700">
                <a:solidFill>
                  <a:srgbClr val="000000"/>
                </a:solidFill>
                <a:miter lim="800000"/>
                <a:headEnd/>
                <a:tailEnd/>
              </a14:hiddenLine>
            </a:ext>
          </a:extLst>
        </p:spPr>
        <p:txBody>
          <a:bodyPr anchor="t"/>
          <a:lstStyle/>
          <a:p>
            <a:pPr eaLnBrk="1" hangingPunct="1">
              <a:spcBef>
                <a:spcPct val="0"/>
              </a:spcBef>
            </a:pPr>
            <a:endParaRPr lang="zh-CN" altLang="en-US"/>
          </a:p>
        </p:txBody>
      </p:sp>
      <p:sp>
        <p:nvSpPr>
          <p:cNvPr id="4100" name="灯片编号占位符 3"/>
          <p:cNvSpPr txBox="1">
            <a:spLocks noGrp="1" noChangeArrowheads="1"/>
          </p:cNvSpPr>
          <p:nvPr/>
        </p:nvSpPr>
        <p:spPr bwMode="auto">
          <a:xfrm>
            <a:off x="3884613" y="8685213"/>
            <a:ext cx="2971800" cy="458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algn="r">
              <a:buFont typeface="Arial" panose="020B0604020202020204" pitchFamily="34" charset="0"/>
              <a:buNone/>
            </a:pPr>
            <a:fld id="{191B2A94-7C93-4B4B-ADB3-BFFAE1BC2BE9}" type="slidenum">
              <a:rPr lang="zh-CN" altLang="en-US" sz="1200">
                <a:solidFill>
                  <a:srgbClr val="000000"/>
                </a:solidFill>
                <a:latin typeface="Calibri" panose="020F0502020204030204" pitchFamily="34" charset="0"/>
                <a:ea typeface="宋体" panose="02010600030101010101" pitchFamily="2" charset="-122"/>
              </a:rPr>
              <a:t>11</a:t>
            </a:fld>
            <a:endParaRPr lang="zh-CN" altLang="en-US" sz="1200">
              <a:solidFill>
                <a:srgbClr val="000000"/>
              </a:solidFill>
              <a:latin typeface="Calibri" panose="020F0502020204030204" pitchFamily="34" charset="0"/>
              <a:ea typeface="宋体" panose="02010600030101010101" pitchFamily="2" charset="-122"/>
            </a:endParaRPr>
          </a:p>
        </p:txBody>
      </p:sp>
    </p:spTree>
  </p:cSld>
  <p:clrMapOvr>
    <a:overrideClrMapping bg1="lt1" tx1="dk1" bg2="lt2" tx2="dk2" accent1="accent1" accent2="accent2" accent3="accent3" accent4="accent4" accent5="accent5" accent6="accent6" hlink="hlink" folHlink="folHlink"/>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40D759F-F867-4A76-B8B8-450D9F7E6B6D}" type="slidenum">
              <a:rPr lang="zh-CN" altLang="en-US" smtClean="0"/>
              <a:t>12</a:t>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8343433F-FBD0-4A45-A991-8D3C08B805C8}" type="slidenum">
              <a:rPr lang="zh-CN" altLang="en-US" smtClean="0"/>
              <a:t>13</a:t>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C6E3A4A-2C1B-42F6-B801-7F0C78F5B0DB}" type="slidenum">
              <a:rPr lang="zh-CN" altLang="en-US" smtClean="0"/>
              <a:t>14</a:t>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40D759F-F867-4A76-B8B8-450D9F7E6B6D}" type="slidenum">
              <a:rPr lang="zh-CN" altLang="en-US" smtClean="0"/>
              <a:t>15</a:t>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40D759F-F867-4A76-B8B8-450D9F7E6B6D}" type="slidenum">
              <a:rPr lang="zh-CN" altLang="en-US" smtClean="0"/>
              <a:t>16</a:t>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0A583FE-5CC6-4C2E-BF86-A3213F0543CF}" type="slidenum">
              <a:rPr lang="zh-CN" altLang="en-US" smtClean="0"/>
              <a:t>17</a:t>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0A583FE-5CC6-4C2E-BF86-A3213F0543CF}" type="slidenum">
              <a:rPr lang="zh-CN" altLang="en-US" smtClean="0"/>
              <a:t>18</a:t>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84F21F-78F5-44E1-A215-131E0A969908}" type="slidenum">
              <a:rPr lang="zh-CN" altLang="en-US" smtClean="0"/>
              <a:t>19</a:t>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C6E3A4A-2C1B-42F6-B801-7F0C78F5B0DB}" type="slidenum">
              <a:rPr lang="zh-CN" altLang="en-US" smtClean="0"/>
              <a:t>2</a:t>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C6E3A4A-2C1B-42F6-B801-7F0C78F5B0DB}" type="slidenum">
              <a:rPr lang="zh-CN" altLang="en-US" smtClean="0"/>
              <a:t>20</a:t>
            </a:fld>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8343433F-FBD0-4A45-A991-8D3C08B805C8}" type="slidenum">
              <a:rPr lang="zh-CN" altLang="en-US" smtClean="0"/>
              <a:t>21</a:t>
            </a:fld>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40D759F-F867-4A76-B8B8-450D9F7E6B6D}" type="slidenum">
              <a:rPr lang="zh-CN" altLang="en-US" smtClean="0"/>
              <a:t>22</a:t>
            </a:fld>
            <a:endParaRPr lang="zh-CN"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0A583FE-5CC6-4C2E-BF86-A3213F0543CF}" type="slidenum">
              <a:rPr lang="zh-CN" altLang="en-US" smtClean="0"/>
              <a:t>23</a:t>
            </a:fld>
            <a:endParaRPr lang="zh-CN"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0A583FE-5CC6-4C2E-BF86-A3213F0543CF}" type="slidenum">
              <a:rPr lang="zh-CN" altLang="en-US" smtClean="0"/>
              <a:t>24</a:t>
            </a:fld>
            <a:endParaRPr lang="zh-CN"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0A583FE-5CC6-4C2E-BF86-A3213F0543CF}" type="slidenum">
              <a:rPr lang="zh-CN" altLang="en-US" smtClean="0"/>
              <a:t>25</a:t>
            </a:fld>
            <a:endParaRPr lang="zh-CN" alt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C6E3A4A-2C1B-42F6-B801-7F0C78F5B0DB}" type="slidenum">
              <a:rPr lang="zh-CN" altLang="en-US" smtClean="0"/>
              <a:t>26</a:t>
            </a:fld>
            <a:endParaRPr lang="zh-CN" alt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0A583FE-5CC6-4C2E-BF86-A3213F0543CF}" type="slidenum">
              <a:rPr lang="zh-CN" altLang="en-US" smtClean="0"/>
              <a:t>27</a:t>
            </a:fld>
            <a:endParaRPr lang="zh-CN" alt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0A583FE-5CC6-4C2E-BF86-A3213F0543CF}" type="slidenum">
              <a:rPr lang="zh-CN" altLang="en-US" smtClean="0"/>
              <a:t>28</a:t>
            </a:fld>
            <a:endParaRPr lang="zh-CN" alt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spcBef>
                <a:spcPct val="0"/>
              </a:spcBef>
            </a:pPr>
            <a:endParaRPr lang="zh-CN" altLang="en-US"/>
          </a:p>
        </p:txBody>
      </p:sp>
      <p:sp>
        <p:nvSpPr>
          <p:cNvPr id="41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fld id="{1E54445D-0C9D-4139-8BC7-F3324C11855A}" type="slidenum">
              <a:rPr lang="zh-CN" altLang="en-US">
                <a:solidFill>
                  <a:prstClr val="black"/>
                </a:solidFill>
                <a:latin typeface="Calibri" panose="020F0502020204030204" pitchFamily="34" charset="0"/>
              </a:rPr>
              <a:t>29</a:t>
            </a:fld>
            <a:endParaRPr lang="en-US" altLang="zh-CN">
              <a:solidFill>
                <a:prstClr val="black"/>
              </a:solidFill>
              <a:latin typeface="Calibri" panose="020F0502020204030204"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C6E3A4A-2C1B-42F6-B801-7F0C78F5B0DB}" type="slidenum">
              <a:rPr lang="zh-CN" altLang="en-US" smtClean="0"/>
              <a:t>3</a:t>
            </a:fld>
            <a:endParaRPr lang="zh-CN" alt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0A583FE-5CC6-4C2E-BF86-A3213F0543CF}" type="slidenum">
              <a:rPr lang="zh-CN" altLang="en-US" smtClean="0"/>
              <a:t>30</a:t>
            </a:fld>
            <a:endParaRPr lang="zh-CN" alt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0A583FE-5CC6-4C2E-BF86-A3213F0543CF}" type="slidenum">
              <a:rPr lang="zh-CN" altLang="en-US" smtClean="0"/>
              <a:t>31</a:t>
            </a:fld>
            <a:endParaRPr lang="zh-CN" alt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C6E3A4A-2C1B-42F6-B801-7F0C78F5B0DB}" type="slidenum">
              <a:rPr lang="zh-CN" altLang="en-US" smtClean="0"/>
              <a:t>32</a:t>
            </a:fld>
            <a:endParaRPr lang="zh-CN" alt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0A583FE-5CC6-4C2E-BF86-A3213F0543CF}" type="slidenum">
              <a:rPr lang="zh-CN" altLang="en-US" smtClean="0"/>
              <a:t>33</a:t>
            </a:fld>
            <a:endParaRPr lang="zh-CN" alt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8343433F-FBD0-4A45-A991-8D3C08B805C8}" type="slidenum">
              <a:rPr lang="zh-CN" altLang="en-US" smtClean="0"/>
              <a:t>34</a:t>
            </a:fld>
            <a:endParaRPr lang="zh-CN" alt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0A583FE-5CC6-4C2E-BF86-A3213F0543CF}" type="slidenum">
              <a:rPr lang="zh-CN" altLang="en-US" smtClean="0"/>
              <a:t>35</a:t>
            </a:fld>
            <a:endParaRPr lang="zh-CN" alt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0A583FE-5CC6-4C2E-BF86-A3213F0543CF}" type="slidenum">
              <a:rPr lang="zh-CN" altLang="en-US" smtClean="0"/>
              <a:t>36</a:t>
            </a:fld>
            <a:endParaRPr lang="zh-CN" alt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0A583FE-5CC6-4C2E-BF86-A3213F0543CF}" type="slidenum">
              <a:rPr lang="zh-CN" altLang="en-US" smtClean="0"/>
              <a:t>37</a:t>
            </a:fld>
            <a:endParaRPr lang="zh-CN" alt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C6E3A4A-2C1B-42F6-B801-7F0C78F5B0DB}" type="slidenum">
              <a:rPr lang="zh-CN" altLang="en-US" smtClean="0"/>
              <a:t>38</a:t>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C6E3A4A-2C1B-42F6-B801-7F0C78F5B0DB}" type="slidenum">
              <a:rPr lang="zh-CN" altLang="en-US" smtClean="0"/>
              <a:t>4</a:t>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0A583FE-5CC6-4C2E-BF86-A3213F0543CF}" type="slidenum">
              <a:rPr lang="zh-CN" altLang="en-US" smtClean="0"/>
              <a:t>5</a:t>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40A583FE-5CC6-4C2E-BF86-A3213F0543CF}" type="slidenum">
              <a:rPr lang="zh-CN" altLang="en-US" smtClean="0"/>
              <a:t>6</a:t>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0A583FE-5CC6-4C2E-BF86-A3213F0543CF}" type="slidenum">
              <a:rPr lang="zh-CN" altLang="en-US" smtClean="0"/>
              <a:t>7</a:t>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8343433F-FBD0-4A45-A991-8D3C08B805C8}" type="slidenum">
              <a:rPr lang="zh-CN" altLang="en-US" smtClean="0"/>
              <a:t>8</a:t>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C6E3A4A-2C1B-42F6-B801-7F0C78F5B0DB}" type="slidenum">
              <a:rPr lang="zh-CN" altLang="en-US" smtClean="0"/>
              <a:t>9</a:t>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仅标题">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p>
            <a:fld id="{D997B5FA-0921-464F-AAE1-844C04324D75}" type="datetimeFigureOut">
              <a:rPr lang="zh-CN" altLang="en-US" smtClean="0"/>
              <a:t>2019/8/6</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565CE74E-AB26-4998-AD42-012C4C1AD076}"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500" advTm="0">
        <p14:window dir="vert"/>
      </p:transition>
    </mc:Choice>
    <mc:Fallback xmlns="">
      <p:transition spd="slow" advTm="0">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2019/8/6</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5369193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0314934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1866103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9067422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6055878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D997B5FA-0921-464F-AAE1-844C04324D75}" type="datetimeFigureOut">
              <a:rPr lang="zh-CN" altLang="en-US" smtClean="0"/>
              <a:t>2019/8/6</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565CE74E-AB26-4998-AD42-012C4C1AD076}"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500" advTm="0">
        <p14:window dir="vert"/>
      </p:transition>
    </mc:Choice>
    <mc:Fallback xmlns="">
      <p:transition spd="slow" advTm="0">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1_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D997B5FA-0921-464F-AAE1-844C04324D75}" type="datetimeFigureOut">
              <a:rPr lang="zh-CN" altLang="en-US" smtClean="0"/>
              <a:t>2019/8/6</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565CE74E-AB26-4998-AD42-012C4C1AD076}" type="slidenum">
              <a:rPr lang="zh-CN" altLang="en-US" smtClean="0"/>
              <a:t>‹#›</a:t>
            </a:fld>
            <a:endParaRPr lang="zh-CN" altLang="en-US"/>
          </a:p>
        </p:txBody>
      </p:sp>
      <p:sp>
        <p:nvSpPr>
          <p:cNvPr id="6" name="矩形 5"/>
          <p:cNvSpPr/>
          <p:nvPr userDrawn="1"/>
        </p:nvSpPr>
        <p:spPr>
          <a:xfrm>
            <a:off x="0" y="5490348"/>
            <a:ext cx="775136" cy="246221"/>
          </a:xfrm>
          <a:prstGeom prst="rect">
            <a:avLst/>
          </a:prstGeom>
        </p:spPr>
        <p:txBody>
          <a:bodyPr wrap="square">
            <a:spAutoFit/>
          </a:bodyPr>
          <a:lstStyle/>
          <a:p>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1718456979"/>
      </p:ext>
    </p:extLst>
  </p:cSld>
  <p:clrMapOvr>
    <a:masterClrMapping/>
  </p:clrMapOvr>
  <mc:AlternateContent xmlns:mc="http://schemas.openxmlformats.org/markup-compatibility/2006" xmlns:p14="http://schemas.microsoft.com/office/powerpoint/2010/main">
    <mc:Choice Requires="p14">
      <p:transition spd="slow" p14:dur="1500" advTm="0">
        <p14:window dir="vert"/>
      </p:transition>
    </mc:Choice>
    <mc:Fallback xmlns="">
      <p:transition spd="slow" advTm="0">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935222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570426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869856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922456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2019/8/6</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1257366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2019/8/6</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683499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jpeg"/><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5"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997B5FA-0921-464F-AAE1-844C04324D75}" type="datetimeFigureOut">
              <a:rPr lang="zh-CN" altLang="en-US" smtClean="0"/>
              <a:t>2019/8/6</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65CE74E-AB26-4998-AD42-012C4C1AD076}"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Lst>
  <mc:AlternateContent xmlns:mc="http://schemas.openxmlformats.org/markup-compatibility/2006" xmlns:p14="http://schemas.microsoft.com/office/powerpoint/2010/main">
    <mc:Choice Requires="p14">
      <p:transition spd="slow" p14:dur="1500" advTm="0">
        <p14:window dir="vert"/>
      </p:transition>
    </mc:Choice>
    <mc:Fallback xmlns="">
      <p:transition spd="slow" advTm="0">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2019/8/6</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91584125"/>
      </p:ext>
    </p:extLst>
  </p:cSld>
  <p:clrMap bg1="lt1" tx1="dk1" bg2="lt2" tx2="dk2" accent1="accent1" accent2="accent2" accent3="accent3" accent4="accent4" accent5="accent5" accent6="accent6" hlink="hlink" folHlink="folHlink"/>
  <p:sldLayoutIdLst>
    <p:sldLayoutId id="2147483653" r:id="rId1"/>
    <p:sldLayoutId id="2147483654" r:id="rId2"/>
    <p:sldLayoutId id="2147483655" r:id="rId3"/>
    <p:sldLayoutId id="2147483656" r:id="rId4"/>
    <p:sldLayoutId id="2147483657" r:id="rId5"/>
    <p:sldLayoutId id="2147483658" r:id="rId6"/>
    <p:sldLayoutId id="2147483659" r:id="rId7"/>
    <p:sldLayoutId id="2147483660" r:id="rId8"/>
    <p:sldLayoutId id="2147483661" r:id="rId9"/>
    <p:sldLayoutId id="2147483662" r:id="rId10"/>
    <p:sldLayoutId id="214748366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tags" Target="../tags/tag4.xml"/><Relationship Id="rId7" Type="http://schemas.openxmlformats.org/officeDocument/2006/relationships/notesSlide" Target="../notesSlides/notesSlide1.xml"/><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slideLayout" Target="../slideLayouts/slideLayout2.xml"/><Relationship Id="rId5" Type="http://schemas.openxmlformats.org/officeDocument/2006/relationships/tags" Target="../tags/tag6.xml"/><Relationship Id="rId4" Type="http://schemas.openxmlformats.org/officeDocument/2006/relationships/tags" Target="../tags/tag5.xml"/><Relationship Id="rId9"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8" Type="http://schemas.openxmlformats.org/officeDocument/2006/relationships/image" Target="../media/image16.jpeg"/><Relationship Id="rId3" Type="http://schemas.openxmlformats.org/officeDocument/2006/relationships/tags" Target="../tags/tag9.xml"/><Relationship Id="rId7" Type="http://schemas.openxmlformats.org/officeDocument/2006/relationships/image" Target="../media/image15.jpeg"/><Relationship Id="rId2" Type="http://schemas.openxmlformats.org/officeDocument/2006/relationships/tags" Target="../tags/tag8.xml"/><Relationship Id="rId1" Type="http://schemas.openxmlformats.org/officeDocument/2006/relationships/tags" Target="../tags/tag7.xml"/><Relationship Id="rId6" Type="http://schemas.openxmlformats.org/officeDocument/2006/relationships/image" Target="../media/image14.png"/><Relationship Id="rId5" Type="http://schemas.openxmlformats.org/officeDocument/2006/relationships/notesSlide" Target="../notesSlides/notesSlide11.xml"/><Relationship Id="rId4" Type="http://schemas.openxmlformats.org/officeDocument/2006/relationships/slideLayout" Target="../slideLayouts/slideLayout1.xml"/><Relationship Id="rId9" Type="http://schemas.openxmlformats.org/officeDocument/2006/relationships/image" Target="../media/image11.png"/></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2.xml"/><Relationship Id="rId1" Type="http://schemas.openxmlformats.org/officeDocument/2006/relationships/slideLayout" Target="../slideLayouts/slideLayout1.xml"/><Relationship Id="rId4" Type="http://schemas.openxmlformats.org/officeDocument/2006/relationships/image" Target="../media/image11.png"/></Relationships>
</file>

<file path=ppt/slides/_rels/slide13.xml.rels><?xml version="1.0" encoding="UTF-8" standalone="yes"?>
<Relationships xmlns="http://schemas.openxmlformats.org/package/2006/relationships"><Relationship Id="rId3" Type="http://schemas.openxmlformats.org/officeDocument/2006/relationships/image" Target="../media/image17.jpeg"/><Relationship Id="rId7" Type="http://schemas.openxmlformats.org/officeDocument/2006/relationships/image" Target="../media/image11.png"/><Relationship Id="rId2" Type="http://schemas.openxmlformats.org/officeDocument/2006/relationships/notesSlide" Target="../notesSlides/notesSlide13.xml"/><Relationship Id="rId1" Type="http://schemas.openxmlformats.org/officeDocument/2006/relationships/slideLayout" Target="../slideLayouts/slideLayout1.xml"/><Relationship Id="rId6" Type="http://schemas.openxmlformats.org/officeDocument/2006/relationships/image" Target="../media/image20.jpeg"/><Relationship Id="rId5" Type="http://schemas.openxmlformats.org/officeDocument/2006/relationships/image" Target="../media/image19.jpeg"/><Relationship Id="rId4" Type="http://schemas.openxmlformats.org/officeDocument/2006/relationships/image" Target="../media/image18.jpeg"/></Relationships>
</file>

<file path=ppt/slides/_rels/slide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8.xml"/><Relationship Id="rId1" Type="http://schemas.openxmlformats.org/officeDocument/2006/relationships/slideLayout" Target="../slideLayouts/slideLayout1.xml"/><Relationship Id="rId5" Type="http://schemas.openxmlformats.org/officeDocument/2006/relationships/image" Target="../media/image11.png"/><Relationship Id="rId4" Type="http://schemas.openxmlformats.org/officeDocument/2006/relationships/image" Target="../media/image22.jpeg"/></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1.xml"/><Relationship Id="rId1" Type="http://schemas.openxmlformats.org/officeDocument/2006/relationships/tags" Target="../tags/tag10.xml"/><Relationship Id="rId5" Type="http://schemas.openxmlformats.org/officeDocument/2006/relationships/image" Target="../media/image11.png"/><Relationship Id="rId4" Type="http://schemas.openxmlformats.org/officeDocument/2006/relationships/image" Target="../media/image14.png"/></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3.jpeg"/><Relationship Id="rId7" Type="http://schemas.openxmlformats.org/officeDocument/2006/relationships/image" Target="../media/image11.png"/><Relationship Id="rId2" Type="http://schemas.openxmlformats.org/officeDocument/2006/relationships/notesSlide" Target="../notesSlides/notesSlide21.xml"/><Relationship Id="rId1" Type="http://schemas.openxmlformats.org/officeDocument/2006/relationships/slideLayout" Target="../slideLayouts/slideLayout1.xml"/><Relationship Id="rId6" Type="http://schemas.openxmlformats.org/officeDocument/2006/relationships/image" Target="../media/image14.png"/><Relationship Id="rId5" Type="http://schemas.openxmlformats.org/officeDocument/2006/relationships/image" Target="../media/image25.jpeg"/><Relationship Id="rId4" Type="http://schemas.openxmlformats.org/officeDocument/2006/relationships/image" Target="../media/image24.jpeg"/></Relationships>
</file>

<file path=ppt/slides/_rels/slide22.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22.xml"/><Relationship Id="rId1" Type="http://schemas.openxmlformats.org/officeDocument/2006/relationships/slideLayout" Target="../slideLayouts/slideLayout1.xml"/><Relationship Id="rId6" Type="http://schemas.openxmlformats.org/officeDocument/2006/relationships/image" Target="../media/image11.png"/><Relationship Id="rId5" Type="http://schemas.openxmlformats.org/officeDocument/2006/relationships/image" Target="../media/image28.png"/><Relationship Id="rId4" Type="http://schemas.openxmlformats.org/officeDocument/2006/relationships/image" Target="../media/image27.jpeg"/></Relationships>
</file>

<file path=ppt/slides/_rels/slide2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4.xml"/><Relationship Id="rId1" Type="http://schemas.openxmlformats.org/officeDocument/2006/relationships/slideLayout" Target="../slideLayouts/slideLayout1.xml"/><Relationship Id="rId4" Type="http://schemas.openxmlformats.org/officeDocument/2006/relationships/image" Target="../media/image11.png"/></Relationships>
</file>

<file path=ppt/slides/_rels/slide2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28.xml"/><Relationship Id="rId1" Type="http://schemas.openxmlformats.org/officeDocument/2006/relationships/slideLayout" Target="../slideLayouts/slideLayout1.xml"/><Relationship Id="rId5" Type="http://schemas.openxmlformats.org/officeDocument/2006/relationships/image" Target="../media/image11.png"/><Relationship Id="rId4" Type="http://schemas.openxmlformats.org/officeDocument/2006/relationships/image" Target="../media/image30.jpeg"/></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1.xml"/><Relationship Id="rId1" Type="http://schemas.openxmlformats.org/officeDocument/2006/relationships/tags" Target="../tags/tag11.xml"/><Relationship Id="rId6" Type="http://schemas.openxmlformats.org/officeDocument/2006/relationships/image" Target="../media/image11.png"/><Relationship Id="rId5" Type="http://schemas.openxmlformats.org/officeDocument/2006/relationships/chart" Target="../charts/chart2.xml"/><Relationship Id="rId4" Type="http://schemas.openxmlformats.org/officeDocument/2006/relationships/chart" Target="../charts/chart1.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microsoft.com/office/2007/relationships/hdphoto" Target="../media/hdphoto2.wdp"/><Relationship Id="rId5" Type="http://schemas.openxmlformats.org/officeDocument/2006/relationships/image" Target="../media/image7.png"/><Relationship Id="rId4" Type="http://schemas.microsoft.com/office/2007/relationships/hdphoto" Target="../media/hdphoto1.wdp"/></Relationships>
</file>

<file path=ppt/slides/_rels/slide3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0.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1.xm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3.xml"/><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34.xml"/><Relationship Id="rId1" Type="http://schemas.openxmlformats.org/officeDocument/2006/relationships/slideLayout" Target="../slideLayouts/slideLayout1.xml"/><Relationship Id="rId5" Type="http://schemas.openxmlformats.org/officeDocument/2006/relationships/image" Target="../media/image11.png"/><Relationship Id="rId4" Type="http://schemas.openxmlformats.org/officeDocument/2006/relationships/image" Target="../media/image32.jpeg"/></Relationships>
</file>

<file path=ppt/slides/_rels/slide3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5.xml"/><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6.xml"/><Relationship Id="rId1" Type="http://schemas.openxmlformats.org/officeDocument/2006/relationships/slideLayout" Target="../slideLayouts/slideLayout1.xml"/><Relationship Id="rId4" Type="http://schemas.openxmlformats.org/officeDocument/2006/relationships/image" Target="../media/image11.png"/></Relationships>
</file>

<file path=ppt/slides/_rels/slide3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7.xml"/><Relationship Id="rId1" Type="http://schemas.openxmlformats.org/officeDocument/2006/relationships/slideLayout" Target="../slideLayouts/slideLayout1.xml"/><Relationship Id="rId4" Type="http://schemas.openxmlformats.org/officeDocument/2006/relationships/image" Target="../media/image11.png"/></Relationships>
</file>

<file path=ppt/slides/_rels/slide3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8.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39.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33.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35.png"/><Relationship Id="rId1" Type="http://schemas.openxmlformats.org/officeDocument/2006/relationships/slideLayout" Target="../slideLayouts/slideLayout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34.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5.xml"/><Relationship Id="rId1" Type="http://schemas.openxmlformats.org/officeDocument/2006/relationships/slideLayout" Target="../slideLayouts/slideLayout1.xml"/><Relationship Id="rId5" Type="http://schemas.openxmlformats.org/officeDocument/2006/relationships/image" Target="../media/image11.png"/><Relationship Id="rId4" Type="http://schemas.openxmlformats.org/officeDocument/2006/relationships/image" Target="../media/image10.jpeg"/></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image" Target="../media/image11.png"/></Relationships>
</file>

<file path=ppt/slides/_rels/slide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11.png"/></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A_图片 4"/>
          <p:cNvPicPr>
            <a:picLocks noChangeAspect="1"/>
          </p:cNvPicPr>
          <p:nvPr>
            <p:custDataLst>
              <p:tags r:id="rId1"/>
            </p:custDataLst>
          </p:nvPr>
        </p:nvPicPr>
        <p:blipFill>
          <a:blip r:embed="rId8" cstate="print">
            <a:extLst>
              <a:ext uri="{28A0092B-C50C-407E-A947-70E740481C1C}">
                <a14:useLocalDpi xmlns:a14="http://schemas.microsoft.com/office/drawing/2010/main"/>
              </a:ext>
            </a:extLst>
          </a:blip>
          <a:stretch>
            <a:fillRect/>
          </a:stretch>
        </p:blipFill>
        <p:spPr>
          <a:xfrm>
            <a:off x="5076305" y="298069"/>
            <a:ext cx="2172396" cy="2271754"/>
          </a:xfrm>
          <a:prstGeom prst="rect">
            <a:avLst/>
          </a:prstGeom>
        </p:spPr>
      </p:pic>
      <p:pic>
        <p:nvPicPr>
          <p:cNvPr id="6" name="PA_图片 5"/>
          <p:cNvPicPr>
            <a:picLocks noChangeAspect="1"/>
          </p:cNvPicPr>
          <p:nvPr>
            <p:custDataLst>
              <p:tags r:id="rId2"/>
            </p:custDataLst>
          </p:nvPr>
        </p:nvPicPr>
        <p:blipFill>
          <a:blip r:embed="rId9" cstate="print">
            <a:extLst>
              <a:ext uri="{28A0092B-C50C-407E-A947-70E740481C1C}">
                <a14:useLocalDpi xmlns:a14="http://schemas.microsoft.com/office/drawing/2010/main"/>
              </a:ext>
            </a:extLst>
          </a:blip>
          <a:stretch>
            <a:fillRect/>
          </a:stretch>
        </p:blipFill>
        <p:spPr>
          <a:xfrm>
            <a:off x="2399920" y="2327564"/>
            <a:ext cx="7724674" cy="1604356"/>
          </a:xfrm>
          <a:prstGeom prst="rect">
            <a:avLst/>
          </a:prstGeom>
        </p:spPr>
      </p:pic>
      <p:sp>
        <p:nvSpPr>
          <p:cNvPr id="7" name="PA_矩形 3"/>
          <p:cNvSpPr txBox="1">
            <a:spLocks noChangeArrowheads="1"/>
          </p:cNvSpPr>
          <p:nvPr>
            <p:custDataLst>
              <p:tags r:id="rId3"/>
            </p:custDataLst>
          </p:nvPr>
        </p:nvSpPr>
        <p:spPr bwMode="auto">
          <a:xfrm>
            <a:off x="1185231" y="3848795"/>
            <a:ext cx="10106248" cy="86375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04" tIns="45702" rIns="91404" bIns="45702" numCol="1" anchor="ctr" anchorCtr="0" compatLnSpc="1"/>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2pPr>
            <a:lvl3pPr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3pPr>
            <a:lvl4pPr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4pPr>
            <a:lvl5pPr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5pPr>
            <a:lvl6pPr marL="457200"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6pPr>
            <a:lvl7pPr marL="914400"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7pPr>
            <a:lvl8pPr marL="1371600"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8pPr>
            <a:lvl9pPr marL="1828800"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9pPr>
          </a:lstStyle>
          <a:p>
            <a:pPr algn="ctr"/>
            <a:r>
              <a:rPr lang="zh-CN" altLang="en-US" sz="4800" b="1" dirty="0">
                <a:solidFill>
                  <a:schemeClr val="accent3"/>
                </a:solidFill>
                <a:latin typeface="+mn-ea"/>
                <a:ea typeface="+mn-ea"/>
              </a:rPr>
              <a:t>基层</a:t>
            </a:r>
            <a:r>
              <a:rPr lang="zh-CN" altLang="en-US" sz="4800" b="1" dirty="0">
                <a:solidFill>
                  <a:schemeClr val="accent3"/>
                </a:solidFill>
                <a:latin typeface="+mn-ea"/>
              </a:rPr>
              <a:t>党建党委</a:t>
            </a:r>
            <a:r>
              <a:rPr lang="zh-CN" altLang="en-US" sz="4800" b="1" dirty="0">
                <a:solidFill>
                  <a:schemeClr val="accent3"/>
                </a:solidFill>
                <a:latin typeface="+mn-ea"/>
                <a:ea typeface="+mn-ea"/>
              </a:rPr>
              <a:t>工作汇报</a:t>
            </a:r>
          </a:p>
        </p:txBody>
      </p:sp>
      <p:sp>
        <p:nvSpPr>
          <p:cNvPr id="9" name="PA_文本框 18"/>
          <p:cNvSpPr txBox="1"/>
          <p:nvPr>
            <p:custDataLst>
              <p:tags r:id="rId4"/>
            </p:custDataLst>
          </p:nvPr>
        </p:nvSpPr>
        <p:spPr>
          <a:xfrm>
            <a:off x="4085575" y="4741936"/>
            <a:ext cx="2053807" cy="369188"/>
          </a:xfrm>
          <a:prstGeom prst="rect">
            <a:avLst/>
          </a:prstGeom>
          <a:solidFill>
            <a:schemeClr val="accent2"/>
          </a:solidFill>
        </p:spPr>
        <p:txBody>
          <a:bodyPr wrap="square" rtlCol="0">
            <a:spAutoFit/>
          </a:bodyPr>
          <a:lstStyle/>
          <a:p>
            <a:pPr algn="ctr"/>
            <a:r>
              <a:rPr lang="zh-CN" altLang="en-US" sz="1800" dirty="0">
                <a:solidFill>
                  <a:schemeClr val="bg1"/>
                </a:solidFill>
                <a:latin typeface="+mj-ea"/>
                <a:ea typeface="+mj-ea"/>
              </a:rPr>
              <a:t>汇报人：代用名</a:t>
            </a:r>
          </a:p>
        </p:txBody>
      </p:sp>
      <p:sp>
        <p:nvSpPr>
          <p:cNvPr id="10" name="PA_文本框 19"/>
          <p:cNvSpPr txBox="1"/>
          <p:nvPr>
            <p:custDataLst>
              <p:tags r:id="rId5"/>
            </p:custDataLst>
          </p:nvPr>
        </p:nvSpPr>
        <p:spPr>
          <a:xfrm>
            <a:off x="6259622" y="4741936"/>
            <a:ext cx="2192569" cy="369188"/>
          </a:xfrm>
          <a:prstGeom prst="rect">
            <a:avLst/>
          </a:prstGeom>
          <a:solidFill>
            <a:schemeClr val="accent2"/>
          </a:solidFill>
        </p:spPr>
        <p:txBody>
          <a:bodyPr wrap="square" rtlCol="0">
            <a:spAutoFit/>
          </a:bodyPr>
          <a:lstStyle/>
          <a:p>
            <a:pPr algn="ctr"/>
            <a:r>
              <a:rPr lang="en-US" altLang="zh-CN" sz="1800" dirty="0" smtClean="0">
                <a:solidFill>
                  <a:schemeClr val="bg1"/>
                </a:solidFill>
                <a:latin typeface="+mj-ea"/>
                <a:ea typeface="+mj-ea"/>
              </a:rPr>
              <a:t>20XX/7/1</a:t>
            </a:r>
            <a:endParaRPr lang="zh-CN" altLang="en-US" sz="1800" dirty="0">
              <a:solidFill>
                <a:schemeClr val="bg1"/>
              </a:solidFill>
              <a:latin typeface="+mj-ea"/>
              <a:ea typeface="+mj-ea"/>
            </a:endParaRPr>
          </a:p>
        </p:txBody>
      </p:sp>
    </p:spTree>
  </p:cSld>
  <p:clrMapOvr>
    <a:masterClrMapping/>
  </p:clrMapOvr>
  <mc:AlternateContent xmlns:mc="http://schemas.openxmlformats.org/markup-compatibility/2006" xmlns:p14="http://schemas.microsoft.com/office/powerpoint/2010/main">
    <mc:Choice Requires="p14">
      <p:transition spd="slow" p14:dur="1500" advTm="0">
        <p14:window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par>
                          <p:cTn id="10" fill="hold">
                            <p:stCondLst>
                              <p:cond delay="500"/>
                            </p:stCondLst>
                            <p:childTnLst>
                              <p:par>
                                <p:cTn id="11" presetID="42" presetClass="entr" presetSubtype="0" fill="hold"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1000"/>
                                        <p:tgtEl>
                                          <p:spTgt spid="6"/>
                                        </p:tgtEl>
                                      </p:cBhvr>
                                    </p:animEffect>
                                    <p:anim calcmode="lin" valueType="num">
                                      <p:cBhvr>
                                        <p:cTn id="14" dur="1000" fill="hold"/>
                                        <p:tgtEl>
                                          <p:spTgt spid="6"/>
                                        </p:tgtEl>
                                        <p:attrNameLst>
                                          <p:attrName>ppt_x</p:attrName>
                                        </p:attrNameLst>
                                      </p:cBhvr>
                                      <p:tavLst>
                                        <p:tav tm="0">
                                          <p:val>
                                            <p:strVal val="#ppt_x"/>
                                          </p:val>
                                        </p:tav>
                                        <p:tav tm="100000">
                                          <p:val>
                                            <p:strVal val="#ppt_x"/>
                                          </p:val>
                                        </p:tav>
                                      </p:tavLst>
                                    </p:anim>
                                    <p:anim calcmode="lin" valueType="num">
                                      <p:cBhvr>
                                        <p:cTn id="15" dur="1000" fill="hold"/>
                                        <p:tgtEl>
                                          <p:spTgt spid="6"/>
                                        </p:tgtEl>
                                        <p:attrNameLst>
                                          <p:attrName>ppt_y</p:attrName>
                                        </p:attrNameLst>
                                      </p:cBhvr>
                                      <p:tavLst>
                                        <p:tav tm="0">
                                          <p:val>
                                            <p:strVal val="#ppt_y+.1"/>
                                          </p:val>
                                        </p:tav>
                                        <p:tav tm="100000">
                                          <p:val>
                                            <p:strVal val="#ppt_y"/>
                                          </p:val>
                                        </p:tav>
                                      </p:tavLst>
                                    </p:anim>
                                  </p:childTnLst>
                                </p:cTn>
                              </p:par>
                            </p:childTnLst>
                          </p:cTn>
                        </p:par>
                        <p:par>
                          <p:cTn id="16" fill="hold">
                            <p:stCondLst>
                              <p:cond delay="1500"/>
                            </p:stCondLst>
                            <p:childTnLst>
                              <p:par>
                                <p:cTn id="17" presetID="56" presetClass="entr" presetSubtype="0" fill="hold" grpId="0" nodeType="afterEffect">
                                  <p:stCondLst>
                                    <p:cond delay="0"/>
                                  </p:stCondLst>
                                  <p:iterate type="lt">
                                    <p:tmPct val="10000"/>
                                  </p:iterate>
                                  <p:childTnLst>
                                    <p:set>
                                      <p:cBhvr>
                                        <p:cTn id="18" dur="1" fill="hold">
                                          <p:stCondLst>
                                            <p:cond delay="0"/>
                                          </p:stCondLst>
                                        </p:cTn>
                                        <p:tgtEl>
                                          <p:spTgt spid="7"/>
                                        </p:tgtEl>
                                        <p:attrNameLst>
                                          <p:attrName>style.visibility</p:attrName>
                                        </p:attrNameLst>
                                      </p:cBhvr>
                                      <p:to>
                                        <p:strVal val="visible"/>
                                      </p:to>
                                    </p:set>
                                    <p:anim by="(-#ppt_w*2)" calcmode="lin" valueType="num">
                                      <p:cBhvr rctx="PPT">
                                        <p:cTn id="19" dur="500" autoRev="1" fill="hold">
                                          <p:stCondLst>
                                            <p:cond delay="0"/>
                                          </p:stCondLst>
                                        </p:cTn>
                                        <p:tgtEl>
                                          <p:spTgt spid="7"/>
                                        </p:tgtEl>
                                        <p:attrNameLst>
                                          <p:attrName>ppt_w</p:attrName>
                                        </p:attrNameLst>
                                      </p:cBhvr>
                                    </p:anim>
                                    <p:anim by="(#ppt_w*0.50)" calcmode="lin" valueType="num">
                                      <p:cBhvr>
                                        <p:cTn id="20" dur="500" decel="50000" autoRev="1" fill="hold">
                                          <p:stCondLst>
                                            <p:cond delay="0"/>
                                          </p:stCondLst>
                                        </p:cTn>
                                        <p:tgtEl>
                                          <p:spTgt spid="7"/>
                                        </p:tgtEl>
                                        <p:attrNameLst>
                                          <p:attrName>ppt_x</p:attrName>
                                        </p:attrNameLst>
                                      </p:cBhvr>
                                    </p:anim>
                                    <p:anim from="(-#ppt_h/2)" to="(#ppt_y)" calcmode="lin" valueType="num">
                                      <p:cBhvr>
                                        <p:cTn id="21" dur="1000" fill="hold">
                                          <p:stCondLst>
                                            <p:cond delay="0"/>
                                          </p:stCondLst>
                                        </p:cTn>
                                        <p:tgtEl>
                                          <p:spTgt spid="7"/>
                                        </p:tgtEl>
                                        <p:attrNameLst>
                                          <p:attrName>ppt_y</p:attrName>
                                        </p:attrNameLst>
                                      </p:cBhvr>
                                    </p:anim>
                                    <p:animRot by="21600000">
                                      <p:cBhvr>
                                        <p:cTn id="22" dur="1000" fill="hold">
                                          <p:stCondLst>
                                            <p:cond delay="0"/>
                                          </p:stCondLst>
                                        </p:cTn>
                                        <p:tgtEl>
                                          <p:spTgt spid="7"/>
                                        </p:tgtEl>
                                        <p:attrNameLst>
                                          <p:attrName>r</p:attrName>
                                        </p:attrNameLst>
                                      </p:cBhvr>
                                    </p:animRot>
                                  </p:childTnLst>
                                </p:cTn>
                              </p:par>
                            </p:childTnLst>
                          </p:cTn>
                        </p:par>
                        <p:par>
                          <p:cTn id="23" fill="hold">
                            <p:stCondLst>
                              <p:cond delay="3400"/>
                            </p:stCondLst>
                            <p:childTnLst>
                              <p:par>
                                <p:cTn id="24" presetID="22" presetClass="entr" presetSubtype="8" fill="hold" grpId="0" nodeType="afterEffect">
                                  <p:stCondLst>
                                    <p:cond delay="0"/>
                                  </p:stCondLst>
                                  <p:childTnLst>
                                    <p:set>
                                      <p:cBhvr>
                                        <p:cTn id="25" dur="1" fill="hold">
                                          <p:stCondLst>
                                            <p:cond delay="0"/>
                                          </p:stCondLst>
                                        </p:cTn>
                                        <p:tgtEl>
                                          <p:spTgt spid="10"/>
                                        </p:tgtEl>
                                        <p:attrNameLst>
                                          <p:attrName>style.visibility</p:attrName>
                                        </p:attrNameLst>
                                      </p:cBhvr>
                                      <p:to>
                                        <p:strVal val="visible"/>
                                      </p:to>
                                    </p:set>
                                    <p:animEffect transition="in" filter="wipe(left)">
                                      <p:cBhvr>
                                        <p:cTn id="26" dur="500"/>
                                        <p:tgtEl>
                                          <p:spTgt spid="10"/>
                                        </p:tgtEl>
                                      </p:cBhvr>
                                    </p:animEffect>
                                  </p:childTnLst>
                                </p:cTn>
                              </p:par>
                              <p:par>
                                <p:cTn id="27" presetID="22" presetClass="entr" presetSubtype="2" fill="hold" grpId="0" nodeType="with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wipe(right)">
                                      <p:cBhvr>
                                        <p:cTn id="29"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animBg="1"/>
      <p:bldP spid="10"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TextBox 1"/>
          <p:cNvSpPr txBox="1"/>
          <p:nvPr/>
        </p:nvSpPr>
        <p:spPr>
          <a:xfrm>
            <a:off x="4446580" y="1485578"/>
            <a:ext cx="6689186" cy="1107996"/>
          </a:xfrm>
          <a:prstGeom prst="rect">
            <a:avLst/>
          </a:prstGeom>
          <a:noFill/>
        </p:spPr>
        <p:txBody>
          <a:bodyPr wrap="square" rtlCol="0">
            <a:spAutoFit/>
          </a:bodyPr>
          <a:lstStyle/>
          <a:p>
            <a:r>
              <a:rPr lang="zh-CN" altLang="en-US" b="1" dirty="0">
                <a:solidFill>
                  <a:schemeClr val="accent1"/>
                </a:solidFill>
                <a:latin typeface="微软雅黑" panose="020B0503020204020204" pitchFamily="34" charset="-122"/>
                <a:ea typeface="微软雅黑" panose="020B0503020204020204" pitchFamily="34" charset="-122"/>
              </a:rPr>
              <a:t>点击输入标题内容</a:t>
            </a:r>
            <a:endParaRPr lang="en-US" altLang="zh-CN" b="1" dirty="0">
              <a:solidFill>
                <a:schemeClr val="accent1"/>
              </a:solidFill>
              <a:latin typeface="微软雅黑" panose="020B0503020204020204" pitchFamily="34" charset="-122"/>
              <a:ea typeface="微软雅黑" panose="020B0503020204020204" pitchFamily="34" charset="-122"/>
            </a:endParaRPr>
          </a:p>
          <a:p>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点击输入简要文字内容，文字内容需概括精炼，不用多余的文字修饰，言简意赅的说明分项内容。点击输入简要文字内容，文字内容需概括精炼，不用多余的文字修饰，言简意赅的说明分项内容。</a:t>
            </a:r>
          </a:p>
        </p:txBody>
      </p:sp>
      <p:sp>
        <p:nvSpPr>
          <p:cNvPr id="29" name="TextBox 2"/>
          <p:cNvSpPr txBox="1"/>
          <p:nvPr/>
        </p:nvSpPr>
        <p:spPr>
          <a:xfrm>
            <a:off x="4446580" y="3165569"/>
            <a:ext cx="6689186" cy="1107996"/>
          </a:xfrm>
          <a:prstGeom prst="rect">
            <a:avLst/>
          </a:prstGeom>
          <a:noFill/>
        </p:spPr>
        <p:txBody>
          <a:bodyPr wrap="square" rtlCol="0">
            <a:spAutoFit/>
          </a:bodyPr>
          <a:lstStyle/>
          <a:p>
            <a:r>
              <a:rPr lang="zh-CN" altLang="en-US" b="1" dirty="0">
                <a:solidFill>
                  <a:schemeClr val="accent3"/>
                </a:solidFill>
                <a:latin typeface="微软雅黑" panose="020B0503020204020204" pitchFamily="34" charset="-122"/>
                <a:ea typeface="微软雅黑" panose="020B0503020204020204" pitchFamily="34" charset="-122"/>
              </a:rPr>
              <a:t>点击输入标题内容</a:t>
            </a:r>
            <a:endParaRPr lang="en-US" altLang="zh-CN" b="1" dirty="0">
              <a:solidFill>
                <a:schemeClr val="accent3"/>
              </a:solidFill>
              <a:latin typeface="微软雅黑" panose="020B0503020204020204" pitchFamily="34" charset="-122"/>
              <a:ea typeface="微软雅黑" panose="020B0503020204020204" pitchFamily="34" charset="-122"/>
            </a:endParaRPr>
          </a:p>
          <a:p>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点击输入简要文字内容，文字内容需概括精炼，不用多余的文字修饰，言简意赅的说明分项内容。点击输入简要文字内容，文字内容需概括精炼，不用多余的文字修饰，言简意赅的说明分项内容。</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0" name="TextBox 3"/>
          <p:cNvSpPr txBox="1"/>
          <p:nvPr/>
        </p:nvSpPr>
        <p:spPr>
          <a:xfrm>
            <a:off x="4511030" y="4597831"/>
            <a:ext cx="6624736" cy="1107996"/>
          </a:xfrm>
          <a:prstGeom prst="rect">
            <a:avLst/>
          </a:prstGeom>
          <a:noFill/>
        </p:spPr>
        <p:txBody>
          <a:bodyPr wrap="square" rtlCol="0">
            <a:spAutoFit/>
          </a:bodyPr>
          <a:lstStyle/>
          <a:p>
            <a:r>
              <a:rPr lang="zh-CN" altLang="en-US" b="1" dirty="0">
                <a:solidFill>
                  <a:schemeClr val="accent1"/>
                </a:solidFill>
                <a:latin typeface="微软雅黑" panose="020B0503020204020204" pitchFamily="34" charset="-122"/>
                <a:ea typeface="微软雅黑" panose="020B0503020204020204" pitchFamily="34" charset="-122"/>
              </a:rPr>
              <a:t>点击输入标题内容</a:t>
            </a:r>
            <a:endParaRPr lang="en-US" altLang="zh-CN" b="1" dirty="0">
              <a:solidFill>
                <a:schemeClr val="accent1"/>
              </a:solidFill>
              <a:latin typeface="微软雅黑" panose="020B0503020204020204" pitchFamily="34" charset="-122"/>
              <a:ea typeface="微软雅黑" panose="020B0503020204020204" pitchFamily="34" charset="-122"/>
            </a:endParaRPr>
          </a:p>
          <a:p>
            <a:pPr algn="just"/>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点击输入简要文字内容，文字内容需概括精炼，不用多余的文字修饰，言简意赅的说明分项内容。点击输入简要文字内容，文字内容需概括精炼，不用多余的文字修饰，言简意赅的说明分项内容。</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cxnSp>
        <p:nvCxnSpPr>
          <p:cNvPr id="31" name="直接连接符 30"/>
          <p:cNvCxnSpPr/>
          <p:nvPr/>
        </p:nvCxnSpPr>
        <p:spPr>
          <a:xfrm flipV="1">
            <a:off x="4446580" y="2635327"/>
            <a:ext cx="6689186" cy="26216"/>
          </a:xfrm>
          <a:prstGeom prst="line">
            <a:avLst/>
          </a:prstGeom>
          <a:noFill/>
          <a:ln w="9525" cap="flat" cmpd="sng" algn="ctr">
            <a:solidFill>
              <a:schemeClr val="bg1">
                <a:lumMod val="50000"/>
              </a:schemeClr>
            </a:solidFill>
            <a:prstDash val="dash"/>
          </a:ln>
          <a:effectLst/>
        </p:spPr>
      </p:cxnSp>
      <p:cxnSp>
        <p:nvCxnSpPr>
          <p:cNvPr id="32" name="直接连接符 31"/>
          <p:cNvCxnSpPr/>
          <p:nvPr/>
        </p:nvCxnSpPr>
        <p:spPr>
          <a:xfrm>
            <a:off x="4446580" y="4376102"/>
            <a:ext cx="6833202" cy="0"/>
          </a:xfrm>
          <a:prstGeom prst="line">
            <a:avLst/>
          </a:prstGeom>
          <a:noFill/>
          <a:ln w="9525" cap="flat" cmpd="sng" algn="ctr">
            <a:solidFill>
              <a:schemeClr val="bg1">
                <a:lumMod val="50000"/>
              </a:schemeClr>
            </a:solidFill>
            <a:prstDash val="dash"/>
          </a:ln>
          <a:effectLst/>
        </p:spPr>
      </p:cxnSp>
      <p:grpSp>
        <p:nvGrpSpPr>
          <p:cNvPr id="33" name="组合 32"/>
          <p:cNvGrpSpPr/>
          <p:nvPr/>
        </p:nvGrpSpPr>
        <p:grpSpPr>
          <a:xfrm>
            <a:off x="3358902" y="1648501"/>
            <a:ext cx="874557" cy="874557"/>
            <a:chOff x="5068579" y="1163938"/>
            <a:chExt cx="555066" cy="555066"/>
          </a:xfrm>
        </p:grpSpPr>
        <p:sp>
          <p:nvSpPr>
            <p:cNvPr id="34" name="椭圆 33"/>
            <p:cNvSpPr/>
            <p:nvPr/>
          </p:nvSpPr>
          <p:spPr>
            <a:xfrm>
              <a:off x="5068579" y="1163938"/>
              <a:ext cx="555066" cy="555066"/>
            </a:xfrm>
            <a:prstGeom prst="ellipse">
              <a:avLst/>
            </a:prstGeom>
            <a:solidFill>
              <a:schemeClr val="accent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i="0" u="none" strike="noStrike" kern="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endParaRPr>
            </a:p>
          </p:txBody>
        </p:sp>
        <p:sp>
          <p:nvSpPr>
            <p:cNvPr id="35" name="Freeform 70"/>
            <p:cNvSpPr>
              <a:spLocks noEditPoints="1"/>
            </p:cNvSpPr>
            <p:nvPr/>
          </p:nvSpPr>
          <p:spPr bwMode="auto">
            <a:xfrm>
              <a:off x="5235099" y="1295926"/>
              <a:ext cx="242524" cy="290241"/>
            </a:xfrm>
            <a:custGeom>
              <a:avLst/>
              <a:gdLst>
                <a:gd name="T0" fmla="*/ 346 w 346"/>
                <a:gd name="T1" fmla="*/ 77 h 414"/>
                <a:gd name="T2" fmla="*/ 345 w 346"/>
                <a:gd name="T3" fmla="*/ 75 h 414"/>
                <a:gd name="T4" fmla="*/ 345 w 346"/>
                <a:gd name="T5" fmla="*/ 74 h 414"/>
                <a:gd name="T6" fmla="*/ 343 w 346"/>
                <a:gd name="T7" fmla="*/ 72 h 414"/>
                <a:gd name="T8" fmla="*/ 273 w 346"/>
                <a:gd name="T9" fmla="*/ 2 h 414"/>
                <a:gd name="T10" fmla="*/ 271 w 346"/>
                <a:gd name="T11" fmla="*/ 0 h 414"/>
                <a:gd name="T12" fmla="*/ 270 w 346"/>
                <a:gd name="T13" fmla="*/ 0 h 414"/>
                <a:gd name="T14" fmla="*/ 268 w 346"/>
                <a:gd name="T15" fmla="*/ 0 h 414"/>
                <a:gd name="T16" fmla="*/ 268 w 346"/>
                <a:gd name="T17" fmla="*/ 0 h 414"/>
                <a:gd name="T18" fmla="*/ 7 w 346"/>
                <a:gd name="T19" fmla="*/ 0 h 414"/>
                <a:gd name="T20" fmla="*/ 0 w 346"/>
                <a:gd name="T21" fmla="*/ 7 h 414"/>
                <a:gd name="T22" fmla="*/ 0 w 346"/>
                <a:gd name="T23" fmla="*/ 407 h 414"/>
                <a:gd name="T24" fmla="*/ 7 w 346"/>
                <a:gd name="T25" fmla="*/ 414 h 414"/>
                <a:gd name="T26" fmla="*/ 338 w 346"/>
                <a:gd name="T27" fmla="*/ 414 h 414"/>
                <a:gd name="T28" fmla="*/ 346 w 346"/>
                <a:gd name="T29" fmla="*/ 407 h 414"/>
                <a:gd name="T30" fmla="*/ 346 w 346"/>
                <a:gd name="T31" fmla="*/ 77 h 414"/>
                <a:gd name="T32" fmla="*/ 346 w 346"/>
                <a:gd name="T33" fmla="*/ 77 h 414"/>
                <a:gd name="T34" fmla="*/ 275 w 346"/>
                <a:gd name="T35" fmla="*/ 25 h 414"/>
                <a:gd name="T36" fmla="*/ 320 w 346"/>
                <a:gd name="T37" fmla="*/ 70 h 414"/>
                <a:gd name="T38" fmla="*/ 275 w 346"/>
                <a:gd name="T39" fmla="*/ 70 h 414"/>
                <a:gd name="T40" fmla="*/ 275 w 346"/>
                <a:gd name="T41" fmla="*/ 25 h 414"/>
                <a:gd name="T42" fmla="*/ 14 w 346"/>
                <a:gd name="T43" fmla="*/ 400 h 414"/>
                <a:gd name="T44" fmla="*/ 14 w 346"/>
                <a:gd name="T45" fmla="*/ 14 h 414"/>
                <a:gd name="T46" fmla="*/ 260 w 346"/>
                <a:gd name="T47" fmla="*/ 14 h 414"/>
                <a:gd name="T48" fmla="*/ 260 w 346"/>
                <a:gd name="T49" fmla="*/ 77 h 414"/>
                <a:gd name="T50" fmla="*/ 268 w 346"/>
                <a:gd name="T51" fmla="*/ 85 h 414"/>
                <a:gd name="T52" fmla="*/ 331 w 346"/>
                <a:gd name="T53" fmla="*/ 85 h 414"/>
                <a:gd name="T54" fmla="*/ 331 w 346"/>
                <a:gd name="T55" fmla="*/ 400 h 414"/>
                <a:gd name="T56" fmla="*/ 14 w 346"/>
                <a:gd name="T57" fmla="*/ 400 h 4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46" h="414">
                  <a:moveTo>
                    <a:pt x="346" y="77"/>
                  </a:moveTo>
                  <a:cubicBezTo>
                    <a:pt x="345" y="76"/>
                    <a:pt x="345" y="76"/>
                    <a:pt x="345" y="75"/>
                  </a:cubicBezTo>
                  <a:cubicBezTo>
                    <a:pt x="345" y="75"/>
                    <a:pt x="345" y="75"/>
                    <a:pt x="345" y="74"/>
                  </a:cubicBezTo>
                  <a:cubicBezTo>
                    <a:pt x="345" y="74"/>
                    <a:pt x="344" y="73"/>
                    <a:pt x="343" y="72"/>
                  </a:cubicBezTo>
                  <a:cubicBezTo>
                    <a:pt x="273" y="2"/>
                    <a:pt x="273" y="2"/>
                    <a:pt x="273" y="2"/>
                  </a:cubicBezTo>
                  <a:cubicBezTo>
                    <a:pt x="272" y="1"/>
                    <a:pt x="272" y="1"/>
                    <a:pt x="271" y="0"/>
                  </a:cubicBezTo>
                  <a:cubicBezTo>
                    <a:pt x="271" y="0"/>
                    <a:pt x="270" y="0"/>
                    <a:pt x="270" y="0"/>
                  </a:cubicBezTo>
                  <a:cubicBezTo>
                    <a:pt x="270" y="0"/>
                    <a:pt x="269" y="0"/>
                    <a:pt x="268" y="0"/>
                  </a:cubicBezTo>
                  <a:cubicBezTo>
                    <a:pt x="268" y="0"/>
                    <a:pt x="268" y="0"/>
                    <a:pt x="268" y="0"/>
                  </a:cubicBezTo>
                  <a:cubicBezTo>
                    <a:pt x="7" y="0"/>
                    <a:pt x="7" y="0"/>
                    <a:pt x="7" y="0"/>
                  </a:cubicBezTo>
                  <a:cubicBezTo>
                    <a:pt x="3" y="0"/>
                    <a:pt x="0" y="3"/>
                    <a:pt x="0" y="7"/>
                  </a:cubicBezTo>
                  <a:cubicBezTo>
                    <a:pt x="0" y="407"/>
                    <a:pt x="0" y="407"/>
                    <a:pt x="0" y="407"/>
                  </a:cubicBezTo>
                  <a:cubicBezTo>
                    <a:pt x="0" y="411"/>
                    <a:pt x="3" y="414"/>
                    <a:pt x="7" y="414"/>
                  </a:cubicBezTo>
                  <a:cubicBezTo>
                    <a:pt x="338" y="414"/>
                    <a:pt x="338" y="414"/>
                    <a:pt x="338" y="414"/>
                  </a:cubicBezTo>
                  <a:cubicBezTo>
                    <a:pt x="342" y="414"/>
                    <a:pt x="346" y="411"/>
                    <a:pt x="346" y="407"/>
                  </a:cubicBezTo>
                  <a:cubicBezTo>
                    <a:pt x="346" y="77"/>
                    <a:pt x="346" y="77"/>
                    <a:pt x="346" y="77"/>
                  </a:cubicBezTo>
                  <a:cubicBezTo>
                    <a:pt x="346" y="77"/>
                    <a:pt x="346" y="77"/>
                    <a:pt x="346" y="77"/>
                  </a:cubicBezTo>
                  <a:close/>
                  <a:moveTo>
                    <a:pt x="275" y="25"/>
                  </a:moveTo>
                  <a:cubicBezTo>
                    <a:pt x="320" y="70"/>
                    <a:pt x="320" y="70"/>
                    <a:pt x="320" y="70"/>
                  </a:cubicBezTo>
                  <a:cubicBezTo>
                    <a:pt x="275" y="70"/>
                    <a:pt x="275" y="70"/>
                    <a:pt x="275" y="70"/>
                  </a:cubicBezTo>
                  <a:lnTo>
                    <a:pt x="275" y="25"/>
                  </a:lnTo>
                  <a:close/>
                  <a:moveTo>
                    <a:pt x="14" y="400"/>
                  </a:moveTo>
                  <a:cubicBezTo>
                    <a:pt x="14" y="14"/>
                    <a:pt x="14" y="14"/>
                    <a:pt x="14" y="14"/>
                  </a:cubicBezTo>
                  <a:cubicBezTo>
                    <a:pt x="260" y="14"/>
                    <a:pt x="260" y="14"/>
                    <a:pt x="260" y="14"/>
                  </a:cubicBezTo>
                  <a:cubicBezTo>
                    <a:pt x="260" y="77"/>
                    <a:pt x="260" y="77"/>
                    <a:pt x="260" y="77"/>
                  </a:cubicBezTo>
                  <a:cubicBezTo>
                    <a:pt x="260" y="81"/>
                    <a:pt x="264" y="85"/>
                    <a:pt x="268" y="85"/>
                  </a:cubicBezTo>
                  <a:cubicBezTo>
                    <a:pt x="331" y="85"/>
                    <a:pt x="331" y="85"/>
                    <a:pt x="331" y="85"/>
                  </a:cubicBezTo>
                  <a:cubicBezTo>
                    <a:pt x="331" y="400"/>
                    <a:pt x="331" y="400"/>
                    <a:pt x="331" y="400"/>
                  </a:cubicBezTo>
                  <a:lnTo>
                    <a:pt x="14" y="400"/>
                  </a:lnTo>
                  <a:close/>
                </a:path>
              </a:pathLst>
            </a:custGeom>
            <a:solidFill>
              <a:srgbClr val="FFFFFF"/>
            </a:solidFill>
            <a:ln>
              <a:noFill/>
            </a:ln>
          </p:spPr>
          <p:txBody>
            <a:bodyPr vert="horz" wrap="square" lIns="68571" tIns="34286" rIns="68571" bIns="34286" numCol="1" anchor="t" anchorCtr="0" compatLnSpc="1"/>
            <a:lstStyle/>
            <a:p>
              <a:endParaRPr lang="en-US">
                <a:latin typeface="微软雅黑" panose="020B0503020204020204" pitchFamily="34" charset="-122"/>
                <a:ea typeface="微软雅黑" panose="020B0503020204020204" pitchFamily="34" charset="-122"/>
              </a:endParaRPr>
            </a:p>
          </p:txBody>
        </p:sp>
      </p:grpSp>
      <p:grpSp>
        <p:nvGrpSpPr>
          <p:cNvPr id="36" name="组合 35"/>
          <p:cNvGrpSpPr/>
          <p:nvPr/>
        </p:nvGrpSpPr>
        <p:grpSpPr>
          <a:xfrm>
            <a:off x="3358956" y="3244642"/>
            <a:ext cx="873509" cy="873509"/>
            <a:chOff x="5068633" y="2251819"/>
            <a:chExt cx="554400" cy="554400"/>
          </a:xfrm>
        </p:grpSpPr>
        <p:sp>
          <p:nvSpPr>
            <p:cNvPr id="37" name="椭圆 36"/>
            <p:cNvSpPr/>
            <p:nvPr/>
          </p:nvSpPr>
          <p:spPr>
            <a:xfrm>
              <a:off x="5068633" y="2251819"/>
              <a:ext cx="554400" cy="554400"/>
            </a:xfrm>
            <a:prstGeom prst="ellipse">
              <a:avLst/>
            </a:prstGeom>
            <a:solidFill>
              <a:schemeClr val="accent3"/>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i="0" u="none" strike="noStrike" kern="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endParaRPr>
            </a:p>
          </p:txBody>
        </p:sp>
        <p:sp>
          <p:nvSpPr>
            <p:cNvPr id="38" name="Freeform 72"/>
            <p:cNvSpPr>
              <a:spLocks noEditPoints="1"/>
            </p:cNvSpPr>
            <p:nvPr/>
          </p:nvSpPr>
          <p:spPr bwMode="auto">
            <a:xfrm>
              <a:off x="5180447" y="2343925"/>
              <a:ext cx="369521" cy="370187"/>
            </a:xfrm>
            <a:custGeom>
              <a:avLst/>
              <a:gdLst>
                <a:gd name="T0" fmla="*/ 337 w 411"/>
                <a:gd name="T1" fmla="*/ 198 h 412"/>
                <a:gd name="T2" fmla="*/ 284 w 411"/>
                <a:gd name="T3" fmla="*/ 220 h 412"/>
                <a:gd name="T4" fmla="*/ 249 w 411"/>
                <a:gd name="T5" fmla="*/ 185 h 412"/>
                <a:gd name="T6" fmla="*/ 283 w 411"/>
                <a:gd name="T7" fmla="*/ 107 h 412"/>
                <a:gd name="T8" fmla="*/ 176 w 411"/>
                <a:gd name="T9" fmla="*/ 0 h 412"/>
                <a:gd name="T10" fmla="*/ 68 w 411"/>
                <a:gd name="T11" fmla="*/ 107 h 412"/>
                <a:gd name="T12" fmla="*/ 116 w 411"/>
                <a:gd name="T13" fmla="*/ 196 h 412"/>
                <a:gd name="T14" fmla="*/ 96 w 411"/>
                <a:gd name="T15" fmla="*/ 266 h 412"/>
                <a:gd name="T16" fmla="*/ 74 w 411"/>
                <a:gd name="T17" fmla="*/ 263 h 412"/>
                <a:gd name="T18" fmla="*/ 0 w 411"/>
                <a:gd name="T19" fmla="*/ 337 h 412"/>
                <a:gd name="T20" fmla="*/ 74 w 411"/>
                <a:gd name="T21" fmla="*/ 412 h 412"/>
                <a:gd name="T22" fmla="*/ 149 w 411"/>
                <a:gd name="T23" fmla="*/ 337 h 412"/>
                <a:gd name="T24" fmla="*/ 110 w 411"/>
                <a:gd name="T25" fmla="*/ 272 h 412"/>
                <a:gd name="T26" fmla="*/ 130 w 411"/>
                <a:gd name="T27" fmla="*/ 204 h 412"/>
                <a:gd name="T28" fmla="*/ 176 w 411"/>
                <a:gd name="T29" fmla="*/ 214 h 412"/>
                <a:gd name="T30" fmla="*/ 238 w 411"/>
                <a:gd name="T31" fmla="*/ 195 h 412"/>
                <a:gd name="T32" fmla="*/ 275 w 411"/>
                <a:gd name="T33" fmla="*/ 232 h 412"/>
                <a:gd name="T34" fmla="*/ 262 w 411"/>
                <a:gd name="T35" fmla="*/ 273 h 412"/>
                <a:gd name="T36" fmla="*/ 337 w 411"/>
                <a:gd name="T37" fmla="*/ 347 h 412"/>
                <a:gd name="T38" fmla="*/ 411 w 411"/>
                <a:gd name="T39" fmla="*/ 273 h 412"/>
                <a:gd name="T40" fmla="*/ 337 w 411"/>
                <a:gd name="T41" fmla="*/ 198 h 412"/>
                <a:gd name="T42" fmla="*/ 134 w 411"/>
                <a:gd name="T43" fmla="*/ 337 h 412"/>
                <a:gd name="T44" fmla="*/ 74 w 411"/>
                <a:gd name="T45" fmla="*/ 397 h 412"/>
                <a:gd name="T46" fmla="*/ 14 w 411"/>
                <a:gd name="T47" fmla="*/ 337 h 412"/>
                <a:gd name="T48" fmla="*/ 74 w 411"/>
                <a:gd name="T49" fmla="*/ 278 h 412"/>
                <a:gd name="T50" fmla="*/ 134 w 411"/>
                <a:gd name="T51" fmla="*/ 337 h 412"/>
                <a:gd name="T52" fmla="*/ 83 w 411"/>
                <a:gd name="T53" fmla="*/ 107 h 412"/>
                <a:gd name="T54" fmla="*/ 176 w 411"/>
                <a:gd name="T55" fmla="*/ 14 h 412"/>
                <a:gd name="T56" fmla="*/ 268 w 411"/>
                <a:gd name="T57" fmla="*/ 107 h 412"/>
                <a:gd name="T58" fmla="*/ 176 w 411"/>
                <a:gd name="T59" fmla="*/ 200 h 412"/>
                <a:gd name="T60" fmla="*/ 83 w 411"/>
                <a:gd name="T61" fmla="*/ 107 h 412"/>
                <a:gd name="T62" fmla="*/ 337 w 411"/>
                <a:gd name="T63" fmla="*/ 332 h 412"/>
                <a:gd name="T64" fmla="*/ 277 w 411"/>
                <a:gd name="T65" fmla="*/ 273 h 412"/>
                <a:gd name="T66" fmla="*/ 337 w 411"/>
                <a:gd name="T67" fmla="*/ 213 h 412"/>
                <a:gd name="T68" fmla="*/ 397 w 411"/>
                <a:gd name="T69" fmla="*/ 273 h 412"/>
                <a:gd name="T70" fmla="*/ 337 w 411"/>
                <a:gd name="T71" fmla="*/ 332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11" h="412">
                  <a:moveTo>
                    <a:pt x="337" y="198"/>
                  </a:moveTo>
                  <a:cubicBezTo>
                    <a:pt x="316" y="198"/>
                    <a:pt x="298" y="206"/>
                    <a:pt x="284" y="220"/>
                  </a:cubicBezTo>
                  <a:cubicBezTo>
                    <a:pt x="249" y="185"/>
                    <a:pt x="249" y="185"/>
                    <a:pt x="249" y="185"/>
                  </a:cubicBezTo>
                  <a:cubicBezTo>
                    <a:pt x="270" y="166"/>
                    <a:pt x="283" y="138"/>
                    <a:pt x="283" y="107"/>
                  </a:cubicBezTo>
                  <a:cubicBezTo>
                    <a:pt x="283" y="48"/>
                    <a:pt x="235" y="0"/>
                    <a:pt x="176" y="0"/>
                  </a:cubicBezTo>
                  <a:cubicBezTo>
                    <a:pt x="117" y="0"/>
                    <a:pt x="68" y="48"/>
                    <a:pt x="68" y="107"/>
                  </a:cubicBezTo>
                  <a:cubicBezTo>
                    <a:pt x="68" y="144"/>
                    <a:pt x="88" y="177"/>
                    <a:pt x="116" y="196"/>
                  </a:cubicBezTo>
                  <a:cubicBezTo>
                    <a:pt x="96" y="266"/>
                    <a:pt x="96" y="266"/>
                    <a:pt x="96" y="266"/>
                  </a:cubicBezTo>
                  <a:cubicBezTo>
                    <a:pt x="89" y="264"/>
                    <a:pt x="82" y="263"/>
                    <a:pt x="74" y="263"/>
                  </a:cubicBezTo>
                  <a:cubicBezTo>
                    <a:pt x="33" y="263"/>
                    <a:pt x="0" y="296"/>
                    <a:pt x="0" y="337"/>
                  </a:cubicBezTo>
                  <a:cubicBezTo>
                    <a:pt x="0" y="378"/>
                    <a:pt x="33" y="412"/>
                    <a:pt x="74" y="412"/>
                  </a:cubicBezTo>
                  <a:cubicBezTo>
                    <a:pt x="115" y="412"/>
                    <a:pt x="149" y="378"/>
                    <a:pt x="149" y="337"/>
                  </a:cubicBezTo>
                  <a:cubicBezTo>
                    <a:pt x="149" y="309"/>
                    <a:pt x="133" y="284"/>
                    <a:pt x="110" y="272"/>
                  </a:cubicBezTo>
                  <a:cubicBezTo>
                    <a:pt x="130" y="204"/>
                    <a:pt x="130" y="204"/>
                    <a:pt x="130" y="204"/>
                  </a:cubicBezTo>
                  <a:cubicBezTo>
                    <a:pt x="144" y="210"/>
                    <a:pt x="159" y="214"/>
                    <a:pt x="176" y="214"/>
                  </a:cubicBezTo>
                  <a:cubicBezTo>
                    <a:pt x="199" y="214"/>
                    <a:pt x="220" y="207"/>
                    <a:pt x="238" y="195"/>
                  </a:cubicBezTo>
                  <a:cubicBezTo>
                    <a:pt x="275" y="232"/>
                    <a:pt x="275" y="232"/>
                    <a:pt x="275" y="232"/>
                  </a:cubicBezTo>
                  <a:cubicBezTo>
                    <a:pt x="267" y="243"/>
                    <a:pt x="262" y="257"/>
                    <a:pt x="262" y="273"/>
                  </a:cubicBezTo>
                  <a:cubicBezTo>
                    <a:pt x="262" y="314"/>
                    <a:pt x="296" y="347"/>
                    <a:pt x="337" y="347"/>
                  </a:cubicBezTo>
                  <a:cubicBezTo>
                    <a:pt x="378" y="347"/>
                    <a:pt x="411" y="314"/>
                    <a:pt x="411" y="273"/>
                  </a:cubicBezTo>
                  <a:cubicBezTo>
                    <a:pt x="411" y="231"/>
                    <a:pt x="378" y="198"/>
                    <a:pt x="337" y="198"/>
                  </a:cubicBezTo>
                  <a:close/>
                  <a:moveTo>
                    <a:pt x="134" y="337"/>
                  </a:moveTo>
                  <a:cubicBezTo>
                    <a:pt x="134" y="370"/>
                    <a:pt x="107" y="397"/>
                    <a:pt x="74" y="397"/>
                  </a:cubicBezTo>
                  <a:cubicBezTo>
                    <a:pt x="41" y="397"/>
                    <a:pt x="14" y="370"/>
                    <a:pt x="14" y="337"/>
                  </a:cubicBezTo>
                  <a:cubicBezTo>
                    <a:pt x="14" y="304"/>
                    <a:pt x="41" y="278"/>
                    <a:pt x="74" y="278"/>
                  </a:cubicBezTo>
                  <a:cubicBezTo>
                    <a:pt x="107" y="278"/>
                    <a:pt x="134" y="304"/>
                    <a:pt x="134" y="337"/>
                  </a:cubicBezTo>
                  <a:close/>
                  <a:moveTo>
                    <a:pt x="83" y="107"/>
                  </a:moveTo>
                  <a:cubicBezTo>
                    <a:pt x="83" y="56"/>
                    <a:pt x="125" y="14"/>
                    <a:pt x="176" y="14"/>
                  </a:cubicBezTo>
                  <a:cubicBezTo>
                    <a:pt x="227" y="14"/>
                    <a:pt x="268" y="56"/>
                    <a:pt x="268" y="107"/>
                  </a:cubicBezTo>
                  <a:cubicBezTo>
                    <a:pt x="268" y="158"/>
                    <a:pt x="227" y="200"/>
                    <a:pt x="176" y="200"/>
                  </a:cubicBezTo>
                  <a:cubicBezTo>
                    <a:pt x="125" y="200"/>
                    <a:pt x="83" y="158"/>
                    <a:pt x="83" y="107"/>
                  </a:cubicBezTo>
                  <a:close/>
                  <a:moveTo>
                    <a:pt x="337" y="332"/>
                  </a:moveTo>
                  <a:cubicBezTo>
                    <a:pt x="304" y="332"/>
                    <a:pt x="277" y="306"/>
                    <a:pt x="277" y="273"/>
                  </a:cubicBezTo>
                  <a:cubicBezTo>
                    <a:pt x="277" y="240"/>
                    <a:pt x="304" y="213"/>
                    <a:pt x="337" y="213"/>
                  </a:cubicBezTo>
                  <a:cubicBezTo>
                    <a:pt x="370" y="213"/>
                    <a:pt x="397" y="240"/>
                    <a:pt x="397" y="273"/>
                  </a:cubicBezTo>
                  <a:cubicBezTo>
                    <a:pt x="397" y="306"/>
                    <a:pt x="370" y="332"/>
                    <a:pt x="337" y="332"/>
                  </a:cubicBezTo>
                  <a:close/>
                </a:path>
              </a:pathLst>
            </a:custGeom>
            <a:solidFill>
              <a:srgbClr val="FFFFFF"/>
            </a:solidFill>
            <a:ln>
              <a:noFill/>
            </a:ln>
          </p:spPr>
          <p:txBody>
            <a:bodyPr vert="horz" wrap="square" lIns="68571" tIns="34286" rIns="68571" bIns="34286" numCol="1" anchor="t" anchorCtr="0" compatLnSpc="1"/>
            <a:lstStyle/>
            <a:p>
              <a:endParaRPr lang="en-US">
                <a:latin typeface="微软雅黑" panose="020B0503020204020204" pitchFamily="34" charset="-122"/>
                <a:ea typeface="微软雅黑" panose="020B0503020204020204" pitchFamily="34" charset="-122"/>
              </a:endParaRPr>
            </a:p>
          </p:txBody>
        </p:sp>
      </p:grpSp>
      <p:cxnSp>
        <p:nvCxnSpPr>
          <p:cNvPr id="39" name="直接连接符 38"/>
          <p:cNvCxnSpPr/>
          <p:nvPr/>
        </p:nvCxnSpPr>
        <p:spPr>
          <a:xfrm>
            <a:off x="4446580" y="5788788"/>
            <a:ext cx="6833202" cy="0"/>
          </a:xfrm>
          <a:prstGeom prst="line">
            <a:avLst/>
          </a:prstGeom>
          <a:noFill/>
          <a:ln w="9525" cap="flat" cmpd="sng" algn="ctr">
            <a:solidFill>
              <a:schemeClr val="bg1">
                <a:lumMod val="50000"/>
              </a:schemeClr>
            </a:solidFill>
            <a:prstDash val="dash"/>
          </a:ln>
          <a:effectLst/>
        </p:spPr>
      </p:cxnSp>
      <p:grpSp>
        <p:nvGrpSpPr>
          <p:cNvPr id="40" name="组合 39"/>
          <p:cNvGrpSpPr/>
          <p:nvPr/>
        </p:nvGrpSpPr>
        <p:grpSpPr>
          <a:xfrm>
            <a:off x="1201837" y="1546825"/>
            <a:ext cx="1865711" cy="4573916"/>
            <a:chOff x="10256838" y="1484313"/>
            <a:chExt cx="1163638" cy="2852737"/>
          </a:xfrm>
        </p:grpSpPr>
        <p:sp>
          <p:nvSpPr>
            <p:cNvPr id="41" name="Freeform 33"/>
            <p:cNvSpPr/>
            <p:nvPr/>
          </p:nvSpPr>
          <p:spPr bwMode="auto">
            <a:xfrm>
              <a:off x="10591801" y="1736725"/>
              <a:ext cx="188913" cy="273050"/>
            </a:xfrm>
            <a:custGeom>
              <a:avLst/>
              <a:gdLst>
                <a:gd name="T0" fmla="*/ 0 w 132"/>
                <a:gd name="T1" fmla="*/ 83 h 190"/>
                <a:gd name="T2" fmla="*/ 5 w 132"/>
                <a:gd name="T3" fmla="*/ 7 h 190"/>
                <a:gd name="T4" fmla="*/ 90 w 132"/>
                <a:gd name="T5" fmla="*/ 44 h 190"/>
                <a:gd name="T6" fmla="*/ 124 w 132"/>
                <a:gd name="T7" fmla="*/ 131 h 190"/>
                <a:gd name="T8" fmla="*/ 62 w 132"/>
                <a:gd name="T9" fmla="*/ 190 h 190"/>
                <a:gd name="T10" fmla="*/ 0 w 132"/>
                <a:gd name="T11" fmla="*/ 83 h 190"/>
              </a:gdLst>
              <a:ahLst/>
              <a:cxnLst>
                <a:cxn ang="0">
                  <a:pos x="T0" y="T1"/>
                </a:cxn>
                <a:cxn ang="0">
                  <a:pos x="T2" y="T3"/>
                </a:cxn>
                <a:cxn ang="0">
                  <a:pos x="T4" y="T5"/>
                </a:cxn>
                <a:cxn ang="0">
                  <a:pos x="T6" y="T7"/>
                </a:cxn>
                <a:cxn ang="0">
                  <a:pos x="T8" y="T9"/>
                </a:cxn>
                <a:cxn ang="0">
                  <a:pos x="T10" y="T11"/>
                </a:cxn>
              </a:cxnLst>
              <a:rect l="0" t="0" r="r" b="b"/>
              <a:pathLst>
                <a:path w="132" h="190">
                  <a:moveTo>
                    <a:pt x="0" y="83"/>
                  </a:moveTo>
                  <a:cubicBezTo>
                    <a:pt x="0" y="83"/>
                    <a:pt x="5" y="15"/>
                    <a:pt x="5" y="7"/>
                  </a:cubicBezTo>
                  <a:cubicBezTo>
                    <a:pt x="5" y="0"/>
                    <a:pt x="90" y="44"/>
                    <a:pt x="90" y="44"/>
                  </a:cubicBezTo>
                  <a:cubicBezTo>
                    <a:pt x="90" y="44"/>
                    <a:pt x="116" y="103"/>
                    <a:pt x="124" y="131"/>
                  </a:cubicBezTo>
                  <a:cubicBezTo>
                    <a:pt x="132" y="159"/>
                    <a:pt x="62" y="190"/>
                    <a:pt x="62" y="190"/>
                  </a:cubicBezTo>
                  <a:lnTo>
                    <a:pt x="0" y="83"/>
                  </a:lnTo>
                  <a:close/>
                </a:path>
              </a:pathLst>
            </a:custGeom>
            <a:solidFill>
              <a:srgbClr val="C68C5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2" name="Freeform 34"/>
            <p:cNvSpPr/>
            <p:nvPr/>
          </p:nvSpPr>
          <p:spPr bwMode="auto">
            <a:xfrm>
              <a:off x="10456863" y="4075113"/>
              <a:ext cx="282575" cy="261937"/>
            </a:xfrm>
            <a:custGeom>
              <a:avLst/>
              <a:gdLst>
                <a:gd name="T0" fmla="*/ 27 w 196"/>
                <a:gd name="T1" fmla="*/ 16 h 182"/>
                <a:gd name="T2" fmla="*/ 16 w 196"/>
                <a:gd name="T3" fmla="*/ 102 h 182"/>
                <a:gd name="T4" fmla="*/ 11 w 196"/>
                <a:gd name="T5" fmla="*/ 126 h 182"/>
                <a:gd name="T6" fmla="*/ 38 w 196"/>
                <a:gd name="T7" fmla="*/ 126 h 182"/>
                <a:gd name="T8" fmla="*/ 129 w 196"/>
                <a:gd name="T9" fmla="*/ 174 h 182"/>
                <a:gd name="T10" fmla="*/ 196 w 196"/>
                <a:gd name="T11" fmla="*/ 153 h 182"/>
                <a:gd name="T12" fmla="*/ 161 w 196"/>
                <a:gd name="T13" fmla="*/ 96 h 182"/>
                <a:gd name="T14" fmla="*/ 121 w 196"/>
                <a:gd name="T15" fmla="*/ 16 h 182"/>
                <a:gd name="T16" fmla="*/ 27 w 196"/>
                <a:gd name="T17" fmla="*/ 16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6" h="182">
                  <a:moveTo>
                    <a:pt x="27" y="16"/>
                  </a:moveTo>
                  <a:cubicBezTo>
                    <a:pt x="27" y="16"/>
                    <a:pt x="0" y="81"/>
                    <a:pt x="16" y="102"/>
                  </a:cubicBezTo>
                  <a:lnTo>
                    <a:pt x="11" y="126"/>
                  </a:lnTo>
                  <a:lnTo>
                    <a:pt x="38" y="126"/>
                  </a:lnTo>
                  <a:cubicBezTo>
                    <a:pt x="38" y="126"/>
                    <a:pt x="46" y="182"/>
                    <a:pt x="129" y="174"/>
                  </a:cubicBezTo>
                  <a:lnTo>
                    <a:pt x="196" y="153"/>
                  </a:lnTo>
                  <a:cubicBezTo>
                    <a:pt x="196" y="153"/>
                    <a:pt x="166" y="103"/>
                    <a:pt x="161" y="96"/>
                  </a:cubicBezTo>
                  <a:cubicBezTo>
                    <a:pt x="156" y="89"/>
                    <a:pt x="124" y="33"/>
                    <a:pt x="121" y="16"/>
                  </a:cubicBezTo>
                  <a:cubicBezTo>
                    <a:pt x="118" y="0"/>
                    <a:pt x="27" y="16"/>
                    <a:pt x="27" y="16"/>
                  </a:cubicBezTo>
                  <a:close/>
                </a:path>
              </a:pathLst>
            </a:custGeom>
            <a:solidFill>
              <a:srgbClr val="2E2C2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3" name="Freeform 35"/>
            <p:cNvSpPr/>
            <p:nvPr/>
          </p:nvSpPr>
          <p:spPr bwMode="auto">
            <a:xfrm>
              <a:off x="11185526" y="2214563"/>
              <a:ext cx="234950" cy="152400"/>
            </a:xfrm>
            <a:custGeom>
              <a:avLst/>
              <a:gdLst>
                <a:gd name="T0" fmla="*/ 29 w 163"/>
                <a:gd name="T1" fmla="*/ 101 h 106"/>
                <a:gd name="T2" fmla="*/ 91 w 163"/>
                <a:gd name="T3" fmla="*/ 101 h 106"/>
                <a:gd name="T4" fmla="*/ 163 w 163"/>
                <a:gd name="T5" fmla="*/ 61 h 106"/>
                <a:gd name="T6" fmla="*/ 163 w 163"/>
                <a:gd name="T7" fmla="*/ 40 h 106"/>
                <a:gd name="T8" fmla="*/ 120 w 163"/>
                <a:gd name="T9" fmla="*/ 40 h 106"/>
                <a:gd name="T10" fmla="*/ 62 w 163"/>
                <a:gd name="T11" fmla="*/ 48 h 106"/>
                <a:gd name="T12" fmla="*/ 48 w 163"/>
                <a:gd name="T13" fmla="*/ 35 h 106"/>
                <a:gd name="T14" fmla="*/ 56 w 163"/>
                <a:gd name="T15" fmla="*/ 7 h 106"/>
                <a:gd name="T16" fmla="*/ 29 w 163"/>
                <a:gd name="T17" fmla="*/ 42 h 106"/>
                <a:gd name="T18" fmla="*/ 0 w 163"/>
                <a:gd name="T19" fmla="*/ 69 h 106"/>
                <a:gd name="T20" fmla="*/ 29 w 163"/>
                <a:gd name="T21" fmla="*/ 101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3" h="106">
                  <a:moveTo>
                    <a:pt x="29" y="101"/>
                  </a:moveTo>
                  <a:cubicBezTo>
                    <a:pt x="29" y="101"/>
                    <a:pt x="80" y="106"/>
                    <a:pt x="91" y="101"/>
                  </a:cubicBezTo>
                  <a:cubicBezTo>
                    <a:pt x="102" y="96"/>
                    <a:pt x="163" y="61"/>
                    <a:pt x="163" y="61"/>
                  </a:cubicBezTo>
                  <a:lnTo>
                    <a:pt x="163" y="40"/>
                  </a:lnTo>
                  <a:cubicBezTo>
                    <a:pt x="163" y="40"/>
                    <a:pt x="131" y="29"/>
                    <a:pt x="120" y="40"/>
                  </a:cubicBezTo>
                  <a:cubicBezTo>
                    <a:pt x="120" y="40"/>
                    <a:pt x="72" y="48"/>
                    <a:pt x="62" y="48"/>
                  </a:cubicBezTo>
                  <a:lnTo>
                    <a:pt x="48" y="35"/>
                  </a:lnTo>
                  <a:cubicBezTo>
                    <a:pt x="48" y="35"/>
                    <a:pt x="64" y="16"/>
                    <a:pt x="56" y="7"/>
                  </a:cubicBezTo>
                  <a:cubicBezTo>
                    <a:pt x="48" y="0"/>
                    <a:pt x="29" y="42"/>
                    <a:pt x="29" y="42"/>
                  </a:cubicBezTo>
                  <a:lnTo>
                    <a:pt x="0" y="69"/>
                  </a:lnTo>
                  <a:lnTo>
                    <a:pt x="29" y="101"/>
                  </a:lnTo>
                  <a:close/>
                </a:path>
              </a:pathLst>
            </a:custGeom>
            <a:solidFill>
              <a:srgbClr val="EAAD6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4" name="Freeform 36"/>
            <p:cNvSpPr/>
            <p:nvPr/>
          </p:nvSpPr>
          <p:spPr bwMode="auto">
            <a:xfrm>
              <a:off x="10599738" y="4027488"/>
              <a:ext cx="347663" cy="182562"/>
            </a:xfrm>
            <a:custGeom>
              <a:avLst/>
              <a:gdLst>
                <a:gd name="T0" fmla="*/ 22 w 241"/>
                <a:gd name="T1" fmla="*/ 99 h 127"/>
                <a:gd name="T2" fmla="*/ 118 w 241"/>
                <a:gd name="T3" fmla="*/ 126 h 127"/>
                <a:gd name="T4" fmla="*/ 228 w 241"/>
                <a:gd name="T5" fmla="*/ 126 h 127"/>
                <a:gd name="T6" fmla="*/ 201 w 241"/>
                <a:gd name="T7" fmla="*/ 99 h 127"/>
                <a:gd name="T8" fmla="*/ 126 w 241"/>
                <a:gd name="T9" fmla="*/ 72 h 127"/>
                <a:gd name="T10" fmla="*/ 57 w 241"/>
                <a:gd name="T11" fmla="*/ 0 h 127"/>
                <a:gd name="T12" fmla="*/ 5 w 241"/>
                <a:gd name="T13" fmla="*/ 10 h 127"/>
                <a:gd name="T14" fmla="*/ 22 w 241"/>
                <a:gd name="T15" fmla="*/ 99 h 1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1" h="127">
                  <a:moveTo>
                    <a:pt x="22" y="99"/>
                  </a:moveTo>
                  <a:cubicBezTo>
                    <a:pt x="22" y="99"/>
                    <a:pt x="75" y="127"/>
                    <a:pt x="118" y="126"/>
                  </a:cubicBezTo>
                  <a:lnTo>
                    <a:pt x="228" y="126"/>
                  </a:lnTo>
                  <a:cubicBezTo>
                    <a:pt x="228" y="126"/>
                    <a:pt x="241" y="99"/>
                    <a:pt x="201" y="99"/>
                  </a:cubicBezTo>
                  <a:cubicBezTo>
                    <a:pt x="201" y="99"/>
                    <a:pt x="168" y="99"/>
                    <a:pt x="126" y="72"/>
                  </a:cubicBezTo>
                  <a:cubicBezTo>
                    <a:pt x="83" y="45"/>
                    <a:pt x="57" y="0"/>
                    <a:pt x="57" y="0"/>
                  </a:cubicBezTo>
                  <a:lnTo>
                    <a:pt x="5" y="10"/>
                  </a:lnTo>
                  <a:cubicBezTo>
                    <a:pt x="5" y="10"/>
                    <a:pt x="0" y="69"/>
                    <a:pt x="22" y="99"/>
                  </a:cubicBezTo>
                  <a:close/>
                </a:path>
              </a:pathLst>
            </a:custGeom>
            <a:solidFill>
              <a:srgbClr val="2E2C2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5" name="Freeform 37"/>
            <p:cNvSpPr/>
            <p:nvPr/>
          </p:nvSpPr>
          <p:spPr bwMode="auto">
            <a:xfrm>
              <a:off x="10563226" y="2703513"/>
              <a:ext cx="322263" cy="1371600"/>
            </a:xfrm>
            <a:custGeom>
              <a:avLst/>
              <a:gdLst>
                <a:gd name="T0" fmla="*/ 20 w 224"/>
                <a:gd name="T1" fmla="*/ 954 h 954"/>
                <a:gd name="T2" fmla="*/ 91 w 224"/>
                <a:gd name="T3" fmla="*/ 933 h 954"/>
                <a:gd name="T4" fmla="*/ 91 w 224"/>
                <a:gd name="T5" fmla="*/ 901 h 954"/>
                <a:gd name="T6" fmla="*/ 75 w 224"/>
                <a:gd name="T7" fmla="*/ 873 h 954"/>
                <a:gd name="T8" fmla="*/ 84 w 224"/>
                <a:gd name="T9" fmla="*/ 842 h 954"/>
                <a:gd name="T10" fmla="*/ 70 w 224"/>
                <a:gd name="T11" fmla="*/ 816 h 954"/>
                <a:gd name="T12" fmla="*/ 94 w 224"/>
                <a:gd name="T13" fmla="*/ 796 h 954"/>
                <a:gd name="T14" fmla="*/ 81 w 224"/>
                <a:gd name="T15" fmla="*/ 750 h 954"/>
                <a:gd name="T16" fmla="*/ 94 w 224"/>
                <a:gd name="T17" fmla="*/ 668 h 954"/>
                <a:gd name="T18" fmla="*/ 103 w 224"/>
                <a:gd name="T19" fmla="*/ 613 h 954"/>
                <a:gd name="T20" fmla="*/ 101 w 224"/>
                <a:gd name="T21" fmla="*/ 605 h 954"/>
                <a:gd name="T22" fmla="*/ 132 w 224"/>
                <a:gd name="T23" fmla="*/ 580 h 954"/>
                <a:gd name="T24" fmla="*/ 123 w 224"/>
                <a:gd name="T25" fmla="*/ 545 h 954"/>
                <a:gd name="T26" fmla="*/ 143 w 224"/>
                <a:gd name="T27" fmla="*/ 503 h 954"/>
                <a:gd name="T28" fmla="*/ 213 w 224"/>
                <a:gd name="T29" fmla="*/ 156 h 954"/>
                <a:gd name="T30" fmla="*/ 214 w 224"/>
                <a:gd name="T31" fmla="*/ 0 h 954"/>
                <a:gd name="T32" fmla="*/ 143 w 224"/>
                <a:gd name="T33" fmla="*/ 18 h 954"/>
                <a:gd name="T34" fmla="*/ 101 w 224"/>
                <a:gd name="T35" fmla="*/ 66 h 954"/>
                <a:gd name="T36" fmla="*/ 31 w 224"/>
                <a:gd name="T37" fmla="*/ 279 h 954"/>
                <a:gd name="T38" fmla="*/ 40 w 224"/>
                <a:gd name="T39" fmla="*/ 477 h 954"/>
                <a:gd name="T40" fmla="*/ 7 w 224"/>
                <a:gd name="T41" fmla="*/ 640 h 954"/>
                <a:gd name="T42" fmla="*/ 7 w 224"/>
                <a:gd name="T43" fmla="*/ 879 h 954"/>
                <a:gd name="T44" fmla="*/ 20 w 224"/>
                <a:gd name="T45" fmla="*/ 954 h 9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24" h="954">
                  <a:moveTo>
                    <a:pt x="20" y="954"/>
                  </a:moveTo>
                  <a:lnTo>
                    <a:pt x="91" y="933"/>
                  </a:lnTo>
                  <a:cubicBezTo>
                    <a:pt x="91" y="933"/>
                    <a:pt x="97" y="908"/>
                    <a:pt x="91" y="901"/>
                  </a:cubicBezTo>
                  <a:cubicBezTo>
                    <a:pt x="86" y="895"/>
                    <a:pt x="75" y="873"/>
                    <a:pt x="75" y="873"/>
                  </a:cubicBezTo>
                  <a:cubicBezTo>
                    <a:pt x="75" y="873"/>
                    <a:pt x="90" y="855"/>
                    <a:pt x="84" y="842"/>
                  </a:cubicBezTo>
                  <a:cubicBezTo>
                    <a:pt x="77" y="829"/>
                    <a:pt x="70" y="816"/>
                    <a:pt x="70" y="816"/>
                  </a:cubicBezTo>
                  <a:lnTo>
                    <a:pt x="94" y="796"/>
                  </a:lnTo>
                  <a:cubicBezTo>
                    <a:pt x="94" y="796"/>
                    <a:pt x="79" y="761"/>
                    <a:pt x="81" y="750"/>
                  </a:cubicBezTo>
                  <a:cubicBezTo>
                    <a:pt x="84" y="739"/>
                    <a:pt x="94" y="668"/>
                    <a:pt x="94" y="668"/>
                  </a:cubicBezTo>
                  <a:cubicBezTo>
                    <a:pt x="94" y="668"/>
                    <a:pt x="106" y="622"/>
                    <a:pt x="103" y="613"/>
                  </a:cubicBezTo>
                  <a:lnTo>
                    <a:pt x="101" y="605"/>
                  </a:lnTo>
                  <a:lnTo>
                    <a:pt x="132" y="580"/>
                  </a:lnTo>
                  <a:lnTo>
                    <a:pt x="123" y="545"/>
                  </a:lnTo>
                  <a:lnTo>
                    <a:pt x="143" y="503"/>
                  </a:lnTo>
                  <a:cubicBezTo>
                    <a:pt x="143" y="503"/>
                    <a:pt x="224" y="174"/>
                    <a:pt x="213" y="156"/>
                  </a:cubicBezTo>
                  <a:cubicBezTo>
                    <a:pt x="202" y="139"/>
                    <a:pt x="214" y="0"/>
                    <a:pt x="214" y="0"/>
                  </a:cubicBezTo>
                  <a:lnTo>
                    <a:pt x="143" y="18"/>
                  </a:lnTo>
                  <a:cubicBezTo>
                    <a:pt x="143" y="18"/>
                    <a:pt x="103" y="53"/>
                    <a:pt x="101" y="66"/>
                  </a:cubicBezTo>
                  <a:cubicBezTo>
                    <a:pt x="99" y="79"/>
                    <a:pt x="31" y="279"/>
                    <a:pt x="31" y="279"/>
                  </a:cubicBezTo>
                  <a:lnTo>
                    <a:pt x="40" y="477"/>
                  </a:lnTo>
                  <a:lnTo>
                    <a:pt x="7" y="640"/>
                  </a:lnTo>
                  <a:cubicBezTo>
                    <a:pt x="7" y="640"/>
                    <a:pt x="13" y="873"/>
                    <a:pt x="7" y="879"/>
                  </a:cubicBezTo>
                  <a:cubicBezTo>
                    <a:pt x="0" y="886"/>
                    <a:pt x="20" y="954"/>
                    <a:pt x="20" y="954"/>
                  </a:cubicBezTo>
                  <a:close/>
                </a:path>
              </a:pathLst>
            </a:custGeom>
            <a:solidFill>
              <a:srgbClr val="38383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6" name="Freeform 38"/>
            <p:cNvSpPr/>
            <p:nvPr/>
          </p:nvSpPr>
          <p:spPr bwMode="auto">
            <a:xfrm>
              <a:off x="10563226" y="2703513"/>
              <a:ext cx="307975" cy="1371600"/>
            </a:xfrm>
            <a:custGeom>
              <a:avLst/>
              <a:gdLst>
                <a:gd name="T0" fmla="*/ 214 w 214"/>
                <a:gd name="T1" fmla="*/ 0 h 954"/>
                <a:gd name="T2" fmla="*/ 143 w 214"/>
                <a:gd name="T3" fmla="*/ 18 h 954"/>
                <a:gd name="T4" fmla="*/ 101 w 214"/>
                <a:gd name="T5" fmla="*/ 66 h 954"/>
                <a:gd name="T6" fmla="*/ 31 w 214"/>
                <a:gd name="T7" fmla="*/ 279 h 954"/>
                <a:gd name="T8" fmla="*/ 40 w 214"/>
                <a:gd name="T9" fmla="*/ 477 h 954"/>
                <a:gd name="T10" fmla="*/ 7 w 214"/>
                <a:gd name="T11" fmla="*/ 640 h 954"/>
                <a:gd name="T12" fmla="*/ 7 w 214"/>
                <a:gd name="T13" fmla="*/ 879 h 954"/>
                <a:gd name="T14" fmla="*/ 20 w 214"/>
                <a:gd name="T15" fmla="*/ 954 h 954"/>
                <a:gd name="T16" fmla="*/ 91 w 214"/>
                <a:gd name="T17" fmla="*/ 933 h 954"/>
                <a:gd name="T18" fmla="*/ 93 w 214"/>
                <a:gd name="T19" fmla="*/ 919 h 954"/>
                <a:gd name="T20" fmla="*/ 62 w 214"/>
                <a:gd name="T21" fmla="*/ 887 h 954"/>
                <a:gd name="T22" fmla="*/ 76 w 214"/>
                <a:gd name="T23" fmla="*/ 875 h 954"/>
                <a:gd name="T24" fmla="*/ 75 w 214"/>
                <a:gd name="T25" fmla="*/ 873 h 954"/>
                <a:gd name="T26" fmla="*/ 85 w 214"/>
                <a:gd name="T27" fmla="*/ 854 h 954"/>
                <a:gd name="T28" fmla="*/ 55 w 214"/>
                <a:gd name="T29" fmla="*/ 810 h 954"/>
                <a:gd name="T30" fmla="*/ 73 w 214"/>
                <a:gd name="T31" fmla="*/ 814 h 954"/>
                <a:gd name="T32" fmla="*/ 94 w 214"/>
                <a:gd name="T33" fmla="*/ 796 h 954"/>
                <a:gd name="T34" fmla="*/ 93 w 214"/>
                <a:gd name="T35" fmla="*/ 794 h 954"/>
                <a:gd name="T36" fmla="*/ 55 w 214"/>
                <a:gd name="T37" fmla="*/ 773 h 954"/>
                <a:gd name="T38" fmla="*/ 40 w 214"/>
                <a:gd name="T39" fmla="*/ 716 h 954"/>
                <a:gd name="T40" fmla="*/ 82 w 214"/>
                <a:gd name="T41" fmla="*/ 757 h 954"/>
                <a:gd name="T42" fmla="*/ 66 w 214"/>
                <a:gd name="T43" fmla="*/ 675 h 954"/>
                <a:gd name="T44" fmla="*/ 87 w 214"/>
                <a:gd name="T45" fmla="*/ 714 h 954"/>
                <a:gd name="T46" fmla="*/ 93 w 214"/>
                <a:gd name="T47" fmla="*/ 671 h 954"/>
                <a:gd name="T48" fmla="*/ 66 w 214"/>
                <a:gd name="T49" fmla="*/ 608 h 954"/>
                <a:gd name="T50" fmla="*/ 78 w 214"/>
                <a:gd name="T51" fmla="*/ 558 h 954"/>
                <a:gd name="T52" fmla="*/ 106 w 214"/>
                <a:gd name="T53" fmla="*/ 600 h 954"/>
                <a:gd name="T54" fmla="*/ 132 w 214"/>
                <a:gd name="T55" fmla="*/ 580 h 954"/>
                <a:gd name="T56" fmla="*/ 78 w 214"/>
                <a:gd name="T57" fmla="*/ 519 h 954"/>
                <a:gd name="T58" fmla="*/ 93 w 214"/>
                <a:gd name="T59" fmla="*/ 491 h 954"/>
                <a:gd name="T60" fmla="*/ 140 w 214"/>
                <a:gd name="T61" fmla="*/ 510 h 954"/>
                <a:gd name="T62" fmla="*/ 143 w 214"/>
                <a:gd name="T63" fmla="*/ 504 h 954"/>
                <a:gd name="T64" fmla="*/ 94 w 214"/>
                <a:gd name="T65" fmla="*/ 448 h 954"/>
                <a:gd name="T66" fmla="*/ 143 w 214"/>
                <a:gd name="T67" fmla="*/ 295 h 954"/>
                <a:gd name="T68" fmla="*/ 212 w 214"/>
                <a:gd name="T69" fmla="*/ 153 h 954"/>
                <a:gd name="T70" fmla="*/ 214 w 214"/>
                <a:gd name="T71" fmla="*/ 0 h 9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14" h="954">
                  <a:moveTo>
                    <a:pt x="214" y="0"/>
                  </a:moveTo>
                  <a:lnTo>
                    <a:pt x="143" y="18"/>
                  </a:lnTo>
                  <a:cubicBezTo>
                    <a:pt x="143" y="18"/>
                    <a:pt x="103" y="53"/>
                    <a:pt x="101" y="66"/>
                  </a:cubicBezTo>
                  <a:cubicBezTo>
                    <a:pt x="99" y="79"/>
                    <a:pt x="31" y="279"/>
                    <a:pt x="31" y="279"/>
                  </a:cubicBezTo>
                  <a:lnTo>
                    <a:pt x="40" y="477"/>
                  </a:lnTo>
                  <a:lnTo>
                    <a:pt x="7" y="640"/>
                  </a:lnTo>
                  <a:cubicBezTo>
                    <a:pt x="7" y="640"/>
                    <a:pt x="13" y="873"/>
                    <a:pt x="7" y="879"/>
                  </a:cubicBezTo>
                  <a:cubicBezTo>
                    <a:pt x="0" y="886"/>
                    <a:pt x="20" y="954"/>
                    <a:pt x="20" y="954"/>
                  </a:cubicBezTo>
                  <a:lnTo>
                    <a:pt x="91" y="933"/>
                  </a:lnTo>
                  <a:cubicBezTo>
                    <a:pt x="91" y="933"/>
                    <a:pt x="93" y="926"/>
                    <a:pt x="93" y="919"/>
                  </a:cubicBezTo>
                  <a:cubicBezTo>
                    <a:pt x="72" y="906"/>
                    <a:pt x="54" y="893"/>
                    <a:pt x="62" y="887"/>
                  </a:cubicBezTo>
                  <a:cubicBezTo>
                    <a:pt x="66" y="884"/>
                    <a:pt x="71" y="880"/>
                    <a:pt x="76" y="875"/>
                  </a:cubicBezTo>
                  <a:cubicBezTo>
                    <a:pt x="75" y="874"/>
                    <a:pt x="75" y="873"/>
                    <a:pt x="75" y="873"/>
                  </a:cubicBezTo>
                  <a:cubicBezTo>
                    <a:pt x="75" y="873"/>
                    <a:pt x="83" y="864"/>
                    <a:pt x="85" y="854"/>
                  </a:cubicBezTo>
                  <a:cubicBezTo>
                    <a:pt x="29" y="866"/>
                    <a:pt x="55" y="810"/>
                    <a:pt x="55" y="810"/>
                  </a:cubicBezTo>
                  <a:cubicBezTo>
                    <a:pt x="58" y="811"/>
                    <a:pt x="65" y="813"/>
                    <a:pt x="73" y="814"/>
                  </a:cubicBezTo>
                  <a:lnTo>
                    <a:pt x="94" y="796"/>
                  </a:lnTo>
                  <a:cubicBezTo>
                    <a:pt x="94" y="796"/>
                    <a:pt x="93" y="795"/>
                    <a:pt x="93" y="794"/>
                  </a:cubicBezTo>
                  <a:cubicBezTo>
                    <a:pt x="78" y="788"/>
                    <a:pt x="62" y="781"/>
                    <a:pt x="55" y="773"/>
                  </a:cubicBezTo>
                  <a:cubicBezTo>
                    <a:pt x="39" y="757"/>
                    <a:pt x="40" y="716"/>
                    <a:pt x="40" y="716"/>
                  </a:cubicBezTo>
                  <a:cubicBezTo>
                    <a:pt x="49" y="739"/>
                    <a:pt x="82" y="757"/>
                    <a:pt x="82" y="757"/>
                  </a:cubicBezTo>
                  <a:lnTo>
                    <a:pt x="66" y="675"/>
                  </a:lnTo>
                  <a:lnTo>
                    <a:pt x="87" y="714"/>
                  </a:lnTo>
                  <a:cubicBezTo>
                    <a:pt x="90" y="696"/>
                    <a:pt x="92" y="677"/>
                    <a:pt x="93" y="671"/>
                  </a:cubicBezTo>
                  <a:cubicBezTo>
                    <a:pt x="81" y="645"/>
                    <a:pt x="69" y="618"/>
                    <a:pt x="66" y="608"/>
                  </a:cubicBezTo>
                  <a:cubicBezTo>
                    <a:pt x="62" y="588"/>
                    <a:pt x="78" y="558"/>
                    <a:pt x="78" y="558"/>
                  </a:cubicBezTo>
                  <a:cubicBezTo>
                    <a:pt x="85" y="576"/>
                    <a:pt x="96" y="590"/>
                    <a:pt x="106" y="600"/>
                  </a:cubicBezTo>
                  <a:lnTo>
                    <a:pt x="132" y="580"/>
                  </a:lnTo>
                  <a:lnTo>
                    <a:pt x="78" y="519"/>
                  </a:lnTo>
                  <a:lnTo>
                    <a:pt x="93" y="491"/>
                  </a:lnTo>
                  <a:cubicBezTo>
                    <a:pt x="102" y="488"/>
                    <a:pt x="125" y="500"/>
                    <a:pt x="140" y="510"/>
                  </a:cubicBezTo>
                  <a:lnTo>
                    <a:pt x="143" y="504"/>
                  </a:lnTo>
                  <a:lnTo>
                    <a:pt x="94" y="448"/>
                  </a:lnTo>
                  <a:cubicBezTo>
                    <a:pt x="85" y="416"/>
                    <a:pt x="133" y="318"/>
                    <a:pt x="143" y="295"/>
                  </a:cubicBezTo>
                  <a:cubicBezTo>
                    <a:pt x="149" y="282"/>
                    <a:pt x="183" y="213"/>
                    <a:pt x="212" y="153"/>
                  </a:cubicBezTo>
                  <a:cubicBezTo>
                    <a:pt x="203" y="125"/>
                    <a:pt x="214" y="0"/>
                    <a:pt x="214" y="0"/>
                  </a:cubicBezTo>
                  <a:close/>
                </a:path>
              </a:pathLst>
            </a:custGeom>
            <a:solidFill>
              <a:srgbClr val="2E2C2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7" name="Freeform 39"/>
            <p:cNvSpPr/>
            <p:nvPr/>
          </p:nvSpPr>
          <p:spPr bwMode="auto">
            <a:xfrm>
              <a:off x="10394951" y="2676525"/>
              <a:ext cx="438150" cy="1462087"/>
            </a:xfrm>
            <a:custGeom>
              <a:avLst/>
              <a:gdLst>
                <a:gd name="T0" fmla="*/ 35 w 304"/>
                <a:gd name="T1" fmla="*/ 865 h 1016"/>
                <a:gd name="T2" fmla="*/ 61 w 304"/>
                <a:gd name="T3" fmla="*/ 1016 h 1016"/>
                <a:gd name="T4" fmla="*/ 121 w 304"/>
                <a:gd name="T5" fmla="*/ 1016 h 1016"/>
                <a:gd name="T6" fmla="*/ 164 w 304"/>
                <a:gd name="T7" fmla="*/ 988 h 1016"/>
                <a:gd name="T8" fmla="*/ 164 w 304"/>
                <a:gd name="T9" fmla="*/ 915 h 1016"/>
                <a:gd name="T10" fmla="*/ 147 w 304"/>
                <a:gd name="T11" fmla="*/ 856 h 1016"/>
                <a:gd name="T12" fmla="*/ 147 w 304"/>
                <a:gd name="T13" fmla="*/ 755 h 1016"/>
                <a:gd name="T14" fmla="*/ 160 w 304"/>
                <a:gd name="T15" fmla="*/ 587 h 1016"/>
                <a:gd name="T16" fmla="*/ 184 w 304"/>
                <a:gd name="T17" fmla="*/ 495 h 1016"/>
                <a:gd name="T18" fmla="*/ 184 w 304"/>
                <a:gd name="T19" fmla="*/ 385 h 1016"/>
                <a:gd name="T20" fmla="*/ 226 w 304"/>
                <a:gd name="T21" fmla="*/ 291 h 1016"/>
                <a:gd name="T22" fmla="*/ 283 w 304"/>
                <a:gd name="T23" fmla="*/ 108 h 1016"/>
                <a:gd name="T24" fmla="*/ 304 w 304"/>
                <a:gd name="T25" fmla="*/ 25 h 1016"/>
                <a:gd name="T26" fmla="*/ 177 w 304"/>
                <a:gd name="T27" fmla="*/ 5 h 1016"/>
                <a:gd name="T28" fmla="*/ 50 w 304"/>
                <a:gd name="T29" fmla="*/ 5 h 1016"/>
                <a:gd name="T30" fmla="*/ 13 w 304"/>
                <a:gd name="T31" fmla="*/ 162 h 1016"/>
                <a:gd name="T32" fmla="*/ 26 w 304"/>
                <a:gd name="T33" fmla="*/ 282 h 1016"/>
                <a:gd name="T34" fmla="*/ 30 w 304"/>
                <a:gd name="T35" fmla="*/ 346 h 1016"/>
                <a:gd name="T36" fmla="*/ 39 w 304"/>
                <a:gd name="T37" fmla="*/ 449 h 1016"/>
                <a:gd name="T38" fmla="*/ 12 w 304"/>
                <a:gd name="T39" fmla="*/ 521 h 1016"/>
                <a:gd name="T40" fmla="*/ 10 w 304"/>
                <a:gd name="T41" fmla="*/ 737 h 1016"/>
                <a:gd name="T42" fmla="*/ 35 w 304"/>
                <a:gd name="T43" fmla="*/ 865 h 10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04" h="1016">
                  <a:moveTo>
                    <a:pt x="35" y="865"/>
                  </a:moveTo>
                  <a:cubicBezTo>
                    <a:pt x="35" y="865"/>
                    <a:pt x="17" y="989"/>
                    <a:pt x="61" y="1016"/>
                  </a:cubicBezTo>
                  <a:lnTo>
                    <a:pt x="121" y="1016"/>
                  </a:lnTo>
                  <a:lnTo>
                    <a:pt x="164" y="988"/>
                  </a:lnTo>
                  <a:cubicBezTo>
                    <a:pt x="164" y="988"/>
                    <a:pt x="183" y="937"/>
                    <a:pt x="164" y="915"/>
                  </a:cubicBezTo>
                  <a:cubicBezTo>
                    <a:pt x="145" y="893"/>
                    <a:pt x="147" y="856"/>
                    <a:pt x="147" y="856"/>
                  </a:cubicBezTo>
                  <a:lnTo>
                    <a:pt x="147" y="755"/>
                  </a:lnTo>
                  <a:cubicBezTo>
                    <a:pt x="147" y="755"/>
                    <a:pt x="145" y="645"/>
                    <a:pt x="160" y="587"/>
                  </a:cubicBezTo>
                  <a:cubicBezTo>
                    <a:pt x="175" y="530"/>
                    <a:pt x="184" y="495"/>
                    <a:pt x="184" y="495"/>
                  </a:cubicBezTo>
                  <a:cubicBezTo>
                    <a:pt x="184" y="495"/>
                    <a:pt x="180" y="398"/>
                    <a:pt x="184" y="385"/>
                  </a:cubicBezTo>
                  <a:cubicBezTo>
                    <a:pt x="189" y="372"/>
                    <a:pt x="226" y="302"/>
                    <a:pt x="226" y="291"/>
                  </a:cubicBezTo>
                  <a:cubicBezTo>
                    <a:pt x="226" y="280"/>
                    <a:pt x="274" y="119"/>
                    <a:pt x="283" y="108"/>
                  </a:cubicBezTo>
                  <a:cubicBezTo>
                    <a:pt x="292" y="97"/>
                    <a:pt x="304" y="25"/>
                    <a:pt x="304" y="25"/>
                  </a:cubicBezTo>
                  <a:cubicBezTo>
                    <a:pt x="304" y="25"/>
                    <a:pt x="185" y="9"/>
                    <a:pt x="177" y="5"/>
                  </a:cubicBezTo>
                  <a:cubicBezTo>
                    <a:pt x="169" y="0"/>
                    <a:pt x="50" y="5"/>
                    <a:pt x="50" y="5"/>
                  </a:cubicBezTo>
                  <a:cubicBezTo>
                    <a:pt x="50" y="5"/>
                    <a:pt x="6" y="135"/>
                    <a:pt x="13" y="162"/>
                  </a:cubicBezTo>
                  <a:cubicBezTo>
                    <a:pt x="19" y="189"/>
                    <a:pt x="33" y="264"/>
                    <a:pt x="26" y="282"/>
                  </a:cubicBezTo>
                  <a:cubicBezTo>
                    <a:pt x="19" y="299"/>
                    <a:pt x="30" y="346"/>
                    <a:pt x="30" y="346"/>
                  </a:cubicBezTo>
                  <a:cubicBezTo>
                    <a:pt x="30" y="346"/>
                    <a:pt x="37" y="436"/>
                    <a:pt x="39" y="449"/>
                  </a:cubicBezTo>
                  <a:cubicBezTo>
                    <a:pt x="41" y="462"/>
                    <a:pt x="0" y="497"/>
                    <a:pt x="12" y="521"/>
                  </a:cubicBezTo>
                  <a:cubicBezTo>
                    <a:pt x="24" y="546"/>
                    <a:pt x="3" y="719"/>
                    <a:pt x="10" y="737"/>
                  </a:cubicBezTo>
                  <a:cubicBezTo>
                    <a:pt x="17" y="755"/>
                    <a:pt x="35" y="865"/>
                    <a:pt x="35" y="865"/>
                  </a:cubicBezTo>
                  <a:close/>
                </a:path>
              </a:pathLst>
            </a:custGeom>
            <a:solidFill>
              <a:srgbClr val="38383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8" name="Freeform 40"/>
            <p:cNvSpPr/>
            <p:nvPr/>
          </p:nvSpPr>
          <p:spPr bwMode="auto">
            <a:xfrm>
              <a:off x="10396538" y="3327400"/>
              <a:ext cx="238125" cy="811212"/>
            </a:xfrm>
            <a:custGeom>
              <a:avLst/>
              <a:gdLst>
                <a:gd name="T0" fmla="*/ 165 w 165"/>
                <a:gd name="T1" fmla="*/ 57 h 564"/>
                <a:gd name="T2" fmla="*/ 38 w 165"/>
                <a:gd name="T3" fmla="*/ 0 h 564"/>
                <a:gd name="T4" fmla="*/ 11 w 165"/>
                <a:gd name="T5" fmla="*/ 69 h 564"/>
                <a:gd name="T6" fmla="*/ 8 w 165"/>
                <a:gd name="T7" fmla="*/ 279 h 564"/>
                <a:gd name="T8" fmla="*/ 8 w 165"/>
                <a:gd name="T9" fmla="*/ 281 h 564"/>
                <a:gd name="T10" fmla="*/ 8 w 165"/>
                <a:gd name="T11" fmla="*/ 282 h 564"/>
                <a:gd name="T12" fmla="*/ 8 w 165"/>
                <a:gd name="T13" fmla="*/ 283 h 564"/>
                <a:gd name="T14" fmla="*/ 9 w 165"/>
                <a:gd name="T15" fmla="*/ 285 h 564"/>
                <a:gd name="T16" fmla="*/ 34 w 165"/>
                <a:gd name="T17" fmla="*/ 413 h 564"/>
                <a:gd name="T18" fmla="*/ 56 w 165"/>
                <a:gd name="T19" fmla="*/ 561 h 564"/>
                <a:gd name="T20" fmla="*/ 57 w 165"/>
                <a:gd name="T21" fmla="*/ 560 h 564"/>
                <a:gd name="T22" fmla="*/ 60 w 165"/>
                <a:gd name="T23" fmla="*/ 564 h 564"/>
                <a:gd name="T24" fmla="*/ 120 w 165"/>
                <a:gd name="T25" fmla="*/ 564 h 564"/>
                <a:gd name="T26" fmla="*/ 159 w 165"/>
                <a:gd name="T27" fmla="*/ 539 h 564"/>
                <a:gd name="T28" fmla="*/ 138 w 165"/>
                <a:gd name="T29" fmla="*/ 504 h 564"/>
                <a:gd name="T30" fmla="*/ 74 w 165"/>
                <a:gd name="T31" fmla="*/ 504 h 564"/>
                <a:gd name="T32" fmla="*/ 163 w 165"/>
                <a:gd name="T33" fmla="*/ 463 h 564"/>
                <a:gd name="T34" fmla="*/ 50 w 165"/>
                <a:gd name="T35" fmla="*/ 479 h 564"/>
                <a:gd name="T36" fmla="*/ 51 w 165"/>
                <a:gd name="T37" fmla="*/ 414 h 564"/>
                <a:gd name="T38" fmla="*/ 93 w 165"/>
                <a:gd name="T39" fmla="*/ 440 h 564"/>
                <a:gd name="T40" fmla="*/ 53 w 165"/>
                <a:gd name="T41" fmla="*/ 371 h 564"/>
                <a:gd name="T42" fmla="*/ 93 w 165"/>
                <a:gd name="T43" fmla="*/ 380 h 564"/>
                <a:gd name="T44" fmla="*/ 51 w 165"/>
                <a:gd name="T45" fmla="*/ 339 h 564"/>
                <a:gd name="T46" fmla="*/ 93 w 165"/>
                <a:gd name="T47" fmla="*/ 296 h 564"/>
                <a:gd name="T48" fmla="*/ 79 w 165"/>
                <a:gd name="T49" fmla="*/ 243 h 564"/>
                <a:gd name="T50" fmla="*/ 40 w 165"/>
                <a:gd name="T51" fmla="*/ 234 h 564"/>
                <a:gd name="T52" fmla="*/ 42 w 165"/>
                <a:gd name="T53" fmla="*/ 225 h 564"/>
                <a:gd name="T54" fmla="*/ 93 w 165"/>
                <a:gd name="T55" fmla="*/ 154 h 564"/>
                <a:gd name="T56" fmla="*/ 37 w 165"/>
                <a:gd name="T57" fmla="*/ 154 h 564"/>
                <a:gd name="T58" fmla="*/ 108 w 165"/>
                <a:gd name="T59" fmla="*/ 110 h 564"/>
                <a:gd name="T60" fmla="*/ 90 w 165"/>
                <a:gd name="T61" fmla="*/ 99 h 564"/>
                <a:gd name="T62" fmla="*/ 37 w 165"/>
                <a:gd name="T63" fmla="*/ 90 h 564"/>
                <a:gd name="T64" fmla="*/ 74 w 165"/>
                <a:gd name="T65" fmla="*/ 81 h 564"/>
                <a:gd name="T66" fmla="*/ 40 w 165"/>
                <a:gd name="T67" fmla="*/ 57 h 564"/>
                <a:gd name="T68" fmla="*/ 165 w 165"/>
                <a:gd name="T69" fmla="*/ 57 h 5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65" h="564">
                  <a:moveTo>
                    <a:pt x="165" y="57"/>
                  </a:moveTo>
                  <a:cubicBezTo>
                    <a:pt x="148" y="40"/>
                    <a:pt x="82" y="15"/>
                    <a:pt x="38" y="0"/>
                  </a:cubicBezTo>
                  <a:cubicBezTo>
                    <a:pt x="34" y="15"/>
                    <a:pt x="0" y="47"/>
                    <a:pt x="11" y="69"/>
                  </a:cubicBezTo>
                  <a:cubicBezTo>
                    <a:pt x="22" y="92"/>
                    <a:pt x="5" y="243"/>
                    <a:pt x="8" y="279"/>
                  </a:cubicBezTo>
                  <a:cubicBezTo>
                    <a:pt x="8" y="279"/>
                    <a:pt x="8" y="280"/>
                    <a:pt x="8" y="281"/>
                  </a:cubicBezTo>
                  <a:cubicBezTo>
                    <a:pt x="8" y="281"/>
                    <a:pt x="8" y="282"/>
                    <a:pt x="8" y="282"/>
                  </a:cubicBezTo>
                  <a:cubicBezTo>
                    <a:pt x="8" y="283"/>
                    <a:pt x="8" y="283"/>
                    <a:pt x="8" y="283"/>
                  </a:cubicBezTo>
                  <a:cubicBezTo>
                    <a:pt x="9" y="284"/>
                    <a:pt x="9" y="284"/>
                    <a:pt x="9" y="285"/>
                  </a:cubicBezTo>
                  <a:cubicBezTo>
                    <a:pt x="16" y="303"/>
                    <a:pt x="34" y="413"/>
                    <a:pt x="34" y="413"/>
                  </a:cubicBezTo>
                  <a:cubicBezTo>
                    <a:pt x="34" y="413"/>
                    <a:pt x="17" y="530"/>
                    <a:pt x="56" y="561"/>
                  </a:cubicBezTo>
                  <a:lnTo>
                    <a:pt x="57" y="560"/>
                  </a:lnTo>
                  <a:cubicBezTo>
                    <a:pt x="58" y="561"/>
                    <a:pt x="59" y="563"/>
                    <a:pt x="60" y="564"/>
                  </a:cubicBezTo>
                  <a:lnTo>
                    <a:pt x="120" y="564"/>
                  </a:lnTo>
                  <a:lnTo>
                    <a:pt x="159" y="539"/>
                  </a:lnTo>
                  <a:cubicBezTo>
                    <a:pt x="148" y="521"/>
                    <a:pt x="138" y="504"/>
                    <a:pt x="138" y="504"/>
                  </a:cubicBezTo>
                  <a:lnTo>
                    <a:pt x="74" y="504"/>
                  </a:lnTo>
                  <a:cubicBezTo>
                    <a:pt x="79" y="471"/>
                    <a:pt x="163" y="463"/>
                    <a:pt x="163" y="463"/>
                  </a:cubicBezTo>
                  <a:cubicBezTo>
                    <a:pt x="150" y="443"/>
                    <a:pt x="81" y="467"/>
                    <a:pt x="50" y="479"/>
                  </a:cubicBezTo>
                  <a:cubicBezTo>
                    <a:pt x="41" y="463"/>
                    <a:pt x="48" y="429"/>
                    <a:pt x="51" y="414"/>
                  </a:cubicBezTo>
                  <a:cubicBezTo>
                    <a:pt x="71" y="417"/>
                    <a:pt x="93" y="440"/>
                    <a:pt x="93" y="440"/>
                  </a:cubicBezTo>
                  <a:lnTo>
                    <a:pt x="53" y="371"/>
                  </a:lnTo>
                  <a:cubicBezTo>
                    <a:pt x="49" y="357"/>
                    <a:pt x="93" y="380"/>
                    <a:pt x="93" y="380"/>
                  </a:cubicBezTo>
                  <a:lnTo>
                    <a:pt x="51" y="339"/>
                  </a:lnTo>
                  <a:cubicBezTo>
                    <a:pt x="51" y="339"/>
                    <a:pt x="76" y="325"/>
                    <a:pt x="93" y="296"/>
                  </a:cubicBezTo>
                  <a:cubicBezTo>
                    <a:pt x="110" y="266"/>
                    <a:pt x="79" y="243"/>
                    <a:pt x="79" y="243"/>
                  </a:cubicBezTo>
                  <a:cubicBezTo>
                    <a:pt x="79" y="243"/>
                    <a:pt x="30" y="277"/>
                    <a:pt x="40" y="234"/>
                  </a:cubicBezTo>
                  <a:cubicBezTo>
                    <a:pt x="40" y="231"/>
                    <a:pt x="41" y="228"/>
                    <a:pt x="42" y="225"/>
                  </a:cubicBezTo>
                  <a:cubicBezTo>
                    <a:pt x="54" y="186"/>
                    <a:pt x="93" y="154"/>
                    <a:pt x="93" y="154"/>
                  </a:cubicBezTo>
                  <a:lnTo>
                    <a:pt x="37" y="154"/>
                  </a:lnTo>
                  <a:cubicBezTo>
                    <a:pt x="49" y="122"/>
                    <a:pt x="124" y="129"/>
                    <a:pt x="108" y="110"/>
                  </a:cubicBezTo>
                  <a:cubicBezTo>
                    <a:pt x="104" y="106"/>
                    <a:pt x="98" y="102"/>
                    <a:pt x="90" y="99"/>
                  </a:cubicBezTo>
                  <a:cubicBezTo>
                    <a:pt x="68" y="91"/>
                    <a:pt x="37" y="90"/>
                    <a:pt x="37" y="90"/>
                  </a:cubicBezTo>
                  <a:lnTo>
                    <a:pt x="74" y="81"/>
                  </a:lnTo>
                  <a:lnTo>
                    <a:pt x="40" y="57"/>
                  </a:lnTo>
                  <a:cubicBezTo>
                    <a:pt x="68" y="45"/>
                    <a:pt x="165" y="57"/>
                    <a:pt x="165" y="57"/>
                  </a:cubicBezTo>
                  <a:close/>
                </a:path>
              </a:pathLst>
            </a:custGeom>
            <a:solidFill>
              <a:srgbClr val="2E2C2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9" name="Freeform 41"/>
            <p:cNvSpPr/>
            <p:nvPr/>
          </p:nvSpPr>
          <p:spPr bwMode="auto">
            <a:xfrm>
              <a:off x="10380663" y="2678113"/>
              <a:ext cx="452438" cy="608012"/>
            </a:xfrm>
            <a:custGeom>
              <a:avLst/>
              <a:gdLst>
                <a:gd name="T0" fmla="*/ 187 w 314"/>
                <a:gd name="T1" fmla="*/ 4 h 422"/>
                <a:gd name="T2" fmla="*/ 60 w 314"/>
                <a:gd name="T3" fmla="*/ 4 h 422"/>
                <a:gd name="T4" fmla="*/ 7 w 314"/>
                <a:gd name="T5" fmla="*/ 146 h 422"/>
                <a:gd name="T6" fmla="*/ 9 w 314"/>
                <a:gd name="T7" fmla="*/ 267 h 422"/>
                <a:gd name="T8" fmla="*/ 18 w 314"/>
                <a:gd name="T9" fmla="*/ 349 h 422"/>
                <a:gd name="T10" fmla="*/ 46 w 314"/>
                <a:gd name="T11" fmla="*/ 422 h 422"/>
                <a:gd name="T12" fmla="*/ 104 w 314"/>
                <a:gd name="T13" fmla="*/ 337 h 422"/>
                <a:gd name="T14" fmla="*/ 62 w 314"/>
                <a:gd name="T15" fmla="*/ 353 h 422"/>
                <a:gd name="T16" fmla="*/ 89 w 314"/>
                <a:gd name="T17" fmla="*/ 209 h 422"/>
                <a:gd name="T18" fmla="*/ 104 w 314"/>
                <a:gd name="T19" fmla="*/ 99 h 422"/>
                <a:gd name="T20" fmla="*/ 236 w 314"/>
                <a:gd name="T21" fmla="*/ 99 h 422"/>
                <a:gd name="T22" fmla="*/ 288 w 314"/>
                <a:gd name="T23" fmla="*/ 119 h 422"/>
                <a:gd name="T24" fmla="*/ 293 w 314"/>
                <a:gd name="T25" fmla="*/ 107 h 422"/>
                <a:gd name="T26" fmla="*/ 314 w 314"/>
                <a:gd name="T27" fmla="*/ 24 h 422"/>
                <a:gd name="T28" fmla="*/ 187 w 314"/>
                <a:gd name="T29" fmla="*/ 4 h 4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14" h="422">
                  <a:moveTo>
                    <a:pt x="187" y="4"/>
                  </a:moveTo>
                  <a:cubicBezTo>
                    <a:pt x="179" y="0"/>
                    <a:pt x="60" y="4"/>
                    <a:pt x="60" y="4"/>
                  </a:cubicBezTo>
                  <a:cubicBezTo>
                    <a:pt x="60" y="4"/>
                    <a:pt x="0" y="119"/>
                    <a:pt x="7" y="146"/>
                  </a:cubicBezTo>
                  <a:cubicBezTo>
                    <a:pt x="13" y="173"/>
                    <a:pt x="15" y="250"/>
                    <a:pt x="9" y="267"/>
                  </a:cubicBezTo>
                  <a:cubicBezTo>
                    <a:pt x="2" y="285"/>
                    <a:pt x="18" y="349"/>
                    <a:pt x="18" y="349"/>
                  </a:cubicBezTo>
                  <a:cubicBezTo>
                    <a:pt x="18" y="349"/>
                    <a:pt x="44" y="391"/>
                    <a:pt x="46" y="422"/>
                  </a:cubicBezTo>
                  <a:cubicBezTo>
                    <a:pt x="79" y="388"/>
                    <a:pt x="104" y="337"/>
                    <a:pt x="104" y="337"/>
                  </a:cubicBezTo>
                  <a:cubicBezTo>
                    <a:pt x="91" y="346"/>
                    <a:pt x="62" y="353"/>
                    <a:pt x="62" y="353"/>
                  </a:cubicBezTo>
                  <a:cubicBezTo>
                    <a:pt x="65" y="321"/>
                    <a:pt x="89" y="209"/>
                    <a:pt x="89" y="209"/>
                  </a:cubicBezTo>
                  <a:cubicBezTo>
                    <a:pt x="89" y="209"/>
                    <a:pt x="202" y="129"/>
                    <a:pt x="104" y="99"/>
                  </a:cubicBezTo>
                  <a:cubicBezTo>
                    <a:pt x="114" y="60"/>
                    <a:pt x="236" y="99"/>
                    <a:pt x="236" y="99"/>
                  </a:cubicBezTo>
                  <a:lnTo>
                    <a:pt x="288" y="119"/>
                  </a:lnTo>
                  <a:cubicBezTo>
                    <a:pt x="290" y="113"/>
                    <a:pt x="292" y="109"/>
                    <a:pt x="293" y="107"/>
                  </a:cubicBezTo>
                  <a:cubicBezTo>
                    <a:pt x="302" y="96"/>
                    <a:pt x="314" y="24"/>
                    <a:pt x="314" y="24"/>
                  </a:cubicBezTo>
                  <a:cubicBezTo>
                    <a:pt x="314" y="24"/>
                    <a:pt x="195" y="8"/>
                    <a:pt x="187" y="4"/>
                  </a:cubicBezTo>
                  <a:close/>
                </a:path>
              </a:pathLst>
            </a:custGeom>
            <a:solidFill>
              <a:srgbClr val="2E2C2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0" name="Freeform 42"/>
            <p:cNvSpPr/>
            <p:nvPr/>
          </p:nvSpPr>
          <p:spPr bwMode="auto">
            <a:xfrm>
              <a:off x="10531476" y="2614613"/>
              <a:ext cx="339725" cy="120650"/>
            </a:xfrm>
            <a:custGeom>
              <a:avLst/>
              <a:gdLst>
                <a:gd name="T0" fmla="*/ 0 w 236"/>
                <a:gd name="T1" fmla="*/ 39 h 83"/>
                <a:gd name="T2" fmla="*/ 191 w 236"/>
                <a:gd name="T3" fmla="*/ 81 h 83"/>
                <a:gd name="T4" fmla="*/ 236 w 236"/>
                <a:gd name="T5" fmla="*/ 61 h 83"/>
                <a:gd name="T6" fmla="*/ 230 w 236"/>
                <a:gd name="T7" fmla="*/ 17 h 83"/>
                <a:gd name="T8" fmla="*/ 9 w 236"/>
                <a:gd name="T9" fmla="*/ 0 h 83"/>
                <a:gd name="T10" fmla="*/ 0 w 236"/>
                <a:gd name="T11" fmla="*/ 39 h 83"/>
              </a:gdLst>
              <a:ahLst/>
              <a:cxnLst>
                <a:cxn ang="0">
                  <a:pos x="T0" y="T1"/>
                </a:cxn>
                <a:cxn ang="0">
                  <a:pos x="T2" y="T3"/>
                </a:cxn>
                <a:cxn ang="0">
                  <a:pos x="T4" y="T5"/>
                </a:cxn>
                <a:cxn ang="0">
                  <a:pos x="T6" y="T7"/>
                </a:cxn>
                <a:cxn ang="0">
                  <a:pos x="T8" y="T9"/>
                </a:cxn>
                <a:cxn ang="0">
                  <a:pos x="T10" y="T11"/>
                </a:cxn>
              </a:cxnLst>
              <a:rect l="0" t="0" r="r" b="b"/>
              <a:pathLst>
                <a:path w="236" h="83">
                  <a:moveTo>
                    <a:pt x="0" y="39"/>
                  </a:moveTo>
                  <a:cubicBezTo>
                    <a:pt x="0" y="39"/>
                    <a:pt x="136" y="83"/>
                    <a:pt x="191" y="81"/>
                  </a:cubicBezTo>
                  <a:lnTo>
                    <a:pt x="236" y="61"/>
                  </a:lnTo>
                  <a:lnTo>
                    <a:pt x="230" y="17"/>
                  </a:lnTo>
                  <a:lnTo>
                    <a:pt x="9" y="0"/>
                  </a:lnTo>
                  <a:lnTo>
                    <a:pt x="0" y="39"/>
                  </a:lnTo>
                  <a:close/>
                </a:path>
              </a:pathLst>
            </a:custGeom>
            <a:solidFill>
              <a:srgbClr val="2E2C2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1" name="Freeform 43"/>
            <p:cNvSpPr/>
            <p:nvPr/>
          </p:nvSpPr>
          <p:spPr bwMode="auto">
            <a:xfrm>
              <a:off x="10555288" y="1828800"/>
              <a:ext cx="309563" cy="857250"/>
            </a:xfrm>
            <a:custGeom>
              <a:avLst/>
              <a:gdLst>
                <a:gd name="T0" fmla="*/ 2 w 215"/>
                <a:gd name="T1" fmla="*/ 534 h 596"/>
                <a:gd name="T2" fmla="*/ 71 w 215"/>
                <a:gd name="T3" fmla="*/ 586 h 596"/>
                <a:gd name="T4" fmla="*/ 215 w 215"/>
                <a:gd name="T5" fmla="*/ 576 h 596"/>
                <a:gd name="T6" fmla="*/ 193 w 215"/>
                <a:gd name="T7" fmla="*/ 388 h 596"/>
                <a:gd name="T8" fmla="*/ 204 w 215"/>
                <a:gd name="T9" fmla="*/ 267 h 596"/>
                <a:gd name="T10" fmla="*/ 149 w 215"/>
                <a:gd name="T11" fmla="*/ 111 h 596"/>
                <a:gd name="T12" fmla="*/ 141 w 215"/>
                <a:gd name="T13" fmla="*/ 32 h 596"/>
                <a:gd name="T14" fmla="*/ 123 w 215"/>
                <a:gd name="T15" fmla="*/ 79 h 596"/>
                <a:gd name="T16" fmla="*/ 25 w 215"/>
                <a:gd name="T17" fmla="*/ 0 h 596"/>
                <a:gd name="T18" fmla="*/ 2 w 215"/>
                <a:gd name="T19" fmla="*/ 28 h 596"/>
                <a:gd name="T20" fmla="*/ 2 w 215"/>
                <a:gd name="T21" fmla="*/ 534 h 5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5" h="596">
                  <a:moveTo>
                    <a:pt x="2" y="534"/>
                  </a:moveTo>
                  <a:cubicBezTo>
                    <a:pt x="2" y="534"/>
                    <a:pt x="0" y="576"/>
                    <a:pt x="71" y="586"/>
                  </a:cubicBezTo>
                  <a:cubicBezTo>
                    <a:pt x="141" y="596"/>
                    <a:pt x="200" y="596"/>
                    <a:pt x="215" y="576"/>
                  </a:cubicBezTo>
                  <a:lnTo>
                    <a:pt x="193" y="388"/>
                  </a:lnTo>
                  <a:cubicBezTo>
                    <a:pt x="193" y="388"/>
                    <a:pt x="208" y="305"/>
                    <a:pt x="204" y="267"/>
                  </a:cubicBezTo>
                  <a:cubicBezTo>
                    <a:pt x="200" y="228"/>
                    <a:pt x="149" y="111"/>
                    <a:pt x="149" y="111"/>
                  </a:cubicBezTo>
                  <a:cubicBezTo>
                    <a:pt x="149" y="111"/>
                    <a:pt x="161" y="54"/>
                    <a:pt x="141" y="32"/>
                  </a:cubicBezTo>
                  <a:lnTo>
                    <a:pt x="123" y="79"/>
                  </a:lnTo>
                  <a:cubicBezTo>
                    <a:pt x="123" y="79"/>
                    <a:pt x="103" y="79"/>
                    <a:pt x="25" y="0"/>
                  </a:cubicBezTo>
                  <a:cubicBezTo>
                    <a:pt x="25" y="0"/>
                    <a:pt x="9" y="18"/>
                    <a:pt x="2" y="28"/>
                  </a:cubicBezTo>
                  <a:lnTo>
                    <a:pt x="2" y="534"/>
                  </a:lnTo>
                  <a:close/>
                </a:path>
              </a:pathLst>
            </a:custGeom>
            <a:solidFill>
              <a:srgbClr val="D8DCE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2" name="Freeform 44"/>
            <p:cNvSpPr/>
            <p:nvPr/>
          </p:nvSpPr>
          <p:spPr bwMode="auto">
            <a:xfrm>
              <a:off x="10555288" y="1828800"/>
              <a:ext cx="309563" cy="857250"/>
            </a:xfrm>
            <a:custGeom>
              <a:avLst/>
              <a:gdLst>
                <a:gd name="T0" fmla="*/ 149 w 215"/>
                <a:gd name="T1" fmla="*/ 578 h 596"/>
                <a:gd name="T2" fmla="*/ 39 w 215"/>
                <a:gd name="T3" fmla="*/ 509 h 596"/>
                <a:gd name="T4" fmla="*/ 45 w 215"/>
                <a:gd name="T5" fmla="*/ 470 h 596"/>
                <a:gd name="T6" fmla="*/ 149 w 215"/>
                <a:gd name="T7" fmla="*/ 530 h 596"/>
                <a:gd name="T8" fmla="*/ 47 w 215"/>
                <a:gd name="T9" fmla="*/ 372 h 596"/>
                <a:gd name="T10" fmla="*/ 32 w 215"/>
                <a:gd name="T11" fmla="*/ 79 h 596"/>
                <a:gd name="T12" fmla="*/ 78 w 215"/>
                <a:gd name="T13" fmla="*/ 121 h 596"/>
                <a:gd name="T14" fmla="*/ 47 w 215"/>
                <a:gd name="T15" fmla="*/ 69 h 596"/>
                <a:gd name="T16" fmla="*/ 96 w 215"/>
                <a:gd name="T17" fmla="*/ 63 h 596"/>
                <a:gd name="T18" fmla="*/ 25 w 215"/>
                <a:gd name="T19" fmla="*/ 0 h 596"/>
                <a:gd name="T20" fmla="*/ 2 w 215"/>
                <a:gd name="T21" fmla="*/ 28 h 596"/>
                <a:gd name="T22" fmla="*/ 2 w 215"/>
                <a:gd name="T23" fmla="*/ 534 h 596"/>
                <a:gd name="T24" fmla="*/ 71 w 215"/>
                <a:gd name="T25" fmla="*/ 586 h 596"/>
                <a:gd name="T26" fmla="*/ 215 w 215"/>
                <a:gd name="T27" fmla="*/ 576 h 596"/>
                <a:gd name="T28" fmla="*/ 215 w 215"/>
                <a:gd name="T29" fmla="*/ 575 h 596"/>
                <a:gd name="T30" fmla="*/ 149 w 215"/>
                <a:gd name="T31" fmla="*/ 578 h 5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15" h="596">
                  <a:moveTo>
                    <a:pt x="149" y="578"/>
                  </a:moveTo>
                  <a:cubicBezTo>
                    <a:pt x="66" y="574"/>
                    <a:pt x="39" y="509"/>
                    <a:pt x="39" y="509"/>
                  </a:cubicBezTo>
                  <a:cubicBezTo>
                    <a:pt x="39" y="509"/>
                    <a:pt x="17" y="470"/>
                    <a:pt x="45" y="470"/>
                  </a:cubicBezTo>
                  <a:cubicBezTo>
                    <a:pt x="73" y="471"/>
                    <a:pt x="149" y="530"/>
                    <a:pt x="149" y="530"/>
                  </a:cubicBezTo>
                  <a:cubicBezTo>
                    <a:pt x="130" y="485"/>
                    <a:pt x="83" y="428"/>
                    <a:pt x="47" y="372"/>
                  </a:cubicBezTo>
                  <a:cubicBezTo>
                    <a:pt x="11" y="315"/>
                    <a:pt x="32" y="79"/>
                    <a:pt x="32" y="79"/>
                  </a:cubicBezTo>
                  <a:lnTo>
                    <a:pt x="78" y="121"/>
                  </a:lnTo>
                  <a:lnTo>
                    <a:pt x="47" y="69"/>
                  </a:lnTo>
                  <a:cubicBezTo>
                    <a:pt x="72" y="84"/>
                    <a:pt x="87" y="77"/>
                    <a:pt x="96" y="63"/>
                  </a:cubicBezTo>
                  <a:cubicBezTo>
                    <a:pt x="80" y="52"/>
                    <a:pt x="58" y="33"/>
                    <a:pt x="25" y="0"/>
                  </a:cubicBezTo>
                  <a:cubicBezTo>
                    <a:pt x="25" y="0"/>
                    <a:pt x="9" y="18"/>
                    <a:pt x="2" y="28"/>
                  </a:cubicBezTo>
                  <a:lnTo>
                    <a:pt x="2" y="534"/>
                  </a:lnTo>
                  <a:cubicBezTo>
                    <a:pt x="2" y="534"/>
                    <a:pt x="0" y="576"/>
                    <a:pt x="71" y="586"/>
                  </a:cubicBezTo>
                  <a:cubicBezTo>
                    <a:pt x="141" y="596"/>
                    <a:pt x="200" y="596"/>
                    <a:pt x="215" y="576"/>
                  </a:cubicBezTo>
                  <a:lnTo>
                    <a:pt x="215" y="575"/>
                  </a:lnTo>
                  <a:cubicBezTo>
                    <a:pt x="192" y="577"/>
                    <a:pt x="169" y="578"/>
                    <a:pt x="149" y="578"/>
                  </a:cubicBezTo>
                  <a:close/>
                </a:path>
              </a:pathLst>
            </a:custGeom>
            <a:solidFill>
              <a:srgbClr val="AFB0B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3" name="Freeform 45"/>
            <p:cNvSpPr/>
            <p:nvPr/>
          </p:nvSpPr>
          <p:spPr bwMode="auto">
            <a:xfrm>
              <a:off x="10256838" y="1855788"/>
              <a:ext cx="457200" cy="1096962"/>
            </a:xfrm>
            <a:custGeom>
              <a:avLst/>
              <a:gdLst>
                <a:gd name="T0" fmla="*/ 0 w 318"/>
                <a:gd name="T1" fmla="*/ 730 h 763"/>
                <a:gd name="T2" fmla="*/ 116 w 318"/>
                <a:gd name="T3" fmla="*/ 763 h 763"/>
                <a:gd name="T4" fmla="*/ 263 w 318"/>
                <a:gd name="T5" fmla="*/ 490 h 763"/>
                <a:gd name="T6" fmla="*/ 309 w 318"/>
                <a:gd name="T7" fmla="*/ 362 h 763"/>
                <a:gd name="T8" fmla="*/ 203 w 318"/>
                <a:gd name="T9" fmla="*/ 0 h 763"/>
                <a:gd name="T10" fmla="*/ 116 w 318"/>
                <a:gd name="T11" fmla="*/ 48 h 763"/>
                <a:gd name="T12" fmla="*/ 118 w 318"/>
                <a:gd name="T13" fmla="*/ 238 h 763"/>
                <a:gd name="T14" fmla="*/ 0 w 318"/>
                <a:gd name="T15" fmla="*/ 730 h 7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8" h="763">
                  <a:moveTo>
                    <a:pt x="0" y="730"/>
                  </a:moveTo>
                  <a:lnTo>
                    <a:pt x="116" y="763"/>
                  </a:lnTo>
                  <a:cubicBezTo>
                    <a:pt x="116" y="763"/>
                    <a:pt x="251" y="503"/>
                    <a:pt x="263" y="490"/>
                  </a:cubicBezTo>
                  <a:cubicBezTo>
                    <a:pt x="275" y="476"/>
                    <a:pt x="318" y="439"/>
                    <a:pt x="309" y="362"/>
                  </a:cubicBezTo>
                  <a:cubicBezTo>
                    <a:pt x="301" y="285"/>
                    <a:pt x="292" y="104"/>
                    <a:pt x="203" y="0"/>
                  </a:cubicBezTo>
                  <a:cubicBezTo>
                    <a:pt x="203" y="0"/>
                    <a:pt x="166" y="51"/>
                    <a:pt x="116" y="48"/>
                  </a:cubicBezTo>
                  <a:lnTo>
                    <a:pt x="118" y="238"/>
                  </a:lnTo>
                  <a:cubicBezTo>
                    <a:pt x="118" y="238"/>
                    <a:pt x="92" y="554"/>
                    <a:pt x="0" y="730"/>
                  </a:cubicBezTo>
                  <a:close/>
                </a:path>
              </a:pathLst>
            </a:custGeom>
            <a:solidFill>
              <a:srgbClr val="38383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4" name="Freeform 46"/>
            <p:cNvSpPr/>
            <p:nvPr/>
          </p:nvSpPr>
          <p:spPr bwMode="auto">
            <a:xfrm>
              <a:off x="10687051" y="1941513"/>
              <a:ext cx="184150" cy="730250"/>
            </a:xfrm>
            <a:custGeom>
              <a:avLst/>
              <a:gdLst>
                <a:gd name="T0" fmla="*/ 68 w 127"/>
                <a:gd name="T1" fmla="*/ 472 h 507"/>
                <a:gd name="T2" fmla="*/ 101 w 127"/>
                <a:gd name="T3" fmla="*/ 507 h 507"/>
                <a:gd name="T4" fmla="*/ 127 w 127"/>
                <a:gd name="T5" fmla="*/ 478 h 507"/>
                <a:gd name="T6" fmla="*/ 98 w 127"/>
                <a:gd name="T7" fmla="*/ 218 h 507"/>
                <a:gd name="T8" fmla="*/ 43 w 127"/>
                <a:gd name="T9" fmla="*/ 53 h 507"/>
                <a:gd name="T10" fmla="*/ 31 w 127"/>
                <a:gd name="T11" fmla="*/ 0 h 507"/>
                <a:gd name="T12" fmla="*/ 0 w 127"/>
                <a:gd name="T13" fmla="*/ 32 h 507"/>
                <a:gd name="T14" fmla="*/ 14 w 127"/>
                <a:gd name="T15" fmla="*/ 59 h 507"/>
                <a:gd name="T16" fmla="*/ 41 w 127"/>
                <a:gd name="T17" fmla="*/ 184 h 507"/>
                <a:gd name="T18" fmla="*/ 68 w 127"/>
                <a:gd name="T19" fmla="*/ 472 h 5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7" h="507">
                  <a:moveTo>
                    <a:pt x="68" y="472"/>
                  </a:moveTo>
                  <a:lnTo>
                    <a:pt x="101" y="507"/>
                  </a:lnTo>
                  <a:lnTo>
                    <a:pt x="127" y="478"/>
                  </a:lnTo>
                  <a:cubicBezTo>
                    <a:pt x="127" y="478"/>
                    <a:pt x="107" y="272"/>
                    <a:pt x="98" y="218"/>
                  </a:cubicBezTo>
                  <a:cubicBezTo>
                    <a:pt x="88" y="164"/>
                    <a:pt x="43" y="53"/>
                    <a:pt x="43" y="53"/>
                  </a:cubicBezTo>
                  <a:cubicBezTo>
                    <a:pt x="43" y="53"/>
                    <a:pt x="61" y="22"/>
                    <a:pt x="31" y="0"/>
                  </a:cubicBezTo>
                  <a:cubicBezTo>
                    <a:pt x="31" y="0"/>
                    <a:pt x="6" y="5"/>
                    <a:pt x="0" y="32"/>
                  </a:cubicBezTo>
                  <a:lnTo>
                    <a:pt x="14" y="59"/>
                  </a:lnTo>
                  <a:cubicBezTo>
                    <a:pt x="14" y="59"/>
                    <a:pt x="36" y="146"/>
                    <a:pt x="41" y="184"/>
                  </a:cubicBezTo>
                  <a:cubicBezTo>
                    <a:pt x="46" y="223"/>
                    <a:pt x="48" y="451"/>
                    <a:pt x="68" y="472"/>
                  </a:cubicBezTo>
                  <a:close/>
                </a:path>
              </a:pathLst>
            </a:custGeom>
            <a:solidFill>
              <a:srgbClr val="9D3D2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5" name="Freeform 47"/>
            <p:cNvSpPr/>
            <p:nvPr/>
          </p:nvSpPr>
          <p:spPr bwMode="auto">
            <a:xfrm>
              <a:off x="10871201" y="2209800"/>
              <a:ext cx="412750" cy="296862"/>
            </a:xfrm>
            <a:custGeom>
              <a:avLst/>
              <a:gdLst>
                <a:gd name="T0" fmla="*/ 277 w 287"/>
                <a:gd name="T1" fmla="*/ 151 h 206"/>
                <a:gd name="T2" fmla="*/ 239 w 287"/>
                <a:gd name="T3" fmla="*/ 54 h 206"/>
                <a:gd name="T4" fmla="*/ 154 w 287"/>
                <a:gd name="T5" fmla="*/ 76 h 206"/>
                <a:gd name="T6" fmla="*/ 127 w 287"/>
                <a:gd name="T7" fmla="*/ 90 h 206"/>
                <a:gd name="T8" fmla="*/ 87 w 287"/>
                <a:gd name="T9" fmla="*/ 90 h 206"/>
                <a:gd name="T10" fmla="*/ 50 w 287"/>
                <a:gd name="T11" fmla="*/ 90 h 206"/>
                <a:gd name="T12" fmla="*/ 37 w 287"/>
                <a:gd name="T13" fmla="*/ 77 h 206"/>
                <a:gd name="T14" fmla="*/ 12 w 287"/>
                <a:gd name="T15" fmla="*/ 0 h 206"/>
                <a:gd name="T16" fmla="*/ 0 w 287"/>
                <a:gd name="T17" fmla="*/ 175 h 206"/>
                <a:gd name="T18" fmla="*/ 6 w 287"/>
                <a:gd name="T19" fmla="*/ 205 h 206"/>
                <a:gd name="T20" fmla="*/ 122 w 287"/>
                <a:gd name="T21" fmla="*/ 192 h 206"/>
                <a:gd name="T22" fmla="*/ 277 w 287"/>
                <a:gd name="T23" fmla="*/ 151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87" h="206">
                  <a:moveTo>
                    <a:pt x="277" y="151"/>
                  </a:moveTo>
                  <a:cubicBezTo>
                    <a:pt x="277" y="151"/>
                    <a:pt x="287" y="89"/>
                    <a:pt x="239" y="54"/>
                  </a:cubicBezTo>
                  <a:cubicBezTo>
                    <a:pt x="239" y="54"/>
                    <a:pt x="158" y="69"/>
                    <a:pt x="154" y="76"/>
                  </a:cubicBezTo>
                  <a:cubicBezTo>
                    <a:pt x="151" y="82"/>
                    <a:pt x="127" y="90"/>
                    <a:pt x="127" y="90"/>
                  </a:cubicBezTo>
                  <a:cubicBezTo>
                    <a:pt x="127" y="90"/>
                    <a:pt x="92" y="88"/>
                    <a:pt x="87" y="90"/>
                  </a:cubicBezTo>
                  <a:cubicBezTo>
                    <a:pt x="82" y="92"/>
                    <a:pt x="58" y="76"/>
                    <a:pt x="50" y="90"/>
                  </a:cubicBezTo>
                  <a:lnTo>
                    <a:pt x="37" y="77"/>
                  </a:lnTo>
                  <a:cubicBezTo>
                    <a:pt x="37" y="77"/>
                    <a:pt x="42" y="34"/>
                    <a:pt x="12" y="0"/>
                  </a:cubicBezTo>
                  <a:lnTo>
                    <a:pt x="0" y="175"/>
                  </a:lnTo>
                  <a:lnTo>
                    <a:pt x="6" y="205"/>
                  </a:lnTo>
                  <a:cubicBezTo>
                    <a:pt x="6" y="205"/>
                    <a:pt x="95" y="206"/>
                    <a:pt x="122" y="192"/>
                  </a:cubicBezTo>
                  <a:cubicBezTo>
                    <a:pt x="149" y="178"/>
                    <a:pt x="260" y="165"/>
                    <a:pt x="277" y="151"/>
                  </a:cubicBezTo>
                  <a:close/>
                </a:path>
              </a:pathLst>
            </a:custGeom>
            <a:solidFill>
              <a:srgbClr val="38383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6" name="Freeform 48"/>
            <p:cNvSpPr/>
            <p:nvPr/>
          </p:nvSpPr>
          <p:spPr bwMode="auto">
            <a:xfrm>
              <a:off x="10910888" y="2284413"/>
              <a:ext cx="357188" cy="190500"/>
            </a:xfrm>
            <a:custGeom>
              <a:avLst/>
              <a:gdLst>
                <a:gd name="T0" fmla="*/ 211 w 248"/>
                <a:gd name="T1" fmla="*/ 2 h 133"/>
                <a:gd name="T2" fmla="*/ 126 w 248"/>
                <a:gd name="T3" fmla="*/ 24 h 133"/>
                <a:gd name="T4" fmla="*/ 99 w 248"/>
                <a:gd name="T5" fmla="*/ 38 h 133"/>
                <a:gd name="T6" fmla="*/ 59 w 248"/>
                <a:gd name="T7" fmla="*/ 38 h 133"/>
                <a:gd name="T8" fmla="*/ 31 w 248"/>
                <a:gd name="T9" fmla="*/ 33 h 133"/>
                <a:gd name="T10" fmla="*/ 14 w 248"/>
                <a:gd name="T11" fmla="*/ 69 h 133"/>
                <a:gd name="T12" fmla="*/ 37 w 248"/>
                <a:gd name="T13" fmla="*/ 64 h 133"/>
                <a:gd name="T14" fmla="*/ 0 w 248"/>
                <a:gd name="T15" fmla="*/ 133 h 133"/>
                <a:gd name="T16" fmla="*/ 59 w 248"/>
                <a:gd name="T17" fmla="*/ 67 h 133"/>
                <a:gd name="T18" fmla="*/ 111 w 248"/>
                <a:gd name="T19" fmla="*/ 51 h 133"/>
                <a:gd name="T20" fmla="*/ 83 w 248"/>
                <a:gd name="T21" fmla="*/ 114 h 133"/>
                <a:gd name="T22" fmla="*/ 162 w 248"/>
                <a:gd name="T23" fmla="*/ 38 h 133"/>
                <a:gd name="T24" fmla="*/ 199 w 248"/>
                <a:gd name="T25" fmla="*/ 51 h 133"/>
                <a:gd name="T26" fmla="*/ 242 w 248"/>
                <a:gd name="T27" fmla="*/ 67 h 133"/>
                <a:gd name="T28" fmla="*/ 248 w 248"/>
                <a:gd name="T29" fmla="*/ 66 h 133"/>
                <a:gd name="T30" fmla="*/ 211 w 248"/>
                <a:gd name="T31" fmla="*/ 2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48" h="133">
                  <a:moveTo>
                    <a:pt x="211" y="2"/>
                  </a:moveTo>
                  <a:cubicBezTo>
                    <a:pt x="211" y="2"/>
                    <a:pt x="130" y="17"/>
                    <a:pt x="126" y="24"/>
                  </a:cubicBezTo>
                  <a:cubicBezTo>
                    <a:pt x="123" y="30"/>
                    <a:pt x="99" y="38"/>
                    <a:pt x="99" y="38"/>
                  </a:cubicBezTo>
                  <a:cubicBezTo>
                    <a:pt x="99" y="38"/>
                    <a:pt x="64" y="36"/>
                    <a:pt x="59" y="38"/>
                  </a:cubicBezTo>
                  <a:cubicBezTo>
                    <a:pt x="55" y="40"/>
                    <a:pt x="42" y="31"/>
                    <a:pt x="31" y="33"/>
                  </a:cubicBezTo>
                  <a:cubicBezTo>
                    <a:pt x="27" y="47"/>
                    <a:pt x="22" y="63"/>
                    <a:pt x="14" y="69"/>
                  </a:cubicBezTo>
                  <a:lnTo>
                    <a:pt x="37" y="64"/>
                  </a:lnTo>
                  <a:cubicBezTo>
                    <a:pt x="37" y="64"/>
                    <a:pt x="11" y="123"/>
                    <a:pt x="0" y="133"/>
                  </a:cubicBezTo>
                  <a:cubicBezTo>
                    <a:pt x="0" y="133"/>
                    <a:pt x="59" y="96"/>
                    <a:pt x="59" y="67"/>
                  </a:cubicBezTo>
                  <a:cubicBezTo>
                    <a:pt x="59" y="38"/>
                    <a:pt x="111" y="51"/>
                    <a:pt x="111" y="51"/>
                  </a:cubicBezTo>
                  <a:cubicBezTo>
                    <a:pt x="111" y="51"/>
                    <a:pt x="142" y="77"/>
                    <a:pt x="83" y="114"/>
                  </a:cubicBezTo>
                  <a:cubicBezTo>
                    <a:pt x="83" y="114"/>
                    <a:pt x="146" y="76"/>
                    <a:pt x="162" y="38"/>
                  </a:cubicBezTo>
                  <a:cubicBezTo>
                    <a:pt x="177" y="0"/>
                    <a:pt x="199" y="51"/>
                    <a:pt x="199" y="51"/>
                  </a:cubicBezTo>
                  <a:cubicBezTo>
                    <a:pt x="199" y="51"/>
                    <a:pt x="242" y="67"/>
                    <a:pt x="242" y="67"/>
                  </a:cubicBezTo>
                  <a:lnTo>
                    <a:pt x="248" y="66"/>
                  </a:lnTo>
                  <a:cubicBezTo>
                    <a:pt x="245" y="46"/>
                    <a:pt x="236" y="20"/>
                    <a:pt x="211" y="2"/>
                  </a:cubicBezTo>
                  <a:close/>
                </a:path>
              </a:pathLst>
            </a:custGeom>
            <a:solidFill>
              <a:srgbClr val="2E2C2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7" name="Freeform 49"/>
            <p:cNvSpPr/>
            <p:nvPr/>
          </p:nvSpPr>
          <p:spPr bwMode="auto">
            <a:xfrm>
              <a:off x="10520363" y="1876425"/>
              <a:ext cx="173038" cy="774700"/>
            </a:xfrm>
            <a:custGeom>
              <a:avLst/>
              <a:gdLst>
                <a:gd name="T0" fmla="*/ 43 w 120"/>
                <a:gd name="T1" fmla="*/ 538 h 538"/>
                <a:gd name="T2" fmla="*/ 79 w 120"/>
                <a:gd name="T3" fmla="*/ 475 h 538"/>
                <a:gd name="T4" fmla="*/ 114 w 120"/>
                <a:gd name="T5" fmla="*/ 427 h 538"/>
                <a:gd name="T6" fmla="*/ 116 w 120"/>
                <a:gd name="T7" fmla="*/ 334 h 538"/>
                <a:gd name="T8" fmla="*/ 16 w 120"/>
                <a:gd name="T9" fmla="*/ 77 h 538"/>
                <a:gd name="T10" fmla="*/ 26 w 120"/>
                <a:gd name="T11" fmla="*/ 60 h 538"/>
                <a:gd name="T12" fmla="*/ 6 w 120"/>
                <a:gd name="T13" fmla="*/ 0 h 538"/>
                <a:gd name="T14" fmla="*/ 0 w 120"/>
                <a:gd name="T15" fmla="*/ 5 h 538"/>
                <a:gd name="T16" fmla="*/ 7 w 120"/>
                <a:gd name="T17" fmla="*/ 55 h 538"/>
                <a:gd name="T18" fmla="*/ 7 w 120"/>
                <a:gd name="T19" fmla="*/ 77 h 538"/>
                <a:gd name="T20" fmla="*/ 103 w 120"/>
                <a:gd name="T21" fmla="*/ 338 h 538"/>
                <a:gd name="T22" fmla="*/ 63 w 120"/>
                <a:gd name="T23" fmla="*/ 461 h 538"/>
                <a:gd name="T24" fmla="*/ 43 w 120"/>
                <a:gd name="T25" fmla="*/ 538 h 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0" h="538">
                  <a:moveTo>
                    <a:pt x="43" y="538"/>
                  </a:moveTo>
                  <a:cubicBezTo>
                    <a:pt x="61" y="504"/>
                    <a:pt x="76" y="479"/>
                    <a:pt x="79" y="475"/>
                  </a:cubicBezTo>
                  <a:cubicBezTo>
                    <a:pt x="86" y="467"/>
                    <a:pt x="102" y="452"/>
                    <a:pt x="114" y="427"/>
                  </a:cubicBezTo>
                  <a:cubicBezTo>
                    <a:pt x="118" y="389"/>
                    <a:pt x="120" y="350"/>
                    <a:pt x="116" y="334"/>
                  </a:cubicBezTo>
                  <a:cubicBezTo>
                    <a:pt x="106" y="297"/>
                    <a:pt x="16" y="77"/>
                    <a:pt x="16" y="77"/>
                  </a:cubicBezTo>
                  <a:lnTo>
                    <a:pt x="26" y="60"/>
                  </a:lnTo>
                  <a:lnTo>
                    <a:pt x="6" y="0"/>
                  </a:lnTo>
                  <a:cubicBezTo>
                    <a:pt x="4" y="2"/>
                    <a:pt x="2" y="3"/>
                    <a:pt x="0" y="5"/>
                  </a:cubicBezTo>
                  <a:lnTo>
                    <a:pt x="7" y="55"/>
                  </a:lnTo>
                  <a:lnTo>
                    <a:pt x="7" y="77"/>
                  </a:lnTo>
                  <a:cubicBezTo>
                    <a:pt x="7" y="77"/>
                    <a:pt x="95" y="313"/>
                    <a:pt x="103" y="338"/>
                  </a:cubicBezTo>
                  <a:cubicBezTo>
                    <a:pt x="112" y="362"/>
                    <a:pt x="76" y="437"/>
                    <a:pt x="63" y="461"/>
                  </a:cubicBezTo>
                  <a:cubicBezTo>
                    <a:pt x="56" y="474"/>
                    <a:pt x="49" y="509"/>
                    <a:pt x="43" y="538"/>
                  </a:cubicBezTo>
                  <a:close/>
                </a:path>
              </a:pathLst>
            </a:custGeom>
            <a:solidFill>
              <a:srgbClr val="2E2C2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8" name="Freeform 50"/>
            <p:cNvSpPr/>
            <p:nvPr/>
          </p:nvSpPr>
          <p:spPr bwMode="auto">
            <a:xfrm>
              <a:off x="10379076" y="1941513"/>
              <a:ext cx="198438" cy="841375"/>
            </a:xfrm>
            <a:custGeom>
              <a:avLst/>
              <a:gdLst>
                <a:gd name="T0" fmla="*/ 99 w 138"/>
                <a:gd name="T1" fmla="*/ 122 h 585"/>
                <a:gd name="T2" fmla="*/ 138 w 138"/>
                <a:gd name="T3" fmla="*/ 154 h 585"/>
                <a:gd name="T4" fmla="*/ 58 w 138"/>
                <a:gd name="T5" fmla="*/ 42 h 585"/>
                <a:gd name="T6" fmla="*/ 31 w 138"/>
                <a:gd name="T7" fmla="*/ 0 h 585"/>
                <a:gd name="T8" fmla="*/ 32 w 138"/>
                <a:gd name="T9" fmla="*/ 178 h 585"/>
                <a:gd name="T10" fmla="*/ 0 w 138"/>
                <a:gd name="T11" fmla="*/ 402 h 585"/>
                <a:gd name="T12" fmla="*/ 29 w 138"/>
                <a:gd name="T13" fmla="*/ 462 h 585"/>
                <a:gd name="T14" fmla="*/ 93 w 138"/>
                <a:gd name="T15" fmla="*/ 585 h 585"/>
                <a:gd name="T16" fmla="*/ 127 w 138"/>
                <a:gd name="T17" fmla="*/ 522 h 585"/>
                <a:gd name="T18" fmla="*/ 85 w 138"/>
                <a:gd name="T19" fmla="*/ 391 h 585"/>
                <a:gd name="T20" fmla="*/ 118 w 138"/>
                <a:gd name="T21" fmla="*/ 391 h 585"/>
                <a:gd name="T22" fmla="*/ 85 w 138"/>
                <a:gd name="T23" fmla="*/ 371 h 585"/>
                <a:gd name="T24" fmla="*/ 78 w 138"/>
                <a:gd name="T25" fmla="*/ 289 h 585"/>
                <a:gd name="T26" fmla="*/ 88 w 138"/>
                <a:gd name="T27" fmla="*/ 240 h 585"/>
                <a:gd name="T28" fmla="*/ 99 w 138"/>
                <a:gd name="T29" fmla="*/ 186 h 585"/>
                <a:gd name="T30" fmla="*/ 99 w 138"/>
                <a:gd name="T31" fmla="*/ 122 h 5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38" h="585">
                  <a:moveTo>
                    <a:pt x="99" y="122"/>
                  </a:moveTo>
                  <a:lnTo>
                    <a:pt x="138" y="154"/>
                  </a:lnTo>
                  <a:cubicBezTo>
                    <a:pt x="138" y="154"/>
                    <a:pt x="67" y="65"/>
                    <a:pt x="58" y="42"/>
                  </a:cubicBezTo>
                  <a:cubicBezTo>
                    <a:pt x="53" y="30"/>
                    <a:pt x="42" y="14"/>
                    <a:pt x="31" y="0"/>
                  </a:cubicBezTo>
                  <a:lnTo>
                    <a:pt x="32" y="178"/>
                  </a:lnTo>
                  <a:cubicBezTo>
                    <a:pt x="32" y="178"/>
                    <a:pt x="24" y="281"/>
                    <a:pt x="0" y="402"/>
                  </a:cubicBezTo>
                  <a:lnTo>
                    <a:pt x="29" y="462"/>
                  </a:lnTo>
                  <a:lnTo>
                    <a:pt x="93" y="585"/>
                  </a:lnTo>
                  <a:cubicBezTo>
                    <a:pt x="104" y="564"/>
                    <a:pt x="116" y="542"/>
                    <a:pt x="127" y="522"/>
                  </a:cubicBezTo>
                  <a:cubicBezTo>
                    <a:pt x="111" y="475"/>
                    <a:pt x="85" y="398"/>
                    <a:pt x="85" y="391"/>
                  </a:cubicBezTo>
                  <a:cubicBezTo>
                    <a:pt x="85" y="383"/>
                    <a:pt x="105" y="383"/>
                    <a:pt x="118" y="391"/>
                  </a:cubicBezTo>
                  <a:lnTo>
                    <a:pt x="85" y="371"/>
                  </a:lnTo>
                  <a:lnTo>
                    <a:pt x="78" y="289"/>
                  </a:lnTo>
                  <a:cubicBezTo>
                    <a:pt x="78" y="289"/>
                    <a:pt x="90" y="261"/>
                    <a:pt x="88" y="240"/>
                  </a:cubicBezTo>
                  <a:cubicBezTo>
                    <a:pt x="86" y="218"/>
                    <a:pt x="99" y="186"/>
                    <a:pt x="99" y="186"/>
                  </a:cubicBezTo>
                  <a:lnTo>
                    <a:pt x="99" y="122"/>
                  </a:lnTo>
                  <a:close/>
                </a:path>
              </a:pathLst>
            </a:custGeom>
            <a:solidFill>
              <a:srgbClr val="2E2C2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9" name="Freeform 51"/>
            <p:cNvSpPr/>
            <p:nvPr/>
          </p:nvSpPr>
          <p:spPr bwMode="auto">
            <a:xfrm>
              <a:off x="10453688" y="1912938"/>
              <a:ext cx="77788" cy="134937"/>
            </a:xfrm>
            <a:custGeom>
              <a:avLst/>
              <a:gdLst>
                <a:gd name="T0" fmla="*/ 54 w 54"/>
                <a:gd name="T1" fmla="*/ 94 h 94"/>
                <a:gd name="T2" fmla="*/ 18 w 54"/>
                <a:gd name="T3" fmla="*/ 0 h 94"/>
                <a:gd name="T4" fmla="*/ 0 w 54"/>
                <a:gd name="T5" fmla="*/ 6 h 94"/>
                <a:gd name="T6" fmla="*/ 54 w 54"/>
                <a:gd name="T7" fmla="*/ 94 h 94"/>
              </a:gdLst>
              <a:ahLst/>
              <a:cxnLst>
                <a:cxn ang="0">
                  <a:pos x="T0" y="T1"/>
                </a:cxn>
                <a:cxn ang="0">
                  <a:pos x="T2" y="T3"/>
                </a:cxn>
                <a:cxn ang="0">
                  <a:pos x="T4" y="T5"/>
                </a:cxn>
                <a:cxn ang="0">
                  <a:pos x="T6" y="T7"/>
                </a:cxn>
              </a:cxnLst>
              <a:rect l="0" t="0" r="r" b="b"/>
              <a:pathLst>
                <a:path w="54" h="94">
                  <a:moveTo>
                    <a:pt x="54" y="94"/>
                  </a:moveTo>
                  <a:lnTo>
                    <a:pt x="18" y="0"/>
                  </a:lnTo>
                  <a:cubicBezTo>
                    <a:pt x="12" y="3"/>
                    <a:pt x="6" y="5"/>
                    <a:pt x="0" y="6"/>
                  </a:cubicBezTo>
                  <a:cubicBezTo>
                    <a:pt x="14" y="21"/>
                    <a:pt x="32" y="48"/>
                    <a:pt x="54" y="94"/>
                  </a:cubicBezTo>
                  <a:close/>
                </a:path>
              </a:pathLst>
            </a:custGeom>
            <a:solidFill>
              <a:srgbClr val="2E2C2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0" name="Freeform 52"/>
            <p:cNvSpPr/>
            <p:nvPr/>
          </p:nvSpPr>
          <p:spPr bwMode="auto">
            <a:xfrm>
              <a:off x="10467976" y="2744788"/>
              <a:ext cx="123825" cy="214312"/>
            </a:xfrm>
            <a:custGeom>
              <a:avLst/>
              <a:gdLst>
                <a:gd name="T0" fmla="*/ 4 w 86"/>
                <a:gd name="T1" fmla="*/ 46 h 149"/>
                <a:gd name="T2" fmla="*/ 15 w 86"/>
                <a:gd name="T3" fmla="*/ 115 h 149"/>
                <a:gd name="T4" fmla="*/ 15 w 86"/>
                <a:gd name="T5" fmla="*/ 149 h 149"/>
                <a:gd name="T6" fmla="*/ 86 w 86"/>
                <a:gd name="T7" fmla="*/ 88 h 149"/>
                <a:gd name="T8" fmla="*/ 59 w 86"/>
                <a:gd name="T9" fmla="*/ 24 h 149"/>
                <a:gd name="T10" fmla="*/ 4 w 86"/>
                <a:gd name="T11" fmla="*/ 46 h 149"/>
              </a:gdLst>
              <a:ahLst/>
              <a:cxnLst>
                <a:cxn ang="0">
                  <a:pos x="T0" y="T1"/>
                </a:cxn>
                <a:cxn ang="0">
                  <a:pos x="T2" y="T3"/>
                </a:cxn>
                <a:cxn ang="0">
                  <a:pos x="T4" y="T5"/>
                </a:cxn>
                <a:cxn ang="0">
                  <a:pos x="T6" y="T7"/>
                </a:cxn>
                <a:cxn ang="0">
                  <a:pos x="T8" y="T9"/>
                </a:cxn>
                <a:cxn ang="0">
                  <a:pos x="T10" y="T11"/>
                </a:cxn>
              </a:cxnLst>
              <a:rect l="0" t="0" r="r" b="b"/>
              <a:pathLst>
                <a:path w="86" h="149">
                  <a:moveTo>
                    <a:pt x="4" y="46"/>
                  </a:moveTo>
                  <a:cubicBezTo>
                    <a:pt x="0" y="52"/>
                    <a:pt x="2" y="110"/>
                    <a:pt x="15" y="115"/>
                  </a:cubicBezTo>
                  <a:lnTo>
                    <a:pt x="15" y="149"/>
                  </a:lnTo>
                  <a:lnTo>
                    <a:pt x="86" y="88"/>
                  </a:lnTo>
                  <a:cubicBezTo>
                    <a:pt x="86" y="88"/>
                    <a:pt x="77" y="48"/>
                    <a:pt x="59" y="24"/>
                  </a:cubicBezTo>
                  <a:cubicBezTo>
                    <a:pt x="42" y="0"/>
                    <a:pt x="4" y="46"/>
                    <a:pt x="4" y="46"/>
                  </a:cubicBezTo>
                  <a:close/>
                </a:path>
              </a:pathLst>
            </a:custGeom>
            <a:solidFill>
              <a:srgbClr val="EAAD6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1" name="Freeform 53"/>
            <p:cNvSpPr/>
            <p:nvPr/>
          </p:nvSpPr>
          <p:spPr bwMode="auto">
            <a:xfrm>
              <a:off x="10277476" y="1924050"/>
              <a:ext cx="280988" cy="928687"/>
            </a:xfrm>
            <a:custGeom>
              <a:avLst/>
              <a:gdLst>
                <a:gd name="T0" fmla="*/ 109 w 195"/>
                <a:gd name="T1" fmla="*/ 645 h 645"/>
                <a:gd name="T2" fmla="*/ 195 w 195"/>
                <a:gd name="T3" fmla="*/ 587 h 645"/>
                <a:gd name="T4" fmla="*/ 134 w 195"/>
                <a:gd name="T5" fmla="*/ 383 h 645"/>
                <a:gd name="T6" fmla="*/ 140 w 195"/>
                <a:gd name="T7" fmla="*/ 243 h 645"/>
                <a:gd name="T8" fmla="*/ 169 w 195"/>
                <a:gd name="T9" fmla="*/ 134 h 645"/>
                <a:gd name="T10" fmla="*/ 101 w 195"/>
                <a:gd name="T11" fmla="*/ 0 h 645"/>
                <a:gd name="T12" fmla="*/ 50 w 195"/>
                <a:gd name="T13" fmla="*/ 25 h 645"/>
                <a:gd name="T14" fmla="*/ 40 w 195"/>
                <a:gd name="T15" fmla="*/ 39 h 645"/>
                <a:gd name="T16" fmla="*/ 19 w 195"/>
                <a:gd name="T17" fmla="*/ 92 h 645"/>
                <a:gd name="T18" fmla="*/ 19 w 195"/>
                <a:gd name="T19" fmla="*/ 157 h 645"/>
                <a:gd name="T20" fmla="*/ 5 w 195"/>
                <a:gd name="T21" fmla="*/ 173 h 645"/>
                <a:gd name="T22" fmla="*/ 5 w 195"/>
                <a:gd name="T23" fmla="*/ 213 h 645"/>
                <a:gd name="T24" fmla="*/ 22 w 195"/>
                <a:gd name="T25" fmla="*/ 229 h 645"/>
                <a:gd name="T26" fmla="*/ 12 w 195"/>
                <a:gd name="T27" fmla="*/ 288 h 645"/>
                <a:gd name="T28" fmla="*/ 10 w 195"/>
                <a:gd name="T29" fmla="*/ 361 h 645"/>
                <a:gd name="T30" fmla="*/ 27 w 195"/>
                <a:gd name="T31" fmla="*/ 430 h 645"/>
                <a:gd name="T32" fmla="*/ 109 w 195"/>
                <a:gd name="T33" fmla="*/ 645 h 6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95" h="645">
                  <a:moveTo>
                    <a:pt x="109" y="645"/>
                  </a:moveTo>
                  <a:cubicBezTo>
                    <a:pt x="109" y="645"/>
                    <a:pt x="170" y="592"/>
                    <a:pt x="195" y="587"/>
                  </a:cubicBezTo>
                  <a:cubicBezTo>
                    <a:pt x="195" y="587"/>
                    <a:pt x="144" y="410"/>
                    <a:pt x="134" y="383"/>
                  </a:cubicBezTo>
                  <a:lnTo>
                    <a:pt x="140" y="243"/>
                  </a:lnTo>
                  <a:cubicBezTo>
                    <a:pt x="140" y="243"/>
                    <a:pt x="171" y="159"/>
                    <a:pt x="169" y="134"/>
                  </a:cubicBezTo>
                  <a:cubicBezTo>
                    <a:pt x="168" y="109"/>
                    <a:pt x="101" y="0"/>
                    <a:pt x="101" y="0"/>
                  </a:cubicBezTo>
                  <a:cubicBezTo>
                    <a:pt x="101" y="0"/>
                    <a:pt x="64" y="13"/>
                    <a:pt x="50" y="25"/>
                  </a:cubicBezTo>
                  <a:cubicBezTo>
                    <a:pt x="37" y="37"/>
                    <a:pt x="40" y="39"/>
                    <a:pt x="40" y="39"/>
                  </a:cubicBezTo>
                  <a:cubicBezTo>
                    <a:pt x="40" y="39"/>
                    <a:pt x="22" y="87"/>
                    <a:pt x="19" y="92"/>
                  </a:cubicBezTo>
                  <a:cubicBezTo>
                    <a:pt x="15" y="97"/>
                    <a:pt x="19" y="157"/>
                    <a:pt x="19" y="157"/>
                  </a:cubicBezTo>
                  <a:cubicBezTo>
                    <a:pt x="19" y="157"/>
                    <a:pt x="3" y="161"/>
                    <a:pt x="5" y="173"/>
                  </a:cubicBezTo>
                  <a:cubicBezTo>
                    <a:pt x="7" y="185"/>
                    <a:pt x="0" y="205"/>
                    <a:pt x="5" y="213"/>
                  </a:cubicBezTo>
                  <a:cubicBezTo>
                    <a:pt x="10" y="222"/>
                    <a:pt x="22" y="229"/>
                    <a:pt x="22" y="229"/>
                  </a:cubicBezTo>
                  <a:cubicBezTo>
                    <a:pt x="22" y="229"/>
                    <a:pt x="13" y="279"/>
                    <a:pt x="12" y="288"/>
                  </a:cubicBezTo>
                  <a:cubicBezTo>
                    <a:pt x="10" y="297"/>
                    <a:pt x="7" y="349"/>
                    <a:pt x="10" y="361"/>
                  </a:cubicBezTo>
                  <a:cubicBezTo>
                    <a:pt x="13" y="373"/>
                    <a:pt x="27" y="430"/>
                    <a:pt x="27" y="430"/>
                  </a:cubicBezTo>
                  <a:cubicBezTo>
                    <a:pt x="27" y="430"/>
                    <a:pt x="88" y="632"/>
                    <a:pt x="109" y="645"/>
                  </a:cubicBezTo>
                  <a:close/>
                </a:path>
              </a:pathLst>
            </a:custGeom>
            <a:solidFill>
              <a:srgbClr val="38383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2" name="Freeform 54"/>
            <p:cNvSpPr>
              <a:spLocks noEditPoints="1"/>
            </p:cNvSpPr>
            <p:nvPr/>
          </p:nvSpPr>
          <p:spPr bwMode="auto">
            <a:xfrm>
              <a:off x="10277476" y="1955800"/>
              <a:ext cx="214313" cy="896937"/>
            </a:xfrm>
            <a:custGeom>
              <a:avLst/>
              <a:gdLst>
                <a:gd name="T0" fmla="*/ 31 w 149"/>
                <a:gd name="T1" fmla="*/ 109 h 623"/>
                <a:gd name="T2" fmla="*/ 30 w 149"/>
                <a:gd name="T3" fmla="*/ 108 h 623"/>
                <a:gd name="T4" fmla="*/ 31 w 149"/>
                <a:gd name="T5" fmla="*/ 109 h 623"/>
                <a:gd name="T6" fmla="*/ 70 w 149"/>
                <a:gd name="T7" fmla="*/ 483 h 623"/>
                <a:gd name="T8" fmla="*/ 26 w 149"/>
                <a:gd name="T9" fmla="*/ 333 h 623"/>
                <a:gd name="T10" fmla="*/ 44 w 149"/>
                <a:gd name="T11" fmla="*/ 332 h 623"/>
                <a:gd name="T12" fmla="*/ 111 w 149"/>
                <a:gd name="T13" fmla="*/ 295 h 623"/>
                <a:gd name="T14" fmla="*/ 57 w 149"/>
                <a:gd name="T15" fmla="*/ 319 h 623"/>
                <a:gd name="T16" fmla="*/ 27 w 149"/>
                <a:gd name="T17" fmla="*/ 295 h 623"/>
                <a:gd name="T18" fmla="*/ 47 w 149"/>
                <a:gd name="T19" fmla="*/ 242 h 623"/>
                <a:gd name="T20" fmla="*/ 54 w 149"/>
                <a:gd name="T21" fmla="*/ 197 h 623"/>
                <a:gd name="T22" fmla="*/ 134 w 149"/>
                <a:gd name="T23" fmla="*/ 234 h 623"/>
                <a:gd name="T24" fmla="*/ 100 w 149"/>
                <a:gd name="T25" fmla="*/ 191 h 623"/>
                <a:gd name="T26" fmla="*/ 61 w 149"/>
                <a:gd name="T27" fmla="*/ 169 h 623"/>
                <a:gd name="T28" fmla="*/ 125 w 149"/>
                <a:gd name="T29" fmla="*/ 170 h 623"/>
                <a:gd name="T30" fmla="*/ 70 w 149"/>
                <a:gd name="T31" fmla="*/ 139 h 623"/>
                <a:gd name="T32" fmla="*/ 102 w 149"/>
                <a:gd name="T33" fmla="*/ 129 h 623"/>
                <a:gd name="T34" fmla="*/ 27 w 149"/>
                <a:gd name="T35" fmla="*/ 129 h 623"/>
                <a:gd name="T36" fmla="*/ 57 w 149"/>
                <a:gd name="T37" fmla="*/ 89 h 623"/>
                <a:gd name="T38" fmla="*/ 29 w 149"/>
                <a:gd name="T39" fmla="*/ 100 h 623"/>
                <a:gd name="T40" fmla="*/ 30 w 149"/>
                <a:gd name="T41" fmla="*/ 83 h 623"/>
                <a:gd name="T42" fmla="*/ 57 w 149"/>
                <a:gd name="T43" fmla="*/ 32 h 623"/>
                <a:gd name="T44" fmla="*/ 57 w 149"/>
                <a:gd name="T45" fmla="*/ 0 h 623"/>
                <a:gd name="T46" fmla="*/ 50 w 149"/>
                <a:gd name="T47" fmla="*/ 3 h 623"/>
                <a:gd name="T48" fmla="*/ 43 w 149"/>
                <a:gd name="T49" fmla="*/ 6 h 623"/>
                <a:gd name="T50" fmla="*/ 19 w 149"/>
                <a:gd name="T51" fmla="*/ 70 h 623"/>
                <a:gd name="T52" fmla="*/ 19 w 149"/>
                <a:gd name="T53" fmla="*/ 135 h 623"/>
                <a:gd name="T54" fmla="*/ 5 w 149"/>
                <a:gd name="T55" fmla="*/ 151 h 623"/>
                <a:gd name="T56" fmla="*/ 5 w 149"/>
                <a:gd name="T57" fmla="*/ 191 h 623"/>
                <a:gd name="T58" fmla="*/ 22 w 149"/>
                <a:gd name="T59" fmla="*/ 207 h 623"/>
                <a:gd name="T60" fmla="*/ 12 w 149"/>
                <a:gd name="T61" fmla="*/ 266 h 623"/>
                <a:gd name="T62" fmla="*/ 10 w 149"/>
                <a:gd name="T63" fmla="*/ 339 h 623"/>
                <a:gd name="T64" fmla="*/ 27 w 149"/>
                <a:gd name="T65" fmla="*/ 408 h 623"/>
                <a:gd name="T66" fmla="*/ 109 w 149"/>
                <a:gd name="T67" fmla="*/ 623 h 623"/>
                <a:gd name="T68" fmla="*/ 149 w 149"/>
                <a:gd name="T69" fmla="*/ 591 h 623"/>
                <a:gd name="T70" fmla="*/ 111 w 149"/>
                <a:gd name="T71" fmla="*/ 575 h 623"/>
                <a:gd name="T72" fmla="*/ 70 w 149"/>
                <a:gd name="T73" fmla="*/ 483 h 6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9" h="623">
                  <a:moveTo>
                    <a:pt x="31" y="109"/>
                  </a:moveTo>
                  <a:cubicBezTo>
                    <a:pt x="31" y="108"/>
                    <a:pt x="31" y="108"/>
                    <a:pt x="30" y="108"/>
                  </a:cubicBezTo>
                  <a:cubicBezTo>
                    <a:pt x="31" y="108"/>
                    <a:pt x="31" y="108"/>
                    <a:pt x="31" y="109"/>
                  </a:cubicBezTo>
                  <a:close/>
                  <a:moveTo>
                    <a:pt x="70" y="483"/>
                  </a:moveTo>
                  <a:cubicBezTo>
                    <a:pt x="58" y="475"/>
                    <a:pt x="26" y="333"/>
                    <a:pt x="26" y="333"/>
                  </a:cubicBezTo>
                  <a:cubicBezTo>
                    <a:pt x="26" y="333"/>
                    <a:pt x="9" y="326"/>
                    <a:pt x="44" y="332"/>
                  </a:cubicBezTo>
                  <a:cubicBezTo>
                    <a:pt x="79" y="339"/>
                    <a:pt x="111" y="295"/>
                    <a:pt x="111" y="295"/>
                  </a:cubicBezTo>
                  <a:cubicBezTo>
                    <a:pt x="111" y="295"/>
                    <a:pt x="67" y="314"/>
                    <a:pt x="57" y="319"/>
                  </a:cubicBezTo>
                  <a:cubicBezTo>
                    <a:pt x="47" y="324"/>
                    <a:pt x="22" y="304"/>
                    <a:pt x="27" y="295"/>
                  </a:cubicBezTo>
                  <a:cubicBezTo>
                    <a:pt x="32" y="287"/>
                    <a:pt x="37" y="253"/>
                    <a:pt x="47" y="242"/>
                  </a:cubicBezTo>
                  <a:cubicBezTo>
                    <a:pt x="54" y="234"/>
                    <a:pt x="55" y="212"/>
                    <a:pt x="54" y="197"/>
                  </a:cubicBezTo>
                  <a:cubicBezTo>
                    <a:pt x="100" y="186"/>
                    <a:pt x="134" y="234"/>
                    <a:pt x="134" y="234"/>
                  </a:cubicBezTo>
                  <a:cubicBezTo>
                    <a:pt x="134" y="234"/>
                    <a:pt x="121" y="206"/>
                    <a:pt x="100" y="191"/>
                  </a:cubicBezTo>
                  <a:cubicBezTo>
                    <a:pt x="80" y="175"/>
                    <a:pt x="61" y="169"/>
                    <a:pt x="61" y="169"/>
                  </a:cubicBezTo>
                  <a:cubicBezTo>
                    <a:pt x="78" y="162"/>
                    <a:pt x="105" y="165"/>
                    <a:pt x="125" y="170"/>
                  </a:cubicBezTo>
                  <a:cubicBezTo>
                    <a:pt x="106" y="160"/>
                    <a:pt x="82" y="146"/>
                    <a:pt x="70" y="139"/>
                  </a:cubicBezTo>
                  <a:cubicBezTo>
                    <a:pt x="74" y="117"/>
                    <a:pt x="102" y="129"/>
                    <a:pt x="102" y="129"/>
                  </a:cubicBezTo>
                  <a:cubicBezTo>
                    <a:pt x="78" y="95"/>
                    <a:pt x="27" y="129"/>
                    <a:pt x="27" y="129"/>
                  </a:cubicBezTo>
                  <a:cubicBezTo>
                    <a:pt x="25" y="119"/>
                    <a:pt x="57" y="89"/>
                    <a:pt x="57" y="89"/>
                  </a:cubicBezTo>
                  <a:lnTo>
                    <a:pt x="29" y="100"/>
                  </a:lnTo>
                  <a:cubicBezTo>
                    <a:pt x="28" y="92"/>
                    <a:pt x="30" y="83"/>
                    <a:pt x="30" y="83"/>
                  </a:cubicBezTo>
                  <a:lnTo>
                    <a:pt x="57" y="32"/>
                  </a:lnTo>
                  <a:lnTo>
                    <a:pt x="57" y="0"/>
                  </a:lnTo>
                  <a:cubicBezTo>
                    <a:pt x="55" y="1"/>
                    <a:pt x="52" y="2"/>
                    <a:pt x="50" y="3"/>
                  </a:cubicBezTo>
                  <a:cubicBezTo>
                    <a:pt x="47" y="5"/>
                    <a:pt x="43" y="6"/>
                    <a:pt x="43" y="6"/>
                  </a:cubicBezTo>
                  <a:cubicBezTo>
                    <a:pt x="43" y="6"/>
                    <a:pt x="22" y="65"/>
                    <a:pt x="19" y="70"/>
                  </a:cubicBezTo>
                  <a:cubicBezTo>
                    <a:pt x="15" y="75"/>
                    <a:pt x="19" y="135"/>
                    <a:pt x="19" y="135"/>
                  </a:cubicBezTo>
                  <a:cubicBezTo>
                    <a:pt x="19" y="135"/>
                    <a:pt x="3" y="139"/>
                    <a:pt x="5" y="151"/>
                  </a:cubicBezTo>
                  <a:cubicBezTo>
                    <a:pt x="7" y="163"/>
                    <a:pt x="0" y="183"/>
                    <a:pt x="5" y="191"/>
                  </a:cubicBezTo>
                  <a:cubicBezTo>
                    <a:pt x="10" y="200"/>
                    <a:pt x="22" y="207"/>
                    <a:pt x="22" y="207"/>
                  </a:cubicBezTo>
                  <a:cubicBezTo>
                    <a:pt x="22" y="207"/>
                    <a:pt x="13" y="257"/>
                    <a:pt x="12" y="266"/>
                  </a:cubicBezTo>
                  <a:cubicBezTo>
                    <a:pt x="10" y="275"/>
                    <a:pt x="7" y="327"/>
                    <a:pt x="10" y="339"/>
                  </a:cubicBezTo>
                  <a:cubicBezTo>
                    <a:pt x="13" y="351"/>
                    <a:pt x="27" y="408"/>
                    <a:pt x="27" y="408"/>
                  </a:cubicBezTo>
                  <a:cubicBezTo>
                    <a:pt x="27" y="408"/>
                    <a:pt x="88" y="610"/>
                    <a:pt x="109" y="623"/>
                  </a:cubicBezTo>
                  <a:cubicBezTo>
                    <a:pt x="109" y="623"/>
                    <a:pt x="128" y="607"/>
                    <a:pt x="149" y="591"/>
                  </a:cubicBezTo>
                  <a:lnTo>
                    <a:pt x="111" y="575"/>
                  </a:lnTo>
                  <a:cubicBezTo>
                    <a:pt x="111" y="575"/>
                    <a:pt x="82" y="492"/>
                    <a:pt x="70" y="483"/>
                  </a:cubicBezTo>
                  <a:close/>
                </a:path>
              </a:pathLst>
            </a:custGeom>
            <a:solidFill>
              <a:srgbClr val="2E2C2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3" name="Freeform 55"/>
            <p:cNvSpPr/>
            <p:nvPr/>
          </p:nvSpPr>
          <p:spPr bwMode="auto">
            <a:xfrm>
              <a:off x="10467976" y="2203450"/>
              <a:ext cx="23813" cy="12700"/>
            </a:xfrm>
            <a:custGeom>
              <a:avLst/>
              <a:gdLst>
                <a:gd name="T0" fmla="*/ 17 w 17"/>
                <a:gd name="T1" fmla="*/ 4 h 9"/>
                <a:gd name="T2" fmla="*/ 0 w 17"/>
                <a:gd name="T3" fmla="*/ 0 h 9"/>
                <a:gd name="T4" fmla="*/ 17 w 17"/>
                <a:gd name="T5" fmla="*/ 4 h 9"/>
              </a:gdLst>
              <a:ahLst/>
              <a:cxnLst>
                <a:cxn ang="0">
                  <a:pos x="T0" y="T1"/>
                </a:cxn>
                <a:cxn ang="0">
                  <a:pos x="T2" y="T3"/>
                </a:cxn>
                <a:cxn ang="0">
                  <a:pos x="T4" y="T5"/>
                </a:cxn>
              </a:cxnLst>
              <a:rect l="0" t="0" r="r" b="b"/>
              <a:pathLst>
                <a:path w="17" h="9">
                  <a:moveTo>
                    <a:pt x="17" y="4"/>
                  </a:moveTo>
                  <a:cubicBezTo>
                    <a:pt x="17" y="4"/>
                    <a:pt x="14" y="3"/>
                    <a:pt x="0" y="0"/>
                  </a:cubicBezTo>
                  <a:cubicBezTo>
                    <a:pt x="14" y="9"/>
                    <a:pt x="14" y="6"/>
                    <a:pt x="17" y="4"/>
                  </a:cubicBezTo>
                  <a:close/>
                </a:path>
              </a:pathLst>
            </a:custGeom>
            <a:solidFill>
              <a:srgbClr val="2E2C2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4" name="Freeform 56"/>
            <p:cNvSpPr/>
            <p:nvPr/>
          </p:nvSpPr>
          <p:spPr bwMode="auto">
            <a:xfrm>
              <a:off x="10560051" y="1558925"/>
              <a:ext cx="280988" cy="354012"/>
            </a:xfrm>
            <a:custGeom>
              <a:avLst/>
              <a:gdLst>
                <a:gd name="T0" fmla="*/ 107 w 196"/>
                <a:gd name="T1" fmla="*/ 244 h 246"/>
                <a:gd name="T2" fmla="*/ 142 w 196"/>
                <a:gd name="T3" fmla="*/ 219 h 246"/>
                <a:gd name="T4" fmla="*/ 177 w 196"/>
                <a:gd name="T5" fmla="*/ 155 h 246"/>
                <a:gd name="T6" fmla="*/ 186 w 196"/>
                <a:gd name="T7" fmla="*/ 155 h 246"/>
                <a:gd name="T8" fmla="*/ 192 w 196"/>
                <a:gd name="T9" fmla="*/ 121 h 246"/>
                <a:gd name="T10" fmla="*/ 186 w 196"/>
                <a:gd name="T11" fmla="*/ 91 h 246"/>
                <a:gd name="T12" fmla="*/ 192 w 196"/>
                <a:gd name="T13" fmla="*/ 14 h 246"/>
                <a:gd name="T14" fmla="*/ 79 w 196"/>
                <a:gd name="T15" fmla="*/ 0 h 246"/>
                <a:gd name="T16" fmla="*/ 30 w 196"/>
                <a:gd name="T17" fmla="*/ 26 h 246"/>
                <a:gd name="T18" fmla="*/ 30 w 196"/>
                <a:gd name="T19" fmla="*/ 91 h 246"/>
                <a:gd name="T20" fmla="*/ 9 w 196"/>
                <a:gd name="T21" fmla="*/ 91 h 246"/>
                <a:gd name="T22" fmla="*/ 30 w 196"/>
                <a:gd name="T23" fmla="*/ 149 h 246"/>
                <a:gd name="T24" fmla="*/ 49 w 196"/>
                <a:gd name="T25" fmla="*/ 213 h 246"/>
                <a:gd name="T26" fmla="*/ 107 w 196"/>
                <a:gd name="T27" fmla="*/ 244 h 2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96" h="246">
                  <a:moveTo>
                    <a:pt x="107" y="244"/>
                  </a:moveTo>
                  <a:cubicBezTo>
                    <a:pt x="124" y="246"/>
                    <a:pt x="137" y="225"/>
                    <a:pt x="142" y="219"/>
                  </a:cubicBezTo>
                  <a:cubicBezTo>
                    <a:pt x="147" y="213"/>
                    <a:pt x="173" y="171"/>
                    <a:pt x="177" y="155"/>
                  </a:cubicBezTo>
                  <a:cubicBezTo>
                    <a:pt x="177" y="155"/>
                    <a:pt x="185" y="160"/>
                    <a:pt x="186" y="155"/>
                  </a:cubicBezTo>
                  <a:cubicBezTo>
                    <a:pt x="186" y="155"/>
                    <a:pt x="190" y="127"/>
                    <a:pt x="192" y="121"/>
                  </a:cubicBezTo>
                  <a:cubicBezTo>
                    <a:pt x="194" y="115"/>
                    <a:pt x="196" y="92"/>
                    <a:pt x="186" y="91"/>
                  </a:cubicBezTo>
                  <a:lnTo>
                    <a:pt x="192" y="14"/>
                  </a:lnTo>
                  <a:lnTo>
                    <a:pt x="79" y="0"/>
                  </a:lnTo>
                  <a:lnTo>
                    <a:pt x="30" y="26"/>
                  </a:lnTo>
                  <a:lnTo>
                    <a:pt x="30" y="91"/>
                  </a:lnTo>
                  <a:cubicBezTo>
                    <a:pt x="30" y="91"/>
                    <a:pt x="13" y="83"/>
                    <a:pt x="9" y="91"/>
                  </a:cubicBezTo>
                  <a:cubicBezTo>
                    <a:pt x="9" y="91"/>
                    <a:pt x="0" y="150"/>
                    <a:pt x="30" y="149"/>
                  </a:cubicBezTo>
                  <a:cubicBezTo>
                    <a:pt x="30" y="149"/>
                    <a:pt x="36" y="194"/>
                    <a:pt x="49" y="213"/>
                  </a:cubicBezTo>
                  <a:cubicBezTo>
                    <a:pt x="63" y="232"/>
                    <a:pt x="82" y="242"/>
                    <a:pt x="107" y="244"/>
                  </a:cubicBezTo>
                  <a:close/>
                </a:path>
              </a:pathLst>
            </a:custGeom>
            <a:solidFill>
              <a:srgbClr val="EAAD6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5" name="Freeform 57"/>
            <p:cNvSpPr/>
            <p:nvPr/>
          </p:nvSpPr>
          <p:spPr bwMode="auto">
            <a:xfrm>
              <a:off x="10560051" y="1560513"/>
              <a:ext cx="134938" cy="341312"/>
            </a:xfrm>
            <a:custGeom>
              <a:avLst/>
              <a:gdLst>
                <a:gd name="T0" fmla="*/ 82 w 94"/>
                <a:gd name="T1" fmla="*/ 237 h 237"/>
                <a:gd name="T2" fmla="*/ 55 w 94"/>
                <a:gd name="T3" fmla="*/ 169 h 237"/>
                <a:gd name="T4" fmla="*/ 64 w 94"/>
                <a:gd name="T5" fmla="*/ 134 h 237"/>
                <a:gd name="T6" fmla="*/ 55 w 94"/>
                <a:gd name="T7" fmla="*/ 113 h 237"/>
                <a:gd name="T8" fmla="*/ 73 w 94"/>
                <a:gd name="T9" fmla="*/ 96 h 237"/>
                <a:gd name="T10" fmla="*/ 85 w 94"/>
                <a:gd name="T11" fmla="*/ 59 h 237"/>
                <a:gd name="T12" fmla="*/ 94 w 94"/>
                <a:gd name="T13" fmla="*/ 1 h 237"/>
                <a:gd name="T14" fmla="*/ 79 w 94"/>
                <a:gd name="T15" fmla="*/ 0 h 237"/>
                <a:gd name="T16" fmla="*/ 30 w 94"/>
                <a:gd name="T17" fmla="*/ 25 h 237"/>
                <a:gd name="T18" fmla="*/ 30 w 94"/>
                <a:gd name="T19" fmla="*/ 90 h 237"/>
                <a:gd name="T20" fmla="*/ 9 w 94"/>
                <a:gd name="T21" fmla="*/ 90 h 237"/>
                <a:gd name="T22" fmla="*/ 30 w 94"/>
                <a:gd name="T23" fmla="*/ 148 h 237"/>
                <a:gd name="T24" fmla="*/ 49 w 94"/>
                <a:gd name="T25" fmla="*/ 212 h 237"/>
                <a:gd name="T26" fmla="*/ 82 w 94"/>
                <a:gd name="T2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4" h="237">
                  <a:moveTo>
                    <a:pt x="82" y="237"/>
                  </a:moveTo>
                  <a:cubicBezTo>
                    <a:pt x="68" y="217"/>
                    <a:pt x="55" y="169"/>
                    <a:pt x="55" y="169"/>
                  </a:cubicBezTo>
                  <a:cubicBezTo>
                    <a:pt x="53" y="157"/>
                    <a:pt x="64" y="134"/>
                    <a:pt x="64" y="134"/>
                  </a:cubicBezTo>
                  <a:lnTo>
                    <a:pt x="55" y="113"/>
                  </a:lnTo>
                  <a:cubicBezTo>
                    <a:pt x="55" y="106"/>
                    <a:pt x="73" y="96"/>
                    <a:pt x="73" y="96"/>
                  </a:cubicBezTo>
                  <a:cubicBezTo>
                    <a:pt x="73" y="96"/>
                    <a:pt x="84" y="69"/>
                    <a:pt x="85" y="59"/>
                  </a:cubicBezTo>
                  <a:cubicBezTo>
                    <a:pt x="86" y="53"/>
                    <a:pt x="91" y="26"/>
                    <a:pt x="94" y="1"/>
                  </a:cubicBezTo>
                  <a:lnTo>
                    <a:pt x="79" y="0"/>
                  </a:lnTo>
                  <a:lnTo>
                    <a:pt x="30" y="25"/>
                  </a:lnTo>
                  <a:lnTo>
                    <a:pt x="30" y="90"/>
                  </a:lnTo>
                  <a:cubicBezTo>
                    <a:pt x="30" y="90"/>
                    <a:pt x="13" y="82"/>
                    <a:pt x="9" y="90"/>
                  </a:cubicBezTo>
                  <a:cubicBezTo>
                    <a:pt x="9" y="90"/>
                    <a:pt x="0" y="149"/>
                    <a:pt x="30" y="148"/>
                  </a:cubicBezTo>
                  <a:cubicBezTo>
                    <a:pt x="30" y="148"/>
                    <a:pt x="36" y="193"/>
                    <a:pt x="49" y="212"/>
                  </a:cubicBezTo>
                  <a:cubicBezTo>
                    <a:pt x="58" y="224"/>
                    <a:pt x="69" y="232"/>
                    <a:pt x="82" y="237"/>
                  </a:cubicBezTo>
                  <a:close/>
                </a:path>
              </a:pathLst>
            </a:custGeom>
            <a:solidFill>
              <a:srgbClr val="E2A06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6" name="Freeform 58"/>
            <p:cNvSpPr/>
            <p:nvPr/>
          </p:nvSpPr>
          <p:spPr bwMode="auto">
            <a:xfrm>
              <a:off x="10775951" y="1690688"/>
              <a:ext cx="68263" cy="166687"/>
            </a:xfrm>
            <a:custGeom>
              <a:avLst/>
              <a:gdLst>
                <a:gd name="T0" fmla="*/ 27 w 48"/>
                <a:gd name="T1" fmla="*/ 64 h 116"/>
                <a:gd name="T2" fmla="*/ 36 w 48"/>
                <a:gd name="T3" fmla="*/ 64 h 116"/>
                <a:gd name="T4" fmla="*/ 48 w 48"/>
                <a:gd name="T5" fmla="*/ 19 h 116"/>
                <a:gd name="T6" fmla="*/ 36 w 48"/>
                <a:gd name="T7" fmla="*/ 0 h 116"/>
                <a:gd name="T8" fmla="*/ 21 w 48"/>
                <a:gd name="T9" fmla="*/ 56 h 116"/>
                <a:gd name="T10" fmla="*/ 0 w 48"/>
                <a:gd name="T11" fmla="*/ 75 h 116"/>
                <a:gd name="T12" fmla="*/ 0 w 48"/>
                <a:gd name="T13" fmla="*/ 116 h 116"/>
                <a:gd name="T14" fmla="*/ 27 w 48"/>
                <a:gd name="T15" fmla="*/ 64 h 1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116">
                  <a:moveTo>
                    <a:pt x="27" y="64"/>
                  </a:moveTo>
                  <a:cubicBezTo>
                    <a:pt x="27" y="64"/>
                    <a:pt x="35" y="69"/>
                    <a:pt x="36" y="64"/>
                  </a:cubicBezTo>
                  <a:cubicBezTo>
                    <a:pt x="36" y="64"/>
                    <a:pt x="48" y="35"/>
                    <a:pt x="48" y="19"/>
                  </a:cubicBezTo>
                  <a:cubicBezTo>
                    <a:pt x="47" y="12"/>
                    <a:pt x="46" y="1"/>
                    <a:pt x="36" y="0"/>
                  </a:cubicBezTo>
                  <a:cubicBezTo>
                    <a:pt x="36" y="0"/>
                    <a:pt x="27" y="48"/>
                    <a:pt x="21" y="56"/>
                  </a:cubicBezTo>
                  <a:cubicBezTo>
                    <a:pt x="15" y="65"/>
                    <a:pt x="0" y="75"/>
                    <a:pt x="0" y="75"/>
                  </a:cubicBezTo>
                  <a:cubicBezTo>
                    <a:pt x="3" y="79"/>
                    <a:pt x="4" y="97"/>
                    <a:pt x="0" y="116"/>
                  </a:cubicBezTo>
                  <a:cubicBezTo>
                    <a:pt x="10" y="101"/>
                    <a:pt x="24" y="76"/>
                    <a:pt x="27" y="64"/>
                  </a:cubicBezTo>
                  <a:close/>
                </a:path>
              </a:pathLst>
            </a:custGeom>
            <a:solidFill>
              <a:srgbClr val="E2A06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7" name="Freeform 59"/>
            <p:cNvSpPr/>
            <p:nvPr/>
          </p:nvSpPr>
          <p:spPr bwMode="auto">
            <a:xfrm>
              <a:off x="10583863" y="1484313"/>
              <a:ext cx="268288" cy="255587"/>
            </a:xfrm>
            <a:custGeom>
              <a:avLst/>
              <a:gdLst>
                <a:gd name="T0" fmla="*/ 185 w 186"/>
                <a:gd name="T1" fmla="*/ 76 h 178"/>
                <a:gd name="T2" fmla="*/ 127 w 186"/>
                <a:gd name="T3" fmla="*/ 0 h 178"/>
                <a:gd name="T4" fmla="*/ 93 w 186"/>
                <a:gd name="T5" fmla="*/ 7 h 178"/>
                <a:gd name="T6" fmla="*/ 55 w 186"/>
                <a:gd name="T7" fmla="*/ 11 h 178"/>
                <a:gd name="T8" fmla="*/ 34 w 186"/>
                <a:gd name="T9" fmla="*/ 22 h 178"/>
                <a:gd name="T10" fmla="*/ 0 w 186"/>
                <a:gd name="T11" fmla="*/ 71 h 178"/>
                <a:gd name="T12" fmla="*/ 3 w 186"/>
                <a:gd name="T13" fmla="*/ 140 h 178"/>
                <a:gd name="T14" fmla="*/ 11 w 186"/>
                <a:gd name="T15" fmla="*/ 142 h 178"/>
                <a:gd name="T16" fmla="*/ 15 w 186"/>
                <a:gd name="T17" fmla="*/ 169 h 178"/>
                <a:gd name="T18" fmla="*/ 20 w 186"/>
                <a:gd name="T19" fmla="*/ 165 h 178"/>
                <a:gd name="T20" fmla="*/ 25 w 186"/>
                <a:gd name="T21" fmla="*/ 126 h 178"/>
                <a:gd name="T22" fmla="*/ 25 w 186"/>
                <a:gd name="T23" fmla="*/ 96 h 178"/>
                <a:gd name="T24" fmla="*/ 44 w 186"/>
                <a:gd name="T25" fmla="*/ 79 h 178"/>
                <a:gd name="T26" fmla="*/ 80 w 186"/>
                <a:gd name="T27" fmla="*/ 91 h 178"/>
                <a:gd name="T28" fmla="*/ 107 w 186"/>
                <a:gd name="T29" fmla="*/ 105 h 178"/>
                <a:gd name="T30" fmla="*/ 110 w 186"/>
                <a:gd name="T31" fmla="*/ 105 h 178"/>
                <a:gd name="T32" fmla="*/ 124 w 186"/>
                <a:gd name="T33" fmla="*/ 104 h 178"/>
                <a:gd name="T34" fmla="*/ 150 w 186"/>
                <a:gd name="T35" fmla="*/ 116 h 178"/>
                <a:gd name="T36" fmla="*/ 144 w 186"/>
                <a:gd name="T37" fmla="*/ 97 h 178"/>
                <a:gd name="T38" fmla="*/ 149 w 186"/>
                <a:gd name="T39" fmla="*/ 96 h 178"/>
                <a:gd name="T40" fmla="*/ 157 w 186"/>
                <a:gd name="T41" fmla="*/ 108 h 178"/>
                <a:gd name="T42" fmla="*/ 160 w 186"/>
                <a:gd name="T43" fmla="*/ 143 h 178"/>
                <a:gd name="T44" fmla="*/ 159 w 186"/>
                <a:gd name="T45" fmla="*/ 174 h 178"/>
                <a:gd name="T46" fmla="*/ 161 w 186"/>
                <a:gd name="T47" fmla="*/ 178 h 178"/>
                <a:gd name="T48" fmla="*/ 169 w 186"/>
                <a:gd name="T49" fmla="*/ 143 h 178"/>
                <a:gd name="T50" fmla="*/ 176 w 186"/>
                <a:gd name="T51" fmla="*/ 147 h 178"/>
                <a:gd name="T52" fmla="*/ 184 w 186"/>
                <a:gd name="T53" fmla="*/ 115 h 178"/>
                <a:gd name="T54" fmla="*/ 185 w 186"/>
                <a:gd name="T55" fmla="*/ 76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86" h="178">
                  <a:moveTo>
                    <a:pt x="185" y="76"/>
                  </a:moveTo>
                  <a:cubicBezTo>
                    <a:pt x="185" y="69"/>
                    <a:pt x="181" y="20"/>
                    <a:pt x="127" y="0"/>
                  </a:cubicBezTo>
                  <a:cubicBezTo>
                    <a:pt x="127" y="0"/>
                    <a:pt x="115" y="2"/>
                    <a:pt x="93" y="7"/>
                  </a:cubicBezTo>
                  <a:cubicBezTo>
                    <a:pt x="93" y="7"/>
                    <a:pt x="62" y="6"/>
                    <a:pt x="55" y="11"/>
                  </a:cubicBezTo>
                  <a:cubicBezTo>
                    <a:pt x="49" y="16"/>
                    <a:pt x="34" y="22"/>
                    <a:pt x="34" y="22"/>
                  </a:cubicBezTo>
                  <a:cubicBezTo>
                    <a:pt x="34" y="22"/>
                    <a:pt x="4" y="32"/>
                    <a:pt x="0" y="71"/>
                  </a:cubicBezTo>
                  <a:cubicBezTo>
                    <a:pt x="0" y="71"/>
                    <a:pt x="0" y="121"/>
                    <a:pt x="3" y="140"/>
                  </a:cubicBezTo>
                  <a:cubicBezTo>
                    <a:pt x="3" y="140"/>
                    <a:pt x="7" y="139"/>
                    <a:pt x="11" y="142"/>
                  </a:cubicBezTo>
                  <a:lnTo>
                    <a:pt x="15" y="169"/>
                  </a:lnTo>
                  <a:lnTo>
                    <a:pt x="20" y="165"/>
                  </a:lnTo>
                  <a:cubicBezTo>
                    <a:pt x="20" y="165"/>
                    <a:pt x="17" y="135"/>
                    <a:pt x="25" y="126"/>
                  </a:cubicBezTo>
                  <a:cubicBezTo>
                    <a:pt x="28" y="122"/>
                    <a:pt x="25" y="96"/>
                    <a:pt x="25" y="96"/>
                  </a:cubicBezTo>
                  <a:cubicBezTo>
                    <a:pt x="25" y="96"/>
                    <a:pt x="42" y="80"/>
                    <a:pt x="44" y="79"/>
                  </a:cubicBezTo>
                  <a:cubicBezTo>
                    <a:pt x="44" y="79"/>
                    <a:pt x="68" y="84"/>
                    <a:pt x="80" y="91"/>
                  </a:cubicBezTo>
                  <a:cubicBezTo>
                    <a:pt x="80" y="91"/>
                    <a:pt x="83" y="101"/>
                    <a:pt x="107" y="105"/>
                  </a:cubicBezTo>
                  <a:cubicBezTo>
                    <a:pt x="108" y="105"/>
                    <a:pt x="109" y="105"/>
                    <a:pt x="110" y="105"/>
                  </a:cubicBezTo>
                  <a:cubicBezTo>
                    <a:pt x="114" y="105"/>
                    <a:pt x="119" y="105"/>
                    <a:pt x="124" y="104"/>
                  </a:cubicBezTo>
                  <a:cubicBezTo>
                    <a:pt x="149" y="96"/>
                    <a:pt x="150" y="116"/>
                    <a:pt x="150" y="116"/>
                  </a:cubicBezTo>
                  <a:cubicBezTo>
                    <a:pt x="153" y="107"/>
                    <a:pt x="149" y="101"/>
                    <a:pt x="144" y="97"/>
                  </a:cubicBezTo>
                  <a:lnTo>
                    <a:pt x="149" y="96"/>
                  </a:lnTo>
                  <a:cubicBezTo>
                    <a:pt x="149" y="96"/>
                    <a:pt x="154" y="100"/>
                    <a:pt x="157" y="108"/>
                  </a:cubicBezTo>
                  <a:cubicBezTo>
                    <a:pt x="159" y="119"/>
                    <a:pt x="155" y="132"/>
                    <a:pt x="160" y="143"/>
                  </a:cubicBezTo>
                  <a:cubicBezTo>
                    <a:pt x="164" y="151"/>
                    <a:pt x="159" y="174"/>
                    <a:pt x="159" y="174"/>
                  </a:cubicBezTo>
                  <a:lnTo>
                    <a:pt x="161" y="178"/>
                  </a:lnTo>
                  <a:lnTo>
                    <a:pt x="169" y="143"/>
                  </a:lnTo>
                  <a:cubicBezTo>
                    <a:pt x="169" y="143"/>
                    <a:pt x="175" y="144"/>
                    <a:pt x="176" y="147"/>
                  </a:cubicBezTo>
                  <a:lnTo>
                    <a:pt x="184" y="115"/>
                  </a:lnTo>
                  <a:cubicBezTo>
                    <a:pt x="184" y="115"/>
                    <a:pt x="186" y="82"/>
                    <a:pt x="185" y="76"/>
                  </a:cubicBezTo>
                  <a:close/>
                </a:path>
              </a:pathLst>
            </a:custGeom>
            <a:solidFill>
              <a:srgbClr val="38383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 name="Freeform 60"/>
            <p:cNvSpPr/>
            <p:nvPr/>
          </p:nvSpPr>
          <p:spPr bwMode="auto">
            <a:xfrm>
              <a:off x="10871201" y="2224088"/>
              <a:ext cx="50800" cy="280987"/>
            </a:xfrm>
            <a:custGeom>
              <a:avLst/>
              <a:gdLst>
                <a:gd name="T0" fmla="*/ 28 w 36"/>
                <a:gd name="T1" fmla="*/ 109 h 195"/>
                <a:gd name="T2" fmla="*/ 11 w 36"/>
                <a:gd name="T3" fmla="*/ 0 h 195"/>
                <a:gd name="T4" fmla="*/ 0 w 36"/>
                <a:gd name="T5" fmla="*/ 165 h 195"/>
                <a:gd name="T6" fmla="*/ 6 w 36"/>
                <a:gd name="T7" fmla="*/ 195 h 195"/>
                <a:gd name="T8" fmla="*/ 34 w 36"/>
                <a:gd name="T9" fmla="*/ 195 h 195"/>
                <a:gd name="T10" fmla="*/ 28 w 36"/>
                <a:gd name="T11" fmla="*/ 109 h 195"/>
              </a:gdLst>
              <a:ahLst/>
              <a:cxnLst>
                <a:cxn ang="0">
                  <a:pos x="T0" y="T1"/>
                </a:cxn>
                <a:cxn ang="0">
                  <a:pos x="T2" y="T3"/>
                </a:cxn>
                <a:cxn ang="0">
                  <a:pos x="T4" y="T5"/>
                </a:cxn>
                <a:cxn ang="0">
                  <a:pos x="T6" y="T7"/>
                </a:cxn>
                <a:cxn ang="0">
                  <a:pos x="T8" y="T9"/>
                </a:cxn>
                <a:cxn ang="0">
                  <a:pos x="T10" y="T11"/>
                </a:cxn>
              </a:cxnLst>
              <a:rect l="0" t="0" r="r" b="b"/>
              <a:pathLst>
                <a:path w="36" h="195">
                  <a:moveTo>
                    <a:pt x="28" y="109"/>
                  </a:moveTo>
                  <a:cubicBezTo>
                    <a:pt x="36" y="79"/>
                    <a:pt x="20" y="16"/>
                    <a:pt x="11" y="0"/>
                  </a:cubicBezTo>
                  <a:lnTo>
                    <a:pt x="0" y="165"/>
                  </a:lnTo>
                  <a:lnTo>
                    <a:pt x="6" y="195"/>
                  </a:lnTo>
                  <a:cubicBezTo>
                    <a:pt x="6" y="195"/>
                    <a:pt x="18" y="195"/>
                    <a:pt x="34" y="195"/>
                  </a:cubicBezTo>
                  <a:cubicBezTo>
                    <a:pt x="29" y="170"/>
                    <a:pt x="23" y="129"/>
                    <a:pt x="28" y="109"/>
                  </a:cubicBezTo>
                  <a:close/>
                </a:path>
              </a:pathLst>
            </a:custGeom>
            <a:solidFill>
              <a:srgbClr val="2E2C2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9" name="Freeform 61"/>
            <p:cNvSpPr/>
            <p:nvPr/>
          </p:nvSpPr>
          <p:spPr bwMode="auto">
            <a:xfrm>
              <a:off x="10769601" y="1960563"/>
              <a:ext cx="173038" cy="1022350"/>
            </a:xfrm>
            <a:custGeom>
              <a:avLst/>
              <a:gdLst>
                <a:gd name="T0" fmla="*/ 55 w 120"/>
                <a:gd name="T1" fmla="*/ 694 h 711"/>
                <a:gd name="T2" fmla="*/ 108 w 120"/>
                <a:gd name="T3" fmla="*/ 711 h 711"/>
                <a:gd name="T4" fmla="*/ 120 w 120"/>
                <a:gd name="T5" fmla="*/ 703 h 711"/>
                <a:gd name="T6" fmla="*/ 88 w 120"/>
                <a:gd name="T7" fmla="*/ 368 h 711"/>
                <a:gd name="T8" fmla="*/ 88 w 120"/>
                <a:gd name="T9" fmla="*/ 218 h 711"/>
                <a:gd name="T10" fmla="*/ 88 w 120"/>
                <a:gd name="T11" fmla="*/ 126 h 711"/>
                <a:gd name="T12" fmla="*/ 55 w 120"/>
                <a:gd name="T13" fmla="*/ 40 h 711"/>
                <a:gd name="T14" fmla="*/ 1 w 120"/>
                <a:gd name="T15" fmla="*/ 0 h 711"/>
                <a:gd name="T16" fmla="*/ 0 w 120"/>
                <a:gd name="T17" fmla="*/ 40 h 711"/>
                <a:gd name="T18" fmla="*/ 55 w 120"/>
                <a:gd name="T19" fmla="*/ 193 h 711"/>
                <a:gd name="T20" fmla="*/ 44 w 120"/>
                <a:gd name="T21" fmla="*/ 296 h 711"/>
                <a:gd name="T22" fmla="*/ 66 w 120"/>
                <a:gd name="T23" fmla="*/ 509 h 711"/>
                <a:gd name="T24" fmla="*/ 55 w 120"/>
                <a:gd name="T25" fmla="*/ 694 h 7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0" h="711">
                  <a:moveTo>
                    <a:pt x="55" y="694"/>
                  </a:moveTo>
                  <a:lnTo>
                    <a:pt x="108" y="711"/>
                  </a:lnTo>
                  <a:lnTo>
                    <a:pt x="120" y="703"/>
                  </a:lnTo>
                  <a:cubicBezTo>
                    <a:pt x="120" y="703"/>
                    <a:pt x="111" y="437"/>
                    <a:pt x="88" y="368"/>
                  </a:cubicBezTo>
                  <a:cubicBezTo>
                    <a:pt x="88" y="368"/>
                    <a:pt x="87" y="244"/>
                    <a:pt x="88" y="218"/>
                  </a:cubicBezTo>
                  <a:cubicBezTo>
                    <a:pt x="88" y="193"/>
                    <a:pt x="89" y="140"/>
                    <a:pt x="88" y="126"/>
                  </a:cubicBezTo>
                  <a:cubicBezTo>
                    <a:pt x="87" y="113"/>
                    <a:pt x="67" y="57"/>
                    <a:pt x="55" y="40"/>
                  </a:cubicBezTo>
                  <a:lnTo>
                    <a:pt x="1" y="0"/>
                  </a:lnTo>
                  <a:lnTo>
                    <a:pt x="0" y="40"/>
                  </a:lnTo>
                  <a:cubicBezTo>
                    <a:pt x="0" y="40"/>
                    <a:pt x="57" y="160"/>
                    <a:pt x="55" y="193"/>
                  </a:cubicBezTo>
                  <a:cubicBezTo>
                    <a:pt x="55" y="193"/>
                    <a:pt x="43" y="288"/>
                    <a:pt x="44" y="296"/>
                  </a:cubicBezTo>
                  <a:cubicBezTo>
                    <a:pt x="45" y="304"/>
                    <a:pt x="66" y="492"/>
                    <a:pt x="66" y="509"/>
                  </a:cubicBezTo>
                  <a:cubicBezTo>
                    <a:pt x="66" y="526"/>
                    <a:pt x="55" y="694"/>
                    <a:pt x="55" y="694"/>
                  </a:cubicBezTo>
                  <a:close/>
                </a:path>
              </a:pathLst>
            </a:custGeom>
            <a:solidFill>
              <a:srgbClr val="38383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70" name="组合 69"/>
          <p:cNvGrpSpPr/>
          <p:nvPr/>
        </p:nvGrpSpPr>
        <p:grpSpPr>
          <a:xfrm>
            <a:off x="3359567" y="4644517"/>
            <a:ext cx="873509" cy="873509"/>
            <a:chOff x="3359567" y="4644517"/>
            <a:chExt cx="873509" cy="873509"/>
          </a:xfrm>
        </p:grpSpPr>
        <p:sp>
          <p:nvSpPr>
            <p:cNvPr id="71" name="椭圆 70"/>
            <p:cNvSpPr/>
            <p:nvPr/>
          </p:nvSpPr>
          <p:spPr>
            <a:xfrm>
              <a:off x="3359567" y="4644517"/>
              <a:ext cx="873509" cy="873509"/>
            </a:xfrm>
            <a:prstGeom prst="ellipse">
              <a:avLst/>
            </a:prstGeom>
            <a:solidFill>
              <a:schemeClr val="accent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i="0" u="none" strike="noStrike" kern="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endParaRPr>
            </a:p>
          </p:txBody>
        </p:sp>
        <p:sp>
          <p:nvSpPr>
            <p:cNvPr id="72" name="Freeform 359"/>
            <p:cNvSpPr>
              <a:spLocks noChangeAspect="1" noEditPoints="1"/>
            </p:cNvSpPr>
            <p:nvPr/>
          </p:nvSpPr>
          <p:spPr bwMode="auto">
            <a:xfrm>
              <a:off x="3559649" y="4830139"/>
              <a:ext cx="460334" cy="502264"/>
            </a:xfrm>
            <a:custGeom>
              <a:avLst/>
              <a:gdLst>
                <a:gd name="T0" fmla="*/ 144 w 177"/>
                <a:gd name="T1" fmla="*/ 61 h 222"/>
                <a:gd name="T2" fmla="*/ 144 w 177"/>
                <a:gd name="T3" fmla="*/ 222 h 222"/>
                <a:gd name="T4" fmla="*/ 177 w 177"/>
                <a:gd name="T5" fmla="*/ 222 h 222"/>
                <a:gd name="T6" fmla="*/ 177 w 177"/>
                <a:gd name="T7" fmla="*/ 61 h 222"/>
                <a:gd name="T8" fmla="*/ 144 w 177"/>
                <a:gd name="T9" fmla="*/ 61 h 222"/>
                <a:gd name="T10" fmla="*/ 96 w 177"/>
                <a:gd name="T11" fmla="*/ 222 h 222"/>
                <a:gd name="T12" fmla="*/ 130 w 177"/>
                <a:gd name="T13" fmla="*/ 222 h 222"/>
                <a:gd name="T14" fmla="*/ 130 w 177"/>
                <a:gd name="T15" fmla="*/ 90 h 222"/>
                <a:gd name="T16" fmla="*/ 96 w 177"/>
                <a:gd name="T17" fmla="*/ 90 h 222"/>
                <a:gd name="T18" fmla="*/ 96 w 177"/>
                <a:gd name="T19" fmla="*/ 222 h 222"/>
                <a:gd name="T20" fmla="*/ 47 w 177"/>
                <a:gd name="T21" fmla="*/ 222 h 222"/>
                <a:gd name="T22" fmla="*/ 80 w 177"/>
                <a:gd name="T23" fmla="*/ 222 h 222"/>
                <a:gd name="T24" fmla="*/ 80 w 177"/>
                <a:gd name="T25" fmla="*/ 0 h 222"/>
                <a:gd name="T26" fmla="*/ 47 w 177"/>
                <a:gd name="T27" fmla="*/ 0 h 222"/>
                <a:gd name="T28" fmla="*/ 47 w 177"/>
                <a:gd name="T29" fmla="*/ 222 h 222"/>
                <a:gd name="T30" fmla="*/ 0 w 177"/>
                <a:gd name="T31" fmla="*/ 222 h 222"/>
                <a:gd name="T32" fmla="*/ 33 w 177"/>
                <a:gd name="T33" fmla="*/ 222 h 222"/>
                <a:gd name="T34" fmla="*/ 33 w 177"/>
                <a:gd name="T35" fmla="*/ 139 h 222"/>
                <a:gd name="T36" fmla="*/ 0 w 177"/>
                <a:gd name="T37" fmla="*/ 139 h 222"/>
                <a:gd name="T38" fmla="*/ 0 w 177"/>
                <a:gd name="T39" fmla="*/ 22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77" h="222">
                  <a:moveTo>
                    <a:pt x="144" y="61"/>
                  </a:moveTo>
                  <a:lnTo>
                    <a:pt x="144" y="222"/>
                  </a:lnTo>
                  <a:lnTo>
                    <a:pt x="177" y="222"/>
                  </a:lnTo>
                  <a:lnTo>
                    <a:pt x="177" y="61"/>
                  </a:lnTo>
                  <a:lnTo>
                    <a:pt x="144" y="61"/>
                  </a:lnTo>
                  <a:close/>
                  <a:moveTo>
                    <a:pt x="96" y="222"/>
                  </a:moveTo>
                  <a:lnTo>
                    <a:pt x="130" y="222"/>
                  </a:lnTo>
                  <a:lnTo>
                    <a:pt x="130" y="90"/>
                  </a:lnTo>
                  <a:lnTo>
                    <a:pt x="96" y="90"/>
                  </a:lnTo>
                  <a:lnTo>
                    <a:pt x="96" y="222"/>
                  </a:lnTo>
                  <a:close/>
                  <a:moveTo>
                    <a:pt x="47" y="222"/>
                  </a:moveTo>
                  <a:lnTo>
                    <a:pt x="80" y="222"/>
                  </a:lnTo>
                  <a:lnTo>
                    <a:pt x="80" y="0"/>
                  </a:lnTo>
                  <a:lnTo>
                    <a:pt x="47" y="0"/>
                  </a:lnTo>
                  <a:lnTo>
                    <a:pt x="47" y="222"/>
                  </a:lnTo>
                  <a:close/>
                  <a:moveTo>
                    <a:pt x="0" y="222"/>
                  </a:moveTo>
                  <a:lnTo>
                    <a:pt x="33" y="222"/>
                  </a:lnTo>
                  <a:lnTo>
                    <a:pt x="33" y="139"/>
                  </a:lnTo>
                  <a:lnTo>
                    <a:pt x="0" y="139"/>
                  </a:lnTo>
                  <a:lnTo>
                    <a:pt x="0" y="222"/>
                  </a:lnTo>
                  <a:close/>
                </a:path>
              </a:pathLst>
            </a:custGeom>
            <a:solidFill>
              <a:schemeClr val="bg1">
                <a:lumMod val="95000"/>
              </a:schemeClr>
            </a:solidFill>
            <a:ln>
              <a:noFill/>
            </a:ln>
          </p:spPr>
          <p:txBody>
            <a:bodyPr vert="horz" wrap="square" lIns="121920" tIns="60960" rIns="121920" bIns="60960" numCol="1" anchor="t" anchorCtr="0" compatLnSpc="1"/>
            <a:lstStyle/>
            <a:p>
              <a:endParaRPr lang="zh-CN" altLang="en-US" sz="2490">
                <a:solidFill>
                  <a:schemeClr val="tx1">
                    <a:lumMod val="75000"/>
                    <a:lumOff val="25000"/>
                  </a:schemeClr>
                </a:solidFill>
              </a:endParaRPr>
            </a:p>
          </p:txBody>
        </p:sp>
      </p:grpSp>
      <p:grpSp>
        <p:nvGrpSpPr>
          <p:cNvPr id="73" name="组合 72"/>
          <p:cNvGrpSpPr/>
          <p:nvPr/>
        </p:nvGrpSpPr>
        <p:grpSpPr>
          <a:xfrm>
            <a:off x="179027" y="0"/>
            <a:ext cx="4389737" cy="964296"/>
            <a:chOff x="179027" y="0"/>
            <a:chExt cx="4389737" cy="964296"/>
          </a:xfrm>
        </p:grpSpPr>
        <p:pic>
          <p:nvPicPr>
            <p:cNvPr id="74" name="图片 7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79027" y="0"/>
              <a:ext cx="922121" cy="964296"/>
            </a:xfrm>
            <a:prstGeom prst="rect">
              <a:avLst/>
            </a:prstGeom>
          </p:spPr>
        </p:pic>
        <p:sp>
          <p:nvSpPr>
            <p:cNvPr id="75" name="文本框 74"/>
            <p:cNvSpPr txBox="1"/>
            <p:nvPr/>
          </p:nvSpPr>
          <p:spPr>
            <a:xfrm>
              <a:off x="1101148" y="189760"/>
              <a:ext cx="3467616" cy="584775"/>
            </a:xfrm>
            <a:prstGeom prst="rect">
              <a:avLst/>
            </a:prstGeom>
            <a:noFill/>
          </p:spPr>
          <p:txBody>
            <a:bodyPr wrap="none" rtlCol="0">
              <a:spAutoFit/>
            </a:bodyPr>
            <a:lstStyle/>
            <a:p>
              <a:r>
                <a:rPr lang="zh-CN" altLang="en-US" sz="3200" b="1" dirty="0">
                  <a:gradFill flip="none" rotWithShape="1">
                    <a:gsLst>
                      <a:gs pos="0">
                        <a:schemeClr val="tx2">
                          <a:shade val="30000"/>
                          <a:satMod val="115000"/>
                        </a:schemeClr>
                      </a:gs>
                      <a:gs pos="50000">
                        <a:schemeClr val="tx2">
                          <a:shade val="67500"/>
                          <a:satMod val="115000"/>
                        </a:schemeClr>
                      </a:gs>
                      <a:gs pos="100000">
                        <a:schemeClr val="tx2">
                          <a:shade val="100000"/>
                          <a:satMod val="115000"/>
                        </a:schemeClr>
                      </a:gs>
                    </a:gsLst>
                    <a:lin ang="0" scaled="1"/>
                    <a:tileRect/>
                  </a:gradFill>
                </a:rPr>
                <a:t>单击此处添加标题</a:t>
              </a:r>
            </a:p>
          </p:txBody>
        </p:sp>
      </p:grpSp>
    </p:spTree>
  </p:cSld>
  <p:clrMapOvr>
    <a:masterClrMapping/>
  </p:clrMapOvr>
  <mc:AlternateContent xmlns:mc="http://schemas.openxmlformats.org/markup-compatibility/2006" xmlns:p14="http://schemas.microsoft.com/office/powerpoint/2010/main">
    <mc:Choice Requires="p14">
      <p:transition spd="slow" p14:dur="1500" advTm="0">
        <p14:window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fade">
                                      <p:cBhvr>
                                        <p:cTn id="7" dur="500"/>
                                        <p:tgtEl>
                                          <p:spTgt spid="40"/>
                                        </p:tgtEl>
                                      </p:cBhvr>
                                    </p:animEffect>
                                    <p:anim calcmode="lin" valueType="num">
                                      <p:cBhvr>
                                        <p:cTn id="8" dur="500" fill="hold"/>
                                        <p:tgtEl>
                                          <p:spTgt spid="40"/>
                                        </p:tgtEl>
                                        <p:attrNameLst>
                                          <p:attrName>ppt_x</p:attrName>
                                        </p:attrNameLst>
                                      </p:cBhvr>
                                      <p:tavLst>
                                        <p:tav tm="0">
                                          <p:val>
                                            <p:strVal val="#ppt_x"/>
                                          </p:val>
                                        </p:tav>
                                        <p:tav tm="100000">
                                          <p:val>
                                            <p:strVal val="#ppt_x"/>
                                          </p:val>
                                        </p:tav>
                                      </p:tavLst>
                                    </p:anim>
                                    <p:anim calcmode="lin" valueType="num">
                                      <p:cBhvr>
                                        <p:cTn id="9" dur="500" fill="hold"/>
                                        <p:tgtEl>
                                          <p:spTgt spid="40"/>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10" presetClass="entr" presetSubtype="0" fill="hold" nodeType="afterEffect">
                                  <p:stCondLst>
                                    <p:cond delay="0"/>
                                  </p:stCondLst>
                                  <p:childTnLst>
                                    <p:set>
                                      <p:cBhvr>
                                        <p:cTn id="12" dur="1" fill="hold">
                                          <p:stCondLst>
                                            <p:cond delay="0"/>
                                          </p:stCondLst>
                                        </p:cTn>
                                        <p:tgtEl>
                                          <p:spTgt spid="33"/>
                                        </p:tgtEl>
                                        <p:attrNameLst>
                                          <p:attrName>style.visibility</p:attrName>
                                        </p:attrNameLst>
                                      </p:cBhvr>
                                      <p:to>
                                        <p:strVal val="visible"/>
                                      </p:to>
                                    </p:set>
                                    <p:animEffect transition="in" filter="fade">
                                      <p:cBhvr>
                                        <p:cTn id="13" dur="500"/>
                                        <p:tgtEl>
                                          <p:spTgt spid="33"/>
                                        </p:tgtEl>
                                      </p:cBhvr>
                                    </p:animEffect>
                                  </p:childTnLst>
                                </p:cTn>
                              </p:par>
                            </p:childTnLst>
                          </p:cTn>
                        </p:par>
                        <p:par>
                          <p:cTn id="14" fill="hold">
                            <p:stCondLst>
                              <p:cond delay="1000"/>
                            </p:stCondLst>
                            <p:childTnLst>
                              <p:par>
                                <p:cTn id="15" presetID="22" presetClass="entr" presetSubtype="8" fill="hold" grpId="0" nodeType="afterEffect">
                                  <p:stCondLst>
                                    <p:cond delay="0"/>
                                  </p:stCondLst>
                                  <p:childTnLst>
                                    <p:set>
                                      <p:cBhvr>
                                        <p:cTn id="16" dur="1" fill="hold">
                                          <p:stCondLst>
                                            <p:cond delay="0"/>
                                          </p:stCondLst>
                                        </p:cTn>
                                        <p:tgtEl>
                                          <p:spTgt spid="28"/>
                                        </p:tgtEl>
                                        <p:attrNameLst>
                                          <p:attrName>style.visibility</p:attrName>
                                        </p:attrNameLst>
                                      </p:cBhvr>
                                      <p:to>
                                        <p:strVal val="visible"/>
                                      </p:to>
                                    </p:set>
                                    <p:animEffect transition="in" filter="wipe(left)">
                                      <p:cBhvr>
                                        <p:cTn id="17" dur="500"/>
                                        <p:tgtEl>
                                          <p:spTgt spid="28"/>
                                        </p:tgtEl>
                                      </p:cBhvr>
                                    </p:animEffect>
                                  </p:childTnLst>
                                </p:cTn>
                              </p:par>
                            </p:childTnLst>
                          </p:cTn>
                        </p:par>
                        <p:par>
                          <p:cTn id="18" fill="hold">
                            <p:stCondLst>
                              <p:cond delay="1500"/>
                            </p:stCondLst>
                            <p:childTnLst>
                              <p:par>
                                <p:cTn id="19" presetID="22" presetClass="entr" presetSubtype="8" fill="hold" nodeType="afterEffect">
                                  <p:stCondLst>
                                    <p:cond delay="0"/>
                                  </p:stCondLst>
                                  <p:childTnLst>
                                    <p:set>
                                      <p:cBhvr>
                                        <p:cTn id="20" dur="1" fill="hold">
                                          <p:stCondLst>
                                            <p:cond delay="0"/>
                                          </p:stCondLst>
                                        </p:cTn>
                                        <p:tgtEl>
                                          <p:spTgt spid="31"/>
                                        </p:tgtEl>
                                        <p:attrNameLst>
                                          <p:attrName>style.visibility</p:attrName>
                                        </p:attrNameLst>
                                      </p:cBhvr>
                                      <p:to>
                                        <p:strVal val="visible"/>
                                      </p:to>
                                    </p:set>
                                    <p:animEffect transition="in" filter="wipe(left)">
                                      <p:cBhvr>
                                        <p:cTn id="21" dur="500"/>
                                        <p:tgtEl>
                                          <p:spTgt spid="31"/>
                                        </p:tgtEl>
                                      </p:cBhvr>
                                    </p:animEffect>
                                  </p:childTnLst>
                                </p:cTn>
                              </p:par>
                            </p:childTnLst>
                          </p:cTn>
                        </p:par>
                        <p:par>
                          <p:cTn id="22" fill="hold">
                            <p:stCondLst>
                              <p:cond delay="2000"/>
                            </p:stCondLst>
                            <p:childTnLst>
                              <p:par>
                                <p:cTn id="23" presetID="10" presetClass="entr" presetSubtype="0" fill="hold" nodeType="afterEffect">
                                  <p:stCondLst>
                                    <p:cond delay="0"/>
                                  </p:stCondLst>
                                  <p:childTnLst>
                                    <p:set>
                                      <p:cBhvr>
                                        <p:cTn id="24" dur="1" fill="hold">
                                          <p:stCondLst>
                                            <p:cond delay="0"/>
                                          </p:stCondLst>
                                        </p:cTn>
                                        <p:tgtEl>
                                          <p:spTgt spid="36"/>
                                        </p:tgtEl>
                                        <p:attrNameLst>
                                          <p:attrName>style.visibility</p:attrName>
                                        </p:attrNameLst>
                                      </p:cBhvr>
                                      <p:to>
                                        <p:strVal val="visible"/>
                                      </p:to>
                                    </p:set>
                                    <p:animEffect transition="in" filter="fade">
                                      <p:cBhvr>
                                        <p:cTn id="25" dur="500"/>
                                        <p:tgtEl>
                                          <p:spTgt spid="36"/>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29"/>
                                        </p:tgtEl>
                                        <p:attrNameLst>
                                          <p:attrName>style.visibility</p:attrName>
                                        </p:attrNameLst>
                                      </p:cBhvr>
                                      <p:to>
                                        <p:strVal val="visible"/>
                                      </p:to>
                                    </p:set>
                                    <p:animEffect transition="in" filter="wipe(left)">
                                      <p:cBhvr>
                                        <p:cTn id="29" dur="500"/>
                                        <p:tgtEl>
                                          <p:spTgt spid="29"/>
                                        </p:tgtEl>
                                      </p:cBhvr>
                                    </p:animEffect>
                                  </p:childTnLst>
                                </p:cTn>
                              </p:par>
                            </p:childTnLst>
                          </p:cTn>
                        </p:par>
                        <p:par>
                          <p:cTn id="30" fill="hold">
                            <p:stCondLst>
                              <p:cond delay="3000"/>
                            </p:stCondLst>
                            <p:childTnLst>
                              <p:par>
                                <p:cTn id="31" presetID="22" presetClass="entr" presetSubtype="8" fill="hold" nodeType="afterEffect">
                                  <p:stCondLst>
                                    <p:cond delay="0"/>
                                  </p:stCondLst>
                                  <p:childTnLst>
                                    <p:set>
                                      <p:cBhvr>
                                        <p:cTn id="32" dur="1" fill="hold">
                                          <p:stCondLst>
                                            <p:cond delay="0"/>
                                          </p:stCondLst>
                                        </p:cTn>
                                        <p:tgtEl>
                                          <p:spTgt spid="32"/>
                                        </p:tgtEl>
                                        <p:attrNameLst>
                                          <p:attrName>style.visibility</p:attrName>
                                        </p:attrNameLst>
                                      </p:cBhvr>
                                      <p:to>
                                        <p:strVal val="visible"/>
                                      </p:to>
                                    </p:set>
                                    <p:animEffect transition="in" filter="wipe(left)">
                                      <p:cBhvr>
                                        <p:cTn id="33" dur="500"/>
                                        <p:tgtEl>
                                          <p:spTgt spid="32"/>
                                        </p:tgtEl>
                                      </p:cBhvr>
                                    </p:animEffect>
                                  </p:childTnLst>
                                </p:cTn>
                              </p:par>
                            </p:childTnLst>
                          </p:cTn>
                        </p:par>
                        <p:par>
                          <p:cTn id="34" fill="hold">
                            <p:stCondLst>
                              <p:cond delay="3500"/>
                            </p:stCondLst>
                            <p:childTnLst>
                              <p:par>
                                <p:cTn id="35" presetID="10" presetClass="entr" presetSubtype="0" fill="hold" nodeType="afterEffect">
                                  <p:stCondLst>
                                    <p:cond delay="0"/>
                                  </p:stCondLst>
                                  <p:childTnLst>
                                    <p:set>
                                      <p:cBhvr>
                                        <p:cTn id="36" dur="1" fill="hold">
                                          <p:stCondLst>
                                            <p:cond delay="0"/>
                                          </p:stCondLst>
                                        </p:cTn>
                                        <p:tgtEl>
                                          <p:spTgt spid="70"/>
                                        </p:tgtEl>
                                        <p:attrNameLst>
                                          <p:attrName>style.visibility</p:attrName>
                                        </p:attrNameLst>
                                      </p:cBhvr>
                                      <p:to>
                                        <p:strVal val="visible"/>
                                      </p:to>
                                    </p:set>
                                    <p:animEffect transition="in" filter="fade">
                                      <p:cBhvr>
                                        <p:cTn id="37" dur="500"/>
                                        <p:tgtEl>
                                          <p:spTgt spid="70"/>
                                        </p:tgtEl>
                                      </p:cBhvr>
                                    </p:animEffect>
                                  </p:childTnLst>
                                </p:cTn>
                              </p:par>
                            </p:childTnLst>
                          </p:cTn>
                        </p:par>
                        <p:par>
                          <p:cTn id="38" fill="hold">
                            <p:stCondLst>
                              <p:cond delay="4000"/>
                            </p:stCondLst>
                            <p:childTnLst>
                              <p:par>
                                <p:cTn id="39" presetID="22" presetClass="entr" presetSubtype="8" fill="hold" grpId="0" nodeType="afterEffect">
                                  <p:stCondLst>
                                    <p:cond delay="0"/>
                                  </p:stCondLst>
                                  <p:childTnLst>
                                    <p:set>
                                      <p:cBhvr>
                                        <p:cTn id="40" dur="1" fill="hold">
                                          <p:stCondLst>
                                            <p:cond delay="0"/>
                                          </p:stCondLst>
                                        </p:cTn>
                                        <p:tgtEl>
                                          <p:spTgt spid="30"/>
                                        </p:tgtEl>
                                        <p:attrNameLst>
                                          <p:attrName>style.visibility</p:attrName>
                                        </p:attrNameLst>
                                      </p:cBhvr>
                                      <p:to>
                                        <p:strVal val="visible"/>
                                      </p:to>
                                    </p:set>
                                    <p:animEffect transition="in" filter="wipe(left)">
                                      <p:cBhvr>
                                        <p:cTn id="41" dur="500"/>
                                        <p:tgtEl>
                                          <p:spTgt spid="30"/>
                                        </p:tgtEl>
                                      </p:cBhvr>
                                    </p:animEffect>
                                  </p:childTnLst>
                                </p:cTn>
                              </p:par>
                            </p:childTnLst>
                          </p:cTn>
                        </p:par>
                        <p:par>
                          <p:cTn id="42" fill="hold">
                            <p:stCondLst>
                              <p:cond delay="4500"/>
                            </p:stCondLst>
                            <p:childTnLst>
                              <p:par>
                                <p:cTn id="43" presetID="22" presetClass="entr" presetSubtype="8" fill="hold" nodeType="afterEffect">
                                  <p:stCondLst>
                                    <p:cond delay="0"/>
                                  </p:stCondLst>
                                  <p:childTnLst>
                                    <p:set>
                                      <p:cBhvr>
                                        <p:cTn id="44" dur="1" fill="hold">
                                          <p:stCondLst>
                                            <p:cond delay="0"/>
                                          </p:stCondLst>
                                        </p:cTn>
                                        <p:tgtEl>
                                          <p:spTgt spid="39"/>
                                        </p:tgtEl>
                                        <p:attrNameLst>
                                          <p:attrName>style.visibility</p:attrName>
                                        </p:attrNameLst>
                                      </p:cBhvr>
                                      <p:to>
                                        <p:strVal val="visible"/>
                                      </p:to>
                                    </p:set>
                                    <p:animEffect transition="in" filter="wipe(left)">
                                      <p:cBhvr>
                                        <p:cTn id="45"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29" grpId="0"/>
      <p:bldP spid="30"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MH_Text_2"/>
          <p:cNvSpPr txBox="1"/>
          <p:nvPr>
            <p:custDataLst>
              <p:tags r:id="rId2"/>
            </p:custDataLst>
          </p:nvPr>
        </p:nvSpPr>
        <p:spPr>
          <a:xfrm>
            <a:off x="6508900" y="2191291"/>
            <a:ext cx="5058285" cy="1045741"/>
          </a:xfrm>
          <a:prstGeom prst="rect">
            <a:avLst/>
          </a:prstGeom>
          <a:noFill/>
        </p:spPr>
        <p:txBody>
          <a:bodyPr lIns="0" tIns="0" rIns="0" bIns="0">
            <a:noAutofit/>
          </a:bodyPr>
          <a:lstStyle>
            <a:defPPr>
              <a:defRPr lang="zh-CN"/>
            </a:defPPr>
            <a:lvl1pPr>
              <a:lnSpc>
                <a:spcPct val="130000"/>
              </a:lnSpc>
              <a:defRPr sz="1200"/>
            </a:lvl1pPr>
          </a:lstStyle>
          <a:p>
            <a:pPr>
              <a:lnSpc>
                <a:spcPct val="120000"/>
              </a:lnSpc>
              <a:defRPr/>
            </a:pP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您的内容打在这里，或者通过复制您的文本后，在此框中选择粘贴，并选择只保留文字。您的内容打在这里，或者通过复制您的文本后，在此框中选择粘贴，并选择只保留文字。</a:t>
            </a:r>
            <a:endPar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8" name="圆角矩形 7"/>
          <p:cNvSpPr/>
          <p:nvPr/>
        </p:nvSpPr>
        <p:spPr>
          <a:xfrm>
            <a:off x="6577369" y="1486055"/>
            <a:ext cx="4798750" cy="479875"/>
          </a:xfrm>
          <a:prstGeom prst="roundRect">
            <a:avLst>
              <a:gd name="adj" fmla="val 20450"/>
            </a:avLst>
          </a:prstGeom>
          <a:solidFill>
            <a:schemeClr val="accent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16" tIns="45708" rIns="91416" bIns="45708" rtlCol="0" anchor="ctr"/>
          <a:lstStyle/>
          <a:p>
            <a:pPr algn="ctr"/>
            <a:r>
              <a:rPr lang="zh-CN" altLang="en-US" sz="1865" b="1" dirty="0">
                <a:latin typeface="微软雅黑" panose="020B0503020204020204" pitchFamily="34" charset="-122"/>
                <a:ea typeface="微软雅黑" panose="020B0503020204020204" pitchFamily="34" charset="-122"/>
                <a:cs typeface="+mn-ea"/>
                <a:sym typeface="+mn-lt"/>
              </a:rPr>
              <a:t>单击此处添加标题</a:t>
            </a:r>
          </a:p>
        </p:txBody>
      </p:sp>
      <p:pic>
        <p:nvPicPr>
          <p:cNvPr id="9" name="图片 8"/>
          <p:cNvPicPr>
            <a:picLocks noChangeAspect="1"/>
          </p:cNvPicPr>
          <p:nvPr/>
        </p:nvPicPr>
        <p:blipFill rotWithShape="1">
          <a:blip r:embed="rId6" cstate="screen"/>
          <a:srcRect/>
          <a:stretch>
            <a:fillRect/>
          </a:stretch>
        </p:blipFill>
        <p:spPr>
          <a:xfrm>
            <a:off x="6177630" y="1267024"/>
            <a:ext cx="870107" cy="914162"/>
          </a:xfrm>
          <a:prstGeom prst="rect">
            <a:avLst/>
          </a:prstGeom>
        </p:spPr>
      </p:pic>
      <p:sp>
        <p:nvSpPr>
          <p:cNvPr id="10" name="MH_Text_2"/>
          <p:cNvSpPr txBox="1"/>
          <p:nvPr>
            <p:custDataLst>
              <p:tags r:id="rId3"/>
            </p:custDataLst>
          </p:nvPr>
        </p:nvSpPr>
        <p:spPr>
          <a:xfrm>
            <a:off x="860101" y="5204794"/>
            <a:ext cx="5058285" cy="1045741"/>
          </a:xfrm>
          <a:prstGeom prst="rect">
            <a:avLst/>
          </a:prstGeom>
          <a:noFill/>
        </p:spPr>
        <p:txBody>
          <a:bodyPr lIns="0" tIns="0" rIns="0" bIns="0">
            <a:noAutofit/>
          </a:bodyPr>
          <a:lstStyle>
            <a:defPPr>
              <a:defRPr lang="zh-CN"/>
            </a:defPPr>
            <a:lvl1pPr>
              <a:lnSpc>
                <a:spcPct val="130000"/>
              </a:lnSpc>
              <a:defRPr sz="1200"/>
            </a:lvl1pPr>
          </a:lstStyle>
          <a:p>
            <a:pPr>
              <a:lnSpc>
                <a:spcPct val="120000"/>
              </a:lnSpc>
              <a:defRPr/>
            </a:pP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您的内容打在这里，或者通过复制您的文本后，在此框中选择粘贴，并选择只保留文字。您的内容打在这里，或者通过复制您的文本后，在此框中选择粘贴，并选择只保留文字。</a:t>
            </a:r>
            <a:endPar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3" name="圆角矩形 12"/>
          <p:cNvSpPr/>
          <p:nvPr/>
        </p:nvSpPr>
        <p:spPr>
          <a:xfrm>
            <a:off x="928571" y="4499558"/>
            <a:ext cx="4798750" cy="479875"/>
          </a:xfrm>
          <a:prstGeom prst="roundRect">
            <a:avLst>
              <a:gd name="adj" fmla="val 20450"/>
            </a:avLst>
          </a:prstGeom>
          <a:solidFill>
            <a:schemeClr val="accent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16" tIns="45708" rIns="91416" bIns="45708" rtlCol="0" anchor="ctr"/>
          <a:lstStyle/>
          <a:p>
            <a:pPr algn="ctr"/>
            <a:r>
              <a:rPr lang="zh-CN" altLang="en-US" sz="1865" b="1" dirty="0">
                <a:latin typeface="微软雅黑" panose="020B0503020204020204" pitchFamily="34" charset="-122"/>
                <a:ea typeface="微软雅黑" panose="020B0503020204020204" pitchFamily="34" charset="-122"/>
                <a:cs typeface="+mn-ea"/>
                <a:sym typeface="+mn-lt"/>
              </a:rPr>
              <a:t>单击此处添加标题</a:t>
            </a:r>
          </a:p>
        </p:txBody>
      </p:sp>
      <p:pic>
        <p:nvPicPr>
          <p:cNvPr id="14" name="图片 13"/>
          <p:cNvPicPr>
            <a:picLocks noChangeAspect="1"/>
          </p:cNvPicPr>
          <p:nvPr/>
        </p:nvPicPr>
        <p:blipFill rotWithShape="1">
          <a:blip r:embed="rId6" cstate="screen"/>
          <a:srcRect/>
          <a:stretch>
            <a:fillRect/>
          </a:stretch>
        </p:blipFill>
        <p:spPr>
          <a:xfrm>
            <a:off x="528832" y="4280529"/>
            <a:ext cx="870107" cy="914162"/>
          </a:xfrm>
          <a:prstGeom prst="rect">
            <a:avLst/>
          </a:prstGeom>
        </p:spPr>
      </p:pic>
      <p:sp>
        <p:nvSpPr>
          <p:cNvPr id="11" name="矩形 10"/>
          <p:cNvSpPr/>
          <p:nvPr/>
        </p:nvSpPr>
        <p:spPr>
          <a:xfrm>
            <a:off x="935439" y="1267025"/>
            <a:ext cx="4798750" cy="2831263"/>
          </a:xfrm>
          <a:prstGeom prst="rect">
            <a:avLst/>
          </a:prstGeom>
          <a:blipFill>
            <a:blip r:embed="rId7" cstate="screen">
              <a:extLst>
                <a:ext uri="{28A0092B-C50C-407E-A947-70E740481C1C}">
                  <a14:useLocalDpi xmlns:a14="http://schemas.microsoft.com/office/drawing/2010/main"/>
                </a:ext>
              </a:extLst>
            </a:blip>
            <a:stretch>
              <a:fillRect/>
            </a:stretch>
          </a:blipFill>
          <a:ln w="19050">
            <a:solidFill>
              <a:schemeClr val="accent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sp>
        <p:nvSpPr>
          <p:cNvPr id="12" name="矩形 11"/>
          <p:cNvSpPr/>
          <p:nvPr/>
        </p:nvSpPr>
        <p:spPr>
          <a:xfrm>
            <a:off x="6508898" y="3237032"/>
            <a:ext cx="4798750" cy="2831263"/>
          </a:xfrm>
          <a:prstGeom prst="rect">
            <a:avLst/>
          </a:prstGeom>
          <a:blipFill>
            <a:blip r:embed="rId8" cstate="screen">
              <a:extLst>
                <a:ext uri="{28A0092B-C50C-407E-A947-70E740481C1C}">
                  <a14:useLocalDpi xmlns:a14="http://schemas.microsoft.com/office/drawing/2010/main"/>
                </a:ext>
              </a:extLst>
            </a:blip>
            <a:stretch>
              <a:fillRect/>
            </a:stretch>
          </a:blipFill>
          <a:ln w="19050">
            <a:solidFill>
              <a:schemeClr val="accent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grpSp>
        <p:nvGrpSpPr>
          <p:cNvPr id="15" name="组合 14"/>
          <p:cNvGrpSpPr/>
          <p:nvPr/>
        </p:nvGrpSpPr>
        <p:grpSpPr>
          <a:xfrm>
            <a:off x="179027" y="0"/>
            <a:ext cx="4389737" cy="964296"/>
            <a:chOff x="179027" y="0"/>
            <a:chExt cx="4389737" cy="964296"/>
          </a:xfrm>
        </p:grpSpPr>
        <p:pic>
          <p:nvPicPr>
            <p:cNvPr id="16" name="图片 15"/>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179027" y="0"/>
              <a:ext cx="922121" cy="964296"/>
            </a:xfrm>
            <a:prstGeom prst="rect">
              <a:avLst/>
            </a:prstGeom>
          </p:spPr>
        </p:pic>
        <p:sp>
          <p:nvSpPr>
            <p:cNvPr id="17" name="文本框 16"/>
            <p:cNvSpPr txBox="1"/>
            <p:nvPr/>
          </p:nvSpPr>
          <p:spPr>
            <a:xfrm>
              <a:off x="1101148" y="189760"/>
              <a:ext cx="3467616" cy="584775"/>
            </a:xfrm>
            <a:prstGeom prst="rect">
              <a:avLst/>
            </a:prstGeom>
            <a:noFill/>
          </p:spPr>
          <p:txBody>
            <a:bodyPr wrap="none" rtlCol="0">
              <a:spAutoFit/>
            </a:bodyPr>
            <a:lstStyle/>
            <a:p>
              <a:r>
                <a:rPr lang="zh-CN" altLang="en-US" sz="3200" b="1" dirty="0">
                  <a:gradFill flip="none" rotWithShape="1">
                    <a:gsLst>
                      <a:gs pos="0">
                        <a:schemeClr val="tx2">
                          <a:shade val="30000"/>
                          <a:satMod val="115000"/>
                        </a:schemeClr>
                      </a:gs>
                      <a:gs pos="50000">
                        <a:schemeClr val="tx2">
                          <a:shade val="67500"/>
                          <a:satMod val="115000"/>
                        </a:schemeClr>
                      </a:gs>
                      <a:gs pos="100000">
                        <a:schemeClr val="tx2">
                          <a:shade val="100000"/>
                          <a:satMod val="115000"/>
                        </a:schemeClr>
                      </a:gs>
                    </a:gsLst>
                    <a:lin ang="0" scaled="1"/>
                    <a:tileRect/>
                  </a:gradFill>
                </a:rPr>
                <a:t>单击此处添加标题</a:t>
              </a:r>
            </a:p>
          </p:txBody>
        </p:sp>
      </p:grpSp>
    </p:spTree>
    <p:custDataLst>
      <p:tags r:id="rId1"/>
    </p:custDataLst>
  </p:cSld>
  <p:clrMapOvr>
    <a:masterClrMapping/>
  </p:clrMapOvr>
  <mc:AlternateContent xmlns:mc="http://schemas.openxmlformats.org/markup-compatibility/2006" xmlns:p14="http://schemas.microsoft.com/office/powerpoint/2010/main">
    <mc:Choice Requires="p14">
      <p:transition spd="slow" p14:dur="1500" advTm="0">
        <p14:window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6"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strVal val="(6*min(max(#ppt_w*#ppt_h,.3),1)-7.4)/-.7*#ppt_w"/>
                                          </p:val>
                                        </p:tav>
                                        <p:tav tm="100000">
                                          <p:val>
                                            <p:strVal val="#ppt_w"/>
                                          </p:val>
                                        </p:tav>
                                      </p:tavLst>
                                    </p:anim>
                                    <p:anim calcmode="lin" valueType="num">
                                      <p:cBhvr>
                                        <p:cTn id="8" dur="500" fill="hold"/>
                                        <p:tgtEl>
                                          <p:spTgt spid="11"/>
                                        </p:tgtEl>
                                        <p:attrNameLst>
                                          <p:attrName>ppt_h</p:attrName>
                                        </p:attrNameLst>
                                      </p:cBhvr>
                                      <p:tavLst>
                                        <p:tav tm="0">
                                          <p:val>
                                            <p:strVal val="(6*min(max(#ppt_w*#ppt_h,.3),1)-7.4)/-.7*#ppt_h"/>
                                          </p:val>
                                        </p:tav>
                                        <p:tav tm="100000">
                                          <p:val>
                                            <p:strVal val="#ppt_h"/>
                                          </p:val>
                                        </p:tav>
                                      </p:tavLst>
                                    </p:anim>
                                    <p:anim calcmode="lin" valueType="num">
                                      <p:cBhvr>
                                        <p:cTn id="9" dur="500" fill="hold"/>
                                        <p:tgtEl>
                                          <p:spTgt spid="11"/>
                                        </p:tgtEl>
                                        <p:attrNameLst>
                                          <p:attrName>ppt_x</p:attrName>
                                        </p:attrNameLst>
                                      </p:cBhvr>
                                      <p:tavLst>
                                        <p:tav tm="0">
                                          <p:val>
                                            <p:fltVal val="0.5"/>
                                          </p:val>
                                        </p:tav>
                                        <p:tav tm="100000">
                                          <p:val>
                                            <p:strVal val="#ppt_x"/>
                                          </p:val>
                                        </p:tav>
                                      </p:tavLst>
                                    </p:anim>
                                    <p:anim calcmode="lin" valueType="num">
                                      <p:cBhvr>
                                        <p:cTn id="10" dur="500" fill="hold"/>
                                        <p:tgtEl>
                                          <p:spTgt spid="11"/>
                                        </p:tgtEl>
                                        <p:attrNameLst>
                                          <p:attrName>ppt_y</p:attrName>
                                        </p:attrNameLst>
                                      </p:cBhvr>
                                      <p:tavLst>
                                        <p:tav tm="0">
                                          <p:val>
                                            <p:strVal val="1+(6*min(max(#ppt_w*#ppt_h,.3),1)-7.4)/-.7*#ppt_h/2"/>
                                          </p:val>
                                        </p:tav>
                                        <p:tav tm="100000">
                                          <p:val>
                                            <p:strVal val="#ppt_y"/>
                                          </p:val>
                                        </p:tav>
                                      </p:tavLst>
                                    </p:anim>
                                  </p:childTnLst>
                                </p:cTn>
                              </p:par>
                            </p:childTnLst>
                          </p:cTn>
                        </p:par>
                        <p:par>
                          <p:cTn id="11" fill="hold">
                            <p:stCondLst>
                              <p:cond delay="500"/>
                            </p:stCondLst>
                            <p:childTnLst>
                              <p:par>
                                <p:cTn id="12" presetID="23" presetClass="entr" presetSubtype="36" fill="hold" grpId="0" nodeType="afterEffect">
                                  <p:stCondLst>
                                    <p:cond delay="0"/>
                                  </p:stCondLst>
                                  <p:childTnLst>
                                    <p:set>
                                      <p:cBhvr>
                                        <p:cTn id="13" dur="1" fill="hold">
                                          <p:stCondLst>
                                            <p:cond delay="0"/>
                                          </p:stCondLst>
                                        </p:cTn>
                                        <p:tgtEl>
                                          <p:spTgt spid="12"/>
                                        </p:tgtEl>
                                        <p:attrNameLst>
                                          <p:attrName>style.visibility</p:attrName>
                                        </p:attrNameLst>
                                      </p:cBhvr>
                                      <p:to>
                                        <p:strVal val="visible"/>
                                      </p:to>
                                    </p:set>
                                    <p:anim calcmode="lin" valueType="num">
                                      <p:cBhvr>
                                        <p:cTn id="14" dur="500" fill="hold"/>
                                        <p:tgtEl>
                                          <p:spTgt spid="12"/>
                                        </p:tgtEl>
                                        <p:attrNameLst>
                                          <p:attrName>ppt_w</p:attrName>
                                        </p:attrNameLst>
                                      </p:cBhvr>
                                      <p:tavLst>
                                        <p:tav tm="0">
                                          <p:val>
                                            <p:strVal val="(6*min(max(#ppt_w*#ppt_h,.3),1)-7.4)/-.7*#ppt_w"/>
                                          </p:val>
                                        </p:tav>
                                        <p:tav tm="100000">
                                          <p:val>
                                            <p:strVal val="#ppt_w"/>
                                          </p:val>
                                        </p:tav>
                                      </p:tavLst>
                                    </p:anim>
                                    <p:anim calcmode="lin" valueType="num">
                                      <p:cBhvr>
                                        <p:cTn id="15" dur="500" fill="hold"/>
                                        <p:tgtEl>
                                          <p:spTgt spid="12"/>
                                        </p:tgtEl>
                                        <p:attrNameLst>
                                          <p:attrName>ppt_h</p:attrName>
                                        </p:attrNameLst>
                                      </p:cBhvr>
                                      <p:tavLst>
                                        <p:tav tm="0">
                                          <p:val>
                                            <p:strVal val="(6*min(max(#ppt_w*#ppt_h,.3),1)-7.4)/-.7*#ppt_h"/>
                                          </p:val>
                                        </p:tav>
                                        <p:tav tm="100000">
                                          <p:val>
                                            <p:strVal val="#ppt_h"/>
                                          </p:val>
                                        </p:tav>
                                      </p:tavLst>
                                    </p:anim>
                                    <p:anim calcmode="lin" valueType="num">
                                      <p:cBhvr>
                                        <p:cTn id="16" dur="500" fill="hold"/>
                                        <p:tgtEl>
                                          <p:spTgt spid="12"/>
                                        </p:tgtEl>
                                        <p:attrNameLst>
                                          <p:attrName>ppt_x</p:attrName>
                                        </p:attrNameLst>
                                      </p:cBhvr>
                                      <p:tavLst>
                                        <p:tav tm="0">
                                          <p:val>
                                            <p:fltVal val="0.5"/>
                                          </p:val>
                                        </p:tav>
                                        <p:tav tm="100000">
                                          <p:val>
                                            <p:strVal val="#ppt_x"/>
                                          </p:val>
                                        </p:tav>
                                      </p:tavLst>
                                    </p:anim>
                                    <p:anim calcmode="lin" valueType="num">
                                      <p:cBhvr>
                                        <p:cTn id="17" dur="500" fill="hold"/>
                                        <p:tgtEl>
                                          <p:spTgt spid="12"/>
                                        </p:tgtEl>
                                        <p:attrNameLst>
                                          <p:attrName>ppt_y</p:attrName>
                                        </p:attrNameLst>
                                      </p:cBhvr>
                                      <p:tavLst>
                                        <p:tav tm="0">
                                          <p:val>
                                            <p:strVal val="1+(6*min(max(#ppt_w*#ppt_h,.3),1)-7.4)/-.7*#ppt_h/2"/>
                                          </p:val>
                                        </p:tav>
                                        <p:tav tm="100000">
                                          <p:val>
                                            <p:strVal val="#ppt_y"/>
                                          </p:val>
                                        </p:tav>
                                      </p:tavLst>
                                    </p:anim>
                                  </p:childTnLst>
                                </p:cTn>
                              </p:par>
                              <p:par>
                                <p:cTn id="18" presetID="53" presetClass="entr" presetSubtype="16" fill="hold" nodeType="withEffect">
                                  <p:stCondLst>
                                    <p:cond delay="0"/>
                                  </p:stCondLst>
                                  <p:childTnLst>
                                    <p:set>
                                      <p:cBhvr>
                                        <p:cTn id="19" dur="1" fill="hold">
                                          <p:stCondLst>
                                            <p:cond delay="0"/>
                                          </p:stCondLst>
                                        </p:cTn>
                                        <p:tgtEl>
                                          <p:spTgt spid="9"/>
                                        </p:tgtEl>
                                        <p:attrNameLst>
                                          <p:attrName>style.visibility</p:attrName>
                                        </p:attrNameLst>
                                      </p:cBhvr>
                                      <p:to>
                                        <p:strVal val="visible"/>
                                      </p:to>
                                    </p:set>
                                    <p:anim calcmode="lin" valueType="num">
                                      <p:cBhvr>
                                        <p:cTn id="20" dur="500" fill="hold"/>
                                        <p:tgtEl>
                                          <p:spTgt spid="9"/>
                                        </p:tgtEl>
                                        <p:attrNameLst>
                                          <p:attrName>ppt_w</p:attrName>
                                        </p:attrNameLst>
                                      </p:cBhvr>
                                      <p:tavLst>
                                        <p:tav tm="0">
                                          <p:val>
                                            <p:fltVal val="0"/>
                                          </p:val>
                                        </p:tav>
                                        <p:tav tm="100000">
                                          <p:val>
                                            <p:strVal val="#ppt_w"/>
                                          </p:val>
                                        </p:tav>
                                      </p:tavLst>
                                    </p:anim>
                                    <p:anim calcmode="lin" valueType="num">
                                      <p:cBhvr>
                                        <p:cTn id="21" dur="500" fill="hold"/>
                                        <p:tgtEl>
                                          <p:spTgt spid="9"/>
                                        </p:tgtEl>
                                        <p:attrNameLst>
                                          <p:attrName>ppt_h</p:attrName>
                                        </p:attrNameLst>
                                      </p:cBhvr>
                                      <p:tavLst>
                                        <p:tav tm="0">
                                          <p:val>
                                            <p:fltVal val="0"/>
                                          </p:val>
                                        </p:tav>
                                        <p:tav tm="100000">
                                          <p:val>
                                            <p:strVal val="#ppt_h"/>
                                          </p:val>
                                        </p:tav>
                                      </p:tavLst>
                                    </p:anim>
                                    <p:animEffect transition="in" filter="fade">
                                      <p:cBhvr>
                                        <p:cTn id="22" dur="500"/>
                                        <p:tgtEl>
                                          <p:spTgt spid="9"/>
                                        </p:tgtEl>
                                      </p:cBhvr>
                                    </p:animEffect>
                                  </p:childTnLst>
                                </p:cTn>
                              </p:par>
                              <p:par>
                                <p:cTn id="23" presetID="22" presetClass="entr" presetSubtype="8" fill="hold" grpId="0" nodeType="withEffect">
                                  <p:stCondLst>
                                    <p:cond delay="250"/>
                                  </p:stCondLst>
                                  <p:childTnLst>
                                    <p:set>
                                      <p:cBhvr>
                                        <p:cTn id="24" dur="1" fill="hold">
                                          <p:stCondLst>
                                            <p:cond delay="0"/>
                                          </p:stCondLst>
                                        </p:cTn>
                                        <p:tgtEl>
                                          <p:spTgt spid="8"/>
                                        </p:tgtEl>
                                        <p:attrNameLst>
                                          <p:attrName>style.visibility</p:attrName>
                                        </p:attrNameLst>
                                      </p:cBhvr>
                                      <p:to>
                                        <p:strVal val="visible"/>
                                      </p:to>
                                    </p:set>
                                    <p:animEffect transition="in" filter="wipe(left)">
                                      <p:cBhvr>
                                        <p:cTn id="25" dur="500"/>
                                        <p:tgtEl>
                                          <p:spTgt spid="8"/>
                                        </p:tgtEl>
                                      </p:cBhvr>
                                    </p:animEffect>
                                  </p:childTnLst>
                                </p:cTn>
                              </p:par>
                              <p:par>
                                <p:cTn id="26" presetID="22" presetClass="entr" presetSubtype="8" fill="hold" grpId="0" nodeType="withEffect">
                                  <p:stCondLst>
                                    <p:cond delay="250"/>
                                  </p:stCondLst>
                                  <p:iterate type="lt">
                                    <p:tmPct val="10000"/>
                                  </p:iterate>
                                  <p:childTnLst>
                                    <p:set>
                                      <p:cBhvr>
                                        <p:cTn id="27" dur="1" fill="hold">
                                          <p:stCondLst>
                                            <p:cond delay="0"/>
                                          </p:stCondLst>
                                        </p:cTn>
                                        <p:tgtEl>
                                          <p:spTgt spid="7"/>
                                        </p:tgtEl>
                                        <p:attrNameLst>
                                          <p:attrName>style.visibility</p:attrName>
                                        </p:attrNameLst>
                                      </p:cBhvr>
                                      <p:to>
                                        <p:strVal val="visible"/>
                                      </p:to>
                                    </p:set>
                                    <p:animEffect transition="in" filter="wipe(left)">
                                      <p:cBhvr>
                                        <p:cTn id="28" dur="250"/>
                                        <p:tgtEl>
                                          <p:spTgt spid="7"/>
                                        </p:tgtEl>
                                      </p:cBhvr>
                                    </p:animEffect>
                                  </p:childTnLst>
                                </p:cTn>
                              </p:par>
                            </p:childTnLst>
                          </p:cTn>
                        </p:par>
                        <p:par>
                          <p:cTn id="29" fill="hold">
                            <p:stCondLst>
                              <p:cond delay="2924"/>
                            </p:stCondLst>
                            <p:childTnLst>
                              <p:par>
                                <p:cTn id="30" presetID="53" presetClass="entr" presetSubtype="16" fill="hold" nodeType="afterEffect">
                                  <p:stCondLst>
                                    <p:cond delay="0"/>
                                  </p:stCondLst>
                                  <p:childTnLst>
                                    <p:set>
                                      <p:cBhvr>
                                        <p:cTn id="31" dur="1" fill="hold">
                                          <p:stCondLst>
                                            <p:cond delay="0"/>
                                          </p:stCondLst>
                                        </p:cTn>
                                        <p:tgtEl>
                                          <p:spTgt spid="14"/>
                                        </p:tgtEl>
                                        <p:attrNameLst>
                                          <p:attrName>style.visibility</p:attrName>
                                        </p:attrNameLst>
                                      </p:cBhvr>
                                      <p:to>
                                        <p:strVal val="visible"/>
                                      </p:to>
                                    </p:set>
                                    <p:anim calcmode="lin" valueType="num">
                                      <p:cBhvr>
                                        <p:cTn id="32" dur="500" fill="hold"/>
                                        <p:tgtEl>
                                          <p:spTgt spid="14"/>
                                        </p:tgtEl>
                                        <p:attrNameLst>
                                          <p:attrName>ppt_w</p:attrName>
                                        </p:attrNameLst>
                                      </p:cBhvr>
                                      <p:tavLst>
                                        <p:tav tm="0">
                                          <p:val>
                                            <p:fltVal val="0"/>
                                          </p:val>
                                        </p:tav>
                                        <p:tav tm="100000">
                                          <p:val>
                                            <p:strVal val="#ppt_w"/>
                                          </p:val>
                                        </p:tav>
                                      </p:tavLst>
                                    </p:anim>
                                    <p:anim calcmode="lin" valueType="num">
                                      <p:cBhvr>
                                        <p:cTn id="33" dur="500" fill="hold"/>
                                        <p:tgtEl>
                                          <p:spTgt spid="14"/>
                                        </p:tgtEl>
                                        <p:attrNameLst>
                                          <p:attrName>ppt_h</p:attrName>
                                        </p:attrNameLst>
                                      </p:cBhvr>
                                      <p:tavLst>
                                        <p:tav tm="0">
                                          <p:val>
                                            <p:fltVal val="0"/>
                                          </p:val>
                                        </p:tav>
                                        <p:tav tm="100000">
                                          <p:val>
                                            <p:strVal val="#ppt_h"/>
                                          </p:val>
                                        </p:tav>
                                      </p:tavLst>
                                    </p:anim>
                                    <p:animEffect transition="in" filter="fade">
                                      <p:cBhvr>
                                        <p:cTn id="34" dur="500"/>
                                        <p:tgtEl>
                                          <p:spTgt spid="14"/>
                                        </p:tgtEl>
                                      </p:cBhvr>
                                    </p:animEffect>
                                  </p:childTnLst>
                                </p:cTn>
                              </p:par>
                              <p:par>
                                <p:cTn id="35" presetID="22" presetClass="entr" presetSubtype="8" fill="hold" grpId="0" nodeType="withEffect">
                                  <p:stCondLst>
                                    <p:cond delay="250"/>
                                  </p:stCondLst>
                                  <p:childTnLst>
                                    <p:set>
                                      <p:cBhvr>
                                        <p:cTn id="36" dur="1" fill="hold">
                                          <p:stCondLst>
                                            <p:cond delay="0"/>
                                          </p:stCondLst>
                                        </p:cTn>
                                        <p:tgtEl>
                                          <p:spTgt spid="13"/>
                                        </p:tgtEl>
                                        <p:attrNameLst>
                                          <p:attrName>style.visibility</p:attrName>
                                        </p:attrNameLst>
                                      </p:cBhvr>
                                      <p:to>
                                        <p:strVal val="visible"/>
                                      </p:to>
                                    </p:set>
                                    <p:animEffect transition="in" filter="wipe(left)">
                                      <p:cBhvr>
                                        <p:cTn id="37" dur="500"/>
                                        <p:tgtEl>
                                          <p:spTgt spid="13"/>
                                        </p:tgtEl>
                                      </p:cBhvr>
                                    </p:animEffect>
                                  </p:childTnLst>
                                </p:cTn>
                              </p:par>
                              <p:par>
                                <p:cTn id="38" presetID="22" presetClass="entr" presetSubtype="8" fill="hold" grpId="0" nodeType="withEffect">
                                  <p:stCondLst>
                                    <p:cond delay="250"/>
                                  </p:stCondLst>
                                  <p:iterate type="lt">
                                    <p:tmPct val="10000"/>
                                  </p:iterate>
                                  <p:childTnLst>
                                    <p:set>
                                      <p:cBhvr>
                                        <p:cTn id="39" dur="1" fill="hold">
                                          <p:stCondLst>
                                            <p:cond delay="0"/>
                                          </p:stCondLst>
                                        </p:cTn>
                                        <p:tgtEl>
                                          <p:spTgt spid="10"/>
                                        </p:tgtEl>
                                        <p:attrNameLst>
                                          <p:attrName>style.visibility</p:attrName>
                                        </p:attrNameLst>
                                      </p:cBhvr>
                                      <p:to>
                                        <p:strVal val="visible"/>
                                      </p:to>
                                    </p:set>
                                    <p:animEffect transition="in" filter="wipe(left)">
                                      <p:cBhvr>
                                        <p:cTn id="40" dur="25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animBg="1"/>
      <p:bldP spid="10" grpId="0"/>
      <p:bldP spid="13" grpId="0" animBg="1"/>
      <p:bldP spid="11" grpId="0" animBg="1"/>
      <p:bldP spid="12"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1" name="Group 66"/>
          <p:cNvGrpSpPr/>
          <p:nvPr/>
        </p:nvGrpSpPr>
        <p:grpSpPr bwMode="auto">
          <a:xfrm>
            <a:off x="493931" y="1304445"/>
            <a:ext cx="5936476" cy="4992974"/>
            <a:chOff x="720" y="839"/>
            <a:chExt cx="3740" cy="3146"/>
          </a:xfrm>
          <a:solidFill>
            <a:schemeClr val="accent1"/>
          </a:solidFill>
        </p:grpSpPr>
        <p:sp>
          <p:nvSpPr>
            <p:cNvPr id="272" name="Freeform 67"/>
            <p:cNvSpPr/>
            <p:nvPr/>
          </p:nvSpPr>
          <p:spPr bwMode="gray">
            <a:xfrm>
              <a:off x="720" y="1296"/>
              <a:ext cx="1495" cy="1136"/>
            </a:xfrm>
            <a:custGeom>
              <a:avLst/>
              <a:gdLst>
                <a:gd name="T0" fmla="*/ 3 w 2990"/>
                <a:gd name="T1" fmla="*/ 357 h 2273"/>
                <a:gd name="T2" fmla="*/ 23 w 2990"/>
                <a:gd name="T3" fmla="*/ 365 h 2273"/>
                <a:gd name="T4" fmla="*/ 29 w 2990"/>
                <a:gd name="T5" fmla="*/ 390 h 2273"/>
                <a:gd name="T6" fmla="*/ 28 w 2990"/>
                <a:gd name="T7" fmla="*/ 419 h 2273"/>
                <a:gd name="T8" fmla="*/ 18 w 2990"/>
                <a:gd name="T9" fmla="*/ 419 h 2273"/>
                <a:gd name="T10" fmla="*/ 0 w 2990"/>
                <a:gd name="T11" fmla="*/ 429 h 2273"/>
                <a:gd name="T12" fmla="*/ 31 w 2990"/>
                <a:gd name="T13" fmla="*/ 438 h 2273"/>
                <a:gd name="T14" fmla="*/ 47 w 2990"/>
                <a:gd name="T15" fmla="*/ 456 h 2273"/>
                <a:gd name="T16" fmla="*/ 49 w 2990"/>
                <a:gd name="T17" fmla="*/ 490 h 2273"/>
                <a:gd name="T18" fmla="*/ 71 w 2990"/>
                <a:gd name="T19" fmla="*/ 507 h 2273"/>
                <a:gd name="T20" fmla="*/ 109 w 2990"/>
                <a:gd name="T21" fmla="*/ 521 h 2273"/>
                <a:gd name="T22" fmla="*/ 152 w 2990"/>
                <a:gd name="T23" fmla="*/ 516 h 2273"/>
                <a:gd name="T24" fmla="*/ 185 w 2990"/>
                <a:gd name="T25" fmla="*/ 542 h 2273"/>
                <a:gd name="T26" fmla="*/ 259 w 2990"/>
                <a:gd name="T27" fmla="*/ 549 h 2273"/>
                <a:gd name="T28" fmla="*/ 414 w 2990"/>
                <a:gd name="T29" fmla="*/ 546 h 2273"/>
                <a:gd name="T30" fmla="*/ 539 w 2990"/>
                <a:gd name="T31" fmla="*/ 549 h 2273"/>
                <a:gd name="T32" fmla="*/ 585 w 2990"/>
                <a:gd name="T33" fmla="*/ 458 h 2273"/>
                <a:gd name="T34" fmla="*/ 714 w 2990"/>
                <a:gd name="T35" fmla="*/ 339 h 2273"/>
                <a:gd name="T36" fmla="*/ 743 w 2990"/>
                <a:gd name="T37" fmla="*/ 295 h 2273"/>
                <a:gd name="T38" fmla="*/ 727 w 2990"/>
                <a:gd name="T39" fmla="*/ 263 h 2273"/>
                <a:gd name="T40" fmla="*/ 716 w 2990"/>
                <a:gd name="T41" fmla="*/ 233 h 2273"/>
                <a:gd name="T42" fmla="*/ 678 w 2990"/>
                <a:gd name="T43" fmla="*/ 213 h 2273"/>
                <a:gd name="T44" fmla="*/ 631 w 2990"/>
                <a:gd name="T45" fmla="*/ 198 h 2273"/>
                <a:gd name="T46" fmla="*/ 592 w 2990"/>
                <a:gd name="T47" fmla="*/ 185 h 2273"/>
                <a:gd name="T48" fmla="*/ 578 w 2990"/>
                <a:gd name="T49" fmla="*/ 170 h 2273"/>
                <a:gd name="T50" fmla="*/ 594 w 2990"/>
                <a:gd name="T51" fmla="*/ 148 h 2273"/>
                <a:gd name="T52" fmla="*/ 598 w 2990"/>
                <a:gd name="T53" fmla="*/ 114 h 2273"/>
                <a:gd name="T54" fmla="*/ 580 w 2990"/>
                <a:gd name="T55" fmla="*/ 75 h 2273"/>
                <a:gd name="T56" fmla="*/ 562 w 2990"/>
                <a:gd name="T57" fmla="*/ 63 h 2273"/>
                <a:gd name="T58" fmla="*/ 540 w 2990"/>
                <a:gd name="T59" fmla="*/ 55 h 2273"/>
                <a:gd name="T60" fmla="*/ 520 w 2990"/>
                <a:gd name="T61" fmla="*/ 29 h 2273"/>
                <a:gd name="T62" fmla="*/ 517 w 2990"/>
                <a:gd name="T63" fmla="*/ 8 h 2273"/>
                <a:gd name="T64" fmla="*/ 492 w 2990"/>
                <a:gd name="T65" fmla="*/ 0 h 2273"/>
                <a:gd name="T66" fmla="*/ 479 w 2990"/>
                <a:gd name="T67" fmla="*/ 21 h 2273"/>
                <a:gd name="T68" fmla="*/ 449 w 2990"/>
                <a:gd name="T69" fmla="*/ 35 h 2273"/>
                <a:gd name="T70" fmla="*/ 438 w 2990"/>
                <a:gd name="T71" fmla="*/ 79 h 2273"/>
                <a:gd name="T72" fmla="*/ 411 w 2990"/>
                <a:gd name="T73" fmla="*/ 85 h 2273"/>
                <a:gd name="T74" fmla="*/ 384 w 2990"/>
                <a:gd name="T75" fmla="*/ 75 h 2273"/>
                <a:gd name="T76" fmla="*/ 363 w 2990"/>
                <a:gd name="T77" fmla="*/ 71 h 2273"/>
                <a:gd name="T78" fmla="*/ 334 w 2990"/>
                <a:gd name="T79" fmla="*/ 122 h 2273"/>
                <a:gd name="T80" fmla="*/ 344 w 2990"/>
                <a:gd name="T81" fmla="*/ 140 h 2273"/>
                <a:gd name="T82" fmla="*/ 322 w 2990"/>
                <a:gd name="T83" fmla="*/ 144 h 2273"/>
                <a:gd name="T84" fmla="*/ 295 w 2990"/>
                <a:gd name="T85" fmla="*/ 136 h 2273"/>
                <a:gd name="T86" fmla="*/ 257 w 2990"/>
                <a:gd name="T87" fmla="*/ 138 h 2273"/>
                <a:gd name="T88" fmla="*/ 266 w 2990"/>
                <a:gd name="T89" fmla="*/ 148 h 2273"/>
                <a:gd name="T90" fmla="*/ 262 w 2990"/>
                <a:gd name="T91" fmla="*/ 173 h 2273"/>
                <a:gd name="T92" fmla="*/ 263 w 2990"/>
                <a:gd name="T93" fmla="*/ 220 h 2273"/>
                <a:gd name="T94" fmla="*/ 241 w 2990"/>
                <a:gd name="T95" fmla="*/ 242 h 2273"/>
                <a:gd name="T96" fmla="*/ 230 w 2990"/>
                <a:gd name="T97" fmla="*/ 267 h 2273"/>
                <a:gd name="T98" fmla="*/ 177 w 2990"/>
                <a:gd name="T99" fmla="*/ 281 h 2273"/>
                <a:gd name="T100" fmla="*/ 147 w 2990"/>
                <a:gd name="T101" fmla="*/ 286 h 2273"/>
                <a:gd name="T102" fmla="*/ 114 w 2990"/>
                <a:gd name="T103" fmla="*/ 294 h 2273"/>
                <a:gd name="T104" fmla="*/ 80 w 2990"/>
                <a:gd name="T105" fmla="*/ 302 h 2273"/>
                <a:gd name="T106" fmla="*/ 80 w 2990"/>
                <a:gd name="T107" fmla="*/ 289 h 2273"/>
                <a:gd name="T108" fmla="*/ 55 w 2990"/>
                <a:gd name="T109" fmla="*/ 291 h 2273"/>
                <a:gd name="T110" fmla="*/ 29 w 2990"/>
                <a:gd name="T111" fmla="*/ 297 h 2273"/>
                <a:gd name="T112" fmla="*/ 10 w 2990"/>
                <a:gd name="T113" fmla="*/ 318 h 2273"/>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990"/>
                <a:gd name="T172" fmla="*/ 0 h 2273"/>
                <a:gd name="T173" fmla="*/ 2990 w 2990"/>
                <a:gd name="T174" fmla="*/ 2273 h 2273"/>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990" h="2273">
                  <a:moveTo>
                    <a:pt x="29" y="1289"/>
                  </a:moveTo>
                  <a:lnTo>
                    <a:pt x="4" y="1329"/>
                  </a:lnTo>
                  <a:lnTo>
                    <a:pt x="12" y="1378"/>
                  </a:lnTo>
                  <a:lnTo>
                    <a:pt x="12" y="1382"/>
                  </a:lnTo>
                  <a:lnTo>
                    <a:pt x="10" y="1395"/>
                  </a:lnTo>
                  <a:lnTo>
                    <a:pt x="10" y="1411"/>
                  </a:lnTo>
                  <a:lnTo>
                    <a:pt x="10" y="1429"/>
                  </a:lnTo>
                  <a:lnTo>
                    <a:pt x="14" y="1443"/>
                  </a:lnTo>
                  <a:lnTo>
                    <a:pt x="20" y="1451"/>
                  </a:lnTo>
                  <a:lnTo>
                    <a:pt x="31" y="1453"/>
                  </a:lnTo>
                  <a:lnTo>
                    <a:pt x="43" y="1451"/>
                  </a:lnTo>
                  <a:lnTo>
                    <a:pt x="55" y="1449"/>
                  </a:lnTo>
                  <a:lnTo>
                    <a:pt x="73" y="1451"/>
                  </a:lnTo>
                  <a:lnTo>
                    <a:pt x="94" y="1462"/>
                  </a:lnTo>
                  <a:lnTo>
                    <a:pt x="116" y="1480"/>
                  </a:lnTo>
                  <a:lnTo>
                    <a:pt x="132" y="1502"/>
                  </a:lnTo>
                  <a:lnTo>
                    <a:pt x="136" y="1514"/>
                  </a:lnTo>
                  <a:lnTo>
                    <a:pt x="132" y="1525"/>
                  </a:lnTo>
                  <a:lnTo>
                    <a:pt x="126" y="1537"/>
                  </a:lnTo>
                  <a:lnTo>
                    <a:pt x="120" y="1549"/>
                  </a:lnTo>
                  <a:lnTo>
                    <a:pt x="116" y="1561"/>
                  </a:lnTo>
                  <a:lnTo>
                    <a:pt x="116" y="1577"/>
                  </a:lnTo>
                  <a:lnTo>
                    <a:pt x="114" y="1596"/>
                  </a:lnTo>
                  <a:lnTo>
                    <a:pt x="110" y="1618"/>
                  </a:lnTo>
                  <a:lnTo>
                    <a:pt x="108" y="1640"/>
                  </a:lnTo>
                  <a:lnTo>
                    <a:pt x="108" y="1657"/>
                  </a:lnTo>
                  <a:lnTo>
                    <a:pt x="112" y="1669"/>
                  </a:lnTo>
                  <a:lnTo>
                    <a:pt x="114" y="1679"/>
                  </a:lnTo>
                  <a:lnTo>
                    <a:pt x="114" y="1691"/>
                  </a:lnTo>
                  <a:lnTo>
                    <a:pt x="106" y="1699"/>
                  </a:lnTo>
                  <a:lnTo>
                    <a:pt x="96" y="1703"/>
                  </a:lnTo>
                  <a:lnTo>
                    <a:pt x="89" y="1701"/>
                  </a:lnTo>
                  <a:lnTo>
                    <a:pt x="83" y="1695"/>
                  </a:lnTo>
                  <a:lnTo>
                    <a:pt x="77" y="1687"/>
                  </a:lnTo>
                  <a:lnTo>
                    <a:pt x="69" y="1679"/>
                  </a:lnTo>
                  <a:lnTo>
                    <a:pt x="63" y="1673"/>
                  </a:lnTo>
                  <a:lnTo>
                    <a:pt x="53" y="1675"/>
                  </a:lnTo>
                  <a:lnTo>
                    <a:pt x="41" y="1685"/>
                  </a:lnTo>
                  <a:lnTo>
                    <a:pt x="26" y="1699"/>
                  </a:lnTo>
                  <a:lnTo>
                    <a:pt x="12" y="1708"/>
                  </a:lnTo>
                  <a:lnTo>
                    <a:pt x="4" y="1712"/>
                  </a:lnTo>
                  <a:lnTo>
                    <a:pt x="0" y="1716"/>
                  </a:lnTo>
                  <a:lnTo>
                    <a:pt x="6" y="1720"/>
                  </a:lnTo>
                  <a:lnTo>
                    <a:pt x="20" y="1724"/>
                  </a:lnTo>
                  <a:lnTo>
                    <a:pt x="41" y="1728"/>
                  </a:lnTo>
                  <a:lnTo>
                    <a:pt x="65" y="1734"/>
                  </a:lnTo>
                  <a:lnTo>
                    <a:pt x="89" y="1740"/>
                  </a:lnTo>
                  <a:lnTo>
                    <a:pt x="110" y="1746"/>
                  </a:lnTo>
                  <a:lnTo>
                    <a:pt x="126" y="1754"/>
                  </a:lnTo>
                  <a:lnTo>
                    <a:pt x="136" y="1764"/>
                  </a:lnTo>
                  <a:lnTo>
                    <a:pt x="140" y="1771"/>
                  </a:lnTo>
                  <a:lnTo>
                    <a:pt x="150" y="1779"/>
                  </a:lnTo>
                  <a:lnTo>
                    <a:pt x="159" y="1785"/>
                  </a:lnTo>
                  <a:lnTo>
                    <a:pt x="169" y="1795"/>
                  </a:lnTo>
                  <a:lnTo>
                    <a:pt x="177" y="1807"/>
                  </a:lnTo>
                  <a:lnTo>
                    <a:pt x="185" y="1825"/>
                  </a:lnTo>
                  <a:lnTo>
                    <a:pt x="187" y="1848"/>
                  </a:lnTo>
                  <a:lnTo>
                    <a:pt x="185" y="1870"/>
                  </a:lnTo>
                  <a:lnTo>
                    <a:pt x="179" y="1888"/>
                  </a:lnTo>
                  <a:lnTo>
                    <a:pt x="175" y="1905"/>
                  </a:lnTo>
                  <a:lnTo>
                    <a:pt x="177" y="1921"/>
                  </a:lnTo>
                  <a:lnTo>
                    <a:pt x="185" y="1941"/>
                  </a:lnTo>
                  <a:lnTo>
                    <a:pt x="195" y="1960"/>
                  </a:lnTo>
                  <a:lnTo>
                    <a:pt x="207" y="1978"/>
                  </a:lnTo>
                  <a:lnTo>
                    <a:pt x="218" y="1986"/>
                  </a:lnTo>
                  <a:lnTo>
                    <a:pt x="232" y="1990"/>
                  </a:lnTo>
                  <a:lnTo>
                    <a:pt x="246" y="1994"/>
                  </a:lnTo>
                  <a:lnTo>
                    <a:pt x="260" y="2002"/>
                  </a:lnTo>
                  <a:lnTo>
                    <a:pt x="270" y="2014"/>
                  </a:lnTo>
                  <a:lnTo>
                    <a:pt x="281" y="2029"/>
                  </a:lnTo>
                  <a:lnTo>
                    <a:pt x="299" y="2045"/>
                  </a:lnTo>
                  <a:lnTo>
                    <a:pt x="327" y="2057"/>
                  </a:lnTo>
                  <a:lnTo>
                    <a:pt x="352" y="2067"/>
                  </a:lnTo>
                  <a:lnTo>
                    <a:pt x="378" y="2076"/>
                  </a:lnTo>
                  <a:lnTo>
                    <a:pt x="402" y="2082"/>
                  </a:lnTo>
                  <a:lnTo>
                    <a:pt x="421" y="2086"/>
                  </a:lnTo>
                  <a:lnTo>
                    <a:pt x="435" y="2084"/>
                  </a:lnTo>
                  <a:lnTo>
                    <a:pt x="457" y="2078"/>
                  </a:lnTo>
                  <a:lnTo>
                    <a:pt x="484" y="2073"/>
                  </a:lnTo>
                  <a:lnTo>
                    <a:pt x="514" y="2065"/>
                  </a:lnTo>
                  <a:lnTo>
                    <a:pt x="543" y="2059"/>
                  </a:lnTo>
                  <a:lnTo>
                    <a:pt x="569" y="2057"/>
                  </a:lnTo>
                  <a:lnTo>
                    <a:pt x="589" y="2057"/>
                  </a:lnTo>
                  <a:lnTo>
                    <a:pt x="608" y="2065"/>
                  </a:lnTo>
                  <a:lnTo>
                    <a:pt x="626" y="2078"/>
                  </a:lnTo>
                  <a:lnTo>
                    <a:pt x="642" y="2096"/>
                  </a:lnTo>
                  <a:lnTo>
                    <a:pt x="661" y="2116"/>
                  </a:lnTo>
                  <a:lnTo>
                    <a:pt x="687" y="2134"/>
                  </a:lnTo>
                  <a:lnTo>
                    <a:pt x="711" y="2149"/>
                  </a:lnTo>
                  <a:lnTo>
                    <a:pt x="726" y="2161"/>
                  </a:lnTo>
                  <a:lnTo>
                    <a:pt x="738" y="2171"/>
                  </a:lnTo>
                  <a:lnTo>
                    <a:pt x="742" y="2177"/>
                  </a:lnTo>
                  <a:lnTo>
                    <a:pt x="744" y="2179"/>
                  </a:lnTo>
                  <a:lnTo>
                    <a:pt x="856" y="2218"/>
                  </a:lnTo>
                  <a:lnTo>
                    <a:pt x="892" y="2242"/>
                  </a:lnTo>
                  <a:lnTo>
                    <a:pt x="949" y="2236"/>
                  </a:lnTo>
                  <a:lnTo>
                    <a:pt x="986" y="2191"/>
                  </a:lnTo>
                  <a:lnTo>
                    <a:pt x="1035" y="2199"/>
                  </a:lnTo>
                  <a:lnTo>
                    <a:pt x="1152" y="2222"/>
                  </a:lnTo>
                  <a:lnTo>
                    <a:pt x="1201" y="2261"/>
                  </a:lnTo>
                  <a:lnTo>
                    <a:pt x="1256" y="2273"/>
                  </a:lnTo>
                  <a:lnTo>
                    <a:pt x="1392" y="2236"/>
                  </a:lnTo>
                  <a:lnTo>
                    <a:pt x="1431" y="2260"/>
                  </a:lnTo>
                  <a:lnTo>
                    <a:pt x="1539" y="2189"/>
                  </a:lnTo>
                  <a:lnTo>
                    <a:pt x="1657" y="2187"/>
                  </a:lnTo>
                  <a:lnTo>
                    <a:pt x="1726" y="2155"/>
                  </a:lnTo>
                  <a:lnTo>
                    <a:pt x="1821" y="2167"/>
                  </a:lnTo>
                  <a:lnTo>
                    <a:pt x="1935" y="2242"/>
                  </a:lnTo>
                  <a:lnTo>
                    <a:pt x="2026" y="2230"/>
                  </a:lnTo>
                  <a:lnTo>
                    <a:pt x="2088" y="2265"/>
                  </a:lnTo>
                  <a:lnTo>
                    <a:pt x="2193" y="2230"/>
                  </a:lnTo>
                  <a:lnTo>
                    <a:pt x="2155" y="2197"/>
                  </a:lnTo>
                  <a:lnTo>
                    <a:pt x="2161" y="2147"/>
                  </a:lnTo>
                  <a:lnTo>
                    <a:pt x="2214" y="2128"/>
                  </a:lnTo>
                  <a:lnTo>
                    <a:pt x="2242" y="2063"/>
                  </a:lnTo>
                  <a:lnTo>
                    <a:pt x="2124" y="1970"/>
                  </a:lnTo>
                  <a:lnTo>
                    <a:pt x="2128" y="1890"/>
                  </a:lnTo>
                  <a:lnTo>
                    <a:pt x="2199" y="1850"/>
                  </a:lnTo>
                  <a:lnTo>
                    <a:pt x="2337" y="1834"/>
                  </a:lnTo>
                  <a:lnTo>
                    <a:pt x="2484" y="1797"/>
                  </a:lnTo>
                  <a:lnTo>
                    <a:pt x="2545" y="1764"/>
                  </a:lnTo>
                  <a:lnTo>
                    <a:pt x="2624" y="1777"/>
                  </a:lnTo>
                  <a:lnTo>
                    <a:pt x="2592" y="1514"/>
                  </a:lnTo>
                  <a:lnTo>
                    <a:pt x="2673" y="1466"/>
                  </a:lnTo>
                  <a:lnTo>
                    <a:pt x="2752" y="1388"/>
                  </a:lnTo>
                  <a:lnTo>
                    <a:pt x="2856" y="1356"/>
                  </a:lnTo>
                  <a:lnTo>
                    <a:pt x="2939" y="1329"/>
                  </a:lnTo>
                  <a:lnTo>
                    <a:pt x="2966" y="1299"/>
                  </a:lnTo>
                  <a:lnTo>
                    <a:pt x="2957" y="1258"/>
                  </a:lnTo>
                  <a:lnTo>
                    <a:pt x="2990" y="1207"/>
                  </a:lnTo>
                  <a:lnTo>
                    <a:pt x="2988" y="1205"/>
                  </a:lnTo>
                  <a:lnTo>
                    <a:pt x="2982" y="1195"/>
                  </a:lnTo>
                  <a:lnTo>
                    <a:pt x="2972" y="1183"/>
                  </a:lnTo>
                  <a:lnTo>
                    <a:pt x="2961" y="1167"/>
                  </a:lnTo>
                  <a:lnTo>
                    <a:pt x="2949" y="1149"/>
                  </a:lnTo>
                  <a:lnTo>
                    <a:pt x="2937" y="1134"/>
                  </a:lnTo>
                  <a:lnTo>
                    <a:pt x="2929" y="1116"/>
                  </a:lnTo>
                  <a:lnTo>
                    <a:pt x="2923" y="1102"/>
                  </a:lnTo>
                  <a:lnTo>
                    <a:pt x="2915" y="1079"/>
                  </a:lnTo>
                  <a:lnTo>
                    <a:pt x="2905" y="1053"/>
                  </a:lnTo>
                  <a:lnTo>
                    <a:pt x="2898" y="1025"/>
                  </a:lnTo>
                  <a:lnTo>
                    <a:pt x="2888" y="1000"/>
                  </a:lnTo>
                  <a:lnTo>
                    <a:pt x="2880" y="982"/>
                  </a:lnTo>
                  <a:lnTo>
                    <a:pt x="2872" y="957"/>
                  </a:lnTo>
                  <a:lnTo>
                    <a:pt x="2870" y="941"/>
                  </a:lnTo>
                  <a:lnTo>
                    <a:pt x="2870" y="935"/>
                  </a:lnTo>
                  <a:lnTo>
                    <a:pt x="2864" y="933"/>
                  </a:lnTo>
                  <a:lnTo>
                    <a:pt x="2850" y="933"/>
                  </a:lnTo>
                  <a:lnTo>
                    <a:pt x="2829" y="929"/>
                  </a:lnTo>
                  <a:lnTo>
                    <a:pt x="2805" y="923"/>
                  </a:lnTo>
                  <a:lnTo>
                    <a:pt x="2781" y="913"/>
                  </a:lnTo>
                  <a:lnTo>
                    <a:pt x="2760" y="898"/>
                  </a:lnTo>
                  <a:lnTo>
                    <a:pt x="2734" y="874"/>
                  </a:lnTo>
                  <a:lnTo>
                    <a:pt x="2709" y="854"/>
                  </a:lnTo>
                  <a:lnTo>
                    <a:pt x="2687" y="837"/>
                  </a:lnTo>
                  <a:lnTo>
                    <a:pt x="2665" y="819"/>
                  </a:lnTo>
                  <a:lnTo>
                    <a:pt x="2648" y="809"/>
                  </a:lnTo>
                  <a:lnTo>
                    <a:pt x="2622" y="803"/>
                  </a:lnTo>
                  <a:lnTo>
                    <a:pt x="2590" y="801"/>
                  </a:lnTo>
                  <a:lnTo>
                    <a:pt x="2557" y="797"/>
                  </a:lnTo>
                  <a:lnTo>
                    <a:pt x="2524" y="795"/>
                  </a:lnTo>
                  <a:lnTo>
                    <a:pt x="2494" y="789"/>
                  </a:lnTo>
                  <a:lnTo>
                    <a:pt x="2468" y="781"/>
                  </a:lnTo>
                  <a:lnTo>
                    <a:pt x="2443" y="770"/>
                  </a:lnTo>
                  <a:lnTo>
                    <a:pt x="2417" y="760"/>
                  </a:lnTo>
                  <a:lnTo>
                    <a:pt x="2396" y="752"/>
                  </a:lnTo>
                  <a:lnTo>
                    <a:pt x="2378" y="746"/>
                  </a:lnTo>
                  <a:lnTo>
                    <a:pt x="2366" y="742"/>
                  </a:lnTo>
                  <a:lnTo>
                    <a:pt x="2360" y="740"/>
                  </a:lnTo>
                  <a:lnTo>
                    <a:pt x="2356" y="738"/>
                  </a:lnTo>
                  <a:lnTo>
                    <a:pt x="2348" y="730"/>
                  </a:lnTo>
                  <a:lnTo>
                    <a:pt x="2337" y="720"/>
                  </a:lnTo>
                  <a:lnTo>
                    <a:pt x="2325" y="709"/>
                  </a:lnTo>
                  <a:lnTo>
                    <a:pt x="2315" y="695"/>
                  </a:lnTo>
                  <a:lnTo>
                    <a:pt x="2309" y="683"/>
                  </a:lnTo>
                  <a:lnTo>
                    <a:pt x="2311" y="669"/>
                  </a:lnTo>
                  <a:lnTo>
                    <a:pt x="2321" y="655"/>
                  </a:lnTo>
                  <a:lnTo>
                    <a:pt x="2333" y="646"/>
                  </a:lnTo>
                  <a:lnTo>
                    <a:pt x="2348" y="634"/>
                  </a:lnTo>
                  <a:lnTo>
                    <a:pt x="2360" y="622"/>
                  </a:lnTo>
                  <a:lnTo>
                    <a:pt x="2372" y="610"/>
                  </a:lnTo>
                  <a:lnTo>
                    <a:pt x="2376" y="592"/>
                  </a:lnTo>
                  <a:lnTo>
                    <a:pt x="2378" y="569"/>
                  </a:lnTo>
                  <a:lnTo>
                    <a:pt x="2378" y="547"/>
                  </a:lnTo>
                  <a:lnTo>
                    <a:pt x="2380" y="528"/>
                  </a:lnTo>
                  <a:lnTo>
                    <a:pt x="2390" y="506"/>
                  </a:lnTo>
                  <a:lnTo>
                    <a:pt x="2396" y="490"/>
                  </a:lnTo>
                  <a:lnTo>
                    <a:pt x="2396" y="474"/>
                  </a:lnTo>
                  <a:lnTo>
                    <a:pt x="2390" y="459"/>
                  </a:lnTo>
                  <a:lnTo>
                    <a:pt x="2382" y="445"/>
                  </a:lnTo>
                  <a:lnTo>
                    <a:pt x="2374" y="433"/>
                  </a:lnTo>
                  <a:lnTo>
                    <a:pt x="2358" y="407"/>
                  </a:lnTo>
                  <a:lnTo>
                    <a:pt x="2342" y="378"/>
                  </a:lnTo>
                  <a:lnTo>
                    <a:pt x="2335" y="344"/>
                  </a:lnTo>
                  <a:lnTo>
                    <a:pt x="2329" y="321"/>
                  </a:lnTo>
                  <a:lnTo>
                    <a:pt x="2319" y="303"/>
                  </a:lnTo>
                  <a:lnTo>
                    <a:pt x="2307" y="287"/>
                  </a:lnTo>
                  <a:lnTo>
                    <a:pt x="2295" y="276"/>
                  </a:lnTo>
                  <a:lnTo>
                    <a:pt x="2285" y="270"/>
                  </a:lnTo>
                  <a:lnTo>
                    <a:pt x="2276" y="266"/>
                  </a:lnTo>
                  <a:lnTo>
                    <a:pt x="2264" y="266"/>
                  </a:lnTo>
                  <a:lnTo>
                    <a:pt x="2256" y="262"/>
                  </a:lnTo>
                  <a:lnTo>
                    <a:pt x="2248" y="254"/>
                  </a:lnTo>
                  <a:lnTo>
                    <a:pt x="2238" y="248"/>
                  </a:lnTo>
                  <a:lnTo>
                    <a:pt x="2224" y="246"/>
                  </a:lnTo>
                  <a:lnTo>
                    <a:pt x="2209" y="248"/>
                  </a:lnTo>
                  <a:lnTo>
                    <a:pt x="2191" y="248"/>
                  </a:lnTo>
                  <a:lnTo>
                    <a:pt x="2177" y="246"/>
                  </a:lnTo>
                  <a:lnTo>
                    <a:pt x="2169" y="238"/>
                  </a:lnTo>
                  <a:lnTo>
                    <a:pt x="2159" y="221"/>
                  </a:lnTo>
                  <a:lnTo>
                    <a:pt x="2150" y="197"/>
                  </a:lnTo>
                  <a:lnTo>
                    <a:pt x="2136" y="173"/>
                  </a:lnTo>
                  <a:lnTo>
                    <a:pt x="2120" y="156"/>
                  </a:lnTo>
                  <a:lnTo>
                    <a:pt x="2106" y="144"/>
                  </a:lnTo>
                  <a:lnTo>
                    <a:pt x="2092" y="136"/>
                  </a:lnTo>
                  <a:lnTo>
                    <a:pt x="2083" y="128"/>
                  </a:lnTo>
                  <a:lnTo>
                    <a:pt x="2077" y="118"/>
                  </a:lnTo>
                  <a:lnTo>
                    <a:pt x="2075" y="104"/>
                  </a:lnTo>
                  <a:lnTo>
                    <a:pt x="2071" y="87"/>
                  </a:lnTo>
                  <a:lnTo>
                    <a:pt x="2061" y="73"/>
                  </a:lnTo>
                  <a:lnTo>
                    <a:pt x="2053" y="63"/>
                  </a:lnTo>
                  <a:lnTo>
                    <a:pt x="2051" y="53"/>
                  </a:lnTo>
                  <a:lnTo>
                    <a:pt x="2057" y="41"/>
                  </a:lnTo>
                  <a:lnTo>
                    <a:pt x="2065" y="32"/>
                  </a:lnTo>
                  <a:lnTo>
                    <a:pt x="2071" y="20"/>
                  </a:lnTo>
                  <a:lnTo>
                    <a:pt x="2073" y="14"/>
                  </a:lnTo>
                  <a:lnTo>
                    <a:pt x="2063" y="8"/>
                  </a:lnTo>
                  <a:lnTo>
                    <a:pt x="2045" y="4"/>
                  </a:lnTo>
                  <a:lnTo>
                    <a:pt x="2020" y="2"/>
                  </a:lnTo>
                  <a:lnTo>
                    <a:pt x="1994" y="0"/>
                  </a:lnTo>
                  <a:lnTo>
                    <a:pt x="1970" y="0"/>
                  </a:lnTo>
                  <a:lnTo>
                    <a:pt x="1955" y="6"/>
                  </a:lnTo>
                  <a:lnTo>
                    <a:pt x="1945" y="14"/>
                  </a:lnTo>
                  <a:lnTo>
                    <a:pt x="1941" y="30"/>
                  </a:lnTo>
                  <a:lnTo>
                    <a:pt x="1937" y="45"/>
                  </a:lnTo>
                  <a:lnTo>
                    <a:pt x="1933" y="61"/>
                  </a:lnTo>
                  <a:lnTo>
                    <a:pt x="1927" y="75"/>
                  </a:lnTo>
                  <a:lnTo>
                    <a:pt x="1915" y="85"/>
                  </a:lnTo>
                  <a:lnTo>
                    <a:pt x="1898" y="87"/>
                  </a:lnTo>
                  <a:lnTo>
                    <a:pt x="1878" y="91"/>
                  </a:lnTo>
                  <a:lnTo>
                    <a:pt x="1858" y="93"/>
                  </a:lnTo>
                  <a:lnTo>
                    <a:pt x="1840" y="95"/>
                  </a:lnTo>
                  <a:lnTo>
                    <a:pt x="1823" y="102"/>
                  </a:lnTo>
                  <a:lnTo>
                    <a:pt x="1809" y="116"/>
                  </a:lnTo>
                  <a:lnTo>
                    <a:pt x="1797" y="140"/>
                  </a:lnTo>
                  <a:lnTo>
                    <a:pt x="1785" y="169"/>
                  </a:lnTo>
                  <a:lnTo>
                    <a:pt x="1777" y="203"/>
                  </a:lnTo>
                  <a:lnTo>
                    <a:pt x="1774" y="236"/>
                  </a:lnTo>
                  <a:lnTo>
                    <a:pt x="1770" y="262"/>
                  </a:lnTo>
                  <a:lnTo>
                    <a:pt x="1768" y="283"/>
                  </a:lnTo>
                  <a:lnTo>
                    <a:pt x="1762" y="303"/>
                  </a:lnTo>
                  <a:lnTo>
                    <a:pt x="1754" y="319"/>
                  </a:lnTo>
                  <a:lnTo>
                    <a:pt x="1740" y="329"/>
                  </a:lnTo>
                  <a:lnTo>
                    <a:pt x="1722" y="337"/>
                  </a:lnTo>
                  <a:lnTo>
                    <a:pt x="1703" y="341"/>
                  </a:lnTo>
                  <a:lnTo>
                    <a:pt x="1685" y="346"/>
                  </a:lnTo>
                  <a:lnTo>
                    <a:pt x="1669" y="350"/>
                  </a:lnTo>
                  <a:lnTo>
                    <a:pt x="1655" y="348"/>
                  </a:lnTo>
                  <a:lnTo>
                    <a:pt x="1644" y="341"/>
                  </a:lnTo>
                  <a:lnTo>
                    <a:pt x="1634" y="333"/>
                  </a:lnTo>
                  <a:lnTo>
                    <a:pt x="1618" y="331"/>
                  </a:lnTo>
                  <a:lnTo>
                    <a:pt x="1600" y="331"/>
                  </a:lnTo>
                  <a:lnTo>
                    <a:pt x="1581" y="329"/>
                  </a:lnTo>
                  <a:lnTo>
                    <a:pt x="1563" y="325"/>
                  </a:lnTo>
                  <a:lnTo>
                    <a:pt x="1549" y="315"/>
                  </a:lnTo>
                  <a:lnTo>
                    <a:pt x="1537" y="303"/>
                  </a:lnTo>
                  <a:lnTo>
                    <a:pt x="1524" y="289"/>
                  </a:lnTo>
                  <a:lnTo>
                    <a:pt x="1508" y="276"/>
                  </a:lnTo>
                  <a:lnTo>
                    <a:pt x="1494" y="266"/>
                  </a:lnTo>
                  <a:lnTo>
                    <a:pt x="1480" y="260"/>
                  </a:lnTo>
                  <a:lnTo>
                    <a:pt x="1468" y="260"/>
                  </a:lnTo>
                  <a:lnTo>
                    <a:pt x="1461" y="268"/>
                  </a:lnTo>
                  <a:lnTo>
                    <a:pt x="1449" y="287"/>
                  </a:lnTo>
                  <a:lnTo>
                    <a:pt x="1435" y="311"/>
                  </a:lnTo>
                  <a:lnTo>
                    <a:pt x="1417" y="341"/>
                  </a:lnTo>
                  <a:lnTo>
                    <a:pt x="1400" y="372"/>
                  </a:lnTo>
                  <a:lnTo>
                    <a:pt x="1382" y="407"/>
                  </a:lnTo>
                  <a:lnTo>
                    <a:pt x="1366" y="439"/>
                  </a:lnTo>
                  <a:lnTo>
                    <a:pt x="1348" y="467"/>
                  </a:lnTo>
                  <a:lnTo>
                    <a:pt x="1335" y="488"/>
                  </a:lnTo>
                  <a:lnTo>
                    <a:pt x="1327" y="506"/>
                  </a:lnTo>
                  <a:lnTo>
                    <a:pt x="1327" y="522"/>
                  </a:lnTo>
                  <a:lnTo>
                    <a:pt x="1335" y="533"/>
                  </a:lnTo>
                  <a:lnTo>
                    <a:pt x="1344" y="541"/>
                  </a:lnTo>
                  <a:lnTo>
                    <a:pt x="1358" y="549"/>
                  </a:lnTo>
                  <a:lnTo>
                    <a:pt x="1370" y="555"/>
                  </a:lnTo>
                  <a:lnTo>
                    <a:pt x="1376" y="563"/>
                  </a:lnTo>
                  <a:lnTo>
                    <a:pt x="1374" y="569"/>
                  </a:lnTo>
                  <a:lnTo>
                    <a:pt x="1362" y="575"/>
                  </a:lnTo>
                  <a:lnTo>
                    <a:pt x="1348" y="577"/>
                  </a:lnTo>
                  <a:lnTo>
                    <a:pt x="1331" y="577"/>
                  </a:lnTo>
                  <a:lnTo>
                    <a:pt x="1313" y="577"/>
                  </a:lnTo>
                  <a:lnTo>
                    <a:pt x="1297" y="577"/>
                  </a:lnTo>
                  <a:lnTo>
                    <a:pt x="1285" y="577"/>
                  </a:lnTo>
                  <a:lnTo>
                    <a:pt x="1274" y="571"/>
                  </a:lnTo>
                  <a:lnTo>
                    <a:pt x="1264" y="561"/>
                  </a:lnTo>
                  <a:lnTo>
                    <a:pt x="1252" y="551"/>
                  </a:lnTo>
                  <a:lnTo>
                    <a:pt x="1238" y="543"/>
                  </a:lnTo>
                  <a:lnTo>
                    <a:pt x="1222" y="541"/>
                  </a:lnTo>
                  <a:lnTo>
                    <a:pt x="1201" y="543"/>
                  </a:lnTo>
                  <a:lnTo>
                    <a:pt x="1177" y="547"/>
                  </a:lnTo>
                  <a:lnTo>
                    <a:pt x="1153" y="551"/>
                  </a:lnTo>
                  <a:lnTo>
                    <a:pt x="1126" y="553"/>
                  </a:lnTo>
                  <a:lnTo>
                    <a:pt x="1100" y="553"/>
                  </a:lnTo>
                  <a:lnTo>
                    <a:pt x="1079" y="551"/>
                  </a:lnTo>
                  <a:lnTo>
                    <a:pt x="1059" y="551"/>
                  </a:lnTo>
                  <a:lnTo>
                    <a:pt x="1039" y="553"/>
                  </a:lnTo>
                  <a:lnTo>
                    <a:pt x="1026" y="555"/>
                  </a:lnTo>
                  <a:lnTo>
                    <a:pt x="1014" y="561"/>
                  </a:lnTo>
                  <a:lnTo>
                    <a:pt x="1010" y="567"/>
                  </a:lnTo>
                  <a:lnTo>
                    <a:pt x="1014" y="577"/>
                  </a:lnTo>
                  <a:lnTo>
                    <a:pt x="1024" y="585"/>
                  </a:lnTo>
                  <a:lnTo>
                    <a:pt x="1035" y="589"/>
                  </a:lnTo>
                  <a:lnTo>
                    <a:pt x="1049" y="592"/>
                  </a:lnTo>
                  <a:lnTo>
                    <a:pt x="1061" y="594"/>
                  </a:lnTo>
                  <a:lnTo>
                    <a:pt x="1073" y="598"/>
                  </a:lnTo>
                  <a:lnTo>
                    <a:pt x="1081" y="604"/>
                  </a:lnTo>
                  <a:lnTo>
                    <a:pt x="1085" y="616"/>
                  </a:lnTo>
                  <a:lnTo>
                    <a:pt x="1081" y="632"/>
                  </a:lnTo>
                  <a:lnTo>
                    <a:pt x="1069" y="655"/>
                  </a:lnTo>
                  <a:lnTo>
                    <a:pt x="1057" y="677"/>
                  </a:lnTo>
                  <a:lnTo>
                    <a:pt x="1047" y="695"/>
                  </a:lnTo>
                  <a:lnTo>
                    <a:pt x="1041" y="715"/>
                  </a:lnTo>
                  <a:lnTo>
                    <a:pt x="1039" y="736"/>
                  </a:lnTo>
                  <a:lnTo>
                    <a:pt x="1045" y="762"/>
                  </a:lnTo>
                  <a:lnTo>
                    <a:pt x="1057" y="799"/>
                  </a:lnTo>
                  <a:lnTo>
                    <a:pt x="1061" y="833"/>
                  </a:lnTo>
                  <a:lnTo>
                    <a:pt x="1059" y="860"/>
                  </a:lnTo>
                  <a:lnTo>
                    <a:pt x="1051" y="882"/>
                  </a:lnTo>
                  <a:lnTo>
                    <a:pt x="1039" y="894"/>
                  </a:lnTo>
                  <a:lnTo>
                    <a:pt x="1024" y="905"/>
                  </a:lnTo>
                  <a:lnTo>
                    <a:pt x="1004" y="915"/>
                  </a:lnTo>
                  <a:lnTo>
                    <a:pt x="986" y="927"/>
                  </a:lnTo>
                  <a:lnTo>
                    <a:pt x="972" y="939"/>
                  </a:lnTo>
                  <a:lnTo>
                    <a:pt x="966" y="953"/>
                  </a:lnTo>
                  <a:lnTo>
                    <a:pt x="966" y="968"/>
                  </a:lnTo>
                  <a:lnTo>
                    <a:pt x="966" y="988"/>
                  </a:lnTo>
                  <a:lnTo>
                    <a:pt x="966" y="1010"/>
                  </a:lnTo>
                  <a:lnTo>
                    <a:pt x="965" y="1031"/>
                  </a:lnTo>
                  <a:lnTo>
                    <a:pt x="961" y="1049"/>
                  </a:lnTo>
                  <a:lnTo>
                    <a:pt x="953" y="1063"/>
                  </a:lnTo>
                  <a:lnTo>
                    <a:pt x="941" y="1069"/>
                  </a:lnTo>
                  <a:lnTo>
                    <a:pt x="921" y="1071"/>
                  </a:lnTo>
                  <a:lnTo>
                    <a:pt x="892" y="1075"/>
                  </a:lnTo>
                  <a:lnTo>
                    <a:pt x="858" y="1079"/>
                  </a:lnTo>
                  <a:lnTo>
                    <a:pt x="821" y="1085"/>
                  </a:lnTo>
                  <a:lnTo>
                    <a:pt x="783" y="1092"/>
                  </a:lnTo>
                  <a:lnTo>
                    <a:pt x="752" y="1100"/>
                  </a:lnTo>
                  <a:lnTo>
                    <a:pt x="728" y="1110"/>
                  </a:lnTo>
                  <a:lnTo>
                    <a:pt x="705" y="1124"/>
                  </a:lnTo>
                  <a:lnTo>
                    <a:pt x="685" y="1138"/>
                  </a:lnTo>
                  <a:lnTo>
                    <a:pt x="671" y="1151"/>
                  </a:lnTo>
                  <a:lnTo>
                    <a:pt x="655" y="1159"/>
                  </a:lnTo>
                  <a:lnTo>
                    <a:pt x="642" y="1163"/>
                  </a:lnTo>
                  <a:lnTo>
                    <a:pt x="628" y="1159"/>
                  </a:lnTo>
                  <a:lnTo>
                    <a:pt x="606" y="1153"/>
                  </a:lnTo>
                  <a:lnTo>
                    <a:pt x="585" y="1146"/>
                  </a:lnTo>
                  <a:lnTo>
                    <a:pt x="559" y="1138"/>
                  </a:lnTo>
                  <a:lnTo>
                    <a:pt x="535" y="1132"/>
                  </a:lnTo>
                  <a:lnTo>
                    <a:pt x="516" y="1130"/>
                  </a:lnTo>
                  <a:lnTo>
                    <a:pt x="500" y="1132"/>
                  </a:lnTo>
                  <a:lnTo>
                    <a:pt x="486" y="1142"/>
                  </a:lnTo>
                  <a:lnTo>
                    <a:pt x="470" y="1157"/>
                  </a:lnTo>
                  <a:lnTo>
                    <a:pt x="457" y="1177"/>
                  </a:lnTo>
                  <a:lnTo>
                    <a:pt x="443" y="1197"/>
                  </a:lnTo>
                  <a:lnTo>
                    <a:pt x="427" y="1212"/>
                  </a:lnTo>
                  <a:lnTo>
                    <a:pt x="413" y="1220"/>
                  </a:lnTo>
                  <a:lnTo>
                    <a:pt x="390" y="1220"/>
                  </a:lnTo>
                  <a:lnTo>
                    <a:pt x="362" y="1216"/>
                  </a:lnTo>
                  <a:lnTo>
                    <a:pt x="339" y="1212"/>
                  </a:lnTo>
                  <a:lnTo>
                    <a:pt x="319" y="1210"/>
                  </a:lnTo>
                  <a:lnTo>
                    <a:pt x="313" y="1207"/>
                  </a:lnTo>
                  <a:lnTo>
                    <a:pt x="309" y="1199"/>
                  </a:lnTo>
                  <a:lnTo>
                    <a:pt x="309" y="1189"/>
                  </a:lnTo>
                  <a:lnTo>
                    <a:pt x="313" y="1177"/>
                  </a:lnTo>
                  <a:lnTo>
                    <a:pt x="315" y="1167"/>
                  </a:lnTo>
                  <a:lnTo>
                    <a:pt x="317" y="1159"/>
                  </a:lnTo>
                  <a:lnTo>
                    <a:pt x="319" y="1157"/>
                  </a:lnTo>
                  <a:lnTo>
                    <a:pt x="315" y="1157"/>
                  </a:lnTo>
                  <a:lnTo>
                    <a:pt x="303" y="1159"/>
                  </a:lnTo>
                  <a:lnTo>
                    <a:pt x="287" y="1161"/>
                  </a:lnTo>
                  <a:lnTo>
                    <a:pt x="268" y="1163"/>
                  </a:lnTo>
                  <a:lnTo>
                    <a:pt x="250" y="1165"/>
                  </a:lnTo>
                  <a:lnTo>
                    <a:pt x="234" y="1165"/>
                  </a:lnTo>
                  <a:lnTo>
                    <a:pt x="220" y="1165"/>
                  </a:lnTo>
                  <a:lnTo>
                    <a:pt x="211" y="1171"/>
                  </a:lnTo>
                  <a:lnTo>
                    <a:pt x="201" y="1177"/>
                  </a:lnTo>
                  <a:lnTo>
                    <a:pt x="189" y="1185"/>
                  </a:lnTo>
                  <a:lnTo>
                    <a:pt x="171" y="1191"/>
                  </a:lnTo>
                  <a:lnTo>
                    <a:pt x="154" y="1193"/>
                  </a:lnTo>
                  <a:lnTo>
                    <a:pt x="136" y="1193"/>
                  </a:lnTo>
                  <a:lnTo>
                    <a:pt x="116" y="1191"/>
                  </a:lnTo>
                  <a:lnTo>
                    <a:pt x="100" y="1191"/>
                  </a:lnTo>
                  <a:lnTo>
                    <a:pt x="87" y="1197"/>
                  </a:lnTo>
                  <a:lnTo>
                    <a:pt x="77" y="1210"/>
                  </a:lnTo>
                  <a:lnTo>
                    <a:pt x="69" y="1228"/>
                  </a:lnTo>
                  <a:lnTo>
                    <a:pt x="59" y="1246"/>
                  </a:lnTo>
                  <a:lnTo>
                    <a:pt x="49" y="1262"/>
                  </a:lnTo>
                  <a:lnTo>
                    <a:pt x="39" y="1275"/>
                  </a:lnTo>
                  <a:lnTo>
                    <a:pt x="33" y="1285"/>
                  </a:lnTo>
                  <a:lnTo>
                    <a:pt x="29" y="1289"/>
                  </a:lnTo>
                  <a:close/>
                </a:path>
              </a:pathLst>
            </a:custGeom>
            <a:grpFill/>
            <a:ln w="0">
              <a:solidFill>
                <a:schemeClr val="bg1">
                  <a:lumMod val="95000"/>
                </a:schemeClr>
              </a:solidFill>
              <a:prstDash val="solid"/>
              <a:round/>
            </a:ln>
          </p:spPr>
          <p:txBody>
            <a:bodyPr/>
            <a:lstStyle/>
            <a:p>
              <a:endParaRPr lang="zh-CN" altLang="en-US" sz="3200"/>
            </a:p>
          </p:txBody>
        </p:sp>
        <p:sp>
          <p:nvSpPr>
            <p:cNvPr id="273" name="Freeform 68"/>
            <p:cNvSpPr/>
            <p:nvPr/>
          </p:nvSpPr>
          <p:spPr bwMode="gray">
            <a:xfrm>
              <a:off x="720" y="1296"/>
              <a:ext cx="1495" cy="1136"/>
            </a:xfrm>
            <a:custGeom>
              <a:avLst/>
              <a:gdLst>
                <a:gd name="T0" fmla="*/ 3 w 2990"/>
                <a:gd name="T1" fmla="*/ 357 h 2273"/>
                <a:gd name="T2" fmla="*/ 23 w 2990"/>
                <a:gd name="T3" fmla="*/ 365 h 2273"/>
                <a:gd name="T4" fmla="*/ 29 w 2990"/>
                <a:gd name="T5" fmla="*/ 390 h 2273"/>
                <a:gd name="T6" fmla="*/ 28 w 2990"/>
                <a:gd name="T7" fmla="*/ 419 h 2273"/>
                <a:gd name="T8" fmla="*/ 18 w 2990"/>
                <a:gd name="T9" fmla="*/ 419 h 2273"/>
                <a:gd name="T10" fmla="*/ 0 w 2990"/>
                <a:gd name="T11" fmla="*/ 429 h 2273"/>
                <a:gd name="T12" fmla="*/ 31 w 2990"/>
                <a:gd name="T13" fmla="*/ 438 h 2273"/>
                <a:gd name="T14" fmla="*/ 47 w 2990"/>
                <a:gd name="T15" fmla="*/ 456 h 2273"/>
                <a:gd name="T16" fmla="*/ 49 w 2990"/>
                <a:gd name="T17" fmla="*/ 490 h 2273"/>
                <a:gd name="T18" fmla="*/ 71 w 2990"/>
                <a:gd name="T19" fmla="*/ 507 h 2273"/>
                <a:gd name="T20" fmla="*/ 109 w 2990"/>
                <a:gd name="T21" fmla="*/ 521 h 2273"/>
                <a:gd name="T22" fmla="*/ 152 w 2990"/>
                <a:gd name="T23" fmla="*/ 516 h 2273"/>
                <a:gd name="T24" fmla="*/ 185 w 2990"/>
                <a:gd name="T25" fmla="*/ 542 h 2273"/>
                <a:gd name="T26" fmla="*/ 259 w 2990"/>
                <a:gd name="T27" fmla="*/ 549 h 2273"/>
                <a:gd name="T28" fmla="*/ 414 w 2990"/>
                <a:gd name="T29" fmla="*/ 546 h 2273"/>
                <a:gd name="T30" fmla="*/ 539 w 2990"/>
                <a:gd name="T31" fmla="*/ 549 h 2273"/>
                <a:gd name="T32" fmla="*/ 585 w 2990"/>
                <a:gd name="T33" fmla="*/ 458 h 2273"/>
                <a:gd name="T34" fmla="*/ 714 w 2990"/>
                <a:gd name="T35" fmla="*/ 339 h 2273"/>
                <a:gd name="T36" fmla="*/ 743 w 2990"/>
                <a:gd name="T37" fmla="*/ 295 h 2273"/>
                <a:gd name="T38" fmla="*/ 727 w 2990"/>
                <a:gd name="T39" fmla="*/ 263 h 2273"/>
                <a:gd name="T40" fmla="*/ 716 w 2990"/>
                <a:gd name="T41" fmla="*/ 233 h 2273"/>
                <a:gd name="T42" fmla="*/ 678 w 2990"/>
                <a:gd name="T43" fmla="*/ 213 h 2273"/>
                <a:gd name="T44" fmla="*/ 631 w 2990"/>
                <a:gd name="T45" fmla="*/ 198 h 2273"/>
                <a:gd name="T46" fmla="*/ 592 w 2990"/>
                <a:gd name="T47" fmla="*/ 185 h 2273"/>
                <a:gd name="T48" fmla="*/ 578 w 2990"/>
                <a:gd name="T49" fmla="*/ 170 h 2273"/>
                <a:gd name="T50" fmla="*/ 594 w 2990"/>
                <a:gd name="T51" fmla="*/ 148 h 2273"/>
                <a:gd name="T52" fmla="*/ 598 w 2990"/>
                <a:gd name="T53" fmla="*/ 114 h 2273"/>
                <a:gd name="T54" fmla="*/ 580 w 2990"/>
                <a:gd name="T55" fmla="*/ 75 h 2273"/>
                <a:gd name="T56" fmla="*/ 562 w 2990"/>
                <a:gd name="T57" fmla="*/ 63 h 2273"/>
                <a:gd name="T58" fmla="*/ 540 w 2990"/>
                <a:gd name="T59" fmla="*/ 55 h 2273"/>
                <a:gd name="T60" fmla="*/ 520 w 2990"/>
                <a:gd name="T61" fmla="*/ 29 h 2273"/>
                <a:gd name="T62" fmla="*/ 517 w 2990"/>
                <a:gd name="T63" fmla="*/ 8 h 2273"/>
                <a:gd name="T64" fmla="*/ 492 w 2990"/>
                <a:gd name="T65" fmla="*/ 0 h 2273"/>
                <a:gd name="T66" fmla="*/ 479 w 2990"/>
                <a:gd name="T67" fmla="*/ 21 h 2273"/>
                <a:gd name="T68" fmla="*/ 449 w 2990"/>
                <a:gd name="T69" fmla="*/ 35 h 2273"/>
                <a:gd name="T70" fmla="*/ 438 w 2990"/>
                <a:gd name="T71" fmla="*/ 79 h 2273"/>
                <a:gd name="T72" fmla="*/ 411 w 2990"/>
                <a:gd name="T73" fmla="*/ 85 h 2273"/>
                <a:gd name="T74" fmla="*/ 384 w 2990"/>
                <a:gd name="T75" fmla="*/ 75 h 2273"/>
                <a:gd name="T76" fmla="*/ 363 w 2990"/>
                <a:gd name="T77" fmla="*/ 71 h 2273"/>
                <a:gd name="T78" fmla="*/ 334 w 2990"/>
                <a:gd name="T79" fmla="*/ 122 h 2273"/>
                <a:gd name="T80" fmla="*/ 344 w 2990"/>
                <a:gd name="T81" fmla="*/ 140 h 2273"/>
                <a:gd name="T82" fmla="*/ 322 w 2990"/>
                <a:gd name="T83" fmla="*/ 144 h 2273"/>
                <a:gd name="T84" fmla="*/ 295 w 2990"/>
                <a:gd name="T85" fmla="*/ 136 h 2273"/>
                <a:gd name="T86" fmla="*/ 257 w 2990"/>
                <a:gd name="T87" fmla="*/ 138 h 2273"/>
                <a:gd name="T88" fmla="*/ 266 w 2990"/>
                <a:gd name="T89" fmla="*/ 148 h 2273"/>
                <a:gd name="T90" fmla="*/ 262 w 2990"/>
                <a:gd name="T91" fmla="*/ 173 h 2273"/>
                <a:gd name="T92" fmla="*/ 263 w 2990"/>
                <a:gd name="T93" fmla="*/ 220 h 2273"/>
                <a:gd name="T94" fmla="*/ 241 w 2990"/>
                <a:gd name="T95" fmla="*/ 242 h 2273"/>
                <a:gd name="T96" fmla="*/ 230 w 2990"/>
                <a:gd name="T97" fmla="*/ 267 h 2273"/>
                <a:gd name="T98" fmla="*/ 177 w 2990"/>
                <a:gd name="T99" fmla="*/ 281 h 2273"/>
                <a:gd name="T100" fmla="*/ 147 w 2990"/>
                <a:gd name="T101" fmla="*/ 286 h 2273"/>
                <a:gd name="T102" fmla="*/ 114 w 2990"/>
                <a:gd name="T103" fmla="*/ 294 h 2273"/>
                <a:gd name="T104" fmla="*/ 80 w 2990"/>
                <a:gd name="T105" fmla="*/ 302 h 2273"/>
                <a:gd name="T106" fmla="*/ 80 w 2990"/>
                <a:gd name="T107" fmla="*/ 289 h 2273"/>
                <a:gd name="T108" fmla="*/ 55 w 2990"/>
                <a:gd name="T109" fmla="*/ 291 h 2273"/>
                <a:gd name="T110" fmla="*/ 29 w 2990"/>
                <a:gd name="T111" fmla="*/ 297 h 2273"/>
                <a:gd name="T112" fmla="*/ 10 w 2990"/>
                <a:gd name="T113" fmla="*/ 318 h 2273"/>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990"/>
                <a:gd name="T172" fmla="*/ 0 h 2273"/>
                <a:gd name="T173" fmla="*/ 2990 w 2990"/>
                <a:gd name="T174" fmla="*/ 2273 h 2273"/>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990" h="2273">
                  <a:moveTo>
                    <a:pt x="29" y="1289"/>
                  </a:moveTo>
                  <a:lnTo>
                    <a:pt x="4" y="1329"/>
                  </a:lnTo>
                  <a:lnTo>
                    <a:pt x="12" y="1378"/>
                  </a:lnTo>
                  <a:lnTo>
                    <a:pt x="12" y="1382"/>
                  </a:lnTo>
                  <a:lnTo>
                    <a:pt x="10" y="1395"/>
                  </a:lnTo>
                  <a:lnTo>
                    <a:pt x="10" y="1411"/>
                  </a:lnTo>
                  <a:lnTo>
                    <a:pt x="10" y="1429"/>
                  </a:lnTo>
                  <a:lnTo>
                    <a:pt x="14" y="1443"/>
                  </a:lnTo>
                  <a:lnTo>
                    <a:pt x="20" y="1451"/>
                  </a:lnTo>
                  <a:lnTo>
                    <a:pt x="31" y="1453"/>
                  </a:lnTo>
                  <a:lnTo>
                    <a:pt x="43" y="1451"/>
                  </a:lnTo>
                  <a:lnTo>
                    <a:pt x="55" y="1449"/>
                  </a:lnTo>
                  <a:lnTo>
                    <a:pt x="73" y="1451"/>
                  </a:lnTo>
                  <a:lnTo>
                    <a:pt x="94" y="1462"/>
                  </a:lnTo>
                  <a:lnTo>
                    <a:pt x="116" y="1480"/>
                  </a:lnTo>
                  <a:lnTo>
                    <a:pt x="132" y="1502"/>
                  </a:lnTo>
                  <a:lnTo>
                    <a:pt x="136" y="1514"/>
                  </a:lnTo>
                  <a:lnTo>
                    <a:pt x="132" y="1525"/>
                  </a:lnTo>
                  <a:lnTo>
                    <a:pt x="126" y="1537"/>
                  </a:lnTo>
                  <a:lnTo>
                    <a:pt x="120" y="1549"/>
                  </a:lnTo>
                  <a:lnTo>
                    <a:pt x="116" y="1561"/>
                  </a:lnTo>
                  <a:lnTo>
                    <a:pt x="116" y="1577"/>
                  </a:lnTo>
                  <a:lnTo>
                    <a:pt x="114" y="1596"/>
                  </a:lnTo>
                  <a:lnTo>
                    <a:pt x="110" y="1618"/>
                  </a:lnTo>
                  <a:lnTo>
                    <a:pt x="108" y="1640"/>
                  </a:lnTo>
                  <a:lnTo>
                    <a:pt x="108" y="1657"/>
                  </a:lnTo>
                  <a:lnTo>
                    <a:pt x="112" y="1669"/>
                  </a:lnTo>
                  <a:lnTo>
                    <a:pt x="114" y="1679"/>
                  </a:lnTo>
                  <a:lnTo>
                    <a:pt x="114" y="1691"/>
                  </a:lnTo>
                  <a:lnTo>
                    <a:pt x="106" y="1699"/>
                  </a:lnTo>
                  <a:lnTo>
                    <a:pt x="96" y="1703"/>
                  </a:lnTo>
                  <a:lnTo>
                    <a:pt x="89" y="1701"/>
                  </a:lnTo>
                  <a:lnTo>
                    <a:pt x="83" y="1695"/>
                  </a:lnTo>
                  <a:lnTo>
                    <a:pt x="77" y="1687"/>
                  </a:lnTo>
                  <a:lnTo>
                    <a:pt x="69" y="1679"/>
                  </a:lnTo>
                  <a:lnTo>
                    <a:pt x="63" y="1673"/>
                  </a:lnTo>
                  <a:lnTo>
                    <a:pt x="53" y="1675"/>
                  </a:lnTo>
                  <a:lnTo>
                    <a:pt x="41" y="1685"/>
                  </a:lnTo>
                  <a:lnTo>
                    <a:pt x="26" y="1699"/>
                  </a:lnTo>
                  <a:lnTo>
                    <a:pt x="12" y="1708"/>
                  </a:lnTo>
                  <a:lnTo>
                    <a:pt x="4" y="1712"/>
                  </a:lnTo>
                  <a:lnTo>
                    <a:pt x="0" y="1716"/>
                  </a:lnTo>
                  <a:lnTo>
                    <a:pt x="6" y="1720"/>
                  </a:lnTo>
                  <a:lnTo>
                    <a:pt x="20" y="1724"/>
                  </a:lnTo>
                  <a:lnTo>
                    <a:pt x="41" y="1728"/>
                  </a:lnTo>
                  <a:lnTo>
                    <a:pt x="65" y="1734"/>
                  </a:lnTo>
                  <a:lnTo>
                    <a:pt x="89" y="1740"/>
                  </a:lnTo>
                  <a:lnTo>
                    <a:pt x="110" y="1746"/>
                  </a:lnTo>
                  <a:lnTo>
                    <a:pt x="126" y="1754"/>
                  </a:lnTo>
                  <a:lnTo>
                    <a:pt x="136" y="1764"/>
                  </a:lnTo>
                  <a:lnTo>
                    <a:pt x="140" y="1771"/>
                  </a:lnTo>
                  <a:lnTo>
                    <a:pt x="150" y="1779"/>
                  </a:lnTo>
                  <a:lnTo>
                    <a:pt x="159" y="1785"/>
                  </a:lnTo>
                  <a:lnTo>
                    <a:pt x="169" y="1795"/>
                  </a:lnTo>
                  <a:lnTo>
                    <a:pt x="177" y="1807"/>
                  </a:lnTo>
                  <a:lnTo>
                    <a:pt x="185" y="1825"/>
                  </a:lnTo>
                  <a:lnTo>
                    <a:pt x="187" y="1848"/>
                  </a:lnTo>
                  <a:lnTo>
                    <a:pt x="185" y="1870"/>
                  </a:lnTo>
                  <a:lnTo>
                    <a:pt x="179" y="1888"/>
                  </a:lnTo>
                  <a:lnTo>
                    <a:pt x="175" y="1905"/>
                  </a:lnTo>
                  <a:lnTo>
                    <a:pt x="177" y="1921"/>
                  </a:lnTo>
                  <a:lnTo>
                    <a:pt x="185" y="1941"/>
                  </a:lnTo>
                  <a:lnTo>
                    <a:pt x="195" y="1960"/>
                  </a:lnTo>
                  <a:lnTo>
                    <a:pt x="207" y="1978"/>
                  </a:lnTo>
                  <a:lnTo>
                    <a:pt x="218" y="1986"/>
                  </a:lnTo>
                  <a:lnTo>
                    <a:pt x="232" y="1990"/>
                  </a:lnTo>
                  <a:lnTo>
                    <a:pt x="246" y="1994"/>
                  </a:lnTo>
                  <a:lnTo>
                    <a:pt x="260" y="2002"/>
                  </a:lnTo>
                  <a:lnTo>
                    <a:pt x="270" y="2014"/>
                  </a:lnTo>
                  <a:lnTo>
                    <a:pt x="281" y="2029"/>
                  </a:lnTo>
                  <a:lnTo>
                    <a:pt x="299" y="2045"/>
                  </a:lnTo>
                  <a:lnTo>
                    <a:pt x="327" y="2057"/>
                  </a:lnTo>
                  <a:lnTo>
                    <a:pt x="352" y="2067"/>
                  </a:lnTo>
                  <a:lnTo>
                    <a:pt x="378" y="2076"/>
                  </a:lnTo>
                  <a:lnTo>
                    <a:pt x="402" y="2082"/>
                  </a:lnTo>
                  <a:lnTo>
                    <a:pt x="421" y="2086"/>
                  </a:lnTo>
                  <a:lnTo>
                    <a:pt x="435" y="2084"/>
                  </a:lnTo>
                  <a:lnTo>
                    <a:pt x="457" y="2078"/>
                  </a:lnTo>
                  <a:lnTo>
                    <a:pt x="484" y="2073"/>
                  </a:lnTo>
                  <a:lnTo>
                    <a:pt x="514" y="2065"/>
                  </a:lnTo>
                  <a:lnTo>
                    <a:pt x="543" y="2059"/>
                  </a:lnTo>
                  <a:lnTo>
                    <a:pt x="569" y="2057"/>
                  </a:lnTo>
                  <a:lnTo>
                    <a:pt x="589" y="2057"/>
                  </a:lnTo>
                  <a:lnTo>
                    <a:pt x="608" y="2065"/>
                  </a:lnTo>
                  <a:lnTo>
                    <a:pt x="626" y="2078"/>
                  </a:lnTo>
                  <a:lnTo>
                    <a:pt x="642" y="2096"/>
                  </a:lnTo>
                  <a:lnTo>
                    <a:pt x="661" y="2116"/>
                  </a:lnTo>
                  <a:lnTo>
                    <a:pt x="687" y="2134"/>
                  </a:lnTo>
                  <a:lnTo>
                    <a:pt x="711" y="2149"/>
                  </a:lnTo>
                  <a:lnTo>
                    <a:pt x="726" y="2161"/>
                  </a:lnTo>
                  <a:lnTo>
                    <a:pt x="738" y="2171"/>
                  </a:lnTo>
                  <a:lnTo>
                    <a:pt x="742" y="2177"/>
                  </a:lnTo>
                  <a:lnTo>
                    <a:pt x="744" y="2179"/>
                  </a:lnTo>
                  <a:lnTo>
                    <a:pt x="856" y="2218"/>
                  </a:lnTo>
                  <a:lnTo>
                    <a:pt x="892" y="2242"/>
                  </a:lnTo>
                  <a:lnTo>
                    <a:pt x="949" y="2236"/>
                  </a:lnTo>
                  <a:lnTo>
                    <a:pt x="986" y="2191"/>
                  </a:lnTo>
                  <a:lnTo>
                    <a:pt x="1035" y="2199"/>
                  </a:lnTo>
                  <a:lnTo>
                    <a:pt x="1152" y="2222"/>
                  </a:lnTo>
                  <a:lnTo>
                    <a:pt x="1201" y="2261"/>
                  </a:lnTo>
                  <a:lnTo>
                    <a:pt x="1256" y="2273"/>
                  </a:lnTo>
                  <a:lnTo>
                    <a:pt x="1392" y="2236"/>
                  </a:lnTo>
                  <a:lnTo>
                    <a:pt x="1431" y="2260"/>
                  </a:lnTo>
                  <a:lnTo>
                    <a:pt x="1539" y="2189"/>
                  </a:lnTo>
                  <a:lnTo>
                    <a:pt x="1657" y="2187"/>
                  </a:lnTo>
                  <a:lnTo>
                    <a:pt x="1726" y="2155"/>
                  </a:lnTo>
                  <a:lnTo>
                    <a:pt x="1821" y="2167"/>
                  </a:lnTo>
                  <a:lnTo>
                    <a:pt x="1935" y="2242"/>
                  </a:lnTo>
                  <a:lnTo>
                    <a:pt x="2026" y="2230"/>
                  </a:lnTo>
                  <a:lnTo>
                    <a:pt x="2088" y="2265"/>
                  </a:lnTo>
                  <a:lnTo>
                    <a:pt x="2193" y="2230"/>
                  </a:lnTo>
                  <a:lnTo>
                    <a:pt x="2155" y="2197"/>
                  </a:lnTo>
                  <a:lnTo>
                    <a:pt x="2161" y="2147"/>
                  </a:lnTo>
                  <a:lnTo>
                    <a:pt x="2214" y="2128"/>
                  </a:lnTo>
                  <a:lnTo>
                    <a:pt x="2242" y="2063"/>
                  </a:lnTo>
                  <a:lnTo>
                    <a:pt x="2124" y="1970"/>
                  </a:lnTo>
                  <a:lnTo>
                    <a:pt x="2128" y="1890"/>
                  </a:lnTo>
                  <a:lnTo>
                    <a:pt x="2199" y="1850"/>
                  </a:lnTo>
                  <a:lnTo>
                    <a:pt x="2337" y="1834"/>
                  </a:lnTo>
                  <a:lnTo>
                    <a:pt x="2484" y="1797"/>
                  </a:lnTo>
                  <a:lnTo>
                    <a:pt x="2545" y="1764"/>
                  </a:lnTo>
                  <a:lnTo>
                    <a:pt x="2624" y="1777"/>
                  </a:lnTo>
                  <a:lnTo>
                    <a:pt x="2592" y="1514"/>
                  </a:lnTo>
                  <a:lnTo>
                    <a:pt x="2673" y="1466"/>
                  </a:lnTo>
                  <a:lnTo>
                    <a:pt x="2752" y="1388"/>
                  </a:lnTo>
                  <a:lnTo>
                    <a:pt x="2856" y="1356"/>
                  </a:lnTo>
                  <a:lnTo>
                    <a:pt x="2939" y="1329"/>
                  </a:lnTo>
                  <a:lnTo>
                    <a:pt x="2966" y="1299"/>
                  </a:lnTo>
                  <a:lnTo>
                    <a:pt x="2957" y="1258"/>
                  </a:lnTo>
                  <a:lnTo>
                    <a:pt x="2990" y="1207"/>
                  </a:lnTo>
                  <a:lnTo>
                    <a:pt x="2988" y="1205"/>
                  </a:lnTo>
                  <a:lnTo>
                    <a:pt x="2982" y="1195"/>
                  </a:lnTo>
                  <a:lnTo>
                    <a:pt x="2972" y="1183"/>
                  </a:lnTo>
                  <a:lnTo>
                    <a:pt x="2961" y="1167"/>
                  </a:lnTo>
                  <a:lnTo>
                    <a:pt x="2949" y="1149"/>
                  </a:lnTo>
                  <a:lnTo>
                    <a:pt x="2937" y="1134"/>
                  </a:lnTo>
                  <a:lnTo>
                    <a:pt x="2929" y="1116"/>
                  </a:lnTo>
                  <a:lnTo>
                    <a:pt x="2923" y="1102"/>
                  </a:lnTo>
                  <a:lnTo>
                    <a:pt x="2915" y="1079"/>
                  </a:lnTo>
                  <a:lnTo>
                    <a:pt x="2905" y="1053"/>
                  </a:lnTo>
                  <a:lnTo>
                    <a:pt x="2898" y="1025"/>
                  </a:lnTo>
                  <a:lnTo>
                    <a:pt x="2888" y="1000"/>
                  </a:lnTo>
                  <a:lnTo>
                    <a:pt x="2880" y="982"/>
                  </a:lnTo>
                  <a:lnTo>
                    <a:pt x="2872" y="957"/>
                  </a:lnTo>
                  <a:lnTo>
                    <a:pt x="2870" y="941"/>
                  </a:lnTo>
                  <a:lnTo>
                    <a:pt x="2870" y="935"/>
                  </a:lnTo>
                  <a:lnTo>
                    <a:pt x="2864" y="933"/>
                  </a:lnTo>
                  <a:lnTo>
                    <a:pt x="2850" y="933"/>
                  </a:lnTo>
                  <a:lnTo>
                    <a:pt x="2829" y="929"/>
                  </a:lnTo>
                  <a:lnTo>
                    <a:pt x="2805" y="923"/>
                  </a:lnTo>
                  <a:lnTo>
                    <a:pt x="2781" y="913"/>
                  </a:lnTo>
                  <a:lnTo>
                    <a:pt x="2760" y="898"/>
                  </a:lnTo>
                  <a:lnTo>
                    <a:pt x="2734" y="874"/>
                  </a:lnTo>
                  <a:lnTo>
                    <a:pt x="2709" y="854"/>
                  </a:lnTo>
                  <a:lnTo>
                    <a:pt x="2687" y="837"/>
                  </a:lnTo>
                  <a:lnTo>
                    <a:pt x="2665" y="819"/>
                  </a:lnTo>
                  <a:lnTo>
                    <a:pt x="2648" y="809"/>
                  </a:lnTo>
                  <a:lnTo>
                    <a:pt x="2622" y="803"/>
                  </a:lnTo>
                  <a:lnTo>
                    <a:pt x="2590" y="801"/>
                  </a:lnTo>
                  <a:lnTo>
                    <a:pt x="2557" y="797"/>
                  </a:lnTo>
                  <a:lnTo>
                    <a:pt x="2524" y="795"/>
                  </a:lnTo>
                  <a:lnTo>
                    <a:pt x="2494" y="789"/>
                  </a:lnTo>
                  <a:lnTo>
                    <a:pt x="2468" y="781"/>
                  </a:lnTo>
                  <a:lnTo>
                    <a:pt x="2443" y="770"/>
                  </a:lnTo>
                  <a:lnTo>
                    <a:pt x="2417" y="760"/>
                  </a:lnTo>
                  <a:lnTo>
                    <a:pt x="2396" y="752"/>
                  </a:lnTo>
                  <a:lnTo>
                    <a:pt x="2378" y="746"/>
                  </a:lnTo>
                  <a:lnTo>
                    <a:pt x="2366" y="742"/>
                  </a:lnTo>
                  <a:lnTo>
                    <a:pt x="2360" y="740"/>
                  </a:lnTo>
                  <a:lnTo>
                    <a:pt x="2356" y="738"/>
                  </a:lnTo>
                  <a:lnTo>
                    <a:pt x="2348" y="730"/>
                  </a:lnTo>
                  <a:lnTo>
                    <a:pt x="2337" y="720"/>
                  </a:lnTo>
                  <a:lnTo>
                    <a:pt x="2325" y="709"/>
                  </a:lnTo>
                  <a:lnTo>
                    <a:pt x="2315" y="695"/>
                  </a:lnTo>
                  <a:lnTo>
                    <a:pt x="2309" y="683"/>
                  </a:lnTo>
                  <a:lnTo>
                    <a:pt x="2311" y="669"/>
                  </a:lnTo>
                  <a:lnTo>
                    <a:pt x="2321" y="655"/>
                  </a:lnTo>
                  <a:lnTo>
                    <a:pt x="2333" y="646"/>
                  </a:lnTo>
                  <a:lnTo>
                    <a:pt x="2348" y="634"/>
                  </a:lnTo>
                  <a:lnTo>
                    <a:pt x="2360" y="622"/>
                  </a:lnTo>
                  <a:lnTo>
                    <a:pt x="2372" y="610"/>
                  </a:lnTo>
                  <a:lnTo>
                    <a:pt x="2376" y="592"/>
                  </a:lnTo>
                  <a:lnTo>
                    <a:pt x="2378" y="569"/>
                  </a:lnTo>
                  <a:lnTo>
                    <a:pt x="2378" y="547"/>
                  </a:lnTo>
                  <a:lnTo>
                    <a:pt x="2380" y="528"/>
                  </a:lnTo>
                  <a:lnTo>
                    <a:pt x="2390" y="506"/>
                  </a:lnTo>
                  <a:lnTo>
                    <a:pt x="2396" y="490"/>
                  </a:lnTo>
                  <a:lnTo>
                    <a:pt x="2396" y="474"/>
                  </a:lnTo>
                  <a:lnTo>
                    <a:pt x="2390" y="459"/>
                  </a:lnTo>
                  <a:lnTo>
                    <a:pt x="2382" y="445"/>
                  </a:lnTo>
                  <a:lnTo>
                    <a:pt x="2374" y="433"/>
                  </a:lnTo>
                  <a:lnTo>
                    <a:pt x="2358" y="407"/>
                  </a:lnTo>
                  <a:lnTo>
                    <a:pt x="2342" y="378"/>
                  </a:lnTo>
                  <a:lnTo>
                    <a:pt x="2335" y="344"/>
                  </a:lnTo>
                  <a:lnTo>
                    <a:pt x="2329" y="321"/>
                  </a:lnTo>
                  <a:lnTo>
                    <a:pt x="2319" y="303"/>
                  </a:lnTo>
                  <a:lnTo>
                    <a:pt x="2307" y="287"/>
                  </a:lnTo>
                  <a:lnTo>
                    <a:pt x="2295" y="276"/>
                  </a:lnTo>
                  <a:lnTo>
                    <a:pt x="2285" y="270"/>
                  </a:lnTo>
                  <a:lnTo>
                    <a:pt x="2276" y="266"/>
                  </a:lnTo>
                  <a:lnTo>
                    <a:pt x="2264" y="266"/>
                  </a:lnTo>
                  <a:lnTo>
                    <a:pt x="2256" y="262"/>
                  </a:lnTo>
                  <a:lnTo>
                    <a:pt x="2248" y="254"/>
                  </a:lnTo>
                  <a:lnTo>
                    <a:pt x="2238" y="248"/>
                  </a:lnTo>
                  <a:lnTo>
                    <a:pt x="2224" y="246"/>
                  </a:lnTo>
                  <a:lnTo>
                    <a:pt x="2209" y="248"/>
                  </a:lnTo>
                  <a:lnTo>
                    <a:pt x="2191" y="248"/>
                  </a:lnTo>
                  <a:lnTo>
                    <a:pt x="2177" y="246"/>
                  </a:lnTo>
                  <a:lnTo>
                    <a:pt x="2169" y="238"/>
                  </a:lnTo>
                  <a:lnTo>
                    <a:pt x="2159" y="221"/>
                  </a:lnTo>
                  <a:lnTo>
                    <a:pt x="2150" y="197"/>
                  </a:lnTo>
                  <a:lnTo>
                    <a:pt x="2136" y="173"/>
                  </a:lnTo>
                  <a:lnTo>
                    <a:pt x="2120" y="156"/>
                  </a:lnTo>
                  <a:lnTo>
                    <a:pt x="2106" y="144"/>
                  </a:lnTo>
                  <a:lnTo>
                    <a:pt x="2092" y="136"/>
                  </a:lnTo>
                  <a:lnTo>
                    <a:pt x="2083" y="128"/>
                  </a:lnTo>
                  <a:lnTo>
                    <a:pt x="2077" y="118"/>
                  </a:lnTo>
                  <a:lnTo>
                    <a:pt x="2075" y="104"/>
                  </a:lnTo>
                  <a:lnTo>
                    <a:pt x="2071" y="87"/>
                  </a:lnTo>
                  <a:lnTo>
                    <a:pt x="2061" y="73"/>
                  </a:lnTo>
                  <a:lnTo>
                    <a:pt x="2053" y="63"/>
                  </a:lnTo>
                  <a:lnTo>
                    <a:pt x="2051" y="53"/>
                  </a:lnTo>
                  <a:lnTo>
                    <a:pt x="2057" y="41"/>
                  </a:lnTo>
                  <a:lnTo>
                    <a:pt x="2065" y="32"/>
                  </a:lnTo>
                  <a:lnTo>
                    <a:pt x="2071" y="20"/>
                  </a:lnTo>
                  <a:lnTo>
                    <a:pt x="2073" y="14"/>
                  </a:lnTo>
                  <a:lnTo>
                    <a:pt x="2063" y="8"/>
                  </a:lnTo>
                  <a:lnTo>
                    <a:pt x="2045" y="4"/>
                  </a:lnTo>
                  <a:lnTo>
                    <a:pt x="2020" y="2"/>
                  </a:lnTo>
                  <a:lnTo>
                    <a:pt x="1994" y="0"/>
                  </a:lnTo>
                  <a:lnTo>
                    <a:pt x="1970" y="0"/>
                  </a:lnTo>
                  <a:lnTo>
                    <a:pt x="1955" y="6"/>
                  </a:lnTo>
                  <a:lnTo>
                    <a:pt x="1945" y="14"/>
                  </a:lnTo>
                  <a:lnTo>
                    <a:pt x="1941" y="30"/>
                  </a:lnTo>
                  <a:lnTo>
                    <a:pt x="1937" y="45"/>
                  </a:lnTo>
                  <a:lnTo>
                    <a:pt x="1933" y="61"/>
                  </a:lnTo>
                  <a:lnTo>
                    <a:pt x="1927" y="75"/>
                  </a:lnTo>
                  <a:lnTo>
                    <a:pt x="1915" y="85"/>
                  </a:lnTo>
                  <a:lnTo>
                    <a:pt x="1898" y="87"/>
                  </a:lnTo>
                  <a:lnTo>
                    <a:pt x="1878" y="91"/>
                  </a:lnTo>
                  <a:lnTo>
                    <a:pt x="1858" y="93"/>
                  </a:lnTo>
                  <a:lnTo>
                    <a:pt x="1840" y="95"/>
                  </a:lnTo>
                  <a:lnTo>
                    <a:pt x="1823" y="102"/>
                  </a:lnTo>
                  <a:lnTo>
                    <a:pt x="1809" y="116"/>
                  </a:lnTo>
                  <a:lnTo>
                    <a:pt x="1797" y="140"/>
                  </a:lnTo>
                  <a:lnTo>
                    <a:pt x="1785" y="169"/>
                  </a:lnTo>
                  <a:lnTo>
                    <a:pt x="1777" y="203"/>
                  </a:lnTo>
                  <a:lnTo>
                    <a:pt x="1774" y="236"/>
                  </a:lnTo>
                  <a:lnTo>
                    <a:pt x="1770" y="262"/>
                  </a:lnTo>
                  <a:lnTo>
                    <a:pt x="1768" y="283"/>
                  </a:lnTo>
                  <a:lnTo>
                    <a:pt x="1762" y="303"/>
                  </a:lnTo>
                  <a:lnTo>
                    <a:pt x="1754" y="319"/>
                  </a:lnTo>
                  <a:lnTo>
                    <a:pt x="1740" y="329"/>
                  </a:lnTo>
                  <a:lnTo>
                    <a:pt x="1722" y="337"/>
                  </a:lnTo>
                  <a:lnTo>
                    <a:pt x="1703" y="341"/>
                  </a:lnTo>
                  <a:lnTo>
                    <a:pt x="1685" y="346"/>
                  </a:lnTo>
                  <a:lnTo>
                    <a:pt x="1669" y="350"/>
                  </a:lnTo>
                  <a:lnTo>
                    <a:pt x="1655" y="348"/>
                  </a:lnTo>
                  <a:lnTo>
                    <a:pt x="1644" y="341"/>
                  </a:lnTo>
                  <a:lnTo>
                    <a:pt x="1634" y="333"/>
                  </a:lnTo>
                  <a:lnTo>
                    <a:pt x="1618" y="331"/>
                  </a:lnTo>
                  <a:lnTo>
                    <a:pt x="1600" y="331"/>
                  </a:lnTo>
                  <a:lnTo>
                    <a:pt x="1581" y="329"/>
                  </a:lnTo>
                  <a:lnTo>
                    <a:pt x="1563" y="325"/>
                  </a:lnTo>
                  <a:lnTo>
                    <a:pt x="1549" y="315"/>
                  </a:lnTo>
                  <a:lnTo>
                    <a:pt x="1537" y="303"/>
                  </a:lnTo>
                  <a:lnTo>
                    <a:pt x="1524" y="289"/>
                  </a:lnTo>
                  <a:lnTo>
                    <a:pt x="1508" y="276"/>
                  </a:lnTo>
                  <a:lnTo>
                    <a:pt x="1494" y="266"/>
                  </a:lnTo>
                  <a:lnTo>
                    <a:pt x="1480" y="260"/>
                  </a:lnTo>
                  <a:lnTo>
                    <a:pt x="1468" y="260"/>
                  </a:lnTo>
                  <a:lnTo>
                    <a:pt x="1461" y="268"/>
                  </a:lnTo>
                  <a:lnTo>
                    <a:pt x="1449" y="287"/>
                  </a:lnTo>
                  <a:lnTo>
                    <a:pt x="1435" y="311"/>
                  </a:lnTo>
                  <a:lnTo>
                    <a:pt x="1417" y="341"/>
                  </a:lnTo>
                  <a:lnTo>
                    <a:pt x="1400" y="372"/>
                  </a:lnTo>
                  <a:lnTo>
                    <a:pt x="1382" y="407"/>
                  </a:lnTo>
                  <a:lnTo>
                    <a:pt x="1366" y="439"/>
                  </a:lnTo>
                  <a:lnTo>
                    <a:pt x="1348" y="467"/>
                  </a:lnTo>
                  <a:lnTo>
                    <a:pt x="1335" y="488"/>
                  </a:lnTo>
                  <a:lnTo>
                    <a:pt x="1327" y="506"/>
                  </a:lnTo>
                  <a:lnTo>
                    <a:pt x="1327" y="522"/>
                  </a:lnTo>
                  <a:lnTo>
                    <a:pt x="1335" y="533"/>
                  </a:lnTo>
                  <a:lnTo>
                    <a:pt x="1344" y="541"/>
                  </a:lnTo>
                  <a:lnTo>
                    <a:pt x="1358" y="549"/>
                  </a:lnTo>
                  <a:lnTo>
                    <a:pt x="1370" y="555"/>
                  </a:lnTo>
                  <a:lnTo>
                    <a:pt x="1376" y="563"/>
                  </a:lnTo>
                  <a:lnTo>
                    <a:pt x="1374" y="569"/>
                  </a:lnTo>
                  <a:lnTo>
                    <a:pt x="1362" y="575"/>
                  </a:lnTo>
                  <a:lnTo>
                    <a:pt x="1348" y="577"/>
                  </a:lnTo>
                  <a:lnTo>
                    <a:pt x="1331" y="577"/>
                  </a:lnTo>
                  <a:lnTo>
                    <a:pt x="1313" y="577"/>
                  </a:lnTo>
                  <a:lnTo>
                    <a:pt x="1297" y="577"/>
                  </a:lnTo>
                  <a:lnTo>
                    <a:pt x="1285" y="577"/>
                  </a:lnTo>
                  <a:lnTo>
                    <a:pt x="1274" y="571"/>
                  </a:lnTo>
                  <a:lnTo>
                    <a:pt x="1264" y="561"/>
                  </a:lnTo>
                  <a:lnTo>
                    <a:pt x="1252" y="551"/>
                  </a:lnTo>
                  <a:lnTo>
                    <a:pt x="1238" y="543"/>
                  </a:lnTo>
                  <a:lnTo>
                    <a:pt x="1222" y="541"/>
                  </a:lnTo>
                  <a:lnTo>
                    <a:pt x="1201" y="543"/>
                  </a:lnTo>
                  <a:lnTo>
                    <a:pt x="1177" y="547"/>
                  </a:lnTo>
                  <a:lnTo>
                    <a:pt x="1153" y="551"/>
                  </a:lnTo>
                  <a:lnTo>
                    <a:pt x="1126" y="553"/>
                  </a:lnTo>
                  <a:lnTo>
                    <a:pt x="1100" y="553"/>
                  </a:lnTo>
                  <a:lnTo>
                    <a:pt x="1079" y="551"/>
                  </a:lnTo>
                  <a:lnTo>
                    <a:pt x="1059" y="551"/>
                  </a:lnTo>
                  <a:lnTo>
                    <a:pt x="1039" y="553"/>
                  </a:lnTo>
                  <a:lnTo>
                    <a:pt x="1026" y="555"/>
                  </a:lnTo>
                  <a:lnTo>
                    <a:pt x="1014" y="561"/>
                  </a:lnTo>
                  <a:lnTo>
                    <a:pt x="1010" y="567"/>
                  </a:lnTo>
                  <a:lnTo>
                    <a:pt x="1014" y="577"/>
                  </a:lnTo>
                  <a:lnTo>
                    <a:pt x="1024" y="585"/>
                  </a:lnTo>
                  <a:lnTo>
                    <a:pt x="1035" y="589"/>
                  </a:lnTo>
                  <a:lnTo>
                    <a:pt x="1049" y="592"/>
                  </a:lnTo>
                  <a:lnTo>
                    <a:pt x="1061" y="594"/>
                  </a:lnTo>
                  <a:lnTo>
                    <a:pt x="1073" y="598"/>
                  </a:lnTo>
                  <a:lnTo>
                    <a:pt x="1081" y="604"/>
                  </a:lnTo>
                  <a:lnTo>
                    <a:pt x="1085" y="616"/>
                  </a:lnTo>
                  <a:lnTo>
                    <a:pt x="1081" y="632"/>
                  </a:lnTo>
                  <a:lnTo>
                    <a:pt x="1069" y="655"/>
                  </a:lnTo>
                  <a:lnTo>
                    <a:pt x="1057" y="677"/>
                  </a:lnTo>
                  <a:lnTo>
                    <a:pt x="1047" y="695"/>
                  </a:lnTo>
                  <a:lnTo>
                    <a:pt x="1041" y="715"/>
                  </a:lnTo>
                  <a:lnTo>
                    <a:pt x="1039" y="736"/>
                  </a:lnTo>
                  <a:lnTo>
                    <a:pt x="1045" y="762"/>
                  </a:lnTo>
                  <a:lnTo>
                    <a:pt x="1057" y="799"/>
                  </a:lnTo>
                  <a:lnTo>
                    <a:pt x="1061" y="833"/>
                  </a:lnTo>
                  <a:lnTo>
                    <a:pt x="1059" y="860"/>
                  </a:lnTo>
                  <a:lnTo>
                    <a:pt x="1051" y="882"/>
                  </a:lnTo>
                  <a:lnTo>
                    <a:pt x="1039" y="894"/>
                  </a:lnTo>
                  <a:lnTo>
                    <a:pt x="1024" y="905"/>
                  </a:lnTo>
                  <a:lnTo>
                    <a:pt x="1004" y="915"/>
                  </a:lnTo>
                  <a:lnTo>
                    <a:pt x="986" y="927"/>
                  </a:lnTo>
                  <a:lnTo>
                    <a:pt x="972" y="939"/>
                  </a:lnTo>
                  <a:lnTo>
                    <a:pt x="966" y="953"/>
                  </a:lnTo>
                  <a:lnTo>
                    <a:pt x="966" y="968"/>
                  </a:lnTo>
                  <a:lnTo>
                    <a:pt x="966" y="988"/>
                  </a:lnTo>
                  <a:lnTo>
                    <a:pt x="966" y="1010"/>
                  </a:lnTo>
                  <a:lnTo>
                    <a:pt x="965" y="1031"/>
                  </a:lnTo>
                  <a:lnTo>
                    <a:pt x="961" y="1049"/>
                  </a:lnTo>
                  <a:lnTo>
                    <a:pt x="953" y="1063"/>
                  </a:lnTo>
                  <a:lnTo>
                    <a:pt x="941" y="1069"/>
                  </a:lnTo>
                  <a:lnTo>
                    <a:pt x="921" y="1071"/>
                  </a:lnTo>
                  <a:lnTo>
                    <a:pt x="892" y="1075"/>
                  </a:lnTo>
                  <a:lnTo>
                    <a:pt x="858" y="1079"/>
                  </a:lnTo>
                  <a:lnTo>
                    <a:pt x="821" y="1085"/>
                  </a:lnTo>
                  <a:lnTo>
                    <a:pt x="783" y="1092"/>
                  </a:lnTo>
                  <a:lnTo>
                    <a:pt x="752" y="1100"/>
                  </a:lnTo>
                  <a:lnTo>
                    <a:pt x="728" y="1110"/>
                  </a:lnTo>
                  <a:lnTo>
                    <a:pt x="705" y="1124"/>
                  </a:lnTo>
                  <a:lnTo>
                    <a:pt x="685" y="1138"/>
                  </a:lnTo>
                  <a:lnTo>
                    <a:pt x="671" y="1151"/>
                  </a:lnTo>
                  <a:lnTo>
                    <a:pt x="655" y="1159"/>
                  </a:lnTo>
                  <a:lnTo>
                    <a:pt x="642" y="1163"/>
                  </a:lnTo>
                  <a:lnTo>
                    <a:pt x="628" y="1159"/>
                  </a:lnTo>
                  <a:lnTo>
                    <a:pt x="606" y="1153"/>
                  </a:lnTo>
                  <a:lnTo>
                    <a:pt x="585" y="1146"/>
                  </a:lnTo>
                  <a:lnTo>
                    <a:pt x="559" y="1138"/>
                  </a:lnTo>
                  <a:lnTo>
                    <a:pt x="535" y="1132"/>
                  </a:lnTo>
                  <a:lnTo>
                    <a:pt x="516" y="1130"/>
                  </a:lnTo>
                  <a:lnTo>
                    <a:pt x="500" y="1132"/>
                  </a:lnTo>
                  <a:lnTo>
                    <a:pt x="486" y="1142"/>
                  </a:lnTo>
                  <a:lnTo>
                    <a:pt x="470" y="1157"/>
                  </a:lnTo>
                  <a:lnTo>
                    <a:pt x="457" y="1177"/>
                  </a:lnTo>
                  <a:lnTo>
                    <a:pt x="443" y="1197"/>
                  </a:lnTo>
                  <a:lnTo>
                    <a:pt x="427" y="1212"/>
                  </a:lnTo>
                  <a:lnTo>
                    <a:pt x="413" y="1220"/>
                  </a:lnTo>
                  <a:lnTo>
                    <a:pt x="390" y="1220"/>
                  </a:lnTo>
                  <a:lnTo>
                    <a:pt x="362" y="1216"/>
                  </a:lnTo>
                  <a:lnTo>
                    <a:pt x="339" y="1212"/>
                  </a:lnTo>
                  <a:lnTo>
                    <a:pt x="319" y="1210"/>
                  </a:lnTo>
                  <a:lnTo>
                    <a:pt x="313" y="1207"/>
                  </a:lnTo>
                  <a:lnTo>
                    <a:pt x="309" y="1199"/>
                  </a:lnTo>
                  <a:lnTo>
                    <a:pt x="309" y="1189"/>
                  </a:lnTo>
                  <a:lnTo>
                    <a:pt x="313" y="1177"/>
                  </a:lnTo>
                  <a:lnTo>
                    <a:pt x="315" y="1167"/>
                  </a:lnTo>
                  <a:lnTo>
                    <a:pt x="317" y="1159"/>
                  </a:lnTo>
                  <a:lnTo>
                    <a:pt x="319" y="1157"/>
                  </a:lnTo>
                  <a:lnTo>
                    <a:pt x="315" y="1157"/>
                  </a:lnTo>
                  <a:lnTo>
                    <a:pt x="303" y="1159"/>
                  </a:lnTo>
                  <a:lnTo>
                    <a:pt x="287" y="1161"/>
                  </a:lnTo>
                  <a:lnTo>
                    <a:pt x="268" y="1163"/>
                  </a:lnTo>
                  <a:lnTo>
                    <a:pt x="250" y="1165"/>
                  </a:lnTo>
                  <a:lnTo>
                    <a:pt x="234" y="1165"/>
                  </a:lnTo>
                  <a:lnTo>
                    <a:pt x="220" y="1165"/>
                  </a:lnTo>
                  <a:lnTo>
                    <a:pt x="211" y="1171"/>
                  </a:lnTo>
                  <a:lnTo>
                    <a:pt x="201" y="1177"/>
                  </a:lnTo>
                  <a:lnTo>
                    <a:pt x="189" y="1185"/>
                  </a:lnTo>
                  <a:lnTo>
                    <a:pt x="171" y="1191"/>
                  </a:lnTo>
                  <a:lnTo>
                    <a:pt x="154" y="1193"/>
                  </a:lnTo>
                  <a:lnTo>
                    <a:pt x="136" y="1193"/>
                  </a:lnTo>
                  <a:lnTo>
                    <a:pt x="116" y="1191"/>
                  </a:lnTo>
                  <a:lnTo>
                    <a:pt x="100" y="1191"/>
                  </a:lnTo>
                  <a:lnTo>
                    <a:pt x="87" y="1197"/>
                  </a:lnTo>
                  <a:lnTo>
                    <a:pt x="77" y="1210"/>
                  </a:lnTo>
                  <a:lnTo>
                    <a:pt x="69" y="1228"/>
                  </a:lnTo>
                  <a:lnTo>
                    <a:pt x="59" y="1246"/>
                  </a:lnTo>
                  <a:lnTo>
                    <a:pt x="49" y="1262"/>
                  </a:lnTo>
                  <a:lnTo>
                    <a:pt x="39" y="1275"/>
                  </a:lnTo>
                  <a:lnTo>
                    <a:pt x="33" y="1285"/>
                  </a:lnTo>
                  <a:lnTo>
                    <a:pt x="29" y="1289"/>
                  </a:lnTo>
                </a:path>
              </a:pathLst>
            </a:custGeom>
            <a:grpFill/>
            <a:ln w="6350">
              <a:solidFill>
                <a:schemeClr val="bg1">
                  <a:lumMod val="95000"/>
                </a:schemeClr>
              </a:solidFill>
              <a:prstDash val="solid"/>
              <a:round/>
            </a:ln>
          </p:spPr>
          <p:txBody>
            <a:bodyPr/>
            <a:lstStyle/>
            <a:p>
              <a:endParaRPr lang="zh-CN" altLang="en-US" sz="3200"/>
            </a:p>
          </p:txBody>
        </p:sp>
        <p:sp>
          <p:nvSpPr>
            <p:cNvPr id="274" name="Freeform 69"/>
            <p:cNvSpPr/>
            <p:nvPr/>
          </p:nvSpPr>
          <p:spPr bwMode="gray">
            <a:xfrm>
              <a:off x="900" y="2373"/>
              <a:ext cx="1448" cy="781"/>
            </a:xfrm>
            <a:custGeom>
              <a:avLst/>
              <a:gdLst>
                <a:gd name="T0" fmla="*/ 682 w 2896"/>
                <a:gd name="T1" fmla="*/ 376 h 1563"/>
                <a:gd name="T2" fmla="*/ 665 w 2896"/>
                <a:gd name="T3" fmla="*/ 372 h 1563"/>
                <a:gd name="T4" fmla="*/ 658 w 2896"/>
                <a:gd name="T5" fmla="*/ 380 h 1563"/>
                <a:gd name="T6" fmla="*/ 653 w 2896"/>
                <a:gd name="T7" fmla="*/ 378 h 1563"/>
                <a:gd name="T8" fmla="*/ 623 w 2896"/>
                <a:gd name="T9" fmla="*/ 368 h 1563"/>
                <a:gd name="T10" fmla="*/ 626 w 2896"/>
                <a:gd name="T11" fmla="*/ 363 h 1563"/>
                <a:gd name="T12" fmla="*/ 630 w 2896"/>
                <a:gd name="T13" fmla="*/ 349 h 1563"/>
                <a:gd name="T14" fmla="*/ 616 w 2896"/>
                <a:gd name="T15" fmla="*/ 326 h 1563"/>
                <a:gd name="T16" fmla="*/ 604 w 2896"/>
                <a:gd name="T17" fmla="*/ 331 h 1563"/>
                <a:gd name="T18" fmla="*/ 589 w 2896"/>
                <a:gd name="T19" fmla="*/ 341 h 1563"/>
                <a:gd name="T20" fmla="*/ 568 w 2896"/>
                <a:gd name="T21" fmla="*/ 333 h 1563"/>
                <a:gd name="T22" fmla="*/ 557 w 2896"/>
                <a:gd name="T23" fmla="*/ 332 h 1563"/>
                <a:gd name="T24" fmla="*/ 536 w 2896"/>
                <a:gd name="T25" fmla="*/ 348 h 1563"/>
                <a:gd name="T26" fmla="*/ 511 w 2896"/>
                <a:gd name="T27" fmla="*/ 355 h 1563"/>
                <a:gd name="T28" fmla="*/ 491 w 2896"/>
                <a:gd name="T29" fmla="*/ 376 h 1563"/>
                <a:gd name="T30" fmla="*/ 459 w 2896"/>
                <a:gd name="T31" fmla="*/ 388 h 1563"/>
                <a:gd name="T32" fmla="*/ 442 w 2896"/>
                <a:gd name="T33" fmla="*/ 382 h 1563"/>
                <a:gd name="T34" fmla="*/ 431 w 2896"/>
                <a:gd name="T35" fmla="*/ 370 h 1563"/>
                <a:gd name="T36" fmla="*/ 400 w 2896"/>
                <a:gd name="T37" fmla="*/ 364 h 1563"/>
                <a:gd name="T38" fmla="*/ 389 w 2896"/>
                <a:gd name="T39" fmla="*/ 353 h 1563"/>
                <a:gd name="T40" fmla="*/ 364 w 2896"/>
                <a:gd name="T41" fmla="*/ 368 h 1563"/>
                <a:gd name="T42" fmla="*/ 348 w 2896"/>
                <a:gd name="T43" fmla="*/ 384 h 1563"/>
                <a:gd name="T44" fmla="*/ 335 w 2896"/>
                <a:gd name="T45" fmla="*/ 390 h 1563"/>
                <a:gd name="T46" fmla="*/ 339 w 2896"/>
                <a:gd name="T47" fmla="*/ 373 h 1563"/>
                <a:gd name="T48" fmla="*/ 331 w 2896"/>
                <a:gd name="T49" fmla="*/ 359 h 1563"/>
                <a:gd name="T50" fmla="*/ 302 w 2896"/>
                <a:gd name="T51" fmla="*/ 366 h 1563"/>
                <a:gd name="T52" fmla="*/ 264 w 2896"/>
                <a:gd name="T53" fmla="*/ 352 h 1563"/>
                <a:gd name="T54" fmla="*/ 246 w 2896"/>
                <a:gd name="T55" fmla="*/ 351 h 1563"/>
                <a:gd name="T56" fmla="*/ 221 w 2896"/>
                <a:gd name="T57" fmla="*/ 336 h 1563"/>
                <a:gd name="T58" fmla="*/ 200 w 2896"/>
                <a:gd name="T59" fmla="*/ 320 h 1563"/>
                <a:gd name="T60" fmla="*/ 178 w 2896"/>
                <a:gd name="T61" fmla="*/ 301 h 1563"/>
                <a:gd name="T62" fmla="*/ 171 w 2896"/>
                <a:gd name="T63" fmla="*/ 281 h 1563"/>
                <a:gd name="T64" fmla="*/ 158 w 2896"/>
                <a:gd name="T65" fmla="*/ 288 h 1563"/>
                <a:gd name="T66" fmla="*/ 142 w 2896"/>
                <a:gd name="T67" fmla="*/ 265 h 1563"/>
                <a:gd name="T68" fmla="*/ 109 w 2896"/>
                <a:gd name="T69" fmla="*/ 235 h 1563"/>
                <a:gd name="T70" fmla="*/ 89 w 2896"/>
                <a:gd name="T71" fmla="*/ 223 h 1563"/>
                <a:gd name="T72" fmla="*/ 74 w 2896"/>
                <a:gd name="T73" fmla="*/ 228 h 1563"/>
                <a:gd name="T74" fmla="*/ 46 w 2896"/>
                <a:gd name="T75" fmla="*/ 195 h 1563"/>
                <a:gd name="T76" fmla="*/ 19 w 2896"/>
                <a:gd name="T77" fmla="*/ 169 h 1563"/>
                <a:gd name="T78" fmla="*/ 10 w 2896"/>
                <a:gd name="T79" fmla="*/ 162 h 1563"/>
                <a:gd name="T80" fmla="*/ 0 w 2896"/>
                <a:gd name="T81" fmla="*/ 157 h 1563"/>
                <a:gd name="T82" fmla="*/ 3 w 2896"/>
                <a:gd name="T83" fmla="*/ 135 h 1563"/>
                <a:gd name="T84" fmla="*/ 1 w 2896"/>
                <a:gd name="T85" fmla="*/ 112 h 1563"/>
                <a:gd name="T86" fmla="*/ 11 w 2896"/>
                <a:gd name="T87" fmla="*/ 109 h 1563"/>
                <a:gd name="T88" fmla="*/ 22 w 2896"/>
                <a:gd name="T89" fmla="*/ 118 h 1563"/>
                <a:gd name="T90" fmla="*/ 38 w 2896"/>
                <a:gd name="T91" fmla="*/ 112 h 1563"/>
                <a:gd name="T92" fmla="*/ 43 w 2896"/>
                <a:gd name="T93" fmla="*/ 90 h 1563"/>
                <a:gd name="T94" fmla="*/ 25 w 2896"/>
                <a:gd name="T95" fmla="*/ 76 h 1563"/>
                <a:gd name="T96" fmla="*/ 29 w 2896"/>
                <a:gd name="T97" fmla="*/ 51 h 1563"/>
                <a:gd name="T98" fmla="*/ 39 w 2896"/>
                <a:gd name="T99" fmla="*/ 36 h 1563"/>
                <a:gd name="T100" fmla="*/ 71 w 2896"/>
                <a:gd name="T101" fmla="*/ 26 h 1563"/>
                <a:gd name="T102" fmla="*/ 148 w 2896"/>
                <a:gd name="T103" fmla="*/ 20 h 1563"/>
                <a:gd name="T104" fmla="*/ 258 w 2896"/>
                <a:gd name="T105" fmla="*/ 20 h 1563"/>
                <a:gd name="T106" fmla="*/ 365 w 2896"/>
                <a:gd name="T107" fmla="*/ 3 h 1563"/>
                <a:gd name="T108" fmla="*/ 417 w 2896"/>
                <a:gd name="T109" fmla="*/ 39 h 1563"/>
                <a:gd name="T110" fmla="*/ 399 w 2896"/>
                <a:gd name="T111" fmla="*/ 107 h 1563"/>
                <a:gd name="T112" fmla="*/ 467 w 2896"/>
                <a:gd name="T113" fmla="*/ 166 h 1563"/>
                <a:gd name="T114" fmla="*/ 552 w 2896"/>
                <a:gd name="T115" fmla="*/ 189 h 1563"/>
                <a:gd name="T116" fmla="*/ 640 w 2896"/>
                <a:gd name="T117" fmla="*/ 234 h 1563"/>
                <a:gd name="T118" fmla="*/ 685 w 2896"/>
                <a:gd name="T119" fmla="*/ 200 h 1563"/>
                <a:gd name="T120" fmla="*/ 711 w 2896"/>
                <a:gd name="T121" fmla="*/ 258 h 1563"/>
                <a:gd name="T122" fmla="*/ 713 w 2896"/>
                <a:gd name="T123" fmla="*/ 353 h 1563"/>
                <a:gd name="T124" fmla="*/ 689 w 2896"/>
                <a:gd name="T125" fmla="*/ 384 h 156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2896"/>
                <a:gd name="T190" fmla="*/ 0 h 1563"/>
                <a:gd name="T191" fmla="*/ 2896 w 2896"/>
                <a:gd name="T192" fmla="*/ 1563 h 1563"/>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2896" h="1563">
                  <a:moveTo>
                    <a:pt x="2754" y="1539"/>
                  </a:moveTo>
                  <a:lnTo>
                    <a:pt x="2752" y="1535"/>
                  </a:lnTo>
                  <a:lnTo>
                    <a:pt x="2746" y="1528"/>
                  </a:lnTo>
                  <a:lnTo>
                    <a:pt x="2738" y="1516"/>
                  </a:lnTo>
                  <a:lnTo>
                    <a:pt x="2728" y="1504"/>
                  </a:lnTo>
                  <a:lnTo>
                    <a:pt x="2715" y="1496"/>
                  </a:lnTo>
                  <a:lnTo>
                    <a:pt x="2699" y="1490"/>
                  </a:lnTo>
                  <a:lnTo>
                    <a:pt x="2685" y="1486"/>
                  </a:lnTo>
                  <a:lnTo>
                    <a:pt x="2671" y="1486"/>
                  </a:lnTo>
                  <a:lnTo>
                    <a:pt x="2658" y="1490"/>
                  </a:lnTo>
                  <a:lnTo>
                    <a:pt x="2650" y="1500"/>
                  </a:lnTo>
                  <a:lnTo>
                    <a:pt x="2644" y="1510"/>
                  </a:lnTo>
                  <a:lnTo>
                    <a:pt x="2640" y="1516"/>
                  </a:lnTo>
                  <a:lnTo>
                    <a:pt x="2636" y="1520"/>
                  </a:lnTo>
                  <a:lnTo>
                    <a:pt x="2632" y="1522"/>
                  </a:lnTo>
                  <a:lnTo>
                    <a:pt x="2630" y="1524"/>
                  </a:lnTo>
                  <a:lnTo>
                    <a:pt x="2628" y="1524"/>
                  </a:lnTo>
                  <a:lnTo>
                    <a:pt x="2624" y="1522"/>
                  </a:lnTo>
                  <a:lnTo>
                    <a:pt x="2612" y="1514"/>
                  </a:lnTo>
                  <a:lnTo>
                    <a:pt x="2591" y="1504"/>
                  </a:lnTo>
                  <a:lnTo>
                    <a:pt x="2559" y="1492"/>
                  </a:lnTo>
                  <a:lnTo>
                    <a:pt x="2534" y="1486"/>
                  </a:lnTo>
                  <a:lnTo>
                    <a:pt x="2510" y="1480"/>
                  </a:lnTo>
                  <a:lnTo>
                    <a:pt x="2492" y="1474"/>
                  </a:lnTo>
                  <a:lnTo>
                    <a:pt x="2480" y="1472"/>
                  </a:lnTo>
                  <a:lnTo>
                    <a:pt x="2477" y="1472"/>
                  </a:lnTo>
                  <a:lnTo>
                    <a:pt x="2480" y="1468"/>
                  </a:lnTo>
                  <a:lnTo>
                    <a:pt x="2488" y="1463"/>
                  </a:lnTo>
                  <a:lnTo>
                    <a:pt x="2502" y="1453"/>
                  </a:lnTo>
                  <a:lnTo>
                    <a:pt x="2514" y="1443"/>
                  </a:lnTo>
                  <a:lnTo>
                    <a:pt x="2524" y="1431"/>
                  </a:lnTo>
                  <a:lnTo>
                    <a:pt x="2528" y="1421"/>
                  </a:lnTo>
                  <a:lnTo>
                    <a:pt x="2526" y="1411"/>
                  </a:lnTo>
                  <a:lnTo>
                    <a:pt x="2518" y="1396"/>
                  </a:lnTo>
                  <a:lnTo>
                    <a:pt x="2506" y="1376"/>
                  </a:lnTo>
                  <a:lnTo>
                    <a:pt x="2494" y="1356"/>
                  </a:lnTo>
                  <a:lnTo>
                    <a:pt x="2482" y="1337"/>
                  </a:lnTo>
                  <a:lnTo>
                    <a:pt x="2471" y="1319"/>
                  </a:lnTo>
                  <a:lnTo>
                    <a:pt x="2463" y="1307"/>
                  </a:lnTo>
                  <a:lnTo>
                    <a:pt x="2461" y="1303"/>
                  </a:lnTo>
                  <a:lnTo>
                    <a:pt x="2457" y="1305"/>
                  </a:lnTo>
                  <a:lnTo>
                    <a:pt x="2445" y="1309"/>
                  </a:lnTo>
                  <a:lnTo>
                    <a:pt x="2429" y="1317"/>
                  </a:lnTo>
                  <a:lnTo>
                    <a:pt x="2414" y="1325"/>
                  </a:lnTo>
                  <a:lnTo>
                    <a:pt x="2398" y="1333"/>
                  </a:lnTo>
                  <a:lnTo>
                    <a:pt x="2384" y="1341"/>
                  </a:lnTo>
                  <a:lnTo>
                    <a:pt x="2376" y="1348"/>
                  </a:lnTo>
                  <a:lnTo>
                    <a:pt x="2366" y="1358"/>
                  </a:lnTo>
                  <a:lnTo>
                    <a:pt x="2354" y="1366"/>
                  </a:lnTo>
                  <a:lnTo>
                    <a:pt x="2339" y="1366"/>
                  </a:lnTo>
                  <a:lnTo>
                    <a:pt x="2321" y="1362"/>
                  </a:lnTo>
                  <a:lnTo>
                    <a:pt x="2305" y="1354"/>
                  </a:lnTo>
                  <a:lnTo>
                    <a:pt x="2290" y="1344"/>
                  </a:lnTo>
                  <a:lnTo>
                    <a:pt x="2272" y="1335"/>
                  </a:lnTo>
                  <a:lnTo>
                    <a:pt x="2256" y="1327"/>
                  </a:lnTo>
                  <a:lnTo>
                    <a:pt x="2246" y="1321"/>
                  </a:lnTo>
                  <a:lnTo>
                    <a:pt x="2242" y="1319"/>
                  </a:lnTo>
                  <a:lnTo>
                    <a:pt x="2238" y="1323"/>
                  </a:lnTo>
                  <a:lnTo>
                    <a:pt x="2228" y="1331"/>
                  </a:lnTo>
                  <a:lnTo>
                    <a:pt x="2215" y="1342"/>
                  </a:lnTo>
                  <a:lnTo>
                    <a:pt x="2197" y="1354"/>
                  </a:lnTo>
                  <a:lnTo>
                    <a:pt x="2177" y="1370"/>
                  </a:lnTo>
                  <a:lnTo>
                    <a:pt x="2160" y="1382"/>
                  </a:lnTo>
                  <a:lnTo>
                    <a:pt x="2142" y="1394"/>
                  </a:lnTo>
                  <a:lnTo>
                    <a:pt x="2126" y="1402"/>
                  </a:lnTo>
                  <a:lnTo>
                    <a:pt x="2108" y="1405"/>
                  </a:lnTo>
                  <a:lnTo>
                    <a:pt x="2087" y="1411"/>
                  </a:lnTo>
                  <a:lnTo>
                    <a:pt x="2063" y="1415"/>
                  </a:lnTo>
                  <a:lnTo>
                    <a:pt x="2043" y="1423"/>
                  </a:lnTo>
                  <a:lnTo>
                    <a:pt x="2028" y="1431"/>
                  </a:lnTo>
                  <a:lnTo>
                    <a:pt x="2016" y="1445"/>
                  </a:lnTo>
                  <a:lnTo>
                    <a:pt x="2004" y="1465"/>
                  </a:lnTo>
                  <a:lnTo>
                    <a:pt x="1986" y="1486"/>
                  </a:lnTo>
                  <a:lnTo>
                    <a:pt x="1963" y="1506"/>
                  </a:lnTo>
                  <a:lnTo>
                    <a:pt x="1937" y="1522"/>
                  </a:lnTo>
                  <a:lnTo>
                    <a:pt x="1910" y="1531"/>
                  </a:lnTo>
                  <a:lnTo>
                    <a:pt x="1884" y="1539"/>
                  </a:lnTo>
                  <a:lnTo>
                    <a:pt x="1860" y="1547"/>
                  </a:lnTo>
                  <a:lnTo>
                    <a:pt x="1837" y="1555"/>
                  </a:lnTo>
                  <a:lnTo>
                    <a:pt x="1815" y="1561"/>
                  </a:lnTo>
                  <a:lnTo>
                    <a:pt x="1795" y="1561"/>
                  </a:lnTo>
                  <a:lnTo>
                    <a:pt x="1784" y="1553"/>
                  </a:lnTo>
                  <a:lnTo>
                    <a:pt x="1776" y="1541"/>
                  </a:lnTo>
                  <a:lnTo>
                    <a:pt x="1770" y="1528"/>
                  </a:lnTo>
                  <a:lnTo>
                    <a:pt x="1768" y="1514"/>
                  </a:lnTo>
                  <a:lnTo>
                    <a:pt x="1764" y="1502"/>
                  </a:lnTo>
                  <a:lnTo>
                    <a:pt x="1756" y="1492"/>
                  </a:lnTo>
                  <a:lnTo>
                    <a:pt x="1744" y="1484"/>
                  </a:lnTo>
                  <a:lnTo>
                    <a:pt x="1723" y="1480"/>
                  </a:lnTo>
                  <a:lnTo>
                    <a:pt x="1697" y="1478"/>
                  </a:lnTo>
                  <a:lnTo>
                    <a:pt x="1669" y="1476"/>
                  </a:lnTo>
                  <a:lnTo>
                    <a:pt x="1642" y="1472"/>
                  </a:lnTo>
                  <a:lnTo>
                    <a:pt x="1614" y="1466"/>
                  </a:lnTo>
                  <a:lnTo>
                    <a:pt x="1601" y="1459"/>
                  </a:lnTo>
                  <a:lnTo>
                    <a:pt x="1591" y="1449"/>
                  </a:lnTo>
                  <a:lnTo>
                    <a:pt x="1583" y="1439"/>
                  </a:lnTo>
                  <a:lnTo>
                    <a:pt x="1575" y="1429"/>
                  </a:lnTo>
                  <a:lnTo>
                    <a:pt x="1567" y="1419"/>
                  </a:lnTo>
                  <a:lnTo>
                    <a:pt x="1557" y="1415"/>
                  </a:lnTo>
                  <a:lnTo>
                    <a:pt x="1545" y="1415"/>
                  </a:lnTo>
                  <a:lnTo>
                    <a:pt x="1528" y="1421"/>
                  </a:lnTo>
                  <a:lnTo>
                    <a:pt x="1502" y="1437"/>
                  </a:lnTo>
                  <a:lnTo>
                    <a:pt x="1479" y="1455"/>
                  </a:lnTo>
                  <a:lnTo>
                    <a:pt x="1455" y="1472"/>
                  </a:lnTo>
                  <a:lnTo>
                    <a:pt x="1435" y="1492"/>
                  </a:lnTo>
                  <a:lnTo>
                    <a:pt x="1421" y="1508"/>
                  </a:lnTo>
                  <a:lnTo>
                    <a:pt x="1410" y="1520"/>
                  </a:lnTo>
                  <a:lnTo>
                    <a:pt x="1402" y="1528"/>
                  </a:lnTo>
                  <a:lnTo>
                    <a:pt x="1390" y="1537"/>
                  </a:lnTo>
                  <a:lnTo>
                    <a:pt x="1378" y="1547"/>
                  </a:lnTo>
                  <a:lnTo>
                    <a:pt x="1364" y="1555"/>
                  </a:lnTo>
                  <a:lnTo>
                    <a:pt x="1353" y="1561"/>
                  </a:lnTo>
                  <a:lnTo>
                    <a:pt x="1345" y="1563"/>
                  </a:lnTo>
                  <a:lnTo>
                    <a:pt x="1339" y="1561"/>
                  </a:lnTo>
                  <a:lnTo>
                    <a:pt x="1339" y="1553"/>
                  </a:lnTo>
                  <a:lnTo>
                    <a:pt x="1343" y="1541"/>
                  </a:lnTo>
                  <a:lnTo>
                    <a:pt x="1347" y="1528"/>
                  </a:lnTo>
                  <a:lnTo>
                    <a:pt x="1353" y="1510"/>
                  </a:lnTo>
                  <a:lnTo>
                    <a:pt x="1356" y="1492"/>
                  </a:lnTo>
                  <a:lnTo>
                    <a:pt x="1358" y="1476"/>
                  </a:lnTo>
                  <a:lnTo>
                    <a:pt x="1358" y="1461"/>
                  </a:lnTo>
                  <a:lnTo>
                    <a:pt x="1353" y="1449"/>
                  </a:lnTo>
                  <a:lnTo>
                    <a:pt x="1343" y="1441"/>
                  </a:lnTo>
                  <a:lnTo>
                    <a:pt x="1321" y="1437"/>
                  </a:lnTo>
                  <a:lnTo>
                    <a:pt x="1301" y="1441"/>
                  </a:lnTo>
                  <a:lnTo>
                    <a:pt x="1282" y="1449"/>
                  </a:lnTo>
                  <a:lnTo>
                    <a:pt x="1260" y="1457"/>
                  </a:lnTo>
                  <a:lnTo>
                    <a:pt x="1234" y="1463"/>
                  </a:lnTo>
                  <a:lnTo>
                    <a:pt x="1205" y="1465"/>
                  </a:lnTo>
                  <a:lnTo>
                    <a:pt x="1173" y="1459"/>
                  </a:lnTo>
                  <a:lnTo>
                    <a:pt x="1140" y="1449"/>
                  </a:lnTo>
                  <a:lnTo>
                    <a:pt x="1106" y="1435"/>
                  </a:lnTo>
                  <a:lnTo>
                    <a:pt x="1077" y="1421"/>
                  </a:lnTo>
                  <a:lnTo>
                    <a:pt x="1053" y="1409"/>
                  </a:lnTo>
                  <a:lnTo>
                    <a:pt x="1038" y="1402"/>
                  </a:lnTo>
                  <a:lnTo>
                    <a:pt x="1026" y="1398"/>
                  </a:lnTo>
                  <a:lnTo>
                    <a:pt x="1012" y="1400"/>
                  </a:lnTo>
                  <a:lnTo>
                    <a:pt x="998" y="1404"/>
                  </a:lnTo>
                  <a:lnTo>
                    <a:pt x="984" y="1405"/>
                  </a:lnTo>
                  <a:lnTo>
                    <a:pt x="969" y="1404"/>
                  </a:lnTo>
                  <a:lnTo>
                    <a:pt x="951" y="1396"/>
                  </a:lnTo>
                  <a:lnTo>
                    <a:pt x="931" y="1380"/>
                  </a:lnTo>
                  <a:lnTo>
                    <a:pt x="908" y="1364"/>
                  </a:lnTo>
                  <a:lnTo>
                    <a:pt x="884" y="1346"/>
                  </a:lnTo>
                  <a:lnTo>
                    <a:pt x="860" y="1331"/>
                  </a:lnTo>
                  <a:lnTo>
                    <a:pt x="843" y="1317"/>
                  </a:lnTo>
                  <a:lnTo>
                    <a:pt x="831" y="1307"/>
                  </a:lnTo>
                  <a:lnTo>
                    <a:pt x="817" y="1297"/>
                  </a:lnTo>
                  <a:lnTo>
                    <a:pt x="799" y="1283"/>
                  </a:lnTo>
                  <a:lnTo>
                    <a:pt x="778" y="1268"/>
                  </a:lnTo>
                  <a:lnTo>
                    <a:pt x="754" y="1250"/>
                  </a:lnTo>
                  <a:lnTo>
                    <a:pt x="734" y="1234"/>
                  </a:lnTo>
                  <a:lnTo>
                    <a:pt x="717" y="1219"/>
                  </a:lnTo>
                  <a:lnTo>
                    <a:pt x="709" y="1207"/>
                  </a:lnTo>
                  <a:lnTo>
                    <a:pt x="705" y="1189"/>
                  </a:lnTo>
                  <a:lnTo>
                    <a:pt x="701" y="1169"/>
                  </a:lnTo>
                  <a:lnTo>
                    <a:pt x="697" y="1150"/>
                  </a:lnTo>
                  <a:lnTo>
                    <a:pt x="691" y="1134"/>
                  </a:lnTo>
                  <a:lnTo>
                    <a:pt x="683" y="1126"/>
                  </a:lnTo>
                  <a:lnTo>
                    <a:pt x="675" y="1126"/>
                  </a:lnTo>
                  <a:lnTo>
                    <a:pt x="666" y="1132"/>
                  </a:lnTo>
                  <a:lnTo>
                    <a:pt x="656" y="1140"/>
                  </a:lnTo>
                  <a:lnTo>
                    <a:pt x="644" y="1148"/>
                  </a:lnTo>
                  <a:lnTo>
                    <a:pt x="632" y="1154"/>
                  </a:lnTo>
                  <a:lnTo>
                    <a:pt x="620" y="1156"/>
                  </a:lnTo>
                  <a:lnTo>
                    <a:pt x="612" y="1152"/>
                  </a:lnTo>
                  <a:lnTo>
                    <a:pt x="606" y="1142"/>
                  </a:lnTo>
                  <a:lnTo>
                    <a:pt x="591" y="1100"/>
                  </a:lnTo>
                  <a:lnTo>
                    <a:pt x="565" y="1063"/>
                  </a:lnTo>
                  <a:lnTo>
                    <a:pt x="532" y="1026"/>
                  </a:lnTo>
                  <a:lnTo>
                    <a:pt x="510" y="1006"/>
                  </a:lnTo>
                  <a:lnTo>
                    <a:pt x="484" y="984"/>
                  </a:lnTo>
                  <a:lnTo>
                    <a:pt x="461" y="963"/>
                  </a:lnTo>
                  <a:lnTo>
                    <a:pt x="437" y="943"/>
                  </a:lnTo>
                  <a:lnTo>
                    <a:pt x="419" y="923"/>
                  </a:lnTo>
                  <a:lnTo>
                    <a:pt x="406" y="908"/>
                  </a:lnTo>
                  <a:lnTo>
                    <a:pt x="390" y="894"/>
                  </a:lnTo>
                  <a:lnTo>
                    <a:pt x="374" y="890"/>
                  </a:lnTo>
                  <a:lnTo>
                    <a:pt x="356" y="892"/>
                  </a:lnTo>
                  <a:lnTo>
                    <a:pt x="343" y="900"/>
                  </a:lnTo>
                  <a:lnTo>
                    <a:pt x="331" y="910"/>
                  </a:lnTo>
                  <a:lnTo>
                    <a:pt x="321" y="919"/>
                  </a:lnTo>
                  <a:lnTo>
                    <a:pt x="309" y="921"/>
                  </a:lnTo>
                  <a:lnTo>
                    <a:pt x="295" y="913"/>
                  </a:lnTo>
                  <a:lnTo>
                    <a:pt x="280" y="898"/>
                  </a:lnTo>
                  <a:lnTo>
                    <a:pt x="266" y="870"/>
                  </a:lnTo>
                  <a:lnTo>
                    <a:pt x="246" y="839"/>
                  </a:lnTo>
                  <a:lnTo>
                    <a:pt x="217" y="809"/>
                  </a:lnTo>
                  <a:lnTo>
                    <a:pt x="183" y="782"/>
                  </a:lnTo>
                  <a:lnTo>
                    <a:pt x="152" y="756"/>
                  </a:lnTo>
                  <a:lnTo>
                    <a:pt x="124" y="734"/>
                  </a:lnTo>
                  <a:lnTo>
                    <a:pt x="105" y="717"/>
                  </a:lnTo>
                  <a:lnTo>
                    <a:pt x="87" y="697"/>
                  </a:lnTo>
                  <a:lnTo>
                    <a:pt x="73" y="677"/>
                  </a:lnTo>
                  <a:lnTo>
                    <a:pt x="61" y="662"/>
                  </a:lnTo>
                  <a:lnTo>
                    <a:pt x="53" y="652"/>
                  </a:lnTo>
                  <a:lnTo>
                    <a:pt x="51" y="648"/>
                  </a:lnTo>
                  <a:lnTo>
                    <a:pt x="47" y="648"/>
                  </a:lnTo>
                  <a:lnTo>
                    <a:pt x="40" y="650"/>
                  </a:lnTo>
                  <a:lnTo>
                    <a:pt x="30" y="650"/>
                  </a:lnTo>
                  <a:lnTo>
                    <a:pt x="20" y="648"/>
                  </a:lnTo>
                  <a:lnTo>
                    <a:pt x="8" y="646"/>
                  </a:lnTo>
                  <a:lnTo>
                    <a:pt x="2" y="638"/>
                  </a:lnTo>
                  <a:lnTo>
                    <a:pt x="0" y="628"/>
                  </a:lnTo>
                  <a:lnTo>
                    <a:pt x="4" y="614"/>
                  </a:lnTo>
                  <a:lnTo>
                    <a:pt x="10" y="593"/>
                  </a:lnTo>
                  <a:lnTo>
                    <a:pt x="14" y="575"/>
                  </a:lnTo>
                  <a:lnTo>
                    <a:pt x="14" y="559"/>
                  </a:lnTo>
                  <a:lnTo>
                    <a:pt x="12" y="541"/>
                  </a:lnTo>
                  <a:lnTo>
                    <a:pt x="10" y="524"/>
                  </a:lnTo>
                  <a:lnTo>
                    <a:pt x="12" y="504"/>
                  </a:lnTo>
                  <a:lnTo>
                    <a:pt x="12" y="482"/>
                  </a:lnTo>
                  <a:lnTo>
                    <a:pt x="8" y="463"/>
                  </a:lnTo>
                  <a:lnTo>
                    <a:pt x="6" y="449"/>
                  </a:lnTo>
                  <a:lnTo>
                    <a:pt x="4" y="439"/>
                  </a:lnTo>
                  <a:lnTo>
                    <a:pt x="10" y="431"/>
                  </a:lnTo>
                  <a:lnTo>
                    <a:pt x="22" y="427"/>
                  </a:lnTo>
                  <a:lnTo>
                    <a:pt x="34" y="429"/>
                  </a:lnTo>
                  <a:lnTo>
                    <a:pt x="44" y="437"/>
                  </a:lnTo>
                  <a:lnTo>
                    <a:pt x="51" y="449"/>
                  </a:lnTo>
                  <a:lnTo>
                    <a:pt x="57" y="461"/>
                  </a:lnTo>
                  <a:lnTo>
                    <a:pt x="65" y="471"/>
                  </a:lnTo>
                  <a:lnTo>
                    <a:pt x="75" y="475"/>
                  </a:lnTo>
                  <a:lnTo>
                    <a:pt x="87" y="473"/>
                  </a:lnTo>
                  <a:lnTo>
                    <a:pt x="105" y="465"/>
                  </a:lnTo>
                  <a:lnTo>
                    <a:pt x="118" y="463"/>
                  </a:lnTo>
                  <a:lnTo>
                    <a:pt x="132" y="463"/>
                  </a:lnTo>
                  <a:lnTo>
                    <a:pt x="144" y="459"/>
                  </a:lnTo>
                  <a:lnTo>
                    <a:pt x="152" y="451"/>
                  </a:lnTo>
                  <a:lnTo>
                    <a:pt x="158" y="435"/>
                  </a:lnTo>
                  <a:lnTo>
                    <a:pt x="164" y="412"/>
                  </a:lnTo>
                  <a:lnTo>
                    <a:pt x="169" y="394"/>
                  </a:lnTo>
                  <a:lnTo>
                    <a:pt x="171" y="376"/>
                  </a:lnTo>
                  <a:lnTo>
                    <a:pt x="169" y="360"/>
                  </a:lnTo>
                  <a:lnTo>
                    <a:pt x="156" y="347"/>
                  </a:lnTo>
                  <a:lnTo>
                    <a:pt x="140" y="335"/>
                  </a:lnTo>
                  <a:lnTo>
                    <a:pt x="122" y="325"/>
                  </a:lnTo>
                  <a:lnTo>
                    <a:pt x="108" y="315"/>
                  </a:lnTo>
                  <a:lnTo>
                    <a:pt x="99" y="305"/>
                  </a:lnTo>
                  <a:lnTo>
                    <a:pt x="97" y="293"/>
                  </a:lnTo>
                  <a:lnTo>
                    <a:pt x="101" y="278"/>
                  </a:lnTo>
                  <a:lnTo>
                    <a:pt x="108" y="254"/>
                  </a:lnTo>
                  <a:lnTo>
                    <a:pt x="114" y="229"/>
                  </a:lnTo>
                  <a:lnTo>
                    <a:pt x="118" y="205"/>
                  </a:lnTo>
                  <a:lnTo>
                    <a:pt x="124" y="183"/>
                  </a:lnTo>
                  <a:lnTo>
                    <a:pt x="132" y="168"/>
                  </a:lnTo>
                  <a:lnTo>
                    <a:pt x="140" y="158"/>
                  </a:lnTo>
                  <a:lnTo>
                    <a:pt x="148" y="150"/>
                  </a:lnTo>
                  <a:lnTo>
                    <a:pt x="154" y="146"/>
                  </a:lnTo>
                  <a:lnTo>
                    <a:pt x="158" y="142"/>
                  </a:lnTo>
                  <a:lnTo>
                    <a:pt x="160" y="140"/>
                  </a:lnTo>
                  <a:lnTo>
                    <a:pt x="162" y="138"/>
                  </a:lnTo>
                  <a:lnTo>
                    <a:pt x="256" y="152"/>
                  </a:lnTo>
                  <a:lnTo>
                    <a:pt x="284" y="105"/>
                  </a:lnTo>
                  <a:lnTo>
                    <a:pt x="355" y="42"/>
                  </a:lnTo>
                  <a:lnTo>
                    <a:pt x="384" y="24"/>
                  </a:lnTo>
                  <a:lnTo>
                    <a:pt x="492" y="61"/>
                  </a:lnTo>
                  <a:lnTo>
                    <a:pt x="530" y="87"/>
                  </a:lnTo>
                  <a:lnTo>
                    <a:pt x="589" y="81"/>
                  </a:lnTo>
                  <a:lnTo>
                    <a:pt x="626" y="36"/>
                  </a:lnTo>
                  <a:lnTo>
                    <a:pt x="792" y="67"/>
                  </a:lnTo>
                  <a:lnTo>
                    <a:pt x="841" y="106"/>
                  </a:lnTo>
                  <a:lnTo>
                    <a:pt x="896" y="118"/>
                  </a:lnTo>
                  <a:lnTo>
                    <a:pt x="1032" y="81"/>
                  </a:lnTo>
                  <a:lnTo>
                    <a:pt x="1071" y="105"/>
                  </a:lnTo>
                  <a:lnTo>
                    <a:pt x="1179" y="34"/>
                  </a:lnTo>
                  <a:lnTo>
                    <a:pt x="1297" y="32"/>
                  </a:lnTo>
                  <a:lnTo>
                    <a:pt x="1366" y="0"/>
                  </a:lnTo>
                  <a:lnTo>
                    <a:pt x="1461" y="12"/>
                  </a:lnTo>
                  <a:lnTo>
                    <a:pt x="1575" y="87"/>
                  </a:lnTo>
                  <a:lnTo>
                    <a:pt x="1666" y="75"/>
                  </a:lnTo>
                  <a:lnTo>
                    <a:pt x="1669" y="110"/>
                  </a:lnTo>
                  <a:lnTo>
                    <a:pt x="1628" y="138"/>
                  </a:lnTo>
                  <a:lnTo>
                    <a:pt x="1667" y="158"/>
                  </a:lnTo>
                  <a:lnTo>
                    <a:pt x="1666" y="205"/>
                  </a:lnTo>
                  <a:lnTo>
                    <a:pt x="1632" y="295"/>
                  </a:lnTo>
                  <a:lnTo>
                    <a:pt x="1634" y="347"/>
                  </a:lnTo>
                  <a:lnTo>
                    <a:pt x="1589" y="349"/>
                  </a:lnTo>
                  <a:lnTo>
                    <a:pt x="1595" y="431"/>
                  </a:lnTo>
                  <a:lnTo>
                    <a:pt x="1650" y="520"/>
                  </a:lnTo>
                  <a:lnTo>
                    <a:pt x="1701" y="632"/>
                  </a:lnTo>
                  <a:lnTo>
                    <a:pt x="1774" y="628"/>
                  </a:lnTo>
                  <a:lnTo>
                    <a:pt x="1845" y="663"/>
                  </a:lnTo>
                  <a:lnTo>
                    <a:pt x="1870" y="665"/>
                  </a:lnTo>
                  <a:lnTo>
                    <a:pt x="1902" y="683"/>
                  </a:lnTo>
                  <a:lnTo>
                    <a:pt x="1978" y="730"/>
                  </a:lnTo>
                  <a:lnTo>
                    <a:pt x="2041" y="726"/>
                  </a:lnTo>
                  <a:lnTo>
                    <a:pt x="2110" y="758"/>
                  </a:lnTo>
                  <a:lnTo>
                    <a:pt x="2207" y="756"/>
                  </a:lnTo>
                  <a:lnTo>
                    <a:pt x="2321" y="799"/>
                  </a:lnTo>
                  <a:lnTo>
                    <a:pt x="2402" y="860"/>
                  </a:lnTo>
                  <a:lnTo>
                    <a:pt x="2410" y="913"/>
                  </a:lnTo>
                  <a:lnTo>
                    <a:pt x="2486" y="923"/>
                  </a:lnTo>
                  <a:lnTo>
                    <a:pt x="2557" y="939"/>
                  </a:lnTo>
                  <a:lnTo>
                    <a:pt x="2628" y="843"/>
                  </a:lnTo>
                  <a:lnTo>
                    <a:pt x="2644" y="793"/>
                  </a:lnTo>
                  <a:lnTo>
                    <a:pt x="2634" y="758"/>
                  </a:lnTo>
                  <a:lnTo>
                    <a:pt x="2681" y="764"/>
                  </a:lnTo>
                  <a:lnTo>
                    <a:pt x="2740" y="803"/>
                  </a:lnTo>
                  <a:lnTo>
                    <a:pt x="2786" y="829"/>
                  </a:lnTo>
                  <a:lnTo>
                    <a:pt x="2817" y="925"/>
                  </a:lnTo>
                  <a:lnTo>
                    <a:pt x="2880" y="992"/>
                  </a:lnTo>
                  <a:lnTo>
                    <a:pt x="2874" y="1020"/>
                  </a:lnTo>
                  <a:lnTo>
                    <a:pt x="2841" y="1033"/>
                  </a:lnTo>
                  <a:lnTo>
                    <a:pt x="2880" y="1106"/>
                  </a:lnTo>
                  <a:lnTo>
                    <a:pt x="2894" y="1240"/>
                  </a:lnTo>
                  <a:lnTo>
                    <a:pt x="2896" y="1358"/>
                  </a:lnTo>
                  <a:lnTo>
                    <a:pt x="2858" y="1378"/>
                  </a:lnTo>
                  <a:lnTo>
                    <a:pt x="2849" y="1413"/>
                  </a:lnTo>
                  <a:lnTo>
                    <a:pt x="2829" y="1472"/>
                  </a:lnTo>
                  <a:lnTo>
                    <a:pt x="2835" y="1528"/>
                  </a:lnTo>
                  <a:lnTo>
                    <a:pt x="2799" y="1541"/>
                  </a:lnTo>
                  <a:lnTo>
                    <a:pt x="2774" y="1520"/>
                  </a:lnTo>
                  <a:lnTo>
                    <a:pt x="2754" y="1539"/>
                  </a:lnTo>
                  <a:close/>
                </a:path>
              </a:pathLst>
            </a:custGeom>
            <a:grpFill/>
            <a:ln w="0">
              <a:solidFill>
                <a:schemeClr val="bg1">
                  <a:lumMod val="95000"/>
                </a:schemeClr>
              </a:solidFill>
              <a:prstDash val="solid"/>
              <a:round/>
            </a:ln>
          </p:spPr>
          <p:txBody>
            <a:bodyPr/>
            <a:lstStyle/>
            <a:p>
              <a:endParaRPr lang="zh-CN" altLang="en-US" sz="3200"/>
            </a:p>
          </p:txBody>
        </p:sp>
        <p:sp>
          <p:nvSpPr>
            <p:cNvPr id="275" name="Freeform 70"/>
            <p:cNvSpPr/>
            <p:nvPr/>
          </p:nvSpPr>
          <p:spPr bwMode="gray">
            <a:xfrm>
              <a:off x="900" y="2373"/>
              <a:ext cx="1448" cy="781"/>
            </a:xfrm>
            <a:custGeom>
              <a:avLst/>
              <a:gdLst>
                <a:gd name="T0" fmla="*/ 682 w 2896"/>
                <a:gd name="T1" fmla="*/ 376 h 1563"/>
                <a:gd name="T2" fmla="*/ 665 w 2896"/>
                <a:gd name="T3" fmla="*/ 372 h 1563"/>
                <a:gd name="T4" fmla="*/ 658 w 2896"/>
                <a:gd name="T5" fmla="*/ 380 h 1563"/>
                <a:gd name="T6" fmla="*/ 653 w 2896"/>
                <a:gd name="T7" fmla="*/ 378 h 1563"/>
                <a:gd name="T8" fmla="*/ 623 w 2896"/>
                <a:gd name="T9" fmla="*/ 368 h 1563"/>
                <a:gd name="T10" fmla="*/ 626 w 2896"/>
                <a:gd name="T11" fmla="*/ 363 h 1563"/>
                <a:gd name="T12" fmla="*/ 630 w 2896"/>
                <a:gd name="T13" fmla="*/ 349 h 1563"/>
                <a:gd name="T14" fmla="*/ 616 w 2896"/>
                <a:gd name="T15" fmla="*/ 326 h 1563"/>
                <a:gd name="T16" fmla="*/ 604 w 2896"/>
                <a:gd name="T17" fmla="*/ 331 h 1563"/>
                <a:gd name="T18" fmla="*/ 589 w 2896"/>
                <a:gd name="T19" fmla="*/ 341 h 1563"/>
                <a:gd name="T20" fmla="*/ 568 w 2896"/>
                <a:gd name="T21" fmla="*/ 333 h 1563"/>
                <a:gd name="T22" fmla="*/ 557 w 2896"/>
                <a:gd name="T23" fmla="*/ 332 h 1563"/>
                <a:gd name="T24" fmla="*/ 536 w 2896"/>
                <a:gd name="T25" fmla="*/ 348 h 1563"/>
                <a:gd name="T26" fmla="*/ 511 w 2896"/>
                <a:gd name="T27" fmla="*/ 355 h 1563"/>
                <a:gd name="T28" fmla="*/ 491 w 2896"/>
                <a:gd name="T29" fmla="*/ 376 h 1563"/>
                <a:gd name="T30" fmla="*/ 459 w 2896"/>
                <a:gd name="T31" fmla="*/ 388 h 1563"/>
                <a:gd name="T32" fmla="*/ 442 w 2896"/>
                <a:gd name="T33" fmla="*/ 382 h 1563"/>
                <a:gd name="T34" fmla="*/ 431 w 2896"/>
                <a:gd name="T35" fmla="*/ 370 h 1563"/>
                <a:gd name="T36" fmla="*/ 400 w 2896"/>
                <a:gd name="T37" fmla="*/ 364 h 1563"/>
                <a:gd name="T38" fmla="*/ 389 w 2896"/>
                <a:gd name="T39" fmla="*/ 353 h 1563"/>
                <a:gd name="T40" fmla="*/ 364 w 2896"/>
                <a:gd name="T41" fmla="*/ 368 h 1563"/>
                <a:gd name="T42" fmla="*/ 348 w 2896"/>
                <a:gd name="T43" fmla="*/ 384 h 1563"/>
                <a:gd name="T44" fmla="*/ 335 w 2896"/>
                <a:gd name="T45" fmla="*/ 390 h 1563"/>
                <a:gd name="T46" fmla="*/ 339 w 2896"/>
                <a:gd name="T47" fmla="*/ 373 h 1563"/>
                <a:gd name="T48" fmla="*/ 331 w 2896"/>
                <a:gd name="T49" fmla="*/ 359 h 1563"/>
                <a:gd name="T50" fmla="*/ 302 w 2896"/>
                <a:gd name="T51" fmla="*/ 366 h 1563"/>
                <a:gd name="T52" fmla="*/ 264 w 2896"/>
                <a:gd name="T53" fmla="*/ 352 h 1563"/>
                <a:gd name="T54" fmla="*/ 246 w 2896"/>
                <a:gd name="T55" fmla="*/ 351 h 1563"/>
                <a:gd name="T56" fmla="*/ 221 w 2896"/>
                <a:gd name="T57" fmla="*/ 336 h 1563"/>
                <a:gd name="T58" fmla="*/ 200 w 2896"/>
                <a:gd name="T59" fmla="*/ 320 h 1563"/>
                <a:gd name="T60" fmla="*/ 178 w 2896"/>
                <a:gd name="T61" fmla="*/ 301 h 1563"/>
                <a:gd name="T62" fmla="*/ 171 w 2896"/>
                <a:gd name="T63" fmla="*/ 281 h 1563"/>
                <a:gd name="T64" fmla="*/ 158 w 2896"/>
                <a:gd name="T65" fmla="*/ 288 h 1563"/>
                <a:gd name="T66" fmla="*/ 142 w 2896"/>
                <a:gd name="T67" fmla="*/ 265 h 1563"/>
                <a:gd name="T68" fmla="*/ 109 w 2896"/>
                <a:gd name="T69" fmla="*/ 235 h 1563"/>
                <a:gd name="T70" fmla="*/ 89 w 2896"/>
                <a:gd name="T71" fmla="*/ 223 h 1563"/>
                <a:gd name="T72" fmla="*/ 74 w 2896"/>
                <a:gd name="T73" fmla="*/ 228 h 1563"/>
                <a:gd name="T74" fmla="*/ 46 w 2896"/>
                <a:gd name="T75" fmla="*/ 195 h 1563"/>
                <a:gd name="T76" fmla="*/ 19 w 2896"/>
                <a:gd name="T77" fmla="*/ 169 h 1563"/>
                <a:gd name="T78" fmla="*/ 10 w 2896"/>
                <a:gd name="T79" fmla="*/ 162 h 1563"/>
                <a:gd name="T80" fmla="*/ 0 w 2896"/>
                <a:gd name="T81" fmla="*/ 157 h 1563"/>
                <a:gd name="T82" fmla="*/ 3 w 2896"/>
                <a:gd name="T83" fmla="*/ 135 h 1563"/>
                <a:gd name="T84" fmla="*/ 1 w 2896"/>
                <a:gd name="T85" fmla="*/ 112 h 1563"/>
                <a:gd name="T86" fmla="*/ 11 w 2896"/>
                <a:gd name="T87" fmla="*/ 109 h 1563"/>
                <a:gd name="T88" fmla="*/ 22 w 2896"/>
                <a:gd name="T89" fmla="*/ 118 h 1563"/>
                <a:gd name="T90" fmla="*/ 38 w 2896"/>
                <a:gd name="T91" fmla="*/ 112 h 1563"/>
                <a:gd name="T92" fmla="*/ 43 w 2896"/>
                <a:gd name="T93" fmla="*/ 90 h 1563"/>
                <a:gd name="T94" fmla="*/ 25 w 2896"/>
                <a:gd name="T95" fmla="*/ 76 h 1563"/>
                <a:gd name="T96" fmla="*/ 29 w 2896"/>
                <a:gd name="T97" fmla="*/ 51 h 1563"/>
                <a:gd name="T98" fmla="*/ 39 w 2896"/>
                <a:gd name="T99" fmla="*/ 36 h 1563"/>
                <a:gd name="T100" fmla="*/ 71 w 2896"/>
                <a:gd name="T101" fmla="*/ 26 h 1563"/>
                <a:gd name="T102" fmla="*/ 148 w 2896"/>
                <a:gd name="T103" fmla="*/ 20 h 1563"/>
                <a:gd name="T104" fmla="*/ 258 w 2896"/>
                <a:gd name="T105" fmla="*/ 20 h 1563"/>
                <a:gd name="T106" fmla="*/ 365 w 2896"/>
                <a:gd name="T107" fmla="*/ 3 h 1563"/>
                <a:gd name="T108" fmla="*/ 417 w 2896"/>
                <a:gd name="T109" fmla="*/ 39 h 1563"/>
                <a:gd name="T110" fmla="*/ 399 w 2896"/>
                <a:gd name="T111" fmla="*/ 107 h 1563"/>
                <a:gd name="T112" fmla="*/ 467 w 2896"/>
                <a:gd name="T113" fmla="*/ 166 h 1563"/>
                <a:gd name="T114" fmla="*/ 552 w 2896"/>
                <a:gd name="T115" fmla="*/ 189 h 1563"/>
                <a:gd name="T116" fmla="*/ 640 w 2896"/>
                <a:gd name="T117" fmla="*/ 234 h 1563"/>
                <a:gd name="T118" fmla="*/ 685 w 2896"/>
                <a:gd name="T119" fmla="*/ 200 h 1563"/>
                <a:gd name="T120" fmla="*/ 711 w 2896"/>
                <a:gd name="T121" fmla="*/ 258 h 1563"/>
                <a:gd name="T122" fmla="*/ 713 w 2896"/>
                <a:gd name="T123" fmla="*/ 353 h 1563"/>
                <a:gd name="T124" fmla="*/ 689 w 2896"/>
                <a:gd name="T125" fmla="*/ 384 h 156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2896"/>
                <a:gd name="T190" fmla="*/ 0 h 1563"/>
                <a:gd name="T191" fmla="*/ 2896 w 2896"/>
                <a:gd name="T192" fmla="*/ 1563 h 1563"/>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2896" h="1563">
                  <a:moveTo>
                    <a:pt x="2754" y="1539"/>
                  </a:moveTo>
                  <a:lnTo>
                    <a:pt x="2752" y="1535"/>
                  </a:lnTo>
                  <a:lnTo>
                    <a:pt x="2746" y="1528"/>
                  </a:lnTo>
                  <a:lnTo>
                    <a:pt x="2738" y="1516"/>
                  </a:lnTo>
                  <a:lnTo>
                    <a:pt x="2728" y="1504"/>
                  </a:lnTo>
                  <a:lnTo>
                    <a:pt x="2715" y="1496"/>
                  </a:lnTo>
                  <a:lnTo>
                    <a:pt x="2699" y="1490"/>
                  </a:lnTo>
                  <a:lnTo>
                    <a:pt x="2685" y="1486"/>
                  </a:lnTo>
                  <a:lnTo>
                    <a:pt x="2671" y="1486"/>
                  </a:lnTo>
                  <a:lnTo>
                    <a:pt x="2658" y="1490"/>
                  </a:lnTo>
                  <a:lnTo>
                    <a:pt x="2650" y="1500"/>
                  </a:lnTo>
                  <a:lnTo>
                    <a:pt x="2644" y="1510"/>
                  </a:lnTo>
                  <a:lnTo>
                    <a:pt x="2640" y="1516"/>
                  </a:lnTo>
                  <a:lnTo>
                    <a:pt x="2636" y="1520"/>
                  </a:lnTo>
                  <a:lnTo>
                    <a:pt x="2632" y="1522"/>
                  </a:lnTo>
                  <a:lnTo>
                    <a:pt x="2630" y="1524"/>
                  </a:lnTo>
                  <a:lnTo>
                    <a:pt x="2628" y="1524"/>
                  </a:lnTo>
                  <a:lnTo>
                    <a:pt x="2624" y="1522"/>
                  </a:lnTo>
                  <a:lnTo>
                    <a:pt x="2612" y="1514"/>
                  </a:lnTo>
                  <a:lnTo>
                    <a:pt x="2591" y="1504"/>
                  </a:lnTo>
                  <a:lnTo>
                    <a:pt x="2559" y="1492"/>
                  </a:lnTo>
                  <a:lnTo>
                    <a:pt x="2534" y="1486"/>
                  </a:lnTo>
                  <a:lnTo>
                    <a:pt x="2510" y="1480"/>
                  </a:lnTo>
                  <a:lnTo>
                    <a:pt x="2492" y="1474"/>
                  </a:lnTo>
                  <a:lnTo>
                    <a:pt x="2480" y="1472"/>
                  </a:lnTo>
                  <a:lnTo>
                    <a:pt x="2477" y="1472"/>
                  </a:lnTo>
                  <a:lnTo>
                    <a:pt x="2480" y="1468"/>
                  </a:lnTo>
                  <a:lnTo>
                    <a:pt x="2488" y="1463"/>
                  </a:lnTo>
                  <a:lnTo>
                    <a:pt x="2502" y="1453"/>
                  </a:lnTo>
                  <a:lnTo>
                    <a:pt x="2514" y="1443"/>
                  </a:lnTo>
                  <a:lnTo>
                    <a:pt x="2524" y="1431"/>
                  </a:lnTo>
                  <a:lnTo>
                    <a:pt x="2528" y="1421"/>
                  </a:lnTo>
                  <a:lnTo>
                    <a:pt x="2526" y="1411"/>
                  </a:lnTo>
                  <a:lnTo>
                    <a:pt x="2518" y="1396"/>
                  </a:lnTo>
                  <a:lnTo>
                    <a:pt x="2506" y="1376"/>
                  </a:lnTo>
                  <a:lnTo>
                    <a:pt x="2494" y="1356"/>
                  </a:lnTo>
                  <a:lnTo>
                    <a:pt x="2482" y="1337"/>
                  </a:lnTo>
                  <a:lnTo>
                    <a:pt x="2471" y="1319"/>
                  </a:lnTo>
                  <a:lnTo>
                    <a:pt x="2463" y="1307"/>
                  </a:lnTo>
                  <a:lnTo>
                    <a:pt x="2461" y="1303"/>
                  </a:lnTo>
                  <a:lnTo>
                    <a:pt x="2457" y="1305"/>
                  </a:lnTo>
                  <a:lnTo>
                    <a:pt x="2445" y="1309"/>
                  </a:lnTo>
                  <a:lnTo>
                    <a:pt x="2429" y="1317"/>
                  </a:lnTo>
                  <a:lnTo>
                    <a:pt x="2414" y="1325"/>
                  </a:lnTo>
                  <a:lnTo>
                    <a:pt x="2398" y="1333"/>
                  </a:lnTo>
                  <a:lnTo>
                    <a:pt x="2384" y="1341"/>
                  </a:lnTo>
                  <a:lnTo>
                    <a:pt x="2376" y="1348"/>
                  </a:lnTo>
                  <a:lnTo>
                    <a:pt x="2366" y="1358"/>
                  </a:lnTo>
                  <a:lnTo>
                    <a:pt x="2354" y="1366"/>
                  </a:lnTo>
                  <a:lnTo>
                    <a:pt x="2339" y="1366"/>
                  </a:lnTo>
                  <a:lnTo>
                    <a:pt x="2321" y="1362"/>
                  </a:lnTo>
                  <a:lnTo>
                    <a:pt x="2305" y="1354"/>
                  </a:lnTo>
                  <a:lnTo>
                    <a:pt x="2290" y="1344"/>
                  </a:lnTo>
                  <a:lnTo>
                    <a:pt x="2272" y="1335"/>
                  </a:lnTo>
                  <a:lnTo>
                    <a:pt x="2256" y="1327"/>
                  </a:lnTo>
                  <a:lnTo>
                    <a:pt x="2246" y="1321"/>
                  </a:lnTo>
                  <a:lnTo>
                    <a:pt x="2242" y="1319"/>
                  </a:lnTo>
                  <a:lnTo>
                    <a:pt x="2238" y="1323"/>
                  </a:lnTo>
                  <a:lnTo>
                    <a:pt x="2228" y="1331"/>
                  </a:lnTo>
                  <a:lnTo>
                    <a:pt x="2215" y="1342"/>
                  </a:lnTo>
                  <a:lnTo>
                    <a:pt x="2197" y="1354"/>
                  </a:lnTo>
                  <a:lnTo>
                    <a:pt x="2177" y="1370"/>
                  </a:lnTo>
                  <a:lnTo>
                    <a:pt x="2160" y="1382"/>
                  </a:lnTo>
                  <a:lnTo>
                    <a:pt x="2142" y="1394"/>
                  </a:lnTo>
                  <a:lnTo>
                    <a:pt x="2126" y="1402"/>
                  </a:lnTo>
                  <a:lnTo>
                    <a:pt x="2108" y="1405"/>
                  </a:lnTo>
                  <a:lnTo>
                    <a:pt x="2087" y="1411"/>
                  </a:lnTo>
                  <a:lnTo>
                    <a:pt x="2063" y="1415"/>
                  </a:lnTo>
                  <a:lnTo>
                    <a:pt x="2043" y="1423"/>
                  </a:lnTo>
                  <a:lnTo>
                    <a:pt x="2028" y="1431"/>
                  </a:lnTo>
                  <a:lnTo>
                    <a:pt x="2016" y="1445"/>
                  </a:lnTo>
                  <a:lnTo>
                    <a:pt x="2004" y="1465"/>
                  </a:lnTo>
                  <a:lnTo>
                    <a:pt x="1986" y="1486"/>
                  </a:lnTo>
                  <a:lnTo>
                    <a:pt x="1963" y="1506"/>
                  </a:lnTo>
                  <a:lnTo>
                    <a:pt x="1937" y="1522"/>
                  </a:lnTo>
                  <a:lnTo>
                    <a:pt x="1910" y="1531"/>
                  </a:lnTo>
                  <a:lnTo>
                    <a:pt x="1884" y="1539"/>
                  </a:lnTo>
                  <a:lnTo>
                    <a:pt x="1860" y="1547"/>
                  </a:lnTo>
                  <a:lnTo>
                    <a:pt x="1837" y="1555"/>
                  </a:lnTo>
                  <a:lnTo>
                    <a:pt x="1815" y="1561"/>
                  </a:lnTo>
                  <a:lnTo>
                    <a:pt x="1795" y="1561"/>
                  </a:lnTo>
                  <a:lnTo>
                    <a:pt x="1784" y="1553"/>
                  </a:lnTo>
                  <a:lnTo>
                    <a:pt x="1776" y="1541"/>
                  </a:lnTo>
                  <a:lnTo>
                    <a:pt x="1770" y="1528"/>
                  </a:lnTo>
                  <a:lnTo>
                    <a:pt x="1768" y="1514"/>
                  </a:lnTo>
                  <a:lnTo>
                    <a:pt x="1764" y="1502"/>
                  </a:lnTo>
                  <a:lnTo>
                    <a:pt x="1756" y="1492"/>
                  </a:lnTo>
                  <a:lnTo>
                    <a:pt x="1744" y="1484"/>
                  </a:lnTo>
                  <a:lnTo>
                    <a:pt x="1723" y="1480"/>
                  </a:lnTo>
                  <a:lnTo>
                    <a:pt x="1697" y="1478"/>
                  </a:lnTo>
                  <a:lnTo>
                    <a:pt x="1669" y="1476"/>
                  </a:lnTo>
                  <a:lnTo>
                    <a:pt x="1642" y="1472"/>
                  </a:lnTo>
                  <a:lnTo>
                    <a:pt x="1614" y="1466"/>
                  </a:lnTo>
                  <a:lnTo>
                    <a:pt x="1601" y="1459"/>
                  </a:lnTo>
                  <a:lnTo>
                    <a:pt x="1591" y="1449"/>
                  </a:lnTo>
                  <a:lnTo>
                    <a:pt x="1583" y="1439"/>
                  </a:lnTo>
                  <a:lnTo>
                    <a:pt x="1575" y="1429"/>
                  </a:lnTo>
                  <a:lnTo>
                    <a:pt x="1567" y="1419"/>
                  </a:lnTo>
                  <a:lnTo>
                    <a:pt x="1557" y="1415"/>
                  </a:lnTo>
                  <a:lnTo>
                    <a:pt x="1545" y="1415"/>
                  </a:lnTo>
                  <a:lnTo>
                    <a:pt x="1528" y="1421"/>
                  </a:lnTo>
                  <a:lnTo>
                    <a:pt x="1502" y="1437"/>
                  </a:lnTo>
                  <a:lnTo>
                    <a:pt x="1479" y="1455"/>
                  </a:lnTo>
                  <a:lnTo>
                    <a:pt x="1455" y="1472"/>
                  </a:lnTo>
                  <a:lnTo>
                    <a:pt x="1435" y="1492"/>
                  </a:lnTo>
                  <a:lnTo>
                    <a:pt x="1421" y="1508"/>
                  </a:lnTo>
                  <a:lnTo>
                    <a:pt x="1410" y="1520"/>
                  </a:lnTo>
                  <a:lnTo>
                    <a:pt x="1402" y="1528"/>
                  </a:lnTo>
                  <a:lnTo>
                    <a:pt x="1390" y="1537"/>
                  </a:lnTo>
                  <a:lnTo>
                    <a:pt x="1378" y="1547"/>
                  </a:lnTo>
                  <a:lnTo>
                    <a:pt x="1364" y="1555"/>
                  </a:lnTo>
                  <a:lnTo>
                    <a:pt x="1353" y="1561"/>
                  </a:lnTo>
                  <a:lnTo>
                    <a:pt x="1345" y="1563"/>
                  </a:lnTo>
                  <a:lnTo>
                    <a:pt x="1339" y="1561"/>
                  </a:lnTo>
                  <a:lnTo>
                    <a:pt x="1339" y="1553"/>
                  </a:lnTo>
                  <a:lnTo>
                    <a:pt x="1343" y="1541"/>
                  </a:lnTo>
                  <a:lnTo>
                    <a:pt x="1347" y="1528"/>
                  </a:lnTo>
                  <a:lnTo>
                    <a:pt x="1353" y="1510"/>
                  </a:lnTo>
                  <a:lnTo>
                    <a:pt x="1356" y="1492"/>
                  </a:lnTo>
                  <a:lnTo>
                    <a:pt x="1358" y="1476"/>
                  </a:lnTo>
                  <a:lnTo>
                    <a:pt x="1358" y="1461"/>
                  </a:lnTo>
                  <a:lnTo>
                    <a:pt x="1353" y="1449"/>
                  </a:lnTo>
                  <a:lnTo>
                    <a:pt x="1343" y="1441"/>
                  </a:lnTo>
                  <a:lnTo>
                    <a:pt x="1321" y="1437"/>
                  </a:lnTo>
                  <a:lnTo>
                    <a:pt x="1301" y="1441"/>
                  </a:lnTo>
                  <a:lnTo>
                    <a:pt x="1282" y="1449"/>
                  </a:lnTo>
                  <a:lnTo>
                    <a:pt x="1260" y="1457"/>
                  </a:lnTo>
                  <a:lnTo>
                    <a:pt x="1234" y="1463"/>
                  </a:lnTo>
                  <a:lnTo>
                    <a:pt x="1205" y="1465"/>
                  </a:lnTo>
                  <a:lnTo>
                    <a:pt x="1173" y="1459"/>
                  </a:lnTo>
                  <a:lnTo>
                    <a:pt x="1140" y="1449"/>
                  </a:lnTo>
                  <a:lnTo>
                    <a:pt x="1106" y="1435"/>
                  </a:lnTo>
                  <a:lnTo>
                    <a:pt x="1077" y="1421"/>
                  </a:lnTo>
                  <a:lnTo>
                    <a:pt x="1053" y="1409"/>
                  </a:lnTo>
                  <a:lnTo>
                    <a:pt x="1038" y="1402"/>
                  </a:lnTo>
                  <a:lnTo>
                    <a:pt x="1026" y="1398"/>
                  </a:lnTo>
                  <a:lnTo>
                    <a:pt x="1012" y="1400"/>
                  </a:lnTo>
                  <a:lnTo>
                    <a:pt x="998" y="1404"/>
                  </a:lnTo>
                  <a:lnTo>
                    <a:pt x="984" y="1405"/>
                  </a:lnTo>
                  <a:lnTo>
                    <a:pt x="969" y="1404"/>
                  </a:lnTo>
                  <a:lnTo>
                    <a:pt x="951" y="1396"/>
                  </a:lnTo>
                  <a:lnTo>
                    <a:pt x="931" y="1380"/>
                  </a:lnTo>
                  <a:lnTo>
                    <a:pt x="908" y="1364"/>
                  </a:lnTo>
                  <a:lnTo>
                    <a:pt x="884" y="1346"/>
                  </a:lnTo>
                  <a:lnTo>
                    <a:pt x="860" y="1331"/>
                  </a:lnTo>
                  <a:lnTo>
                    <a:pt x="843" y="1317"/>
                  </a:lnTo>
                  <a:lnTo>
                    <a:pt x="831" y="1307"/>
                  </a:lnTo>
                  <a:lnTo>
                    <a:pt x="817" y="1297"/>
                  </a:lnTo>
                  <a:lnTo>
                    <a:pt x="799" y="1283"/>
                  </a:lnTo>
                  <a:lnTo>
                    <a:pt x="778" y="1268"/>
                  </a:lnTo>
                  <a:lnTo>
                    <a:pt x="754" y="1250"/>
                  </a:lnTo>
                  <a:lnTo>
                    <a:pt x="734" y="1234"/>
                  </a:lnTo>
                  <a:lnTo>
                    <a:pt x="717" y="1219"/>
                  </a:lnTo>
                  <a:lnTo>
                    <a:pt x="709" y="1207"/>
                  </a:lnTo>
                  <a:lnTo>
                    <a:pt x="705" y="1189"/>
                  </a:lnTo>
                  <a:lnTo>
                    <a:pt x="701" y="1169"/>
                  </a:lnTo>
                  <a:lnTo>
                    <a:pt x="697" y="1150"/>
                  </a:lnTo>
                  <a:lnTo>
                    <a:pt x="691" y="1134"/>
                  </a:lnTo>
                  <a:lnTo>
                    <a:pt x="683" y="1126"/>
                  </a:lnTo>
                  <a:lnTo>
                    <a:pt x="675" y="1126"/>
                  </a:lnTo>
                  <a:lnTo>
                    <a:pt x="666" y="1132"/>
                  </a:lnTo>
                  <a:lnTo>
                    <a:pt x="656" y="1140"/>
                  </a:lnTo>
                  <a:lnTo>
                    <a:pt x="644" y="1148"/>
                  </a:lnTo>
                  <a:lnTo>
                    <a:pt x="632" y="1154"/>
                  </a:lnTo>
                  <a:lnTo>
                    <a:pt x="620" y="1156"/>
                  </a:lnTo>
                  <a:lnTo>
                    <a:pt x="612" y="1152"/>
                  </a:lnTo>
                  <a:lnTo>
                    <a:pt x="606" y="1142"/>
                  </a:lnTo>
                  <a:lnTo>
                    <a:pt x="591" y="1100"/>
                  </a:lnTo>
                  <a:lnTo>
                    <a:pt x="565" y="1063"/>
                  </a:lnTo>
                  <a:lnTo>
                    <a:pt x="532" y="1026"/>
                  </a:lnTo>
                  <a:lnTo>
                    <a:pt x="510" y="1006"/>
                  </a:lnTo>
                  <a:lnTo>
                    <a:pt x="484" y="984"/>
                  </a:lnTo>
                  <a:lnTo>
                    <a:pt x="461" y="963"/>
                  </a:lnTo>
                  <a:lnTo>
                    <a:pt x="437" y="943"/>
                  </a:lnTo>
                  <a:lnTo>
                    <a:pt x="419" y="923"/>
                  </a:lnTo>
                  <a:lnTo>
                    <a:pt x="406" y="908"/>
                  </a:lnTo>
                  <a:lnTo>
                    <a:pt x="390" y="894"/>
                  </a:lnTo>
                  <a:lnTo>
                    <a:pt x="374" y="890"/>
                  </a:lnTo>
                  <a:lnTo>
                    <a:pt x="356" y="892"/>
                  </a:lnTo>
                  <a:lnTo>
                    <a:pt x="343" y="900"/>
                  </a:lnTo>
                  <a:lnTo>
                    <a:pt x="331" y="910"/>
                  </a:lnTo>
                  <a:lnTo>
                    <a:pt x="321" y="919"/>
                  </a:lnTo>
                  <a:lnTo>
                    <a:pt x="309" y="921"/>
                  </a:lnTo>
                  <a:lnTo>
                    <a:pt x="295" y="913"/>
                  </a:lnTo>
                  <a:lnTo>
                    <a:pt x="280" y="898"/>
                  </a:lnTo>
                  <a:lnTo>
                    <a:pt x="266" y="870"/>
                  </a:lnTo>
                  <a:lnTo>
                    <a:pt x="246" y="839"/>
                  </a:lnTo>
                  <a:lnTo>
                    <a:pt x="217" y="809"/>
                  </a:lnTo>
                  <a:lnTo>
                    <a:pt x="183" y="782"/>
                  </a:lnTo>
                  <a:lnTo>
                    <a:pt x="152" y="756"/>
                  </a:lnTo>
                  <a:lnTo>
                    <a:pt x="124" y="734"/>
                  </a:lnTo>
                  <a:lnTo>
                    <a:pt x="105" y="717"/>
                  </a:lnTo>
                  <a:lnTo>
                    <a:pt x="87" y="697"/>
                  </a:lnTo>
                  <a:lnTo>
                    <a:pt x="73" y="677"/>
                  </a:lnTo>
                  <a:lnTo>
                    <a:pt x="61" y="662"/>
                  </a:lnTo>
                  <a:lnTo>
                    <a:pt x="53" y="652"/>
                  </a:lnTo>
                  <a:lnTo>
                    <a:pt x="51" y="648"/>
                  </a:lnTo>
                  <a:lnTo>
                    <a:pt x="47" y="648"/>
                  </a:lnTo>
                  <a:lnTo>
                    <a:pt x="40" y="650"/>
                  </a:lnTo>
                  <a:lnTo>
                    <a:pt x="30" y="650"/>
                  </a:lnTo>
                  <a:lnTo>
                    <a:pt x="20" y="648"/>
                  </a:lnTo>
                  <a:lnTo>
                    <a:pt x="8" y="646"/>
                  </a:lnTo>
                  <a:lnTo>
                    <a:pt x="2" y="638"/>
                  </a:lnTo>
                  <a:lnTo>
                    <a:pt x="0" y="628"/>
                  </a:lnTo>
                  <a:lnTo>
                    <a:pt x="4" y="614"/>
                  </a:lnTo>
                  <a:lnTo>
                    <a:pt x="10" y="593"/>
                  </a:lnTo>
                  <a:lnTo>
                    <a:pt x="14" y="575"/>
                  </a:lnTo>
                  <a:lnTo>
                    <a:pt x="14" y="559"/>
                  </a:lnTo>
                  <a:lnTo>
                    <a:pt x="12" y="541"/>
                  </a:lnTo>
                  <a:lnTo>
                    <a:pt x="10" y="524"/>
                  </a:lnTo>
                  <a:lnTo>
                    <a:pt x="12" y="504"/>
                  </a:lnTo>
                  <a:lnTo>
                    <a:pt x="12" y="482"/>
                  </a:lnTo>
                  <a:lnTo>
                    <a:pt x="8" y="463"/>
                  </a:lnTo>
                  <a:lnTo>
                    <a:pt x="6" y="449"/>
                  </a:lnTo>
                  <a:lnTo>
                    <a:pt x="4" y="439"/>
                  </a:lnTo>
                  <a:lnTo>
                    <a:pt x="10" y="431"/>
                  </a:lnTo>
                  <a:lnTo>
                    <a:pt x="22" y="427"/>
                  </a:lnTo>
                  <a:lnTo>
                    <a:pt x="34" y="429"/>
                  </a:lnTo>
                  <a:lnTo>
                    <a:pt x="44" y="437"/>
                  </a:lnTo>
                  <a:lnTo>
                    <a:pt x="51" y="449"/>
                  </a:lnTo>
                  <a:lnTo>
                    <a:pt x="57" y="461"/>
                  </a:lnTo>
                  <a:lnTo>
                    <a:pt x="65" y="471"/>
                  </a:lnTo>
                  <a:lnTo>
                    <a:pt x="75" y="475"/>
                  </a:lnTo>
                  <a:lnTo>
                    <a:pt x="87" y="473"/>
                  </a:lnTo>
                  <a:lnTo>
                    <a:pt x="105" y="465"/>
                  </a:lnTo>
                  <a:lnTo>
                    <a:pt x="118" y="463"/>
                  </a:lnTo>
                  <a:lnTo>
                    <a:pt x="132" y="463"/>
                  </a:lnTo>
                  <a:lnTo>
                    <a:pt x="144" y="459"/>
                  </a:lnTo>
                  <a:lnTo>
                    <a:pt x="152" y="451"/>
                  </a:lnTo>
                  <a:lnTo>
                    <a:pt x="158" y="435"/>
                  </a:lnTo>
                  <a:lnTo>
                    <a:pt x="164" y="412"/>
                  </a:lnTo>
                  <a:lnTo>
                    <a:pt x="169" y="394"/>
                  </a:lnTo>
                  <a:lnTo>
                    <a:pt x="171" y="376"/>
                  </a:lnTo>
                  <a:lnTo>
                    <a:pt x="169" y="360"/>
                  </a:lnTo>
                  <a:lnTo>
                    <a:pt x="156" y="347"/>
                  </a:lnTo>
                  <a:lnTo>
                    <a:pt x="140" y="335"/>
                  </a:lnTo>
                  <a:lnTo>
                    <a:pt x="122" y="325"/>
                  </a:lnTo>
                  <a:lnTo>
                    <a:pt x="108" y="315"/>
                  </a:lnTo>
                  <a:lnTo>
                    <a:pt x="99" y="305"/>
                  </a:lnTo>
                  <a:lnTo>
                    <a:pt x="97" y="293"/>
                  </a:lnTo>
                  <a:lnTo>
                    <a:pt x="101" y="278"/>
                  </a:lnTo>
                  <a:lnTo>
                    <a:pt x="108" y="254"/>
                  </a:lnTo>
                  <a:lnTo>
                    <a:pt x="114" y="229"/>
                  </a:lnTo>
                  <a:lnTo>
                    <a:pt x="118" y="205"/>
                  </a:lnTo>
                  <a:lnTo>
                    <a:pt x="124" y="183"/>
                  </a:lnTo>
                  <a:lnTo>
                    <a:pt x="132" y="168"/>
                  </a:lnTo>
                  <a:lnTo>
                    <a:pt x="140" y="158"/>
                  </a:lnTo>
                  <a:lnTo>
                    <a:pt x="148" y="150"/>
                  </a:lnTo>
                  <a:lnTo>
                    <a:pt x="154" y="146"/>
                  </a:lnTo>
                  <a:lnTo>
                    <a:pt x="158" y="142"/>
                  </a:lnTo>
                  <a:lnTo>
                    <a:pt x="160" y="140"/>
                  </a:lnTo>
                  <a:lnTo>
                    <a:pt x="162" y="138"/>
                  </a:lnTo>
                  <a:lnTo>
                    <a:pt x="256" y="152"/>
                  </a:lnTo>
                  <a:lnTo>
                    <a:pt x="284" y="105"/>
                  </a:lnTo>
                  <a:lnTo>
                    <a:pt x="355" y="42"/>
                  </a:lnTo>
                  <a:lnTo>
                    <a:pt x="384" y="24"/>
                  </a:lnTo>
                  <a:lnTo>
                    <a:pt x="492" y="61"/>
                  </a:lnTo>
                  <a:lnTo>
                    <a:pt x="530" y="87"/>
                  </a:lnTo>
                  <a:lnTo>
                    <a:pt x="589" y="81"/>
                  </a:lnTo>
                  <a:lnTo>
                    <a:pt x="626" y="36"/>
                  </a:lnTo>
                  <a:lnTo>
                    <a:pt x="792" y="67"/>
                  </a:lnTo>
                  <a:lnTo>
                    <a:pt x="841" y="106"/>
                  </a:lnTo>
                  <a:lnTo>
                    <a:pt x="896" y="118"/>
                  </a:lnTo>
                  <a:lnTo>
                    <a:pt x="1032" y="81"/>
                  </a:lnTo>
                  <a:lnTo>
                    <a:pt x="1071" y="105"/>
                  </a:lnTo>
                  <a:lnTo>
                    <a:pt x="1179" y="34"/>
                  </a:lnTo>
                  <a:lnTo>
                    <a:pt x="1297" y="32"/>
                  </a:lnTo>
                  <a:lnTo>
                    <a:pt x="1366" y="0"/>
                  </a:lnTo>
                  <a:lnTo>
                    <a:pt x="1461" y="12"/>
                  </a:lnTo>
                  <a:lnTo>
                    <a:pt x="1575" y="87"/>
                  </a:lnTo>
                  <a:lnTo>
                    <a:pt x="1666" y="75"/>
                  </a:lnTo>
                  <a:lnTo>
                    <a:pt x="1669" y="110"/>
                  </a:lnTo>
                  <a:lnTo>
                    <a:pt x="1628" y="138"/>
                  </a:lnTo>
                  <a:lnTo>
                    <a:pt x="1667" y="158"/>
                  </a:lnTo>
                  <a:lnTo>
                    <a:pt x="1666" y="205"/>
                  </a:lnTo>
                  <a:lnTo>
                    <a:pt x="1632" y="295"/>
                  </a:lnTo>
                  <a:lnTo>
                    <a:pt x="1634" y="347"/>
                  </a:lnTo>
                  <a:lnTo>
                    <a:pt x="1589" y="349"/>
                  </a:lnTo>
                  <a:lnTo>
                    <a:pt x="1595" y="431"/>
                  </a:lnTo>
                  <a:lnTo>
                    <a:pt x="1650" y="520"/>
                  </a:lnTo>
                  <a:lnTo>
                    <a:pt x="1701" y="632"/>
                  </a:lnTo>
                  <a:lnTo>
                    <a:pt x="1774" y="628"/>
                  </a:lnTo>
                  <a:lnTo>
                    <a:pt x="1845" y="663"/>
                  </a:lnTo>
                  <a:lnTo>
                    <a:pt x="1870" y="665"/>
                  </a:lnTo>
                  <a:lnTo>
                    <a:pt x="1902" y="683"/>
                  </a:lnTo>
                  <a:lnTo>
                    <a:pt x="1978" y="730"/>
                  </a:lnTo>
                  <a:lnTo>
                    <a:pt x="2041" y="726"/>
                  </a:lnTo>
                  <a:lnTo>
                    <a:pt x="2110" y="758"/>
                  </a:lnTo>
                  <a:lnTo>
                    <a:pt x="2207" y="756"/>
                  </a:lnTo>
                  <a:lnTo>
                    <a:pt x="2321" y="799"/>
                  </a:lnTo>
                  <a:lnTo>
                    <a:pt x="2402" y="860"/>
                  </a:lnTo>
                  <a:lnTo>
                    <a:pt x="2410" y="913"/>
                  </a:lnTo>
                  <a:lnTo>
                    <a:pt x="2486" y="923"/>
                  </a:lnTo>
                  <a:lnTo>
                    <a:pt x="2557" y="939"/>
                  </a:lnTo>
                  <a:lnTo>
                    <a:pt x="2628" y="843"/>
                  </a:lnTo>
                  <a:lnTo>
                    <a:pt x="2644" y="793"/>
                  </a:lnTo>
                  <a:lnTo>
                    <a:pt x="2634" y="758"/>
                  </a:lnTo>
                  <a:lnTo>
                    <a:pt x="2681" y="764"/>
                  </a:lnTo>
                  <a:lnTo>
                    <a:pt x="2740" y="803"/>
                  </a:lnTo>
                  <a:lnTo>
                    <a:pt x="2786" y="829"/>
                  </a:lnTo>
                  <a:lnTo>
                    <a:pt x="2817" y="925"/>
                  </a:lnTo>
                  <a:lnTo>
                    <a:pt x="2880" y="992"/>
                  </a:lnTo>
                  <a:lnTo>
                    <a:pt x="2874" y="1020"/>
                  </a:lnTo>
                  <a:lnTo>
                    <a:pt x="2841" y="1033"/>
                  </a:lnTo>
                  <a:lnTo>
                    <a:pt x="2880" y="1106"/>
                  </a:lnTo>
                  <a:lnTo>
                    <a:pt x="2894" y="1240"/>
                  </a:lnTo>
                  <a:lnTo>
                    <a:pt x="2896" y="1358"/>
                  </a:lnTo>
                  <a:lnTo>
                    <a:pt x="2858" y="1378"/>
                  </a:lnTo>
                  <a:lnTo>
                    <a:pt x="2849" y="1413"/>
                  </a:lnTo>
                  <a:lnTo>
                    <a:pt x="2829" y="1472"/>
                  </a:lnTo>
                  <a:lnTo>
                    <a:pt x="2835" y="1528"/>
                  </a:lnTo>
                  <a:lnTo>
                    <a:pt x="2799" y="1541"/>
                  </a:lnTo>
                  <a:lnTo>
                    <a:pt x="2774" y="1520"/>
                  </a:lnTo>
                  <a:lnTo>
                    <a:pt x="2754" y="1539"/>
                  </a:lnTo>
                </a:path>
              </a:pathLst>
            </a:custGeom>
            <a:grpFill/>
            <a:ln w="6350">
              <a:solidFill>
                <a:schemeClr val="bg1">
                  <a:lumMod val="95000"/>
                </a:schemeClr>
              </a:solidFill>
              <a:prstDash val="solid"/>
              <a:round/>
            </a:ln>
          </p:spPr>
          <p:txBody>
            <a:bodyPr/>
            <a:lstStyle/>
            <a:p>
              <a:endParaRPr lang="zh-CN" altLang="en-US" sz="3200"/>
            </a:p>
          </p:txBody>
        </p:sp>
        <p:sp>
          <p:nvSpPr>
            <p:cNvPr id="276" name="Freeform 71"/>
            <p:cNvSpPr/>
            <p:nvPr/>
          </p:nvSpPr>
          <p:spPr bwMode="gray">
            <a:xfrm>
              <a:off x="2215" y="3052"/>
              <a:ext cx="676" cy="694"/>
            </a:xfrm>
            <a:custGeom>
              <a:avLst/>
              <a:gdLst>
                <a:gd name="T0" fmla="*/ 297 w 1352"/>
                <a:gd name="T1" fmla="*/ 258 h 1388"/>
                <a:gd name="T2" fmla="*/ 288 w 1352"/>
                <a:gd name="T3" fmla="*/ 267 h 1388"/>
                <a:gd name="T4" fmla="*/ 280 w 1352"/>
                <a:gd name="T5" fmla="*/ 277 h 1388"/>
                <a:gd name="T6" fmla="*/ 265 w 1352"/>
                <a:gd name="T7" fmla="*/ 279 h 1388"/>
                <a:gd name="T8" fmla="*/ 258 w 1352"/>
                <a:gd name="T9" fmla="*/ 281 h 1388"/>
                <a:gd name="T10" fmla="*/ 248 w 1352"/>
                <a:gd name="T11" fmla="*/ 285 h 1388"/>
                <a:gd name="T12" fmla="*/ 240 w 1352"/>
                <a:gd name="T13" fmla="*/ 279 h 1388"/>
                <a:gd name="T14" fmla="*/ 237 w 1352"/>
                <a:gd name="T15" fmla="*/ 285 h 1388"/>
                <a:gd name="T16" fmla="*/ 231 w 1352"/>
                <a:gd name="T17" fmla="*/ 284 h 1388"/>
                <a:gd name="T18" fmla="*/ 228 w 1352"/>
                <a:gd name="T19" fmla="*/ 281 h 1388"/>
                <a:gd name="T20" fmla="*/ 218 w 1352"/>
                <a:gd name="T21" fmla="*/ 290 h 1388"/>
                <a:gd name="T22" fmla="*/ 202 w 1352"/>
                <a:gd name="T23" fmla="*/ 282 h 1388"/>
                <a:gd name="T24" fmla="*/ 188 w 1352"/>
                <a:gd name="T25" fmla="*/ 290 h 1388"/>
                <a:gd name="T26" fmla="*/ 174 w 1352"/>
                <a:gd name="T27" fmla="*/ 293 h 1388"/>
                <a:gd name="T28" fmla="*/ 162 w 1352"/>
                <a:gd name="T29" fmla="*/ 303 h 1388"/>
                <a:gd name="T30" fmla="*/ 169 w 1352"/>
                <a:gd name="T31" fmla="*/ 330 h 1388"/>
                <a:gd name="T32" fmla="*/ 165 w 1352"/>
                <a:gd name="T33" fmla="*/ 346 h 1388"/>
                <a:gd name="T34" fmla="*/ 146 w 1352"/>
                <a:gd name="T35" fmla="*/ 341 h 1388"/>
                <a:gd name="T36" fmla="*/ 142 w 1352"/>
                <a:gd name="T37" fmla="*/ 322 h 1388"/>
                <a:gd name="T38" fmla="*/ 130 w 1352"/>
                <a:gd name="T39" fmla="*/ 330 h 1388"/>
                <a:gd name="T40" fmla="*/ 113 w 1352"/>
                <a:gd name="T41" fmla="*/ 336 h 1388"/>
                <a:gd name="T42" fmla="*/ 98 w 1352"/>
                <a:gd name="T43" fmla="*/ 327 h 1388"/>
                <a:gd name="T44" fmla="*/ 94 w 1352"/>
                <a:gd name="T45" fmla="*/ 310 h 1388"/>
                <a:gd name="T46" fmla="*/ 76 w 1352"/>
                <a:gd name="T47" fmla="*/ 308 h 1388"/>
                <a:gd name="T48" fmla="*/ 67 w 1352"/>
                <a:gd name="T49" fmla="*/ 301 h 1388"/>
                <a:gd name="T50" fmla="*/ 72 w 1352"/>
                <a:gd name="T51" fmla="*/ 280 h 1388"/>
                <a:gd name="T52" fmla="*/ 79 w 1352"/>
                <a:gd name="T53" fmla="*/ 267 h 1388"/>
                <a:gd name="T54" fmla="*/ 63 w 1352"/>
                <a:gd name="T55" fmla="*/ 263 h 1388"/>
                <a:gd name="T56" fmla="*/ 53 w 1352"/>
                <a:gd name="T57" fmla="*/ 245 h 1388"/>
                <a:gd name="T58" fmla="*/ 47 w 1352"/>
                <a:gd name="T59" fmla="*/ 227 h 1388"/>
                <a:gd name="T60" fmla="*/ 51 w 1352"/>
                <a:gd name="T61" fmla="*/ 218 h 1388"/>
                <a:gd name="T62" fmla="*/ 48 w 1352"/>
                <a:gd name="T63" fmla="*/ 217 h 1388"/>
                <a:gd name="T64" fmla="*/ 24 w 1352"/>
                <a:gd name="T65" fmla="*/ 220 h 1388"/>
                <a:gd name="T66" fmla="*/ 9 w 1352"/>
                <a:gd name="T67" fmla="*/ 229 h 1388"/>
                <a:gd name="T68" fmla="*/ 3 w 1352"/>
                <a:gd name="T69" fmla="*/ 224 h 1388"/>
                <a:gd name="T70" fmla="*/ 8 w 1352"/>
                <a:gd name="T71" fmla="*/ 215 h 1388"/>
                <a:gd name="T72" fmla="*/ 3 w 1352"/>
                <a:gd name="T73" fmla="*/ 206 h 1388"/>
                <a:gd name="T74" fmla="*/ 5 w 1352"/>
                <a:gd name="T75" fmla="*/ 189 h 1388"/>
                <a:gd name="T76" fmla="*/ 15 w 1352"/>
                <a:gd name="T77" fmla="*/ 172 h 1388"/>
                <a:gd name="T78" fmla="*/ 28 w 1352"/>
                <a:gd name="T79" fmla="*/ 162 h 1388"/>
                <a:gd name="T80" fmla="*/ 38 w 1352"/>
                <a:gd name="T81" fmla="*/ 150 h 1388"/>
                <a:gd name="T82" fmla="*/ 49 w 1352"/>
                <a:gd name="T83" fmla="*/ 131 h 1388"/>
                <a:gd name="T84" fmla="*/ 53 w 1352"/>
                <a:gd name="T85" fmla="*/ 89 h 1388"/>
                <a:gd name="T86" fmla="*/ 47 w 1352"/>
                <a:gd name="T87" fmla="*/ 72 h 1388"/>
                <a:gd name="T88" fmla="*/ 31 w 1352"/>
                <a:gd name="T89" fmla="*/ 60 h 1388"/>
                <a:gd name="T90" fmla="*/ 51 w 1352"/>
                <a:gd name="T91" fmla="*/ 42 h 1388"/>
                <a:gd name="T92" fmla="*/ 78 w 1352"/>
                <a:gd name="T93" fmla="*/ 44 h 1388"/>
                <a:gd name="T94" fmla="*/ 112 w 1352"/>
                <a:gd name="T95" fmla="*/ 60 h 1388"/>
                <a:gd name="T96" fmla="*/ 170 w 1352"/>
                <a:gd name="T97" fmla="*/ 138 h 1388"/>
                <a:gd name="T98" fmla="*/ 214 w 1352"/>
                <a:gd name="T99" fmla="*/ 109 h 1388"/>
                <a:gd name="T100" fmla="*/ 229 w 1352"/>
                <a:gd name="T101" fmla="*/ 50 h 1388"/>
                <a:gd name="T102" fmla="*/ 248 w 1352"/>
                <a:gd name="T103" fmla="*/ 26 h 1388"/>
                <a:gd name="T104" fmla="*/ 289 w 1352"/>
                <a:gd name="T105" fmla="*/ 47 h 1388"/>
                <a:gd name="T106" fmla="*/ 266 w 1352"/>
                <a:gd name="T107" fmla="*/ 82 h 1388"/>
                <a:gd name="T108" fmla="*/ 240 w 1352"/>
                <a:gd name="T109" fmla="*/ 101 h 1388"/>
                <a:gd name="T110" fmla="*/ 276 w 1352"/>
                <a:gd name="T111" fmla="*/ 122 h 1388"/>
                <a:gd name="T112" fmla="*/ 280 w 1352"/>
                <a:gd name="T113" fmla="*/ 183 h 1388"/>
                <a:gd name="T114" fmla="*/ 300 w 1352"/>
                <a:gd name="T115" fmla="*/ 216 h 1388"/>
                <a:gd name="T116" fmla="*/ 338 w 1352"/>
                <a:gd name="T117" fmla="*/ 225 h 138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352"/>
                <a:gd name="T178" fmla="*/ 0 h 1388"/>
                <a:gd name="T179" fmla="*/ 1352 w 1352"/>
                <a:gd name="T180" fmla="*/ 1388 h 138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352" h="1388">
                  <a:moveTo>
                    <a:pt x="1262" y="1026"/>
                  </a:moveTo>
                  <a:lnTo>
                    <a:pt x="1230" y="998"/>
                  </a:lnTo>
                  <a:lnTo>
                    <a:pt x="1203" y="1026"/>
                  </a:lnTo>
                  <a:lnTo>
                    <a:pt x="1197" y="1028"/>
                  </a:lnTo>
                  <a:lnTo>
                    <a:pt x="1185" y="1032"/>
                  </a:lnTo>
                  <a:lnTo>
                    <a:pt x="1171" y="1039"/>
                  </a:lnTo>
                  <a:lnTo>
                    <a:pt x="1159" y="1045"/>
                  </a:lnTo>
                  <a:lnTo>
                    <a:pt x="1154" y="1049"/>
                  </a:lnTo>
                  <a:lnTo>
                    <a:pt x="1152" y="1055"/>
                  </a:lnTo>
                  <a:lnTo>
                    <a:pt x="1150" y="1067"/>
                  </a:lnTo>
                  <a:lnTo>
                    <a:pt x="1148" y="1081"/>
                  </a:lnTo>
                  <a:lnTo>
                    <a:pt x="1144" y="1093"/>
                  </a:lnTo>
                  <a:lnTo>
                    <a:pt x="1138" y="1098"/>
                  </a:lnTo>
                  <a:lnTo>
                    <a:pt x="1130" y="1102"/>
                  </a:lnTo>
                  <a:lnTo>
                    <a:pt x="1118" y="1106"/>
                  </a:lnTo>
                  <a:lnTo>
                    <a:pt x="1104" y="1114"/>
                  </a:lnTo>
                  <a:lnTo>
                    <a:pt x="1091" y="1118"/>
                  </a:lnTo>
                  <a:lnTo>
                    <a:pt x="1079" y="1122"/>
                  </a:lnTo>
                  <a:lnTo>
                    <a:pt x="1069" y="1120"/>
                  </a:lnTo>
                  <a:lnTo>
                    <a:pt x="1059" y="1114"/>
                  </a:lnTo>
                  <a:lnTo>
                    <a:pt x="1047" y="1112"/>
                  </a:lnTo>
                  <a:lnTo>
                    <a:pt x="1035" y="1112"/>
                  </a:lnTo>
                  <a:lnTo>
                    <a:pt x="1032" y="1112"/>
                  </a:lnTo>
                  <a:lnTo>
                    <a:pt x="1032" y="1116"/>
                  </a:lnTo>
                  <a:lnTo>
                    <a:pt x="1030" y="1124"/>
                  </a:lnTo>
                  <a:lnTo>
                    <a:pt x="1026" y="1136"/>
                  </a:lnTo>
                  <a:lnTo>
                    <a:pt x="1020" y="1144"/>
                  </a:lnTo>
                  <a:lnTo>
                    <a:pt x="1012" y="1148"/>
                  </a:lnTo>
                  <a:lnTo>
                    <a:pt x="1004" y="1146"/>
                  </a:lnTo>
                  <a:lnTo>
                    <a:pt x="992" y="1140"/>
                  </a:lnTo>
                  <a:lnTo>
                    <a:pt x="980" y="1130"/>
                  </a:lnTo>
                  <a:lnTo>
                    <a:pt x="969" y="1122"/>
                  </a:lnTo>
                  <a:lnTo>
                    <a:pt x="963" y="1116"/>
                  </a:lnTo>
                  <a:lnTo>
                    <a:pt x="959" y="1114"/>
                  </a:lnTo>
                  <a:lnTo>
                    <a:pt x="959" y="1116"/>
                  </a:lnTo>
                  <a:lnTo>
                    <a:pt x="959" y="1118"/>
                  </a:lnTo>
                  <a:lnTo>
                    <a:pt x="957" y="1124"/>
                  </a:lnTo>
                  <a:lnTo>
                    <a:pt x="955" y="1130"/>
                  </a:lnTo>
                  <a:lnTo>
                    <a:pt x="951" y="1134"/>
                  </a:lnTo>
                  <a:lnTo>
                    <a:pt x="949" y="1140"/>
                  </a:lnTo>
                  <a:lnTo>
                    <a:pt x="945" y="1142"/>
                  </a:lnTo>
                  <a:lnTo>
                    <a:pt x="939" y="1144"/>
                  </a:lnTo>
                  <a:lnTo>
                    <a:pt x="935" y="1142"/>
                  </a:lnTo>
                  <a:lnTo>
                    <a:pt x="931" y="1140"/>
                  </a:lnTo>
                  <a:lnTo>
                    <a:pt x="925" y="1136"/>
                  </a:lnTo>
                  <a:lnTo>
                    <a:pt x="921" y="1132"/>
                  </a:lnTo>
                  <a:lnTo>
                    <a:pt x="919" y="1128"/>
                  </a:lnTo>
                  <a:lnTo>
                    <a:pt x="917" y="1126"/>
                  </a:lnTo>
                  <a:lnTo>
                    <a:pt x="915" y="1122"/>
                  </a:lnTo>
                  <a:lnTo>
                    <a:pt x="913" y="1122"/>
                  </a:lnTo>
                  <a:lnTo>
                    <a:pt x="911" y="1126"/>
                  </a:lnTo>
                  <a:lnTo>
                    <a:pt x="906" y="1132"/>
                  </a:lnTo>
                  <a:lnTo>
                    <a:pt x="896" y="1144"/>
                  </a:lnTo>
                  <a:lnTo>
                    <a:pt x="886" y="1154"/>
                  </a:lnTo>
                  <a:lnTo>
                    <a:pt x="874" y="1159"/>
                  </a:lnTo>
                  <a:lnTo>
                    <a:pt x="864" y="1163"/>
                  </a:lnTo>
                  <a:lnTo>
                    <a:pt x="852" y="1159"/>
                  </a:lnTo>
                  <a:lnTo>
                    <a:pt x="839" y="1150"/>
                  </a:lnTo>
                  <a:lnTo>
                    <a:pt x="825" y="1138"/>
                  </a:lnTo>
                  <a:lnTo>
                    <a:pt x="809" y="1128"/>
                  </a:lnTo>
                  <a:lnTo>
                    <a:pt x="797" y="1122"/>
                  </a:lnTo>
                  <a:lnTo>
                    <a:pt x="787" y="1120"/>
                  </a:lnTo>
                  <a:lnTo>
                    <a:pt x="778" y="1130"/>
                  </a:lnTo>
                  <a:lnTo>
                    <a:pt x="766" y="1144"/>
                  </a:lnTo>
                  <a:lnTo>
                    <a:pt x="754" y="1159"/>
                  </a:lnTo>
                  <a:lnTo>
                    <a:pt x="742" y="1171"/>
                  </a:lnTo>
                  <a:lnTo>
                    <a:pt x="734" y="1179"/>
                  </a:lnTo>
                  <a:lnTo>
                    <a:pt x="724" y="1177"/>
                  </a:lnTo>
                  <a:lnTo>
                    <a:pt x="711" y="1175"/>
                  </a:lnTo>
                  <a:lnTo>
                    <a:pt x="695" y="1169"/>
                  </a:lnTo>
                  <a:lnTo>
                    <a:pt x="679" y="1165"/>
                  </a:lnTo>
                  <a:lnTo>
                    <a:pt x="667" y="1165"/>
                  </a:lnTo>
                  <a:lnTo>
                    <a:pt x="659" y="1167"/>
                  </a:lnTo>
                  <a:lnTo>
                    <a:pt x="650" y="1183"/>
                  </a:lnTo>
                  <a:lnTo>
                    <a:pt x="646" y="1209"/>
                  </a:lnTo>
                  <a:lnTo>
                    <a:pt x="648" y="1234"/>
                  </a:lnTo>
                  <a:lnTo>
                    <a:pt x="656" y="1254"/>
                  </a:lnTo>
                  <a:lnTo>
                    <a:pt x="665" y="1278"/>
                  </a:lnTo>
                  <a:lnTo>
                    <a:pt x="673" y="1299"/>
                  </a:lnTo>
                  <a:lnTo>
                    <a:pt x="675" y="1317"/>
                  </a:lnTo>
                  <a:lnTo>
                    <a:pt x="673" y="1331"/>
                  </a:lnTo>
                  <a:lnTo>
                    <a:pt x="673" y="1346"/>
                  </a:lnTo>
                  <a:lnTo>
                    <a:pt x="673" y="1362"/>
                  </a:lnTo>
                  <a:lnTo>
                    <a:pt x="667" y="1374"/>
                  </a:lnTo>
                  <a:lnTo>
                    <a:pt x="658" y="1382"/>
                  </a:lnTo>
                  <a:lnTo>
                    <a:pt x="638" y="1386"/>
                  </a:lnTo>
                  <a:lnTo>
                    <a:pt x="620" y="1388"/>
                  </a:lnTo>
                  <a:lnTo>
                    <a:pt x="604" y="1386"/>
                  </a:lnTo>
                  <a:lnTo>
                    <a:pt x="591" y="1380"/>
                  </a:lnTo>
                  <a:lnTo>
                    <a:pt x="581" y="1362"/>
                  </a:lnTo>
                  <a:lnTo>
                    <a:pt x="573" y="1343"/>
                  </a:lnTo>
                  <a:lnTo>
                    <a:pt x="571" y="1321"/>
                  </a:lnTo>
                  <a:lnTo>
                    <a:pt x="569" y="1309"/>
                  </a:lnTo>
                  <a:lnTo>
                    <a:pt x="567" y="1297"/>
                  </a:lnTo>
                  <a:lnTo>
                    <a:pt x="565" y="1287"/>
                  </a:lnTo>
                  <a:lnTo>
                    <a:pt x="559" y="1282"/>
                  </a:lnTo>
                  <a:lnTo>
                    <a:pt x="553" y="1283"/>
                  </a:lnTo>
                  <a:lnTo>
                    <a:pt x="545" y="1291"/>
                  </a:lnTo>
                  <a:lnTo>
                    <a:pt x="534" y="1303"/>
                  </a:lnTo>
                  <a:lnTo>
                    <a:pt x="518" y="1317"/>
                  </a:lnTo>
                  <a:lnTo>
                    <a:pt x="504" y="1331"/>
                  </a:lnTo>
                  <a:lnTo>
                    <a:pt x="488" y="1341"/>
                  </a:lnTo>
                  <a:lnTo>
                    <a:pt x="476" y="1343"/>
                  </a:lnTo>
                  <a:lnTo>
                    <a:pt x="465" y="1343"/>
                  </a:lnTo>
                  <a:lnTo>
                    <a:pt x="451" y="1343"/>
                  </a:lnTo>
                  <a:lnTo>
                    <a:pt x="437" y="1345"/>
                  </a:lnTo>
                  <a:lnTo>
                    <a:pt x="425" y="1343"/>
                  </a:lnTo>
                  <a:lnTo>
                    <a:pt x="415" y="1337"/>
                  </a:lnTo>
                  <a:lnTo>
                    <a:pt x="404" y="1323"/>
                  </a:lnTo>
                  <a:lnTo>
                    <a:pt x="394" y="1307"/>
                  </a:lnTo>
                  <a:lnTo>
                    <a:pt x="388" y="1287"/>
                  </a:lnTo>
                  <a:lnTo>
                    <a:pt x="386" y="1272"/>
                  </a:lnTo>
                  <a:lnTo>
                    <a:pt x="382" y="1256"/>
                  </a:lnTo>
                  <a:lnTo>
                    <a:pt x="378" y="1244"/>
                  </a:lnTo>
                  <a:lnTo>
                    <a:pt x="378" y="1240"/>
                  </a:lnTo>
                  <a:lnTo>
                    <a:pt x="372" y="1240"/>
                  </a:lnTo>
                  <a:lnTo>
                    <a:pt x="358" y="1240"/>
                  </a:lnTo>
                  <a:lnTo>
                    <a:pt x="341" y="1238"/>
                  </a:lnTo>
                  <a:lnTo>
                    <a:pt x="321" y="1236"/>
                  </a:lnTo>
                  <a:lnTo>
                    <a:pt x="303" y="1232"/>
                  </a:lnTo>
                  <a:lnTo>
                    <a:pt x="291" y="1224"/>
                  </a:lnTo>
                  <a:lnTo>
                    <a:pt x="282" y="1219"/>
                  </a:lnTo>
                  <a:lnTo>
                    <a:pt x="276" y="1213"/>
                  </a:lnTo>
                  <a:lnTo>
                    <a:pt x="270" y="1209"/>
                  </a:lnTo>
                  <a:lnTo>
                    <a:pt x="268" y="1201"/>
                  </a:lnTo>
                  <a:lnTo>
                    <a:pt x="268" y="1189"/>
                  </a:lnTo>
                  <a:lnTo>
                    <a:pt x="274" y="1171"/>
                  </a:lnTo>
                  <a:lnTo>
                    <a:pt x="280" y="1150"/>
                  </a:lnTo>
                  <a:lnTo>
                    <a:pt x="284" y="1134"/>
                  </a:lnTo>
                  <a:lnTo>
                    <a:pt x="285" y="1120"/>
                  </a:lnTo>
                  <a:lnTo>
                    <a:pt x="287" y="1110"/>
                  </a:lnTo>
                  <a:lnTo>
                    <a:pt x="291" y="1100"/>
                  </a:lnTo>
                  <a:lnTo>
                    <a:pt x="299" y="1087"/>
                  </a:lnTo>
                  <a:lnTo>
                    <a:pt x="309" y="1075"/>
                  </a:lnTo>
                  <a:lnTo>
                    <a:pt x="315" y="1065"/>
                  </a:lnTo>
                  <a:lnTo>
                    <a:pt x="311" y="1057"/>
                  </a:lnTo>
                  <a:lnTo>
                    <a:pt x="303" y="1053"/>
                  </a:lnTo>
                  <a:lnTo>
                    <a:pt x="289" y="1053"/>
                  </a:lnTo>
                  <a:lnTo>
                    <a:pt x="272" y="1053"/>
                  </a:lnTo>
                  <a:lnTo>
                    <a:pt x="254" y="1051"/>
                  </a:lnTo>
                  <a:lnTo>
                    <a:pt x="240" y="1047"/>
                  </a:lnTo>
                  <a:lnTo>
                    <a:pt x="230" y="1039"/>
                  </a:lnTo>
                  <a:lnTo>
                    <a:pt x="221" y="1020"/>
                  </a:lnTo>
                  <a:lnTo>
                    <a:pt x="217" y="1000"/>
                  </a:lnTo>
                  <a:lnTo>
                    <a:pt x="211" y="980"/>
                  </a:lnTo>
                  <a:lnTo>
                    <a:pt x="207" y="959"/>
                  </a:lnTo>
                  <a:lnTo>
                    <a:pt x="205" y="943"/>
                  </a:lnTo>
                  <a:lnTo>
                    <a:pt x="199" y="931"/>
                  </a:lnTo>
                  <a:lnTo>
                    <a:pt x="191" y="919"/>
                  </a:lnTo>
                  <a:lnTo>
                    <a:pt x="187" y="908"/>
                  </a:lnTo>
                  <a:lnTo>
                    <a:pt x="189" y="894"/>
                  </a:lnTo>
                  <a:lnTo>
                    <a:pt x="191" y="888"/>
                  </a:lnTo>
                  <a:lnTo>
                    <a:pt x="197" y="884"/>
                  </a:lnTo>
                  <a:lnTo>
                    <a:pt x="201" y="878"/>
                  </a:lnTo>
                  <a:lnTo>
                    <a:pt x="205" y="874"/>
                  </a:lnTo>
                  <a:lnTo>
                    <a:pt x="209" y="870"/>
                  </a:lnTo>
                  <a:lnTo>
                    <a:pt x="211" y="868"/>
                  </a:lnTo>
                  <a:lnTo>
                    <a:pt x="213" y="868"/>
                  </a:lnTo>
                  <a:lnTo>
                    <a:pt x="207" y="868"/>
                  </a:lnTo>
                  <a:lnTo>
                    <a:pt x="193" y="868"/>
                  </a:lnTo>
                  <a:lnTo>
                    <a:pt x="173" y="870"/>
                  </a:lnTo>
                  <a:lnTo>
                    <a:pt x="152" y="870"/>
                  </a:lnTo>
                  <a:lnTo>
                    <a:pt x="130" y="872"/>
                  </a:lnTo>
                  <a:lnTo>
                    <a:pt x="112" y="876"/>
                  </a:lnTo>
                  <a:lnTo>
                    <a:pt x="97" y="882"/>
                  </a:lnTo>
                  <a:lnTo>
                    <a:pt x="81" y="892"/>
                  </a:lnTo>
                  <a:lnTo>
                    <a:pt x="67" y="902"/>
                  </a:lnTo>
                  <a:lnTo>
                    <a:pt x="53" y="912"/>
                  </a:lnTo>
                  <a:lnTo>
                    <a:pt x="43" y="915"/>
                  </a:lnTo>
                  <a:lnTo>
                    <a:pt x="34" y="915"/>
                  </a:lnTo>
                  <a:lnTo>
                    <a:pt x="28" y="912"/>
                  </a:lnTo>
                  <a:lnTo>
                    <a:pt x="22" y="908"/>
                  </a:lnTo>
                  <a:lnTo>
                    <a:pt x="18" y="906"/>
                  </a:lnTo>
                  <a:lnTo>
                    <a:pt x="14" y="902"/>
                  </a:lnTo>
                  <a:lnTo>
                    <a:pt x="10" y="896"/>
                  </a:lnTo>
                  <a:lnTo>
                    <a:pt x="10" y="892"/>
                  </a:lnTo>
                  <a:lnTo>
                    <a:pt x="10" y="884"/>
                  </a:lnTo>
                  <a:lnTo>
                    <a:pt x="16" y="876"/>
                  </a:lnTo>
                  <a:lnTo>
                    <a:pt x="24" y="868"/>
                  </a:lnTo>
                  <a:lnTo>
                    <a:pt x="32" y="862"/>
                  </a:lnTo>
                  <a:lnTo>
                    <a:pt x="37" y="854"/>
                  </a:lnTo>
                  <a:lnTo>
                    <a:pt x="37" y="843"/>
                  </a:lnTo>
                  <a:lnTo>
                    <a:pt x="34" y="835"/>
                  </a:lnTo>
                  <a:lnTo>
                    <a:pt x="24" y="829"/>
                  </a:lnTo>
                  <a:lnTo>
                    <a:pt x="14" y="823"/>
                  </a:lnTo>
                  <a:lnTo>
                    <a:pt x="6" y="817"/>
                  </a:lnTo>
                  <a:lnTo>
                    <a:pt x="0" y="811"/>
                  </a:lnTo>
                  <a:lnTo>
                    <a:pt x="2" y="799"/>
                  </a:lnTo>
                  <a:lnTo>
                    <a:pt x="12" y="776"/>
                  </a:lnTo>
                  <a:lnTo>
                    <a:pt x="22" y="758"/>
                  </a:lnTo>
                  <a:lnTo>
                    <a:pt x="34" y="744"/>
                  </a:lnTo>
                  <a:lnTo>
                    <a:pt x="41" y="734"/>
                  </a:lnTo>
                  <a:lnTo>
                    <a:pt x="47" y="719"/>
                  </a:lnTo>
                  <a:lnTo>
                    <a:pt x="55" y="701"/>
                  </a:lnTo>
                  <a:lnTo>
                    <a:pt x="61" y="685"/>
                  </a:lnTo>
                  <a:lnTo>
                    <a:pt x="67" y="675"/>
                  </a:lnTo>
                  <a:lnTo>
                    <a:pt x="75" y="669"/>
                  </a:lnTo>
                  <a:lnTo>
                    <a:pt x="89" y="665"/>
                  </a:lnTo>
                  <a:lnTo>
                    <a:pt x="102" y="660"/>
                  </a:lnTo>
                  <a:lnTo>
                    <a:pt x="114" y="646"/>
                  </a:lnTo>
                  <a:lnTo>
                    <a:pt x="122" y="632"/>
                  </a:lnTo>
                  <a:lnTo>
                    <a:pt x="126" y="620"/>
                  </a:lnTo>
                  <a:lnTo>
                    <a:pt x="130" y="614"/>
                  </a:lnTo>
                  <a:lnTo>
                    <a:pt x="142" y="604"/>
                  </a:lnTo>
                  <a:lnTo>
                    <a:pt x="152" y="599"/>
                  </a:lnTo>
                  <a:lnTo>
                    <a:pt x="161" y="595"/>
                  </a:lnTo>
                  <a:lnTo>
                    <a:pt x="167" y="591"/>
                  </a:lnTo>
                  <a:lnTo>
                    <a:pt x="175" y="581"/>
                  </a:lnTo>
                  <a:lnTo>
                    <a:pt x="187" y="553"/>
                  </a:lnTo>
                  <a:lnTo>
                    <a:pt x="197" y="522"/>
                  </a:lnTo>
                  <a:lnTo>
                    <a:pt x="205" y="488"/>
                  </a:lnTo>
                  <a:lnTo>
                    <a:pt x="213" y="445"/>
                  </a:lnTo>
                  <a:lnTo>
                    <a:pt x="215" y="404"/>
                  </a:lnTo>
                  <a:lnTo>
                    <a:pt x="213" y="384"/>
                  </a:lnTo>
                  <a:lnTo>
                    <a:pt x="213" y="358"/>
                  </a:lnTo>
                  <a:lnTo>
                    <a:pt x="213" y="333"/>
                  </a:lnTo>
                  <a:lnTo>
                    <a:pt x="211" y="309"/>
                  </a:lnTo>
                  <a:lnTo>
                    <a:pt x="209" y="295"/>
                  </a:lnTo>
                  <a:lnTo>
                    <a:pt x="201" y="288"/>
                  </a:lnTo>
                  <a:lnTo>
                    <a:pt x="189" y="286"/>
                  </a:lnTo>
                  <a:lnTo>
                    <a:pt x="173" y="284"/>
                  </a:lnTo>
                  <a:lnTo>
                    <a:pt x="159" y="280"/>
                  </a:lnTo>
                  <a:lnTo>
                    <a:pt x="146" y="274"/>
                  </a:lnTo>
                  <a:lnTo>
                    <a:pt x="134" y="260"/>
                  </a:lnTo>
                  <a:lnTo>
                    <a:pt x="126" y="242"/>
                  </a:lnTo>
                  <a:lnTo>
                    <a:pt x="122" y="225"/>
                  </a:lnTo>
                  <a:lnTo>
                    <a:pt x="124" y="181"/>
                  </a:lnTo>
                  <a:lnTo>
                    <a:pt x="144" y="162"/>
                  </a:lnTo>
                  <a:lnTo>
                    <a:pt x="169" y="183"/>
                  </a:lnTo>
                  <a:lnTo>
                    <a:pt x="203" y="168"/>
                  </a:lnTo>
                  <a:lnTo>
                    <a:pt x="199" y="114"/>
                  </a:lnTo>
                  <a:lnTo>
                    <a:pt x="228" y="20"/>
                  </a:lnTo>
                  <a:lnTo>
                    <a:pt x="266" y="0"/>
                  </a:lnTo>
                  <a:lnTo>
                    <a:pt x="278" y="116"/>
                  </a:lnTo>
                  <a:lnTo>
                    <a:pt x="311" y="177"/>
                  </a:lnTo>
                  <a:lnTo>
                    <a:pt x="354" y="170"/>
                  </a:lnTo>
                  <a:lnTo>
                    <a:pt x="400" y="118"/>
                  </a:lnTo>
                  <a:lnTo>
                    <a:pt x="429" y="156"/>
                  </a:lnTo>
                  <a:lnTo>
                    <a:pt x="411" y="191"/>
                  </a:lnTo>
                  <a:lnTo>
                    <a:pt x="447" y="242"/>
                  </a:lnTo>
                  <a:lnTo>
                    <a:pt x="496" y="244"/>
                  </a:lnTo>
                  <a:lnTo>
                    <a:pt x="551" y="329"/>
                  </a:lnTo>
                  <a:lnTo>
                    <a:pt x="614" y="439"/>
                  </a:lnTo>
                  <a:lnTo>
                    <a:pt x="646" y="516"/>
                  </a:lnTo>
                  <a:lnTo>
                    <a:pt x="681" y="551"/>
                  </a:lnTo>
                  <a:lnTo>
                    <a:pt x="721" y="543"/>
                  </a:lnTo>
                  <a:lnTo>
                    <a:pt x="793" y="494"/>
                  </a:lnTo>
                  <a:lnTo>
                    <a:pt x="803" y="518"/>
                  </a:lnTo>
                  <a:lnTo>
                    <a:pt x="852" y="492"/>
                  </a:lnTo>
                  <a:lnTo>
                    <a:pt x="856" y="435"/>
                  </a:lnTo>
                  <a:lnTo>
                    <a:pt x="831" y="402"/>
                  </a:lnTo>
                  <a:lnTo>
                    <a:pt x="831" y="335"/>
                  </a:lnTo>
                  <a:lnTo>
                    <a:pt x="868" y="315"/>
                  </a:lnTo>
                  <a:lnTo>
                    <a:pt x="925" y="244"/>
                  </a:lnTo>
                  <a:lnTo>
                    <a:pt x="917" y="199"/>
                  </a:lnTo>
                  <a:lnTo>
                    <a:pt x="941" y="171"/>
                  </a:lnTo>
                  <a:lnTo>
                    <a:pt x="976" y="171"/>
                  </a:lnTo>
                  <a:lnTo>
                    <a:pt x="980" y="148"/>
                  </a:lnTo>
                  <a:lnTo>
                    <a:pt x="967" y="120"/>
                  </a:lnTo>
                  <a:lnTo>
                    <a:pt x="994" y="103"/>
                  </a:lnTo>
                  <a:lnTo>
                    <a:pt x="1043" y="108"/>
                  </a:lnTo>
                  <a:lnTo>
                    <a:pt x="1043" y="162"/>
                  </a:lnTo>
                  <a:lnTo>
                    <a:pt x="1065" y="232"/>
                  </a:lnTo>
                  <a:lnTo>
                    <a:pt x="1128" y="227"/>
                  </a:lnTo>
                  <a:lnTo>
                    <a:pt x="1154" y="189"/>
                  </a:lnTo>
                  <a:lnTo>
                    <a:pt x="1187" y="211"/>
                  </a:lnTo>
                  <a:lnTo>
                    <a:pt x="1193" y="252"/>
                  </a:lnTo>
                  <a:lnTo>
                    <a:pt x="1177" y="315"/>
                  </a:lnTo>
                  <a:lnTo>
                    <a:pt x="1126" y="329"/>
                  </a:lnTo>
                  <a:lnTo>
                    <a:pt x="1061" y="327"/>
                  </a:lnTo>
                  <a:lnTo>
                    <a:pt x="1047" y="311"/>
                  </a:lnTo>
                  <a:lnTo>
                    <a:pt x="1024" y="337"/>
                  </a:lnTo>
                  <a:lnTo>
                    <a:pt x="994" y="315"/>
                  </a:lnTo>
                  <a:lnTo>
                    <a:pt x="939" y="376"/>
                  </a:lnTo>
                  <a:lnTo>
                    <a:pt x="961" y="404"/>
                  </a:lnTo>
                  <a:lnTo>
                    <a:pt x="965" y="459"/>
                  </a:lnTo>
                  <a:lnTo>
                    <a:pt x="1006" y="471"/>
                  </a:lnTo>
                  <a:lnTo>
                    <a:pt x="1051" y="449"/>
                  </a:lnTo>
                  <a:lnTo>
                    <a:pt x="1069" y="445"/>
                  </a:lnTo>
                  <a:lnTo>
                    <a:pt x="1104" y="490"/>
                  </a:lnTo>
                  <a:lnTo>
                    <a:pt x="1075" y="561"/>
                  </a:lnTo>
                  <a:lnTo>
                    <a:pt x="1053" y="614"/>
                  </a:lnTo>
                  <a:lnTo>
                    <a:pt x="1075" y="658"/>
                  </a:lnTo>
                  <a:lnTo>
                    <a:pt x="1116" y="677"/>
                  </a:lnTo>
                  <a:lnTo>
                    <a:pt x="1118" y="732"/>
                  </a:lnTo>
                  <a:lnTo>
                    <a:pt x="1081" y="782"/>
                  </a:lnTo>
                  <a:lnTo>
                    <a:pt x="1112" y="837"/>
                  </a:lnTo>
                  <a:lnTo>
                    <a:pt x="1138" y="819"/>
                  </a:lnTo>
                  <a:lnTo>
                    <a:pt x="1187" y="823"/>
                  </a:lnTo>
                  <a:lnTo>
                    <a:pt x="1197" y="864"/>
                  </a:lnTo>
                  <a:lnTo>
                    <a:pt x="1228" y="884"/>
                  </a:lnTo>
                  <a:lnTo>
                    <a:pt x="1262" y="864"/>
                  </a:lnTo>
                  <a:lnTo>
                    <a:pt x="1293" y="888"/>
                  </a:lnTo>
                  <a:lnTo>
                    <a:pt x="1329" y="872"/>
                  </a:lnTo>
                  <a:lnTo>
                    <a:pt x="1352" y="900"/>
                  </a:lnTo>
                  <a:lnTo>
                    <a:pt x="1343" y="973"/>
                  </a:lnTo>
                  <a:lnTo>
                    <a:pt x="1291" y="986"/>
                  </a:lnTo>
                  <a:lnTo>
                    <a:pt x="1262" y="1026"/>
                  </a:lnTo>
                  <a:close/>
                </a:path>
              </a:pathLst>
            </a:custGeom>
            <a:grpFill/>
            <a:ln w="0">
              <a:solidFill>
                <a:schemeClr val="bg1">
                  <a:lumMod val="95000"/>
                </a:schemeClr>
              </a:solidFill>
              <a:prstDash val="solid"/>
              <a:round/>
            </a:ln>
          </p:spPr>
          <p:txBody>
            <a:bodyPr/>
            <a:lstStyle/>
            <a:p>
              <a:endParaRPr lang="zh-CN" altLang="en-US" sz="3200"/>
            </a:p>
          </p:txBody>
        </p:sp>
        <p:sp>
          <p:nvSpPr>
            <p:cNvPr id="277" name="Freeform 72"/>
            <p:cNvSpPr/>
            <p:nvPr/>
          </p:nvSpPr>
          <p:spPr bwMode="gray">
            <a:xfrm>
              <a:off x="2215" y="3052"/>
              <a:ext cx="676" cy="694"/>
            </a:xfrm>
            <a:custGeom>
              <a:avLst/>
              <a:gdLst>
                <a:gd name="T0" fmla="*/ 297 w 1352"/>
                <a:gd name="T1" fmla="*/ 258 h 1388"/>
                <a:gd name="T2" fmla="*/ 288 w 1352"/>
                <a:gd name="T3" fmla="*/ 267 h 1388"/>
                <a:gd name="T4" fmla="*/ 280 w 1352"/>
                <a:gd name="T5" fmla="*/ 277 h 1388"/>
                <a:gd name="T6" fmla="*/ 265 w 1352"/>
                <a:gd name="T7" fmla="*/ 279 h 1388"/>
                <a:gd name="T8" fmla="*/ 258 w 1352"/>
                <a:gd name="T9" fmla="*/ 281 h 1388"/>
                <a:gd name="T10" fmla="*/ 248 w 1352"/>
                <a:gd name="T11" fmla="*/ 285 h 1388"/>
                <a:gd name="T12" fmla="*/ 240 w 1352"/>
                <a:gd name="T13" fmla="*/ 279 h 1388"/>
                <a:gd name="T14" fmla="*/ 237 w 1352"/>
                <a:gd name="T15" fmla="*/ 285 h 1388"/>
                <a:gd name="T16" fmla="*/ 231 w 1352"/>
                <a:gd name="T17" fmla="*/ 284 h 1388"/>
                <a:gd name="T18" fmla="*/ 228 w 1352"/>
                <a:gd name="T19" fmla="*/ 281 h 1388"/>
                <a:gd name="T20" fmla="*/ 218 w 1352"/>
                <a:gd name="T21" fmla="*/ 290 h 1388"/>
                <a:gd name="T22" fmla="*/ 202 w 1352"/>
                <a:gd name="T23" fmla="*/ 282 h 1388"/>
                <a:gd name="T24" fmla="*/ 188 w 1352"/>
                <a:gd name="T25" fmla="*/ 290 h 1388"/>
                <a:gd name="T26" fmla="*/ 174 w 1352"/>
                <a:gd name="T27" fmla="*/ 293 h 1388"/>
                <a:gd name="T28" fmla="*/ 162 w 1352"/>
                <a:gd name="T29" fmla="*/ 303 h 1388"/>
                <a:gd name="T30" fmla="*/ 169 w 1352"/>
                <a:gd name="T31" fmla="*/ 330 h 1388"/>
                <a:gd name="T32" fmla="*/ 165 w 1352"/>
                <a:gd name="T33" fmla="*/ 346 h 1388"/>
                <a:gd name="T34" fmla="*/ 146 w 1352"/>
                <a:gd name="T35" fmla="*/ 341 h 1388"/>
                <a:gd name="T36" fmla="*/ 142 w 1352"/>
                <a:gd name="T37" fmla="*/ 322 h 1388"/>
                <a:gd name="T38" fmla="*/ 130 w 1352"/>
                <a:gd name="T39" fmla="*/ 330 h 1388"/>
                <a:gd name="T40" fmla="*/ 113 w 1352"/>
                <a:gd name="T41" fmla="*/ 336 h 1388"/>
                <a:gd name="T42" fmla="*/ 98 w 1352"/>
                <a:gd name="T43" fmla="*/ 327 h 1388"/>
                <a:gd name="T44" fmla="*/ 94 w 1352"/>
                <a:gd name="T45" fmla="*/ 310 h 1388"/>
                <a:gd name="T46" fmla="*/ 76 w 1352"/>
                <a:gd name="T47" fmla="*/ 308 h 1388"/>
                <a:gd name="T48" fmla="*/ 67 w 1352"/>
                <a:gd name="T49" fmla="*/ 301 h 1388"/>
                <a:gd name="T50" fmla="*/ 72 w 1352"/>
                <a:gd name="T51" fmla="*/ 280 h 1388"/>
                <a:gd name="T52" fmla="*/ 79 w 1352"/>
                <a:gd name="T53" fmla="*/ 267 h 1388"/>
                <a:gd name="T54" fmla="*/ 63 w 1352"/>
                <a:gd name="T55" fmla="*/ 263 h 1388"/>
                <a:gd name="T56" fmla="*/ 53 w 1352"/>
                <a:gd name="T57" fmla="*/ 245 h 1388"/>
                <a:gd name="T58" fmla="*/ 47 w 1352"/>
                <a:gd name="T59" fmla="*/ 227 h 1388"/>
                <a:gd name="T60" fmla="*/ 51 w 1352"/>
                <a:gd name="T61" fmla="*/ 218 h 1388"/>
                <a:gd name="T62" fmla="*/ 48 w 1352"/>
                <a:gd name="T63" fmla="*/ 217 h 1388"/>
                <a:gd name="T64" fmla="*/ 24 w 1352"/>
                <a:gd name="T65" fmla="*/ 220 h 1388"/>
                <a:gd name="T66" fmla="*/ 9 w 1352"/>
                <a:gd name="T67" fmla="*/ 229 h 1388"/>
                <a:gd name="T68" fmla="*/ 3 w 1352"/>
                <a:gd name="T69" fmla="*/ 224 h 1388"/>
                <a:gd name="T70" fmla="*/ 8 w 1352"/>
                <a:gd name="T71" fmla="*/ 215 h 1388"/>
                <a:gd name="T72" fmla="*/ 3 w 1352"/>
                <a:gd name="T73" fmla="*/ 206 h 1388"/>
                <a:gd name="T74" fmla="*/ 5 w 1352"/>
                <a:gd name="T75" fmla="*/ 189 h 1388"/>
                <a:gd name="T76" fmla="*/ 15 w 1352"/>
                <a:gd name="T77" fmla="*/ 172 h 1388"/>
                <a:gd name="T78" fmla="*/ 28 w 1352"/>
                <a:gd name="T79" fmla="*/ 162 h 1388"/>
                <a:gd name="T80" fmla="*/ 38 w 1352"/>
                <a:gd name="T81" fmla="*/ 150 h 1388"/>
                <a:gd name="T82" fmla="*/ 49 w 1352"/>
                <a:gd name="T83" fmla="*/ 131 h 1388"/>
                <a:gd name="T84" fmla="*/ 53 w 1352"/>
                <a:gd name="T85" fmla="*/ 89 h 1388"/>
                <a:gd name="T86" fmla="*/ 47 w 1352"/>
                <a:gd name="T87" fmla="*/ 72 h 1388"/>
                <a:gd name="T88" fmla="*/ 31 w 1352"/>
                <a:gd name="T89" fmla="*/ 60 h 1388"/>
                <a:gd name="T90" fmla="*/ 51 w 1352"/>
                <a:gd name="T91" fmla="*/ 42 h 1388"/>
                <a:gd name="T92" fmla="*/ 78 w 1352"/>
                <a:gd name="T93" fmla="*/ 44 h 1388"/>
                <a:gd name="T94" fmla="*/ 112 w 1352"/>
                <a:gd name="T95" fmla="*/ 60 h 1388"/>
                <a:gd name="T96" fmla="*/ 170 w 1352"/>
                <a:gd name="T97" fmla="*/ 138 h 1388"/>
                <a:gd name="T98" fmla="*/ 214 w 1352"/>
                <a:gd name="T99" fmla="*/ 109 h 1388"/>
                <a:gd name="T100" fmla="*/ 229 w 1352"/>
                <a:gd name="T101" fmla="*/ 50 h 1388"/>
                <a:gd name="T102" fmla="*/ 248 w 1352"/>
                <a:gd name="T103" fmla="*/ 26 h 1388"/>
                <a:gd name="T104" fmla="*/ 289 w 1352"/>
                <a:gd name="T105" fmla="*/ 47 h 1388"/>
                <a:gd name="T106" fmla="*/ 266 w 1352"/>
                <a:gd name="T107" fmla="*/ 82 h 1388"/>
                <a:gd name="T108" fmla="*/ 240 w 1352"/>
                <a:gd name="T109" fmla="*/ 101 h 1388"/>
                <a:gd name="T110" fmla="*/ 276 w 1352"/>
                <a:gd name="T111" fmla="*/ 122 h 1388"/>
                <a:gd name="T112" fmla="*/ 280 w 1352"/>
                <a:gd name="T113" fmla="*/ 183 h 1388"/>
                <a:gd name="T114" fmla="*/ 300 w 1352"/>
                <a:gd name="T115" fmla="*/ 216 h 1388"/>
                <a:gd name="T116" fmla="*/ 338 w 1352"/>
                <a:gd name="T117" fmla="*/ 225 h 138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352"/>
                <a:gd name="T178" fmla="*/ 0 h 1388"/>
                <a:gd name="T179" fmla="*/ 1352 w 1352"/>
                <a:gd name="T180" fmla="*/ 1388 h 138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352" h="1388">
                  <a:moveTo>
                    <a:pt x="1262" y="1026"/>
                  </a:moveTo>
                  <a:lnTo>
                    <a:pt x="1230" y="998"/>
                  </a:lnTo>
                  <a:lnTo>
                    <a:pt x="1203" y="1026"/>
                  </a:lnTo>
                  <a:lnTo>
                    <a:pt x="1197" y="1028"/>
                  </a:lnTo>
                  <a:lnTo>
                    <a:pt x="1185" y="1032"/>
                  </a:lnTo>
                  <a:lnTo>
                    <a:pt x="1171" y="1039"/>
                  </a:lnTo>
                  <a:lnTo>
                    <a:pt x="1159" y="1045"/>
                  </a:lnTo>
                  <a:lnTo>
                    <a:pt x="1154" y="1049"/>
                  </a:lnTo>
                  <a:lnTo>
                    <a:pt x="1152" y="1055"/>
                  </a:lnTo>
                  <a:lnTo>
                    <a:pt x="1150" y="1067"/>
                  </a:lnTo>
                  <a:lnTo>
                    <a:pt x="1148" y="1081"/>
                  </a:lnTo>
                  <a:lnTo>
                    <a:pt x="1144" y="1093"/>
                  </a:lnTo>
                  <a:lnTo>
                    <a:pt x="1138" y="1098"/>
                  </a:lnTo>
                  <a:lnTo>
                    <a:pt x="1130" y="1102"/>
                  </a:lnTo>
                  <a:lnTo>
                    <a:pt x="1118" y="1106"/>
                  </a:lnTo>
                  <a:lnTo>
                    <a:pt x="1104" y="1114"/>
                  </a:lnTo>
                  <a:lnTo>
                    <a:pt x="1091" y="1118"/>
                  </a:lnTo>
                  <a:lnTo>
                    <a:pt x="1079" y="1122"/>
                  </a:lnTo>
                  <a:lnTo>
                    <a:pt x="1069" y="1120"/>
                  </a:lnTo>
                  <a:lnTo>
                    <a:pt x="1059" y="1114"/>
                  </a:lnTo>
                  <a:lnTo>
                    <a:pt x="1047" y="1112"/>
                  </a:lnTo>
                  <a:lnTo>
                    <a:pt x="1035" y="1112"/>
                  </a:lnTo>
                  <a:lnTo>
                    <a:pt x="1032" y="1112"/>
                  </a:lnTo>
                  <a:lnTo>
                    <a:pt x="1032" y="1116"/>
                  </a:lnTo>
                  <a:lnTo>
                    <a:pt x="1030" y="1124"/>
                  </a:lnTo>
                  <a:lnTo>
                    <a:pt x="1026" y="1136"/>
                  </a:lnTo>
                  <a:lnTo>
                    <a:pt x="1020" y="1144"/>
                  </a:lnTo>
                  <a:lnTo>
                    <a:pt x="1012" y="1148"/>
                  </a:lnTo>
                  <a:lnTo>
                    <a:pt x="1004" y="1146"/>
                  </a:lnTo>
                  <a:lnTo>
                    <a:pt x="992" y="1140"/>
                  </a:lnTo>
                  <a:lnTo>
                    <a:pt x="980" y="1130"/>
                  </a:lnTo>
                  <a:lnTo>
                    <a:pt x="969" y="1122"/>
                  </a:lnTo>
                  <a:lnTo>
                    <a:pt x="963" y="1116"/>
                  </a:lnTo>
                  <a:lnTo>
                    <a:pt x="959" y="1114"/>
                  </a:lnTo>
                  <a:lnTo>
                    <a:pt x="959" y="1116"/>
                  </a:lnTo>
                  <a:lnTo>
                    <a:pt x="959" y="1118"/>
                  </a:lnTo>
                  <a:lnTo>
                    <a:pt x="957" y="1124"/>
                  </a:lnTo>
                  <a:lnTo>
                    <a:pt x="955" y="1130"/>
                  </a:lnTo>
                  <a:lnTo>
                    <a:pt x="951" y="1134"/>
                  </a:lnTo>
                  <a:lnTo>
                    <a:pt x="949" y="1140"/>
                  </a:lnTo>
                  <a:lnTo>
                    <a:pt x="945" y="1142"/>
                  </a:lnTo>
                  <a:lnTo>
                    <a:pt x="939" y="1144"/>
                  </a:lnTo>
                  <a:lnTo>
                    <a:pt x="935" y="1142"/>
                  </a:lnTo>
                  <a:lnTo>
                    <a:pt x="931" y="1140"/>
                  </a:lnTo>
                  <a:lnTo>
                    <a:pt x="925" y="1136"/>
                  </a:lnTo>
                  <a:lnTo>
                    <a:pt x="921" y="1132"/>
                  </a:lnTo>
                  <a:lnTo>
                    <a:pt x="919" y="1128"/>
                  </a:lnTo>
                  <a:lnTo>
                    <a:pt x="917" y="1126"/>
                  </a:lnTo>
                  <a:lnTo>
                    <a:pt x="915" y="1122"/>
                  </a:lnTo>
                  <a:lnTo>
                    <a:pt x="913" y="1122"/>
                  </a:lnTo>
                  <a:lnTo>
                    <a:pt x="911" y="1126"/>
                  </a:lnTo>
                  <a:lnTo>
                    <a:pt x="906" y="1132"/>
                  </a:lnTo>
                  <a:lnTo>
                    <a:pt x="896" y="1144"/>
                  </a:lnTo>
                  <a:lnTo>
                    <a:pt x="886" y="1154"/>
                  </a:lnTo>
                  <a:lnTo>
                    <a:pt x="874" y="1159"/>
                  </a:lnTo>
                  <a:lnTo>
                    <a:pt x="864" y="1163"/>
                  </a:lnTo>
                  <a:lnTo>
                    <a:pt x="852" y="1159"/>
                  </a:lnTo>
                  <a:lnTo>
                    <a:pt x="839" y="1150"/>
                  </a:lnTo>
                  <a:lnTo>
                    <a:pt x="825" y="1138"/>
                  </a:lnTo>
                  <a:lnTo>
                    <a:pt x="809" y="1128"/>
                  </a:lnTo>
                  <a:lnTo>
                    <a:pt x="797" y="1122"/>
                  </a:lnTo>
                  <a:lnTo>
                    <a:pt x="787" y="1120"/>
                  </a:lnTo>
                  <a:lnTo>
                    <a:pt x="778" y="1130"/>
                  </a:lnTo>
                  <a:lnTo>
                    <a:pt x="766" y="1144"/>
                  </a:lnTo>
                  <a:lnTo>
                    <a:pt x="754" y="1159"/>
                  </a:lnTo>
                  <a:lnTo>
                    <a:pt x="742" y="1171"/>
                  </a:lnTo>
                  <a:lnTo>
                    <a:pt x="734" y="1179"/>
                  </a:lnTo>
                  <a:lnTo>
                    <a:pt x="724" y="1177"/>
                  </a:lnTo>
                  <a:lnTo>
                    <a:pt x="711" y="1175"/>
                  </a:lnTo>
                  <a:lnTo>
                    <a:pt x="695" y="1169"/>
                  </a:lnTo>
                  <a:lnTo>
                    <a:pt x="679" y="1165"/>
                  </a:lnTo>
                  <a:lnTo>
                    <a:pt x="667" y="1165"/>
                  </a:lnTo>
                  <a:lnTo>
                    <a:pt x="659" y="1167"/>
                  </a:lnTo>
                  <a:lnTo>
                    <a:pt x="650" y="1183"/>
                  </a:lnTo>
                  <a:lnTo>
                    <a:pt x="646" y="1209"/>
                  </a:lnTo>
                  <a:lnTo>
                    <a:pt x="648" y="1234"/>
                  </a:lnTo>
                  <a:lnTo>
                    <a:pt x="656" y="1254"/>
                  </a:lnTo>
                  <a:lnTo>
                    <a:pt x="665" y="1278"/>
                  </a:lnTo>
                  <a:lnTo>
                    <a:pt x="673" y="1299"/>
                  </a:lnTo>
                  <a:lnTo>
                    <a:pt x="675" y="1317"/>
                  </a:lnTo>
                  <a:lnTo>
                    <a:pt x="673" y="1331"/>
                  </a:lnTo>
                  <a:lnTo>
                    <a:pt x="673" y="1346"/>
                  </a:lnTo>
                  <a:lnTo>
                    <a:pt x="673" y="1362"/>
                  </a:lnTo>
                  <a:lnTo>
                    <a:pt x="667" y="1374"/>
                  </a:lnTo>
                  <a:lnTo>
                    <a:pt x="658" y="1382"/>
                  </a:lnTo>
                  <a:lnTo>
                    <a:pt x="638" y="1386"/>
                  </a:lnTo>
                  <a:lnTo>
                    <a:pt x="620" y="1388"/>
                  </a:lnTo>
                  <a:lnTo>
                    <a:pt x="604" y="1386"/>
                  </a:lnTo>
                  <a:lnTo>
                    <a:pt x="591" y="1380"/>
                  </a:lnTo>
                  <a:lnTo>
                    <a:pt x="581" y="1362"/>
                  </a:lnTo>
                  <a:lnTo>
                    <a:pt x="573" y="1343"/>
                  </a:lnTo>
                  <a:lnTo>
                    <a:pt x="571" y="1321"/>
                  </a:lnTo>
                  <a:lnTo>
                    <a:pt x="569" y="1309"/>
                  </a:lnTo>
                  <a:lnTo>
                    <a:pt x="567" y="1297"/>
                  </a:lnTo>
                  <a:lnTo>
                    <a:pt x="565" y="1287"/>
                  </a:lnTo>
                  <a:lnTo>
                    <a:pt x="559" y="1282"/>
                  </a:lnTo>
                  <a:lnTo>
                    <a:pt x="553" y="1283"/>
                  </a:lnTo>
                  <a:lnTo>
                    <a:pt x="545" y="1291"/>
                  </a:lnTo>
                  <a:lnTo>
                    <a:pt x="534" y="1303"/>
                  </a:lnTo>
                  <a:lnTo>
                    <a:pt x="518" y="1317"/>
                  </a:lnTo>
                  <a:lnTo>
                    <a:pt x="504" y="1331"/>
                  </a:lnTo>
                  <a:lnTo>
                    <a:pt x="488" y="1341"/>
                  </a:lnTo>
                  <a:lnTo>
                    <a:pt x="476" y="1343"/>
                  </a:lnTo>
                  <a:lnTo>
                    <a:pt x="465" y="1343"/>
                  </a:lnTo>
                  <a:lnTo>
                    <a:pt x="451" y="1343"/>
                  </a:lnTo>
                  <a:lnTo>
                    <a:pt x="437" y="1345"/>
                  </a:lnTo>
                  <a:lnTo>
                    <a:pt x="425" y="1343"/>
                  </a:lnTo>
                  <a:lnTo>
                    <a:pt x="415" y="1337"/>
                  </a:lnTo>
                  <a:lnTo>
                    <a:pt x="404" y="1323"/>
                  </a:lnTo>
                  <a:lnTo>
                    <a:pt x="394" y="1307"/>
                  </a:lnTo>
                  <a:lnTo>
                    <a:pt x="388" y="1287"/>
                  </a:lnTo>
                  <a:lnTo>
                    <a:pt x="386" y="1272"/>
                  </a:lnTo>
                  <a:lnTo>
                    <a:pt x="382" y="1256"/>
                  </a:lnTo>
                  <a:lnTo>
                    <a:pt x="378" y="1244"/>
                  </a:lnTo>
                  <a:lnTo>
                    <a:pt x="378" y="1240"/>
                  </a:lnTo>
                  <a:lnTo>
                    <a:pt x="372" y="1240"/>
                  </a:lnTo>
                  <a:lnTo>
                    <a:pt x="358" y="1240"/>
                  </a:lnTo>
                  <a:lnTo>
                    <a:pt x="341" y="1238"/>
                  </a:lnTo>
                  <a:lnTo>
                    <a:pt x="321" y="1236"/>
                  </a:lnTo>
                  <a:lnTo>
                    <a:pt x="303" y="1232"/>
                  </a:lnTo>
                  <a:lnTo>
                    <a:pt x="291" y="1224"/>
                  </a:lnTo>
                  <a:lnTo>
                    <a:pt x="282" y="1219"/>
                  </a:lnTo>
                  <a:lnTo>
                    <a:pt x="276" y="1213"/>
                  </a:lnTo>
                  <a:lnTo>
                    <a:pt x="270" y="1209"/>
                  </a:lnTo>
                  <a:lnTo>
                    <a:pt x="268" y="1201"/>
                  </a:lnTo>
                  <a:lnTo>
                    <a:pt x="268" y="1189"/>
                  </a:lnTo>
                  <a:lnTo>
                    <a:pt x="274" y="1171"/>
                  </a:lnTo>
                  <a:lnTo>
                    <a:pt x="280" y="1150"/>
                  </a:lnTo>
                  <a:lnTo>
                    <a:pt x="284" y="1134"/>
                  </a:lnTo>
                  <a:lnTo>
                    <a:pt x="285" y="1120"/>
                  </a:lnTo>
                  <a:lnTo>
                    <a:pt x="287" y="1110"/>
                  </a:lnTo>
                  <a:lnTo>
                    <a:pt x="291" y="1100"/>
                  </a:lnTo>
                  <a:lnTo>
                    <a:pt x="299" y="1087"/>
                  </a:lnTo>
                  <a:lnTo>
                    <a:pt x="309" y="1075"/>
                  </a:lnTo>
                  <a:lnTo>
                    <a:pt x="315" y="1065"/>
                  </a:lnTo>
                  <a:lnTo>
                    <a:pt x="311" y="1057"/>
                  </a:lnTo>
                  <a:lnTo>
                    <a:pt x="303" y="1053"/>
                  </a:lnTo>
                  <a:lnTo>
                    <a:pt x="289" y="1053"/>
                  </a:lnTo>
                  <a:lnTo>
                    <a:pt x="272" y="1053"/>
                  </a:lnTo>
                  <a:lnTo>
                    <a:pt x="254" y="1051"/>
                  </a:lnTo>
                  <a:lnTo>
                    <a:pt x="240" y="1047"/>
                  </a:lnTo>
                  <a:lnTo>
                    <a:pt x="230" y="1039"/>
                  </a:lnTo>
                  <a:lnTo>
                    <a:pt x="221" y="1020"/>
                  </a:lnTo>
                  <a:lnTo>
                    <a:pt x="217" y="1000"/>
                  </a:lnTo>
                  <a:lnTo>
                    <a:pt x="211" y="980"/>
                  </a:lnTo>
                  <a:lnTo>
                    <a:pt x="207" y="959"/>
                  </a:lnTo>
                  <a:lnTo>
                    <a:pt x="205" y="943"/>
                  </a:lnTo>
                  <a:lnTo>
                    <a:pt x="199" y="931"/>
                  </a:lnTo>
                  <a:lnTo>
                    <a:pt x="191" y="919"/>
                  </a:lnTo>
                  <a:lnTo>
                    <a:pt x="187" y="908"/>
                  </a:lnTo>
                  <a:lnTo>
                    <a:pt x="189" y="894"/>
                  </a:lnTo>
                  <a:lnTo>
                    <a:pt x="191" y="888"/>
                  </a:lnTo>
                  <a:lnTo>
                    <a:pt x="197" y="884"/>
                  </a:lnTo>
                  <a:lnTo>
                    <a:pt x="201" y="878"/>
                  </a:lnTo>
                  <a:lnTo>
                    <a:pt x="205" y="874"/>
                  </a:lnTo>
                  <a:lnTo>
                    <a:pt x="209" y="870"/>
                  </a:lnTo>
                  <a:lnTo>
                    <a:pt x="211" y="868"/>
                  </a:lnTo>
                  <a:lnTo>
                    <a:pt x="213" y="868"/>
                  </a:lnTo>
                  <a:lnTo>
                    <a:pt x="207" y="868"/>
                  </a:lnTo>
                  <a:lnTo>
                    <a:pt x="193" y="868"/>
                  </a:lnTo>
                  <a:lnTo>
                    <a:pt x="173" y="870"/>
                  </a:lnTo>
                  <a:lnTo>
                    <a:pt x="152" y="870"/>
                  </a:lnTo>
                  <a:lnTo>
                    <a:pt x="130" y="872"/>
                  </a:lnTo>
                  <a:lnTo>
                    <a:pt x="112" y="876"/>
                  </a:lnTo>
                  <a:lnTo>
                    <a:pt x="97" y="882"/>
                  </a:lnTo>
                  <a:lnTo>
                    <a:pt x="81" y="892"/>
                  </a:lnTo>
                  <a:lnTo>
                    <a:pt x="67" y="902"/>
                  </a:lnTo>
                  <a:lnTo>
                    <a:pt x="53" y="912"/>
                  </a:lnTo>
                  <a:lnTo>
                    <a:pt x="43" y="915"/>
                  </a:lnTo>
                  <a:lnTo>
                    <a:pt x="34" y="915"/>
                  </a:lnTo>
                  <a:lnTo>
                    <a:pt x="28" y="912"/>
                  </a:lnTo>
                  <a:lnTo>
                    <a:pt x="22" y="908"/>
                  </a:lnTo>
                  <a:lnTo>
                    <a:pt x="18" y="906"/>
                  </a:lnTo>
                  <a:lnTo>
                    <a:pt x="14" y="902"/>
                  </a:lnTo>
                  <a:lnTo>
                    <a:pt x="10" y="896"/>
                  </a:lnTo>
                  <a:lnTo>
                    <a:pt x="10" y="892"/>
                  </a:lnTo>
                  <a:lnTo>
                    <a:pt x="10" y="884"/>
                  </a:lnTo>
                  <a:lnTo>
                    <a:pt x="16" y="876"/>
                  </a:lnTo>
                  <a:lnTo>
                    <a:pt x="24" y="868"/>
                  </a:lnTo>
                  <a:lnTo>
                    <a:pt x="32" y="862"/>
                  </a:lnTo>
                  <a:lnTo>
                    <a:pt x="37" y="854"/>
                  </a:lnTo>
                  <a:lnTo>
                    <a:pt x="37" y="843"/>
                  </a:lnTo>
                  <a:lnTo>
                    <a:pt x="34" y="835"/>
                  </a:lnTo>
                  <a:lnTo>
                    <a:pt x="24" y="829"/>
                  </a:lnTo>
                  <a:lnTo>
                    <a:pt x="14" y="823"/>
                  </a:lnTo>
                  <a:lnTo>
                    <a:pt x="6" y="817"/>
                  </a:lnTo>
                  <a:lnTo>
                    <a:pt x="0" y="811"/>
                  </a:lnTo>
                  <a:lnTo>
                    <a:pt x="2" y="799"/>
                  </a:lnTo>
                  <a:lnTo>
                    <a:pt x="12" y="776"/>
                  </a:lnTo>
                  <a:lnTo>
                    <a:pt x="22" y="758"/>
                  </a:lnTo>
                  <a:lnTo>
                    <a:pt x="34" y="744"/>
                  </a:lnTo>
                  <a:lnTo>
                    <a:pt x="41" y="734"/>
                  </a:lnTo>
                  <a:lnTo>
                    <a:pt x="47" y="719"/>
                  </a:lnTo>
                  <a:lnTo>
                    <a:pt x="55" y="701"/>
                  </a:lnTo>
                  <a:lnTo>
                    <a:pt x="61" y="685"/>
                  </a:lnTo>
                  <a:lnTo>
                    <a:pt x="67" y="675"/>
                  </a:lnTo>
                  <a:lnTo>
                    <a:pt x="75" y="669"/>
                  </a:lnTo>
                  <a:lnTo>
                    <a:pt x="89" y="665"/>
                  </a:lnTo>
                  <a:lnTo>
                    <a:pt x="102" y="660"/>
                  </a:lnTo>
                  <a:lnTo>
                    <a:pt x="114" y="646"/>
                  </a:lnTo>
                  <a:lnTo>
                    <a:pt x="122" y="632"/>
                  </a:lnTo>
                  <a:lnTo>
                    <a:pt x="126" y="620"/>
                  </a:lnTo>
                  <a:lnTo>
                    <a:pt x="130" y="614"/>
                  </a:lnTo>
                  <a:lnTo>
                    <a:pt x="142" y="604"/>
                  </a:lnTo>
                  <a:lnTo>
                    <a:pt x="152" y="599"/>
                  </a:lnTo>
                  <a:lnTo>
                    <a:pt x="161" y="595"/>
                  </a:lnTo>
                  <a:lnTo>
                    <a:pt x="167" y="591"/>
                  </a:lnTo>
                  <a:lnTo>
                    <a:pt x="175" y="581"/>
                  </a:lnTo>
                  <a:lnTo>
                    <a:pt x="187" y="553"/>
                  </a:lnTo>
                  <a:lnTo>
                    <a:pt x="197" y="522"/>
                  </a:lnTo>
                  <a:lnTo>
                    <a:pt x="205" y="488"/>
                  </a:lnTo>
                  <a:lnTo>
                    <a:pt x="213" y="445"/>
                  </a:lnTo>
                  <a:lnTo>
                    <a:pt x="215" y="404"/>
                  </a:lnTo>
                  <a:lnTo>
                    <a:pt x="213" y="384"/>
                  </a:lnTo>
                  <a:lnTo>
                    <a:pt x="213" y="358"/>
                  </a:lnTo>
                  <a:lnTo>
                    <a:pt x="213" y="333"/>
                  </a:lnTo>
                  <a:lnTo>
                    <a:pt x="211" y="309"/>
                  </a:lnTo>
                  <a:lnTo>
                    <a:pt x="209" y="295"/>
                  </a:lnTo>
                  <a:lnTo>
                    <a:pt x="201" y="288"/>
                  </a:lnTo>
                  <a:lnTo>
                    <a:pt x="189" y="286"/>
                  </a:lnTo>
                  <a:lnTo>
                    <a:pt x="173" y="284"/>
                  </a:lnTo>
                  <a:lnTo>
                    <a:pt x="159" y="280"/>
                  </a:lnTo>
                  <a:lnTo>
                    <a:pt x="146" y="274"/>
                  </a:lnTo>
                  <a:lnTo>
                    <a:pt x="134" y="260"/>
                  </a:lnTo>
                  <a:lnTo>
                    <a:pt x="126" y="242"/>
                  </a:lnTo>
                  <a:lnTo>
                    <a:pt x="122" y="225"/>
                  </a:lnTo>
                  <a:lnTo>
                    <a:pt x="124" y="181"/>
                  </a:lnTo>
                  <a:lnTo>
                    <a:pt x="144" y="162"/>
                  </a:lnTo>
                  <a:lnTo>
                    <a:pt x="169" y="183"/>
                  </a:lnTo>
                  <a:lnTo>
                    <a:pt x="203" y="168"/>
                  </a:lnTo>
                  <a:lnTo>
                    <a:pt x="199" y="114"/>
                  </a:lnTo>
                  <a:lnTo>
                    <a:pt x="228" y="20"/>
                  </a:lnTo>
                  <a:lnTo>
                    <a:pt x="266" y="0"/>
                  </a:lnTo>
                  <a:lnTo>
                    <a:pt x="278" y="116"/>
                  </a:lnTo>
                  <a:lnTo>
                    <a:pt x="311" y="177"/>
                  </a:lnTo>
                  <a:lnTo>
                    <a:pt x="354" y="170"/>
                  </a:lnTo>
                  <a:lnTo>
                    <a:pt x="400" y="118"/>
                  </a:lnTo>
                  <a:lnTo>
                    <a:pt x="429" y="156"/>
                  </a:lnTo>
                  <a:lnTo>
                    <a:pt x="411" y="191"/>
                  </a:lnTo>
                  <a:lnTo>
                    <a:pt x="447" y="242"/>
                  </a:lnTo>
                  <a:lnTo>
                    <a:pt x="496" y="244"/>
                  </a:lnTo>
                  <a:lnTo>
                    <a:pt x="551" y="329"/>
                  </a:lnTo>
                  <a:lnTo>
                    <a:pt x="614" y="439"/>
                  </a:lnTo>
                  <a:lnTo>
                    <a:pt x="646" y="516"/>
                  </a:lnTo>
                  <a:lnTo>
                    <a:pt x="681" y="551"/>
                  </a:lnTo>
                  <a:lnTo>
                    <a:pt x="721" y="543"/>
                  </a:lnTo>
                  <a:lnTo>
                    <a:pt x="793" y="494"/>
                  </a:lnTo>
                  <a:lnTo>
                    <a:pt x="803" y="518"/>
                  </a:lnTo>
                  <a:lnTo>
                    <a:pt x="852" y="492"/>
                  </a:lnTo>
                  <a:lnTo>
                    <a:pt x="856" y="435"/>
                  </a:lnTo>
                  <a:lnTo>
                    <a:pt x="831" y="402"/>
                  </a:lnTo>
                  <a:lnTo>
                    <a:pt x="831" y="335"/>
                  </a:lnTo>
                  <a:lnTo>
                    <a:pt x="868" y="315"/>
                  </a:lnTo>
                  <a:lnTo>
                    <a:pt x="925" y="244"/>
                  </a:lnTo>
                  <a:lnTo>
                    <a:pt x="917" y="199"/>
                  </a:lnTo>
                  <a:lnTo>
                    <a:pt x="941" y="171"/>
                  </a:lnTo>
                  <a:lnTo>
                    <a:pt x="976" y="171"/>
                  </a:lnTo>
                  <a:lnTo>
                    <a:pt x="980" y="148"/>
                  </a:lnTo>
                  <a:lnTo>
                    <a:pt x="967" y="120"/>
                  </a:lnTo>
                  <a:lnTo>
                    <a:pt x="994" y="103"/>
                  </a:lnTo>
                  <a:lnTo>
                    <a:pt x="1043" y="108"/>
                  </a:lnTo>
                  <a:lnTo>
                    <a:pt x="1043" y="162"/>
                  </a:lnTo>
                  <a:lnTo>
                    <a:pt x="1065" y="232"/>
                  </a:lnTo>
                  <a:lnTo>
                    <a:pt x="1128" y="227"/>
                  </a:lnTo>
                  <a:lnTo>
                    <a:pt x="1154" y="189"/>
                  </a:lnTo>
                  <a:lnTo>
                    <a:pt x="1187" y="211"/>
                  </a:lnTo>
                  <a:lnTo>
                    <a:pt x="1193" y="252"/>
                  </a:lnTo>
                  <a:lnTo>
                    <a:pt x="1177" y="315"/>
                  </a:lnTo>
                  <a:lnTo>
                    <a:pt x="1126" y="329"/>
                  </a:lnTo>
                  <a:lnTo>
                    <a:pt x="1061" y="327"/>
                  </a:lnTo>
                  <a:lnTo>
                    <a:pt x="1047" y="311"/>
                  </a:lnTo>
                  <a:lnTo>
                    <a:pt x="1024" y="337"/>
                  </a:lnTo>
                  <a:lnTo>
                    <a:pt x="994" y="315"/>
                  </a:lnTo>
                  <a:lnTo>
                    <a:pt x="939" y="376"/>
                  </a:lnTo>
                  <a:lnTo>
                    <a:pt x="961" y="404"/>
                  </a:lnTo>
                  <a:lnTo>
                    <a:pt x="965" y="459"/>
                  </a:lnTo>
                  <a:lnTo>
                    <a:pt x="1006" y="471"/>
                  </a:lnTo>
                  <a:lnTo>
                    <a:pt x="1051" y="449"/>
                  </a:lnTo>
                  <a:lnTo>
                    <a:pt x="1069" y="445"/>
                  </a:lnTo>
                  <a:lnTo>
                    <a:pt x="1104" y="490"/>
                  </a:lnTo>
                  <a:lnTo>
                    <a:pt x="1075" y="561"/>
                  </a:lnTo>
                  <a:lnTo>
                    <a:pt x="1053" y="614"/>
                  </a:lnTo>
                  <a:lnTo>
                    <a:pt x="1075" y="658"/>
                  </a:lnTo>
                  <a:lnTo>
                    <a:pt x="1116" y="677"/>
                  </a:lnTo>
                  <a:lnTo>
                    <a:pt x="1118" y="732"/>
                  </a:lnTo>
                  <a:lnTo>
                    <a:pt x="1081" y="782"/>
                  </a:lnTo>
                  <a:lnTo>
                    <a:pt x="1112" y="837"/>
                  </a:lnTo>
                  <a:lnTo>
                    <a:pt x="1138" y="819"/>
                  </a:lnTo>
                  <a:lnTo>
                    <a:pt x="1187" y="823"/>
                  </a:lnTo>
                  <a:lnTo>
                    <a:pt x="1197" y="864"/>
                  </a:lnTo>
                  <a:lnTo>
                    <a:pt x="1228" y="884"/>
                  </a:lnTo>
                  <a:lnTo>
                    <a:pt x="1262" y="864"/>
                  </a:lnTo>
                  <a:lnTo>
                    <a:pt x="1293" y="888"/>
                  </a:lnTo>
                  <a:lnTo>
                    <a:pt x="1329" y="872"/>
                  </a:lnTo>
                  <a:lnTo>
                    <a:pt x="1352" y="900"/>
                  </a:lnTo>
                  <a:lnTo>
                    <a:pt x="1343" y="973"/>
                  </a:lnTo>
                  <a:lnTo>
                    <a:pt x="1291" y="986"/>
                  </a:lnTo>
                  <a:lnTo>
                    <a:pt x="1262" y="1026"/>
                  </a:lnTo>
                </a:path>
              </a:pathLst>
            </a:custGeom>
            <a:grpFill/>
            <a:ln w="6350">
              <a:solidFill>
                <a:schemeClr val="bg1">
                  <a:lumMod val="95000"/>
                </a:schemeClr>
              </a:solidFill>
              <a:prstDash val="solid"/>
              <a:round/>
            </a:ln>
          </p:spPr>
          <p:txBody>
            <a:bodyPr/>
            <a:lstStyle/>
            <a:p>
              <a:endParaRPr lang="zh-CN" altLang="en-US" sz="3200"/>
            </a:p>
          </p:txBody>
        </p:sp>
        <p:sp>
          <p:nvSpPr>
            <p:cNvPr id="278" name="Freeform 73"/>
            <p:cNvSpPr/>
            <p:nvPr/>
          </p:nvSpPr>
          <p:spPr bwMode="gray">
            <a:xfrm>
              <a:off x="2755" y="3269"/>
              <a:ext cx="596" cy="432"/>
            </a:xfrm>
            <a:custGeom>
              <a:avLst/>
              <a:gdLst>
                <a:gd name="T0" fmla="*/ 209 w 1191"/>
                <a:gd name="T1" fmla="*/ 213 h 864"/>
                <a:gd name="T2" fmla="*/ 202 w 1191"/>
                <a:gd name="T3" fmla="*/ 215 h 864"/>
                <a:gd name="T4" fmla="*/ 195 w 1191"/>
                <a:gd name="T5" fmla="*/ 214 h 864"/>
                <a:gd name="T6" fmla="*/ 186 w 1191"/>
                <a:gd name="T7" fmla="*/ 210 h 864"/>
                <a:gd name="T8" fmla="*/ 180 w 1191"/>
                <a:gd name="T9" fmla="*/ 210 h 864"/>
                <a:gd name="T10" fmla="*/ 174 w 1191"/>
                <a:gd name="T11" fmla="*/ 203 h 864"/>
                <a:gd name="T12" fmla="*/ 169 w 1191"/>
                <a:gd name="T13" fmla="*/ 200 h 864"/>
                <a:gd name="T14" fmla="*/ 163 w 1191"/>
                <a:gd name="T15" fmla="*/ 210 h 864"/>
                <a:gd name="T16" fmla="*/ 155 w 1191"/>
                <a:gd name="T17" fmla="*/ 214 h 864"/>
                <a:gd name="T18" fmla="*/ 146 w 1191"/>
                <a:gd name="T19" fmla="*/ 216 h 864"/>
                <a:gd name="T20" fmla="*/ 140 w 1191"/>
                <a:gd name="T21" fmla="*/ 211 h 864"/>
                <a:gd name="T22" fmla="*/ 133 w 1191"/>
                <a:gd name="T23" fmla="*/ 213 h 864"/>
                <a:gd name="T24" fmla="*/ 123 w 1191"/>
                <a:gd name="T25" fmla="*/ 213 h 864"/>
                <a:gd name="T26" fmla="*/ 112 w 1191"/>
                <a:gd name="T27" fmla="*/ 206 h 864"/>
                <a:gd name="T28" fmla="*/ 101 w 1191"/>
                <a:gd name="T29" fmla="*/ 198 h 864"/>
                <a:gd name="T30" fmla="*/ 93 w 1191"/>
                <a:gd name="T31" fmla="*/ 189 h 864"/>
                <a:gd name="T32" fmla="*/ 88 w 1191"/>
                <a:gd name="T33" fmla="*/ 176 h 864"/>
                <a:gd name="T34" fmla="*/ 91 w 1191"/>
                <a:gd name="T35" fmla="*/ 171 h 864"/>
                <a:gd name="T36" fmla="*/ 94 w 1191"/>
                <a:gd name="T37" fmla="*/ 170 h 864"/>
                <a:gd name="T38" fmla="*/ 96 w 1191"/>
                <a:gd name="T39" fmla="*/ 167 h 864"/>
                <a:gd name="T40" fmla="*/ 87 w 1191"/>
                <a:gd name="T41" fmla="*/ 160 h 864"/>
                <a:gd name="T42" fmla="*/ 79 w 1191"/>
                <a:gd name="T43" fmla="*/ 161 h 864"/>
                <a:gd name="T44" fmla="*/ 74 w 1191"/>
                <a:gd name="T45" fmla="*/ 163 h 864"/>
                <a:gd name="T46" fmla="*/ 66 w 1191"/>
                <a:gd name="T47" fmla="*/ 158 h 864"/>
                <a:gd name="T48" fmla="*/ 60 w 1191"/>
                <a:gd name="T49" fmla="*/ 161 h 864"/>
                <a:gd name="T50" fmla="*/ 52 w 1191"/>
                <a:gd name="T51" fmla="*/ 156 h 864"/>
                <a:gd name="T52" fmla="*/ 46 w 1191"/>
                <a:gd name="T53" fmla="*/ 152 h 864"/>
                <a:gd name="T54" fmla="*/ 66 w 1191"/>
                <a:gd name="T55" fmla="*/ 135 h 864"/>
                <a:gd name="T56" fmla="*/ 53 w 1191"/>
                <a:gd name="T57" fmla="*/ 114 h 864"/>
                <a:gd name="T58" fmla="*/ 29 w 1191"/>
                <a:gd name="T59" fmla="*/ 108 h 864"/>
                <a:gd name="T60" fmla="*/ 8 w 1191"/>
                <a:gd name="T61" fmla="*/ 101 h 864"/>
                <a:gd name="T62" fmla="*/ 26 w 1191"/>
                <a:gd name="T63" fmla="*/ 74 h 864"/>
                <a:gd name="T64" fmla="*/ 63 w 1191"/>
                <a:gd name="T65" fmla="*/ 84 h 864"/>
                <a:gd name="T66" fmla="*/ 77 w 1191"/>
                <a:gd name="T67" fmla="*/ 70 h 864"/>
                <a:gd name="T68" fmla="*/ 100 w 1191"/>
                <a:gd name="T69" fmla="*/ 52 h 864"/>
                <a:gd name="T70" fmla="*/ 124 w 1191"/>
                <a:gd name="T71" fmla="*/ 56 h 864"/>
                <a:gd name="T72" fmla="*/ 144 w 1191"/>
                <a:gd name="T73" fmla="*/ 48 h 864"/>
                <a:gd name="T74" fmla="*/ 165 w 1191"/>
                <a:gd name="T75" fmla="*/ 40 h 864"/>
                <a:gd name="T76" fmla="*/ 182 w 1191"/>
                <a:gd name="T77" fmla="*/ 27 h 864"/>
                <a:gd name="T78" fmla="*/ 200 w 1191"/>
                <a:gd name="T79" fmla="*/ 19 h 864"/>
                <a:gd name="T80" fmla="*/ 217 w 1191"/>
                <a:gd name="T81" fmla="*/ 9 h 864"/>
                <a:gd name="T82" fmla="*/ 244 w 1191"/>
                <a:gd name="T83" fmla="*/ 5 h 864"/>
                <a:gd name="T84" fmla="*/ 260 w 1191"/>
                <a:gd name="T85" fmla="*/ 18 h 864"/>
                <a:gd name="T86" fmla="*/ 252 w 1191"/>
                <a:gd name="T87" fmla="*/ 54 h 864"/>
                <a:gd name="T88" fmla="*/ 274 w 1191"/>
                <a:gd name="T89" fmla="*/ 71 h 864"/>
                <a:gd name="T90" fmla="*/ 298 w 1191"/>
                <a:gd name="T91" fmla="*/ 81 h 864"/>
                <a:gd name="T92" fmla="*/ 282 w 1191"/>
                <a:gd name="T93" fmla="*/ 108 h 864"/>
                <a:gd name="T94" fmla="*/ 260 w 1191"/>
                <a:gd name="T95" fmla="*/ 161 h 864"/>
                <a:gd name="T96" fmla="*/ 248 w 1191"/>
                <a:gd name="T97" fmla="*/ 182 h 864"/>
                <a:gd name="T98" fmla="*/ 225 w 1191"/>
                <a:gd name="T99" fmla="*/ 197 h 86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191"/>
                <a:gd name="T151" fmla="*/ 0 h 864"/>
                <a:gd name="T152" fmla="*/ 1191 w 1191"/>
                <a:gd name="T153" fmla="*/ 864 h 864"/>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191" h="864">
                  <a:moveTo>
                    <a:pt x="866" y="835"/>
                  </a:moveTo>
                  <a:lnTo>
                    <a:pt x="834" y="815"/>
                  </a:lnTo>
                  <a:lnTo>
                    <a:pt x="836" y="852"/>
                  </a:lnTo>
                  <a:lnTo>
                    <a:pt x="832" y="852"/>
                  </a:lnTo>
                  <a:lnTo>
                    <a:pt x="821" y="856"/>
                  </a:lnTo>
                  <a:lnTo>
                    <a:pt x="807" y="860"/>
                  </a:lnTo>
                  <a:lnTo>
                    <a:pt x="793" y="864"/>
                  </a:lnTo>
                  <a:lnTo>
                    <a:pt x="783" y="862"/>
                  </a:lnTo>
                  <a:lnTo>
                    <a:pt x="777" y="856"/>
                  </a:lnTo>
                  <a:lnTo>
                    <a:pt x="767" y="849"/>
                  </a:lnTo>
                  <a:lnTo>
                    <a:pt x="758" y="841"/>
                  </a:lnTo>
                  <a:lnTo>
                    <a:pt x="744" y="837"/>
                  </a:lnTo>
                  <a:lnTo>
                    <a:pt x="734" y="837"/>
                  </a:lnTo>
                  <a:lnTo>
                    <a:pt x="726" y="837"/>
                  </a:lnTo>
                  <a:lnTo>
                    <a:pt x="718" y="837"/>
                  </a:lnTo>
                  <a:lnTo>
                    <a:pt x="708" y="831"/>
                  </a:lnTo>
                  <a:lnTo>
                    <a:pt x="701" y="821"/>
                  </a:lnTo>
                  <a:lnTo>
                    <a:pt x="693" y="811"/>
                  </a:lnTo>
                  <a:lnTo>
                    <a:pt x="687" y="801"/>
                  </a:lnTo>
                  <a:lnTo>
                    <a:pt x="681" y="797"/>
                  </a:lnTo>
                  <a:lnTo>
                    <a:pt x="673" y="799"/>
                  </a:lnTo>
                  <a:lnTo>
                    <a:pt x="665" y="811"/>
                  </a:lnTo>
                  <a:lnTo>
                    <a:pt x="657" y="825"/>
                  </a:lnTo>
                  <a:lnTo>
                    <a:pt x="651" y="839"/>
                  </a:lnTo>
                  <a:lnTo>
                    <a:pt x="641" y="847"/>
                  </a:lnTo>
                  <a:lnTo>
                    <a:pt x="632" y="850"/>
                  </a:lnTo>
                  <a:lnTo>
                    <a:pt x="620" y="856"/>
                  </a:lnTo>
                  <a:lnTo>
                    <a:pt x="606" y="860"/>
                  </a:lnTo>
                  <a:lnTo>
                    <a:pt x="592" y="862"/>
                  </a:lnTo>
                  <a:lnTo>
                    <a:pt x="582" y="862"/>
                  </a:lnTo>
                  <a:lnTo>
                    <a:pt x="575" y="854"/>
                  </a:lnTo>
                  <a:lnTo>
                    <a:pt x="569" y="849"/>
                  </a:lnTo>
                  <a:lnTo>
                    <a:pt x="559" y="843"/>
                  </a:lnTo>
                  <a:lnTo>
                    <a:pt x="549" y="843"/>
                  </a:lnTo>
                  <a:lnTo>
                    <a:pt x="539" y="845"/>
                  </a:lnTo>
                  <a:lnTo>
                    <a:pt x="529" y="850"/>
                  </a:lnTo>
                  <a:lnTo>
                    <a:pt x="519" y="854"/>
                  </a:lnTo>
                  <a:lnTo>
                    <a:pt x="508" y="854"/>
                  </a:lnTo>
                  <a:lnTo>
                    <a:pt x="492" y="849"/>
                  </a:lnTo>
                  <a:lnTo>
                    <a:pt x="474" y="837"/>
                  </a:lnTo>
                  <a:lnTo>
                    <a:pt x="458" y="829"/>
                  </a:lnTo>
                  <a:lnTo>
                    <a:pt x="445" y="821"/>
                  </a:lnTo>
                  <a:lnTo>
                    <a:pt x="431" y="811"/>
                  </a:lnTo>
                  <a:lnTo>
                    <a:pt x="417" y="799"/>
                  </a:lnTo>
                  <a:lnTo>
                    <a:pt x="403" y="791"/>
                  </a:lnTo>
                  <a:lnTo>
                    <a:pt x="389" y="784"/>
                  </a:lnTo>
                  <a:lnTo>
                    <a:pt x="382" y="776"/>
                  </a:lnTo>
                  <a:lnTo>
                    <a:pt x="370" y="754"/>
                  </a:lnTo>
                  <a:lnTo>
                    <a:pt x="358" y="732"/>
                  </a:lnTo>
                  <a:lnTo>
                    <a:pt x="352" y="717"/>
                  </a:lnTo>
                  <a:lnTo>
                    <a:pt x="350" y="703"/>
                  </a:lnTo>
                  <a:lnTo>
                    <a:pt x="354" y="691"/>
                  </a:lnTo>
                  <a:lnTo>
                    <a:pt x="358" y="685"/>
                  </a:lnTo>
                  <a:lnTo>
                    <a:pt x="364" y="683"/>
                  </a:lnTo>
                  <a:lnTo>
                    <a:pt x="368" y="681"/>
                  </a:lnTo>
                  <a:lnTo>
                    <a:pt x="372" y="679"/>
                  </a:lnTo>
                  <a:lnTo>
                    <a:pt x="376" y="677"/>
                  </a:lnTo>
                  <a:lnTo>
                    <a:pt x="380" y="673"/>
                  </a:lnTo>
                  <a:lnTo>
                    <a:pt x="382" y="671"/>
                  </a:lnTo>
                  <a:lnTo>
                    <a:pt x="382" y="665"/>
                  </a:lnTo>
                  <a:lnTo>
                    <a:pt x="376" y="654"/>
                  </a:lnTo>
                  <a:lnTo>
                    <a:pt x="364" y="646"/>
                  </a:lnTo>
                  <a:lnTo>
                    <a:pt x="348" y="638"/>
                  </a:lnTo>
                  <a:lnTo>
                    <a:pt x="332" y="636"/>
                  </a:lnTo>
                  <a:lnTo>
                    <a:pt x="323" y="638"/>
                  </a:lnTo>
                  <a:lnTo>
                    <a:pt x="315" y="644"/>
                  </a:lnTo>
                  <a:lnTo>
                    <a:pt x="307" y="650"/>
                  </a:lnTo>
                  <a:lnTo>
                    <a:pt x="301" y="652"/>
                  </a:lnTo>
                  <a:lnTo>
                    <a:pt x="295" y="650"/>
                  </a:lnTo>
                  <a:lnTo>
                    <a:pt x="283" y="636"/>
                  </a:lnTo>
                  <a:lnTo>
                    <a:pt x="273" y="630"/>
                  </a:lnTo>
                  <a:lnTo>
                    <a:pt x="262" y="630"/>
                  </a:lnTo>
                  <a:lnTo>
                    <a:pt x="254" y="636"/>
                  </a:lnTo>
                  <a:lnTo>
                    <a:pt x="246" y="642"/>
                  </a:lnTo>
                  <a:lnTo>
                    <a:pt x="238" y="644"/>
                  </a:lnTo>
                  <a:lnTo>
                    <a:pt x="230" y="640"/>
                  </a:lnTo>
                  <a:lnTo>
                    <a:pt x="220" y="632"/>
                  </a:lnTo>
                  <a:lnTo>
                    <a:pt x="208" y="624"/>
                  </a:lnTo>
                  <a:lnTo>
                    <a:pt x="195" y="614"/>
                  </a:lnTo>
                  <a:lnTo>
                    <a:pt x="185" y="608"/>
                  </a:lnTo>
                  <a:lnTo>
                    <a:pt x="181" y="606"/>
                  </a:lnTo>
                  <a:lnTo>
                    <a:pt x="181" y="593"/>
                  </a:lnTo>
                  <a:lnTo>
                    <a:pt x="210" y="553"/>
                  </a:lnTo>
                  <a:lnTo>
                    <a:pt x="262" y="540"/>
                  </a:lnTo>
                  <a:lnTo>
                    <a:pt x="271" y="467"/>
                  </a:lnTo>
                  <a:lnTo>
                    <a:pt x="248" y="439"/>
                  </a:lnTo>
                  <a:lnTo>
                    <a:pt x="212" y="455"/>
                  </a:lnTo>
                  <a:lnTo>
                    <a:pt x="179" y="435"/>
                  </a:lnTo>
                  <a:lnTo>
                    <a:pt x="147" y="451"/>
                  </a:lnTo>
                  <a:lnTo>
                    <a:pt x="116" y="431"/>
                  </a:lnTo>
                  <a:lnTo>
                    <a:pt x="106" y="390"/>
                  </a:lnTo>
                  <a:lnTo>
                    <a:pt x="57" y="386"/>
                  </a:lnTo>
                  <a:lnTo>
                    <a:pt x="31" y="404"/>
                  </a:lnTo>
                  <a:lnTo>
                    <a:pt x="0" y="349"/>
                  </a:lnTo>
                  <a:lnTo>
                    <a:pt x="51" y="347"/>
                  </a:lnTo>
                  <a:lnTo>
                    <a:pt x="104" y="295"/>
                  </a:lnTo>
                  <a:lnTo>
                    <a:pt x="139" y="292"/>
                  </a:lnTo>
                  <a:lnTo>
                    <a:pt x="195" y="327"/>
                  </a:lnTo>
                  <a:lnTo>
                    <a:pt x="250" y="335"/>
                  </a:lnTo>
                  <a:lnTo>
                    <a:pt x="275" y="309"/>
                  </a:lnTo>
                  <a:lnTo>
                    <a:pt x="279" y="288"/>
                  </a:lnTo>
                  <a:lnTo>
                    <a:pt x="307" y="278"/>
                  </a:lnTo>
                  <a:lnTo>
                    <a:pt x="338" y="248"/>
                  </a:lnTo>
                  <a:lnTo>
                    <a:pt x="386" y="238"/>
                  </a:lnTo>
                  <a:lnTo>
                    <a:pt x="397" y="207"/>
                  </a:lnTo>
                  <a:lnTo>
                    <a:pt x="437" y="181"/>
                  </a:lnTo>
                  <a:lnTo>
                    <a:pt x="458" y="223"/>
                  </a:lnTo>
                  <a:lnTo>
                    <a:pt x="496" y="225"/>
                  </a:lnTo>
                  <a:lnTo>
                    <a:pt x="521" y="248"/>
                  </a:lnTo>
                  <a:lnTo>
                    <a:pt x="567" y="227"/>
                  </a:lnTo>
                  <a:lnTo>
                    <a:pt x="575" y="189"/>
                  </a:lnTo>
                  <a:lnTo>
                    <a:pt x="604" y="173"/>
                  </a:lnTo>
                  <a:lnTo>
                    <a:pt x="641" y="193"/>
                  </a:lnTo>
                  <a:lnTo>
                    <a:pt x="659" y="160"/>
                  </a:lnTo>
                  <a:lnTo>
                    <a:pt x="695" y="160"/>
                  </a:lnTo>
                  <a:lnTo>
                    <a:pt x="693" y="120"/>
                  </a:lnTo>
                  <a:lnTo>
                    <a:pt x="728" y="108"/>
                  </a:lnTo>
                  <a:lnTo>
                    <a:pt x="740" y="122"/>
                  </a:lnTo>
                  <a:lnTo>
                    <a:pt x="765" y="71"/>
                  </a:lnTo>
                  <a:lnTo>
                    <a:pt x="797" y="73"/>
                  </a:lnTo>
                  <a:lnTo>
                    <a:pt x="825" y="77"/>
                  </a:lnTo>
                  <a:lnTo>
                    <a:pt x="840" y="30"/>
                  </a:lnTo>
                  <a:lnTo>
                    <a:pt x="868" y="36"/>
                  </a:lnTo>
                  <a:lnTo>
                    <a:pt x="891" y="63"/>
                  </a:lnTo>
                  <a:lnTo>
                    <a:pt x="933" y="6"/>
                  </a:lnTo>
                  <a:lnTo>
                    <a:pt x="974" y="18"/>
                  </a:lnTo>
                  <a:lnTo>
                    <a:pt x="1006" y="0"/>
                  </a:lnTo>
                  <a:lnTo>
                    <a:pt x="1039" y="10"/>
                  </a:lnTo>
                  <a:lnTo>
                    <a:pt x="1039" y="69"/>
                  </a:lnTo>
                  <a:lnTo>
                    <a:pt x="1065" y="89"/>
                  </a:lnTo>
                  <a:lnTo>
                    <a:pt x="1059" y="154"/>
                  </a:lnTo>
                  <a:lnTo>
                    <a:pt x="1006" y="215"/>
                  </a:lnTo>
                  <a:lnTo>
                    <a:pt x="1080" y="209"/>
                  </a:lnTo>
                  <a:lnTo>
                    <a:pt x="1096" y="234"/>
                  </a:lnTo>
                  <a:lnTo>
                    <a:pt x="1096" y="284"/>
                  </a:lnTo>
                  <a:lnTo>
                    <a:pt x="1134" y="258"/>
                  </a:lnTo>
                  <a:lnTo>
                    <a:pt x="1169" y="258"/>
                  </a:lnTo>
                  <a:lnTo>
                    <a:pt x="1191" y="321"/>
                  </a:lnTo>
                  <a:lnTo>
                    <a:pt x="1163" y="351"/>
                  </a:lnTo>
                  <a:lnTo>
                    <a:pt x="1167" y="408"/>
                  </a:lnTo>
                  <a:lnTo>
                    <a:pt x="1128" y="431"/>
                  </a:lnTo>
                  <a:lnTo>
                    <a:pt x="1104" y="504"/>
                  </a:lnTo>
                  <a:lnTo>
                    <a:pt x="1110" y="579"/>
                  </a:lnTo>
                  <a:lnTo>
                    <a:pt x="1039" y="642"/>
                  </a:lnTo>
                  <a:lnTo>
                    <a:pt x="1013" y="654"/>
                  </a:lnTo>
                  <a:lnTo>
                    <a:pt x="1013" y="713"/>
                  </a:lnTo>
                  <a:lnTo>
                    <a:pt x="990" y="728"/>
                  </a:lnTo>
                  <a:lnTo>
                    <a:pt x="943" y="738"/>
                  </a:lnTo>
                  <a:lnTo>
                    <a:pt x="937" y="776"/>
                  </a:lnTo>
                  <a:lnTo>
                    <a:pt x="899" y="788"/>
                  </a:lnTo>
                  <a:lnTo>
                    <a:pt x="866" y="835"/>
                  </a:lnTo>
                  <a:close/>
                </a:path>
              </a:pathLst>
            </a:custGeom>
            <a:grpFill/>
            <a:ln w="0">
              <a:solidFill>
                <a:schemeClr val="bg1">
                  <a:lumMod val="95000"/>
                </a:schemeClr>
              </a:solidFill>
              <a:prstDash val="solid"/>
              <a:round/>
            </a:ln>
          </p:spPr>
          <p:txBody>
            <a:bodyPr/>
            <a:lstStyle/>
            <a:p>
              <a:endParaRPr lang="zh-CN" altLang="en-US" sz="3200"/>
            </a:p>
          </p:txBody>
        </p:sp>
        <p:sp>
          <p:nvSpPr>
            <p:cNvPr id="279" name="Freeform 74"/>
            <p:cNvSpPr/>
            <p:nvPr/>
          </p:nvSpPr>
          <p:spPr bwMode="gray">
            <a:xfrm>
              <a:off x="2755" y="3269"/>
              <a:ext cx="596" cy="432"/>
            </a:xfrm>
            <a:custGeom>
              <a:avLst/>
              <a:gdLst>
                <a:gd name="T0" fmla="*/ 209 w 1191"/>
                <a:gd name="T1" fmla="*/ 213 h 864"/>
                <a:gd name="T2" fmla="*/ 202 w 1191"/>
                <a:gd name="T3" fmla="*/ 215 h 864"/>
                <a:gd name="T4" fmla="*/ 195 w 1191"/>
                <a:gd name="T5" fmla="*/ 214 h 864"/>
                <a:gd name="T6" fmla="*/ 186 w 1191"/>
                <a:gd name="T7" fmla="*/ 210 h 864"/>
                <a:gd name="T8" fmla="*/ 180 w 1191"/>
                <a:gd name="T9" fmla="*/ 210 h 864"/>
                <a:gd name="T10" fmla="*/ 174 w 1191"/>
                <a:gd name="T11" fmla="*/ 203 h 864"/>
                <a:gd name="T12" fmla="*/ 169 w 1191"/>
                <a:gd name="T13" fmla="*/ 200 h 864"/>
                <a:gd name="T14" fmla="*/ 163 w 1191"/>
                <a:gd name="T15" fmla="*/ 210 h 864"/>
                <a:gd name="T16" fmla="*/ 155 w 1191"/>
                <a:gd name="T17" fmla="*/ 214 h 864"/>
                <a:gd name="T18" fmla="*/ 146 w 1191"/>
                <a:gd name="T19" fmla="*/ 216 h 864"/>
                <a:gd name="T20" fmla="*/ 140 w 1191"/>
                <a:gd name="T21" fmla="*/ 211 h 864"/>
                <a:gd name="T22" fmla="*/ 133 w 1191"/>
                <a:gd name="T23" fmla="*/ 213 h 864"/>
                <a:gd name="T24" fmla="*/ 123 w 1191"/>
                <a:gd name="T25" fmla="*/ 213 h 864"/>
                <a:gd name="T26" fmla="*/ 112 w 1191"/>
                <a:gd name="T27" fmla="*/ 206 h 864"/>
                <a:gd name="T28" fmla="*/ 101 w 1191"/>
                <a:gd name="T29" fmla="*/ 198 h 864"/>
                <a:gd name="T30" fmla="*/ 93 w 1191"/>
                <a:gd name="T31" fmla="*/ 189 h 864"/>
                <a:gd name="T32" fmla="*/ 88 w 1191"/>
                <a:gd name="T33" fmla="*/ 176 h 864"/>
                <a:gd name="T34" fmla="*/ 91 w 1191"/>
                <a:gd name="T35" fmla="*/ 171 h 864"/>
                <a:gd name="T36" fmla="*/ 94 w 1191"/>
                <a:gd name="T37" fmla="*/ 170 h 864"/>
                <a:gd name="T38" fmla="*/ 96 w 1191"/>
                <a:gd name="T39" fmla="*/ 167 h 864"/>
                <a:gd name="T40" fmla="*/ 87 w 1191"/>
                <a:gd name="T41" fmla="*/ 160 h 864"/>
                <a:gd name="T42" fmla="*/ 79 w 1191"/>
                <a:gd name="T43" fmla="*/ 161 h 864"/>
                <a:gd name="T44" fmla="*/ 74 w 1191"/>
                <a:gd name="T45" fmla="*/ 163 h 864"/>
                <a:gd name="T46" fmla="*/ 66 w 1191"/>
                <a:gd name="T47" fmla="*/ 158 h 864"/>
                <a:gd name="T48" fmla="*/ 60 w 1191"/>
                <a:gd name="T49" fmla="*/ 161 h 864"/>
                <a:gd name="T50" fmla="*/ 52 w 1191"/>
                <a:gd name="T51" fmla="*/ 156 h 864"/>
                <a:gd name="T52" fmla="*/ 46 w 1191"/>
                <a:gd name="T53" fmla="*/ 152 h 864"/>
                <a:gd name="T54" fmla="*/ 66 w 1191"/>
                <a:gd name="T55" fmla="*/ 135 h 864"/>
                <a:gd name="T56" fmla="*/ 53 w 1191"/>
                <a:gd name="T57" fmla="*/ 114 h 864"/>
                <a:gd name="T58" fmla="*/ 29 w 1191"/>
                <a:gd name="T59" fmla="*/ 108 h 864"/>
                <a:gd name="T60" fmla="*/ 8 w 1191"/>
                <a:gd name="T61" fmla="*/ 101 h 864"/>
                <a:gd name="T62" fmla="*/ 26 w 1191"/>
                <a:gd name="T63" fmla="*/ 74 h 864"/>
                <a:gd name="T64" fmla="*/ 63 w 1191"/>
                <a:gd name="T65" fmla="*/ 84 h 864"/>
                <a:gd name="T66" fmla="*/ 77 w 1191"/>
                <a:gd name="T67" fmla="*/ 70 h 864"/>
                <a:gd name="T68" fmla="*/ 100 w 1191"/>
                <a:gd name="T69" fmla="*/ 52 h 864"/>
                <a:gd name="T70" fmla="*/ 124 w 1191"/>
                <a:gd name="T71" fmla="*/ 56 h 864"/>
                <a:gd name="T72" fmla="*/ 144 w 1191"/>
                <a:gd name="T73" fmla="*/ 48 h 864"/>
                <a:gd name="T74" fmla="*/ 165 w 1191"/>
                <a:gd name="T75" fmla="*/ 40 h 864"/>
                <a:gd name="T76" fmla="*/ 182 w 1191"/>
                <a:gd name="T77" fmla="*/ 27 h 864"/>
                <a:gd name="T78" fmla="*/ 200 w 1191"/>
                <a:gd name="T79" fmla="*/ 19 h 864"/>
                <a:gd name="T80" fmla="*/ 217 w 1191"/>
                <a:gd name="T81" fmla="*/ 9 h 864"/>
                <a:gd name="T82" fmla="*/ 244 w 1191"/>
                <a:gd name="T83" fmla="*/ 5 h 864"/>
                <a:gd name="T84" fmla="*/ 260 w 1191"/>
                <a:gd name="T85" fmla="*/ 18 h 864"/>
                <a:gd name="T86" fmla="*/ 252 w 1191"/>
                <a:gd name="T87" fmla="*/ 54 h 864"/>
                <a:gd name="T88" fmla="*/ 274 w 1191"/>
                <a:gd name="T89" fmla="*/ 71 h 864"/>
                <a:gd name="T90" fmla="*/ 298 w 1191"/>
                <a:gd name="T91" fmla="*/ 81 h 864"/>
                <a:gd name="T92" fmla="*/ 282 w 1191"/>
                <a:gd name="T93" fmla="*/ 108 h 864"/>
                <a:gd name="T94" fmla="*/ 260 w 1191"/>
                <a:gd name="T95" fmla="*/ 161 h 864"/>
                <a:gd name="T96" fmla="*/ 248 w 1191"/>
                <a:gd name="T97" fmla="*/ 182 h 864"/>
                <a:gd name="T98" fmla="*/ 225 w 1191"/>
                <a:gd name="T99" fmla="*/ 197 h 86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191"/>
                <a:gd name="T151" fmla="*/ 0 h 864"/>
                <a:gd name="T152" fmla="*/ 1191 w 1191"/>
                <a:gd name="T153" fmla="*/ 864 h 864"/>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191" h="864">
                  <a:moveTo>
                    <a:pt x="866" y="835"/>
                  </a:moveTo>
                  <a:lnTo>
                    <a:pt x="834" y="815"/>
                  </a:lnTo>
                  <a:lnTo>
                    <a:pt x="836" y="852"/>
                  </a:lnTo>
                  <a:lnTo>
                    <a:pt x="832" y="852"/>
                  </a:lnTo>
                  <a:lnTo>
                    <a:pt x="821" y="856"/>
                  </a:lnTo>
                  <a:lnTo>
                    <a:pt x="807" y="860"/>
                  </a:lnTo>
                  <a:lnTo>
                    <a:pt x="793" y="864"/>
                  </a:lnTo>
                  <a:lnTo>
                    <a:pt x="783" y="862"/>
                  </a:lnTo>
                  <a:lnTo>
                    <a:pt x="777" y="856"/>
                  </a:lnTo>
                  <a:lnTo>
                    <a:pt x="767" y="849"/>
                  </a:lnTo>
                  <a:lnTo>
                    <a:pt x="758" y="841"/>
                  </a:lnTo>
                  <a:lnTo>
                    <a:pt x="744" y="837"/>
                  </a:lnTo>
                  <a:lnTo>
                    <a:pt x="734" y="837"/>
                  </a:lnTo>
                  <a:lnTo>
                    <a:pt x="726" y="837"/>
                  </a:lnTo>
                  <a:lnTo>
                    <a:pt x="718" y="837"/>
                  </a:lnTo>
                  <a:lnTo>
                    <a:pt x="708" y="831"/>
                  </a:lnTo>
                  <a:lnTo>
                    <a:pt x="701" y="821"/>
                  </a:lnTo>
                  <a:lnTo>
                    <a:pt x="693" y="811"/>
                  </a:lnTo>
                  <a:lnTo>
                    <a:pt x="687" y="801"/>
                  </a:lnTo>
                  <a:lnTo>
                    <a:pt x="681" y="797"/>
                  </a:lnTo>
                  <a:lnTo>
                    <a:pt x="673" y="799"/>
                  </a:lnTo>
                  <a:lnTo>
                    <a:pt x="665" y="811"/>
                  </a:lnTo>
                  <a:lnTo>
                    <a:pt x="657" y="825"/>
                  </a:lnTo>
                  <a:lnTo>
                    <a:pt x="651" y="839"/>
                  </a:lnTo>
                  <a:lnTo>
                    <a:pt x="641" y="847"/>
                  </a:lnTo>
                  <a:lnTo>
                    <a:pt x="632" y="850"/>
                  </a:lnTo>
                  <a:lnTo>
                    <a:pt x="620" y="856"/>
                  </a:lnTo>
                  <a:lnTo>
                    <a:pt x="606" y="860"/>
                  </a:lnTo>
                  <a:lnTo>
                    <a:pt x="592" y="862"/>
                  </a:lnTo>
                  <a:lnTo>
                    <a:pt x="582" y="862"/>
                  </a:lnTo>
                  <a:lnTo>
                    <a:pt x="575" y="854"/>
                  </a:lnTo>
                  <a:lnTo>
                    <a:pt x="569" y="849"/>
                  </a:lnTo>
                  <a:lnTo>
                    <a:pt x="559" y="843"/>
                  </a:lnTo>
                  <a:lnTo>
                    <a:pt x="549" y="843"/>
                  </a:lnTo>
                  <a:lnTo>
                    <a:pt x="539" y="845"/>
                  </a:lnTo>
                  <a:lnTo>
                    <a:pt x="529" y="850"/>
                  </a:lnTo>
                  <a:lnTo>
                    <a:pt x="519" y="854"/>
                  </a:lnTo>
                  <a:lnTo>
                    <a:pt x="508" y="854"/>
                  </a:lnTo>
                  <a:lnTo>
                    <a:pt x="492" y="849"/>
                  </a:lnTo>
                  <a:lnTo>
                    <a:pt x="474" y="837"/>
                  </a:lnTo>
                  <a:lnTo>
                    <a:pt x="458" y="829"/>
                  </a:lnTo>
                  <a:lnTo>
                    <a:pt x="445" y="821"/>
                  </a:lnTo>
                  <a:lnTo>
                    <a:pt x="431" y="811"/>
                  </a:lnTo>
                  <a:lnTo>
                    <a:pt x="417" y="799"/>
                  </a:lnTo>
                  <a:lnTo>
                    <a:pt x="403" y="791"/>
                  </a:lnTo>
                  <a:lnTo>
                    <a:pt x="389" y="784"/>
                  </a:lnTo>
                  <a:lnTo>
                    <a:pt x="382" y="776"/>
                  </a:lnTo>
                  <a:lnTo>
                    <a:pt x="370" y="754"/>
                  </a:lnTo>
                  <a:lnTo>
                    <a:pt x="358" y="732"/>
                  </a:lnTo>
                  <a:lnTo>
                    <a:pt x="352" y="717"/>
                  </a:lnTo>
                  <a:lnTo>
                    <a:pt x="350" y="703"/>
                  </a:lnTo>
                  <a:lnTo>
                    <a:pt x="354" y="691"/>
                  </a:lnTo>
                  <a:lnTo>
                    <a:pt x="358" y="685"/>
                  </a:lnTo>
                  <a:lnTo>
                    <a:pt x="364" y="683"/>
                  </a:lnTo>
                  <a:lnTo>
                    <a:pt x="368" y="681"/>
                  </a:lnTo>
                  <a:lnTo>
                    <a:pt x="372" y="679"/>
                  </a:lnTo>
                  <a:lnTo>
                    <a:pt x="376" y="677"/>
                  </a:lnTo>
                  <a:lnTo>
                    <a:pt x="380" y="673"/>
                  </a:lnTo>
                  <a:lnTo>
                    <a:pt x="382" y="671"/>
                  </a:lnTo>
                  <a:lnTo>
                    <a:pt x="382" y="665"/>
                  </a:lnTo>
                  <a:lnTo>
                    <a:pt x="376" y="654"/>
                  </a:lnTo>
                  <a:lnTo>
                    <a:pt x="364" y="646"/>
                  </a:lnTo>
                  <a:lnTo>
                    <a:pt x="348" y="638"/>
                  </a:lnTo>
                  <a:lnTo>
                    <a:pt x="332" y="636"/>
                  </a:lnTo>
                  <a:lnTo>
                    <a:pt x="323" y="638"/>
                  </a:lnTo>
                  <a:lnTo>
                    <a:pt x="315" y="644"/>
                  </a:lnTo>
                  <a:lnTo>
                    <a:pt x="307" y="650"/>
                  </a:lnTo>
                  <a:lnTo>
                    <a:pt x="301" y="652"/>
                  </a:lnTo>
                  <a:lnTo>
                    <a:pt x="295" y="650"/>
                  </a:lnTo>
                  <a:lnTo>
                    <a:pt x="283" y="636"/>
                  </a:lnTo>
                  <a:lnTo>
                    <a:pt x="273" y="630"/>
                  </a:lnTo>
                  <a:lnTo>
                    <a:pt x="262" y="630"/>
                  </a:lnTo>
                  <a:lnTo>
                    <a:pt x="254" y="636"/>
                  </a:lnTo>
                  <a:lnTo>
                    <a:pt x="246" y="642"/>
                  </a:lnTo>
                  <a:lnTo>
                    <a:pt x="238" y="644"/>
                  </a:lnTo>
                  <a:lnTo>
                    <a:pt x="230" y="640"/>
                  </a:lnTo>
                  <a:lnTo>
                    <a:pt x="220" y="632"/>
                  </a:lnTo>
                  <a:lnTo>
                    <a:pt x="208" y="624"/>
                  </a:lnTo>
                  <a:lnTo>
                    <a:pt x="195" y="614"/>
                  </a:lnTo>
                  <a:lnTo>
                    <a:pt x="185" y="608"/>
                  </a:lnTo>
                  <a:lnTo>
                    <a:pt x="181" y="606"/>
                  </a:lnTo>
                  <a:lnTo>
                    <a:pt x="181" y="593"/>
                  </a:lnTo>
                  <a:lnTo>
                    <a:pt x="210" y="553"/>
                  </a:lnTo>
                  <a:lnTo>
                    <a:pt x="262" y="540"/>
                  </a:lnTo>
                  <a:lnTo>
                    <a:pt x="271" y="467"/>
                  </a:lnTo>
                  <a:lnTo>
                    <a:pt x="248" y="439"/>
                  </a:lnTo>
                  <a:lnTo>
                    <a:pt x="212" y="455"/>
                  </a:lnTo>
                  <a:lnTo>
                    <a:pt x="179" y="435"/>
                  </a:lnTo>
                  <a:lnTo>
                    <a:pt x="147" y="451"/>
                  </a:lnTo>
                  <a:lnTo>
                    <a:pt x="116" y="431"/>
                  </a:lnTo>
                  <a:lnTo>
                    <a:pt x="106" y="390"/>
                  </a:lnTo>
                  <a:lnTo>
                    <a:pt x="57" y="386"/>
                  </a:lnTo>
                  <a:lnTo>
                    <a:pt x="31" y="404"/>
                  </a:lnTo>
                  <a:lnTo>
                    <a:pt x="0" y="349"/>
                  </a:lnTo>
                  <a:lnTo>
                    <a:pt x="51" y="347"/>
                  </a:lnTo>
                  <a:lnTo>
                    <a:pt x="104" y="295"/>
                  </a:lnTo>
                  <a:lnTo>
                    <a:pt x="139" y="292"/>
                  </a:lnTo>
                  <a:lnTo>
                    <a:pt x="195" y="327"/>
                  </a:lnTo>
                  <a:lnTo>
                    <a:pt x="250" y="335"/>
                  </a:lnTo>
                  <a:lnTo>
                    <a:pt x="275" y="309"/>
                  </a:lnTo>
                  <a:lnTo>
                    <a:pt x="279" y="288"/>
                  </a:lnTo>
                  <a:lnTo>
                    <a:pt x="307" y="278"/>
                  </a:lnTo>
                  <a:lnTo>
                    <a:pt x="338" y="248"/>
                  </a:lnTo>
                  <a:lnTo>
                    <a:pt x="386" y="238"/>
                  </a:lnTo>
                  <a:lnTo>
                    <a:pt x="397" y="207"/>
                  </a:lnTo>
                  <a:lnTo>
                    <a:pt x="437" y="181"/>
                  </a:lnTo>
                  <a:lnTo>
                    <a:pt x="458" y="223"/>
                  </a:lnTo>
                  <a:lnTo>
                    <a:pt x="496" y="225"/>
                  </a:lnTo>
                  <a:lnTo>
                    <a:pt x="521" y="248"/>
                  </a:lnTo>
                  <a:lnTo>
                    <a:pt x="567" y="227"/>
                  </a:lnTo>
                  <a:lnTo>
                    <a:pt x="575" y="189"/>
                  </a:lnTo>
                  <a:lnTo>
                    <a:pt x="604" y="173"/>
                  </a:lnTo>
                  <a:lnTo>
                    <a:pt x="641" y="193"/>
                  </a:lnTo>
                  <a:lnTo>
                    <a:pt x="659" y="160"/>
                  </a:lnTo>
                  <a:lnTo>
                    <a:pt x="695" y="160"/>
                  </a:lnTo>
                  <a:lnTo>
                    <a:pt x="693" y="120"/>
                  </a:lnTo>
                  <a:lnTo>
                    <a:pt x="728" y="108"/>
                  </a:lnTo>
                  <a:lnTo>
                    <a:pt x="740" y="122"/>
                  </a:lnTo>
                  <a:lnTo>
                    <a:pt x="765" y="71"/>
                  </a:lnTo>
                  <a:lnTo>
                    <a:pt x="797" y="73"/>
                  </a:lnTo>
                  <a:lnTo>
                    <a:pt x="825" y="77"/>
                  </a:lnTo>
                  <a:lnTo>
                    <a:pt x="840" y="30"/>
                  </a:lnTo>
                  <a:lnTo>
                    <a:pt x="868" y="36"/>
                  </a:lnTo>
                  <a:lnTo>
                    <a:pt x="891" y="63"/>
                  </a:lnTo>
                  <a:lnTo>
                    <a:pt x="933" y="6"/>
                  </a:lnTo>
                  <a:lnTo>
                    <a:pt x="974" y="18"/>
                  </a:lnTo>
                  <a:lnTo>
                    <a:pt x="1006" y="0"/>
                  </a:lnTo>
                  <a:lnTo>
                    <a:pt x="1039" y="10"/>
                  </a:lnTo>
                  <a:lnTo>
                    <a:pt x="1039" y="69"/>
                  </a:lnTo>
                  <a:lnTo>
                    <a:pt x="1065" y="89"/>
                  </a:lnTo>
                  <a:lnTo>
                    <a:pt x="1059" y="154"/>
                  </a:lnTo>
                  <a:lnTo>
                    <a:pt x="1006" y="215"/>
                  </a:lnTo>
                  <a:lnTo>
                    <a:pt x="1080" y="209"/>
                  </a:lnTo>
                  <a:lnTo>
                    <a:pt x="1096" y="234"/>
                  </a:lnTo>
                  <a:lnTo>
                    <a:pt x="1096" y="284"/>
                  </a:lnTo>
                  <a:lnTo>
                    <a:pt x="1134" y="258"/>
                  </a:lnTo>
                  <a:lnTo>
                    <a:pt x="1169" y="258"/>
                  </a:lnTo>
                  <a:lnTo>
                    <a:pt x="1191" y="321"/>
                  </a:lnTo>
                  <a:lnTo>
                    <a:pt x="1163" y="351"/>
                  </a:lnTo>
                  <a:lnTo>
                    <a:pt x="1167" y="408"/>
                  </a:lnTo>
                  <a:lnTo>
                    <a:pt x="1128" y="431"/>
                  </a:lnTo>
                  <a:lnTo>
                    <a:pt x="1104" y="504"/>
                  </a:lnTo>
                  <a:lnTo>
                    <a:pt x="1110" y="579"/>
                  </a:lnTo>
                  <a:lnTo>
                    <a:pt x="1039" y="642"/>
                  </a:lnTo>
                  <a:lnTo>
                    <a:pt x="1013" y="654"/>
                  </a:lnTo>
                  <a:lnTo>
                    <a:pt x="1013" y="713"/>
                  </a:lnTo>
                  <a:lnTo>
                    <a:pt x="990" y="728"/>
                  </a:lnTo>
                  <a:lnTo>
                    <a:pt x="943" y="738"/>
                  </a:lnTo>
                  <a:lnTo>
                    <a:pt x="937" y="776"/>
                  </a:lnTo>
                  <a:lnTo>
                    <a:pt x="899" y="788"/>
                  </a:lnTo>
                  <a:lnTo>
                    <a:pt x="866" y="835"/>
                  </a:lnTo>
                </a:path>
              </a:pathLst>
            </a:custGeom>
            <a:grpFill/>
            <a:ln w="6350">
              <a:solidFill>
                <a:schemeClr val="bg1">
                  <a:lumMod val="95000"/>
                </a:schemeClr>
              </a:solidFill>
              <a:prstDash val="solid"/>
              <a:round/>
            </a:ln>
          </p:spPr>
          <p:txBody>
            <a:bodyPr/>
            <a:lstStyle/>
            <a:p>
              <a:endParaRPr lang="zh-CN" altLang="en-US" sz="3200"/>
            </a:p>
          </p:txBody>
        </p:sp>
        <p:sp>
          <p:nvSpPr>
            <p:cNvPr id="280" name="Freeform 75"/>
            <p:cNvSpPr/>
            <p:nvPr/>
          </p:nvSpPr>
          <p:spPr bwMode="gray">
            <a:xfrm>
              <a:off x="3116" y="3813"/>
              <a:ext cx="195" cy="172"/>
            </a:xfrm>
            <a:custGeom>
              <a:avLst/>
              <a:gdLst>
                <a:gd name="T0" fmla="*/ 20 w 392"/>
                <a:gd name="T1" fmla="*/ 19 h 344"/>
                <a:gd name="T2" fmla="*/ 17 w 392"/>
                <a:gd name="T3" fmla="*/ 21 h 344"/>
                <a:gd name="T4" fmla="*/ 11 w 392"/>
                <a:gd name="T5" fmla="*/ 27 h 344"/>
                <a:gd name="T6" fmla="*/ 5 w 392"/>
                <a:gd name="T7" fmla="*/ 35 h 344"/>
                <a:gd name="T8" fmla="*/ 1 w 392"/>
                <a:gd name="T9" fmla="*/ 40 h 344"/>
                <a:gd name="T10" fmla="*/ 0 w 392"/>
                <a:gd name="T11" fmla="*/ 50 h 344"/>
                <a:gd name="T12" fmla="*/ 1 w 392"/>
                <a:gd name="T13" fmla="*/ 63 h 344"/>
                <a:gd name="T14" fmla="*/ 5 w 392"/>
                <a:gd name="T15" fmla="*/ 72 h 344"/>
                <a:gd name="T16" fmla="*/ 12 w 392"/>
                <a:gd name="T17" fmla="*/ 78 h 344"/>
                <a:gd name="T18" fmla="*/ 22 w 392"/>
                <a:gd name="T19" fmla="*/ 80 h 344"/>
                <a:gd name="T20" fmla="*/ 28 w 392"/>
                <a:gd name="T21" fmla="*/ 80 h 344"/>
                <a:gd name="T22" fmla="*/ 33 w 392"/>
                <a:gd name="T23" fmla="*/ 81 h 344"/>
                <a:gd name="T24" fmla="*/ 41 w 392"/>
                <a:gd name="T25" fmla="*/ 86 h 344"/>
                <a:gd name="T26" fmla="*/ 46 w 392"/>
                <a:gd name="T27" fmla="*/ 85 h 344"/>
                <a:gd name="T28" fmla="*/ 49 w 392"/>
                <a:gd name="T29" fmla="*/ 80 h 344"/>
                <a:gd name="T30" fmla="*/ 53 w 392"/>
                <a:gd name="T31" fmla="*/ 74 h 344"/>
                <a:gd name="T32" fmla="*/ 59 w 392"/>
                <a:gd name="T33" fmla="*/ 73 h 344"/>
                <a:gd name="T34" fmla="*/ 64 w 392"/>
                <a:gd name="T35" fmla="*/ 69 h 344"/>
                <a:gd name="T36" fmla="*/ 69 w 392"/>
                <a:gd name="T37" fmla="*/ 63 h 344"/>
                <a:gd name="T38" fmla="*/ 76 w 392"/>
                <a:gd name="T39" fmla="*/ 59 h 344"/>
                <a:gd name="T40" fmla="*/ 79 w 392"/>
                <a:gd name="T41" fmla="*/ 52 h 344"/>
                <a:gd name="T42" fmla="*/ 80 w 392"/>
                <a:gd name="T43" fmla="*/ 43 h 344"/>
                <a:gd name="T44" fmla="*/ 85 w 392"/>
                <a:gd name="T45" fmla="*/ 28 h 344"/>
                <a:gd name="T46" fmla="*/ 90 w 392"/>
                <a:gd name="T47" fmla="*/ 21 h 344"/>
                <a:gd name="T48" fmla="*/ 94 w 392"/>
                <a:gd name="T49" fmla="*/ 19 h 344"/>
                <a:gd name="T50" fmla="*/ 97 w 392"/>
                <a:gd name="T51" fmla="*/ 15 h 344"/>
                <a:gd name="T52" fmla="*/ 97 w 392"/>
                <a:gd name="T53" fmla="*/ 9 h 344"/>
                <a:gd name="T54" fmla="*/ 95 w 392"/>
                <a:gd name="T55" fmla="*/ 3 h 344"/>
                <a:gd name="T56" fmla="*/ 88 w 392"/>
                <a:gd name="T57" fmla="*/ 1 h 344"/>
                <a:gd name="T58" fmla="*/ 75 w 392"/>
                <a:gd name="T59" fmla="*/ 1 h 344"/>
                <a:gd name="T60" fmla="*/ 64 w 392"/>
                <a:gd name="T61" fmla="*/ 3 h 344"/>
                <a:gd name="T62" fmla="*/ 55 w 392"/>
                <a:gd name="T63" fmla="*/ 5 h 344"/>
                <a:gd name="T64" fmla="*/ 45 w 392"/>
                <a:gd name="T65" fmla="*/ 7 h 344"/>
                <a:gd name="T66" fmla="*/ 38 w 392"/>
                <a:gd name="T67" fmla="*/ 8 h 344"/>
                <a:gd name="T68" fmla="*/ 33 w 392"/>
                <a:gd name="T69" fmla="*/ 11 h 344"/>
                <a:gd name="T70" fmla="*/ 28 w 392"/>
                <a:gd name="T71" fmla="*/ 12 h 344"/>
                <a:gd name="T72" fmla="*/ 23 w 392"/>
                <a:gd name="T73" fmla="*/ 12 h 344"/>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392"/>
                <a:gd name="T112" fmla="*/ 0 h 344"/>
                <a:gd name="T113" fmla="*/ 392 w 392"/>
                <a:gd name="T114" fmla="*/ 344 h 344"/>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392" h="344">
                  <a:moveTo>
                    <a:pt x="87" y="51"/>
                  </a:moveTo>
                  <a:lnTo>
                    <a:pt x="83" y="74"/>
                  </a:lnTo>
                  <a:lnTo>
                    <a:pt x="79" y="76"/>
                  </a:lnTo>
                  <a:lnTo>
                    <a:pt x="71" y="84"/>
                  </a:lnTo>
                  <a:lnTo>
                    <a:pt x="59" y="96"/>
                  </a:lnTo>
                  <a:lnTo>
                    <a:pt x="45" y="108"/>
                  </a:lnTo>
                  <a:lnTo>
                    <a:pt x="32" y="124"/>
                  </a:lnTo>
                  <a:lnTo>
                    <a:pt x="20" y="137"/>
                  </a:lnTo>
                  <a:lnTo>
                    <a:pt x="10" y="149"/>
                  </a:lnTo>
                  <a:lnTo>
                    <a:pt x="4" y="159"/>
                  </a:lnTo>
                  <a:lnTo>
                    <a:pt x="0" y="175"/>
                  </a:lnTo>
                  <a:lnTo>
                    <a:pt x="0" y="200"/>
                  </a:lnTo>
                  <a:lnTo>
                    <a:pt x="2" y="228"/>
                  </a:lnTo>
                  <a:lnTo>
                    <a:pt x="6" y="254"/>
                  </a:lnTo>
                  <a:lnTo>
                    <a:pt x="12" y="271"/>
                  </a:lnTo>
                  <a:lnTo>
                    <a:pt x="22" y="287"/>
                  </a:lnTo>
                  <a:lnTo>
                    <a:pt x="36" y="299"/>
                  </a:lnTo>
                  <a:lnTo>
                    <a:pt x="51" y="309"/>
                  </a:lnTo>
                  <a:lnTo>
                    <a:pt x="73" y="317"/>
                  </a:lnTo>
                  <a:lnTo>
                    <a:pt x="91" y="318"/>
                  </a:lnTo>
                  <a:lnTo>
                    <a:pt x="103" y="318"/>
                  </a:lnTo>
                  <a:lnTo>
                    <a:pt x="112" y="318"/>
                  </a:lnTo>
                  <a:lnTo>
                    <a:pt x="122" y="318"/>
                  </a:lnTo>
                  <a:lnTo>
                    <a:pt x="134" y="324"/>
                  </a:lnTo>
                  <a:lnTo>
                    <a:pt x="152" y="334"/>
                  </a:lnTo>
                  <a:lnTo>
                    <a:pt x="164" y="342"/>
                  </a:lnTo>
                  <a:lnTo>
                    <a:pt x="175" y="344"/>
                  </a:lnTo>
                  <a:lnTo>
                    <a:pt x="185" y="338"/>
                  </a:lnTo>
                  <a:lnTo>
                    <a:pt x="193" y="328"/>
                  </a:lnTo>
                  <a:lnTo>
                    <a:pt x="199" y="317"/>
                  </a:lnTo>
                  <a:lnTo>
                    <a:pt x="205" y="305"/>
                  </a:lnTo>
                  <a:lnTo>
                    <a:pt x="213" y="295"/>
                  </a:lnTo>
                  <a:lnTo>
                    <a:pt x="225" y="293"/>
                  </a:lnTo>
                  <a:lnTo>
                    <a:pt x="240" y="289"/>
                  </a:lnTo>
                  <a:lnTo>
                    <a:pt x="252" y="283"/>
                  </a:lnTo>
                  <a:lnTo>
                    <a:pt x="260" y="275"/>
                  </a:lnTo>
                  <a:lnTo>
                    <a:pt x="268" y="263"/>
                  </a:lnTo>
                  <a:lnTo>
                    <a:pt x="280" y="252"/>
                  </a:lnTo>
                  <a:lnTo>
                    <a:pt x="292" y="246"/>
                  </a:lnTo>
                  <a:lnTo>
                    <a:pt x="305" y="238"/>
                  </a:lnTo>
                  <a:lnTo>
                    <a:pt x="315" y="224"/>
                  </a:lnTo>
                  <a:lnTo>
                    <a:pt x="319" y="208"/>
                  </a:lnTo>
                  <a:lnTo>
                    <a:pt x="321" y="189"/>
                  </a:lnTo>
                  <a:lnTo>
                    <a:pt x="323" y="169"/>
                  </a:lnTo>
                  <a:lnTo>
                    <a:pt x="331" y="139"/>
                  </a:lnTo>
                  <a:lnTo>
                    <a:pt x="343" y="112"/>
                  </a:lnTo>
                  <a:lnTo>
                    <a:pt x="355" y="92"/>
                  </a:lnTo>
                  <a:lnTo>
                    <a:pt x="362" y="84"/>
                  </a:lnTo>
                  <a:lnTo>
                    <a:pt x="372" y="80"/>
                  </a:lnTo>
                  <a:lnTo>
                    <a:pt x="380" y="76"/>
                  </a:lnTo>
                  <a:lnTo>
                    <a:pt x="388" y="70"/>
                  </a:lnTo>
                  <a:lnTo>
                    <a:pt x="392" y="61"/>
                  </a:lnTo>
                  <a:lnTo>
                    <a:pt x="392" y="51"/>
                  </a:lnTo>
                  <a:lnTo>
                    <a:pt x="390" y="35"/>
                  </a:lnTo>
                  <a:lnTo>
                    <a:pt x="390" y="23"/>
                  </a:lnTo>
                  <a:lnTo>
                    <a:pt x="384" y="13"/>
                  </a:lnTo>
                  <a:lnTo>
                    <a:pt x="374" y="8"/>
                  </a:lnTo>
                  <a:lnTo>
                    <a:pt x="356" y="2"/>
                  </a:lnTo>
                  <a:lnTo>
                    <a:pt x="327" y="0"/>
                  </a:lnTo>
                  <a:lnTo>
                    <a:pt x="301" y="4"/>
                  </a:lnTo>
                  <a:lnTo>
                    <a:pt x="280" y="9"/>
                  </a:lnTo>
                  <a:lnTo>
                    <a:pt x="260" y="13"/>
                  </a:lnTo>
                  <a:lnTo>
                    <a:pt x="240" y="15"/>
                  </a:lnTo>
                  <a:lnTo>
                    <a:pt x="221" y="21"/>
                  </a:lnTo>
                  <a:lnTo>
                    <a:pt x="201" y="27"/>
                  </a:lnTo>
                  <a:lnTo>
                    <a:pt x="181" y="27"/>
                  </a:lnTo>
                  <a:lnTo>
                    <a:pt x="166" y="27"/>
                  </a:lnTo>
                  <a:lnTo>
                    <a:pt x="154" y="31"/>
                  </a:lnTo>
                  <a:lnTo>
                    <a:pt x="142" y="39"/>
                  </a:lnTo>
                  <a:lnTo>
                    <a:pt x="134" y="45"/>
                  </a:lnTo>
                  <a:lnTo>
                    <a:pt x="126" y="49"/>
                  </a:lnTo>
                  <a:lnTo>
                    <a:pt x="114" y="49"/>
                  </a:lnTo>
                  <a:lnTo>
                    <a:pt x="103" y="49"/>
                  </a:lnTo>
                  <a:lnTo>
                    <a:pt x="93" y="49"/>
                  </a:lnTo>
                  <a:lnTo>
                    <a:pt x="87" y="51"/>
                  </a:lnTo>
                  <a:close/>
                </a:path>
              </a:pathLst>
            </a:custGeom>
            <a:grpFill/>
            <a:ln w="0">
              <a:solidFill>
                <a:schemeClr val="bg1">
                  <a:lumMod val="95000"/>
                </a:schemeClr>
              </a:solidFill>
              <a:prstDash val="solid"/>
              <a:round/>
            </a:ln>
          </p:spPr>
          <p:txBody>
            <a:bodyPr/>
            <a:lstStyle/>
            <a:p>
              <a:endParaRPr lang="zh-CN" altLang="en-US" sz="3200"/>
            </a:p>
          </p:txBody>
        </p:sp>
        <p:sp>
          <p:nvSpPr>
            <p:cNvPr id="281" name="Freeform 76"/>
            <p:cNvSpPr/>
            <p:nvPr/>
          </p:nvSpPr>
          <p:spPr bwMode="gray">
            <a:xfrm>
              <a:off x="3116" y="3813"/>
              <a:ext cx="195" cy="172"/>
            </a:xfrm>
            <a:custGeom>
              <a:avLst/>
              <a:gdLst>
                <a:gd name="T0" fmla="*/ 20 w 392"/>
                <a:gd name="T1" fmla="*/ 19 h 344"/>
                <a:gd name="T2" fmla="*/ 17 w 392"/>
                <a:gd name="T3" fmla="*/ 21 h 344"/>
                <a:gd name="T4" fmla="*/ 11 w 392"/>
                <a:gd name="T5" fmla="*/ 27 h 344"/>
                <a:gd name="T6" fmla="*/ 5 w 392"/>
                <a:gd name="T7" fmla="*/ 35 h 344"/>
                <a:gd name="T8" fmla="*/ 1 w 392"/>
                <a:gd name="T9" fmla="*/ 40 h 344"/>
                <a:gd name="T10" fmla="*/ 0 w 392"/>
                <a:gd name="T11" fmla="*/ 50 h 344"/>
                <a:gd name="T12" fmla="*/ 1 w 392"/>
                <a:gd name="T13" fmla="*/ 63 h 344"/>
                <a:gd name="T14" fmla="*/ 5 w 392"/>
                <a:gd name="T15" fmla="*/ 72 h 344"/>
                <a:gd name="T16" fmla="*/ 12 w 392"/>
                <a:gd name="T17" fmla="*/ 78 h 344"/>
                <a:gd name="T18" fmla="*/ 22 w 392"/>
                <a:gd name="T19" fmla="*/ 80 h 344"/>
                <a:gd name="T20" fmla="*/ 28 w 392"/>
                <a:gd name="T21" fmla="*/ 80 h 344"/>
                <a:gd name="T22" fmla="*/ 33 w 392"/>
                <a:gd name="T23" fmla="*/ 81 h 344"/>
                <a:gd name="T24" fmla="*/ 41 w 392"/>
                <a:gd name="T25" fmla="*/ 86 h 344"/>
                <a:gd name="T26" fmla="*/ 46 w 392"/>
                <a:gd name="T27" fmla="*/ 85 h 344"/>
                <a:gd name="T28" fmla="*/ 49 w 392"/>
                <a:gd name="T29" fmla="*/ 80 h 344"/>
                <a:gd name="T30" fmla="*/ 53 w 392"/>
                <a:gd name="T31" fmla="*/ 74 h 344"/>
                <a:gd name="T32" fmla="*/ 59 w 392"/>
                <a:gd name="T33" fmla="*/ 73 h 344"/>
                <a:gd name="T34" fmla="*/ 64 w 392"/>
                <a:gd name="T35" fmla="*/ 69 h 344"/>
                <a:gd name="T36" fmla="*/ 69 w 392"/>
                <a:gd name="T37" fmla="*/ 63 h 344"/>
                <a:gd name="T38" fmla="*/ 76 w 392"/>
                <a:gd name="T39" fmla="*/ 59 h 344"/>
                <a:gd name="T40" fmla="*/ 79 w 392"/>
                <a:gd name="T41" fmla="*/ 52 h 344"/>
                <a:gd name="T42" fmla="*/ 80 w 392"/>
                <a:gd name="T43" fmla="*/ 43 h 344"/>
                <a:gd name="T44" fmla="*/ 85 w 392"/>
                <a:gd name="T45" fmla="*/ 28 h 344"/>
                <a:gd name="T46" fmla="*/ 90 w 392"/>
                <a:gd name="T47" fmla="*/ 21 h 344"/>
                <a:gd name="T48" fmla="*/ 94 w 392"/>
                <a:gd name="T49" fmla="*/ 19 h 344"/>
                <a:gd name="T50" fmla="*/ 97 w 392"/>
                <a:gd name="T51" fmla="*/ 15 h 344"/>
                <a:gd name="T52" fmla="*/ 97 w 392"/>
                <a:gd name="T53" fmla="*/ 9 h 344"/>
                <a:gd name="T54" fmla="*/ 95 w 392"/>
                <a:gd name="T55" fmla="*/ 3 h 344"/>
                <a:gd name="T56" fmla="*/ 88 w 392"/>
                <a:gd name="T57" fmla="*/ 1 h 344"/>
                <a:gd name="T58" fmla="*/ 75 w 392"/>
                <a:gd name="T59" fmla="*/ 1 h 344"/>
                <a:gd name="T60" fmla="*/ 64 w 392"/>
                <a:gd name="T61" fmla="*/ 3 h 344"/>
                <a:gd name="T62" fmla="*/ 55 w 392"/>
                <a:gd name="T63" fmla="*/ 5 h 344"/>
                <a:gd name="T64" fmla="*/ 45 w 392"/>
                <a:gd name="T65" fmla="*/ 7 h 344"/>
                <a:gd name="T66" fmla="*/ 38 w 392"/>
                <a:gd name="T67" fmla="*/ 8 h 344"/>
                <a:gd name="T68" fmla="*/ 33 w 392"/>
                <a:gd name="T69" fmla="*/ 11 h 344"/>
                <a:gd name="T70" fmla="*/ 28 w 392"/>
                <a:gd name="T71" fmla="*/ 12 h 344"/>
                <a:gd name="T72" fmla="*/ 23 w 392"/>
                <a:gd name="T73" fmla="*/ 12 h 344"/>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392"/>
                <a:gd name="T112" fmla="*/ 0 h 344"/>
                <a:gd name="T113" fmla="*/ 392 w 392"/>
                <a:gd name="T114" fmla="*/ 344 h 344"/>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392" h="344">
                  <a:moveTo>
                    <a:pt x="87" y="51"/>
                  </a:moveTo>
                  <a:lnTo>
                    <a:pt x="83" y="74"/>
                  </a:lnTo>
                  <a:lnTo>
                    <a:pt x="79" y="76"/>
                  </a:lnTo>
                  <a:lnTo>
                    <a:pt x="71" y="84"/>
                  </a:lnTo>
                  <a:lnTo>
                    <a:pt x="59" y="96"/>
                  </a:lnTo>
                  <a:lnTo>
                    <a:pt x="45" y="108"/>
                  </a:lnTo>
                  <a:lnTo>
                    <a:pt x="32" y="124"/>
                  </a:lnTo>
                  <a:lnTo>
                    <a:pt x="20" y="137"/>
                  </a:lnTo>
                  <a:lnTo>
                    <a:pt x="10" y="149"/>
                  </a:lnTo>
                  <a:lnTo>
                    <a:pt x="4" y="159"/>
                  </a:lnTo>
                  <a:lnTo>
                    <a:pt x="0" y="175"/>
                  </a:lnTo>
                  <a:lnTo>
                    <a:pt x="0" y="200"/>
                  </a:lnTo>
                  <a:lnTo>
                    <a:pt x="2" y="228"/>
                  </a:lnTo>
                  <a:lnTo>
                    <a:pt x="6" y="254"/>
                  </a:lnTo>
                  <a:lnTo>
                    <a:pt x="12" y="271"/>
                  </a:lnTo>
                  <a:lnTo>
                    <a:pt x="22" y="287"/>
                  </a:lnTo>
                  <a:lnTo>
                    <a:pt x="36" y="299"/>
                  </a:lnTo>
                  <a:lnTo>
                    <a:pt x="51" y="309"/>
                  </a:lnTo>
                  <a:lnTo>
                    <a:pt x="73" y="317"/>
                  </a:lnTo>
                  <a:lnTo>
                    <a:pt x="91" y="318"/>
                  </a:lnTo>
                  <a:lnTo>
                    <a:pt x="103" y="318"/>
                  </a:lnTo>
                  <a:lnTo>
                    <a:pt x="112" y="318"/>
                  </a:lnTo>
                  <a:lnTo>
                    <a:pt x="122" y="318"/>
                  </a:lnTo>
                  <a:lnTo>
                    <a:pt x="134" y="324"/>
                  </a:lnTo>
                  <a:lnTo>
                    <a:pt x="152" y="334"/>
                  </a:lnTo>
                  <a:lnTo>
                    <a:pt x="164" y="342"/>
                  </a:lnTo>
                  <a:lnTo>
                    <a:pt x="175" y="344"/>
                  </a:lnTo>
                  <a:lnTo>
                    <a:pt x="185" y="338"/>
                  </a:lnTo>
                  <a:lnTo>
                    <a:pt x="193" y="328"/>
                  </a:lnTo>
                  <a:lnTo>
                    <a:pt x="199" y="317"/>
                  </a:lnTo>
                  <a:lnTo>
                    <a:pt x="205" y="305"/>
                  </a:lnTo>
                  <a:lnTo>
                    <a:pt x="213" y="295"/>
                  </a:lnTo>
                  <a:lnTo>
                    <a:pt x="225" y="293"/>
                  </a:lnTo>
                  <a:lnTo>
                    <a:pt x="240" y="289"/>
                  </a:lnTo>
                  <a:lnTo>
                    <a:pt x="252" y="283"/>
                  </a:lnTo>
                  <a:lnTo>
                    <a:pt x="260" y="275"/>
                  </a:lnTo>
                  <a:lnTo>
                    <a:pt x="268" y="263"/>
                  </a:lnTo>
                  <a:lnTo>
                    <a:pt x="280" y="252"/>
                  </a:lnTo>
                  <a:lnTo>
                    <a:pt x="292" y="246"/>
                  </a:lnTo>
                  <a:lnTo>
                    <a:pt x="305" y="238"/>
                  </a:lnTo>
                  <a:lnTo>
                    <a:pt x="315" y="224"/>
                  </a:lnTo>
                  <a:lnTo>
                    <a:pt x="319" y="208"/>
                  </a:lnTo>
                  <a:lnTo>
                    <a:pt x="321" y="189"/>
                  </a:lnTo>
                  <a:lnTo>
                    <a:pt x="323" y="169"/>
                  </a:lnTo>
                  <a:lnTo>
                    <a:pt x="331" y="139"/>
                  </a:lnTo>
                  <a:lnTo>
                    <a:pt x="343" y="112"/>
                  </a:lnTo>
                  <a:lnTo>
                    <a:pt x="355" y="92"/>
                  </a:lnTo>
                  <a:lnTo>
                    <a:pt x="362" y="84"/>
                  </a:lnTo>
                  <a:lnTo>
                    <a:pt x="372" y="80"/>
                  </a:lnTo>
                  <a:lnTo>
                    <a:pt x="380" y="76"/>
                  </a:lnTo>
                  <a:lnTo>
                    <a:pt x="388" y="70"/>
                  </a:lnTo>
                  <a:lnTo>
                    <a:pt x="392" y="61"/>
                  </a:lnTo>
                  <a:lnTo>
                    <a:pt x="392" y="51"/>
                  </a:lnTo>
                  <a:lnTo>
                    <a:pt x="390" y="35"/>
                  </a:lnTo>
                  <a:lnTo>
                    <a:pt x="390" y="23"/>
                  </a:lnTo>
                  <a:lnTo>
                    <a:pt x="384" y="13"/>
                  </a:lnTo>
                  <a:lnTo>
                    <a:pt x="374" y="8"/>
                  </a:lnTo>
                  <a:lnTo>
                    <a:pt x="356" y="2"/>
                  </a:lnTo>
                  <a:lnTo>
                    <a:pt x="327" y="0"/>
                  </a:lnTo>
                  <a:lnTo>
                    <a:pt x="301" y="4"/>
                  </a:lnTo>
                  <a:lnTo>
                    <a:pt x="280" y="9"/>
                  </a:lnTo>
                  <a:lnTo>
                    <a:pt x="260" y="13"/>
                  </a:lnTo>
                  <a:lnTo>
                    <a:pt x="240" y="15"/>
                  </a:lnTo>
                  <a:lnTo>
                    <a:pt x="221" y="21"/>
                  </a:lnTo>
                  <a:lnTo>
                    <a:pt x="201" y="27"/>
                  </a:lnTo>
                  <a:lnTo>
                    <a:pt x="181" y="27"/>
                  </a:lnTo>
                  <a:lnTo>
                    <a:pt x="166" y="27"/>
                  </a:lnTo>
                  <a:lnTo>
                    <a:pt x="154" y="31"/>
                  </a:lnTo>
                  <a:lnTo>
                    <a:pt x="142" y="39"/>
                  </a:lnTo>
                  <a:lnTo>
                    <a:pt x="134" y="45"/>
                  </a:lnTo>
                  <a:lnTo>
                    <a:pt x="126" y="49"/>
                  </a:lnTo>
                  <a:lnTo>
                    <a:pt x="114" y="49"/>
                  </a:lnTo>
                  <a:lnTo>
                    <a:pt x="103" y="49"/>
                  </a:lnTo>
                  <a:lnTo>
                    <a:pt x="93" y="49"/>
                  </a:lnTo>
                  <a:lnTo>
                    <a:pt x="87" y="51"/>
                  </a:lnTo>
                </a:path>
              </a:pathLst>
            </a:custGeom>
            <a:grpFill/>
            <a:ln w="6350">
              <a:solidFill>
                <a:schemeClr val="bg1">
                  <a:lumMod val="95000"/>
                </a:schemeClr>
              </a:solidFill>
              <a:prstDash val="solid"/>
              <a:round/>
            </a:ln>
          </p:spPr>
          <p:txBody>
            <a:bodyPr/>
            <a:lstStyle/>
            <a:p>
              <a:endParaRPr lang="zh-CN" altLang="en-US" sz="3200"/>
            </a:p>
          </p:txBody>
        </p:sp>
        <p:sp>
          <p:nvSpPr>
            <p:cNvPr id="282" name="Freeform 77"/>
            <p:cNvSpPr/>
            <p:nvPr/>
          </p:nvSpPr>
          <p:spPr bwMode="gray">
            <a:xfrm>
              <a:off x="3188" y="3319"/>
              <a:ext cx="564" cy="480"/>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close/>
                </a:path>
              </a:pathLst>
            </a:custGeom>
            <a:grpFill/>
            <a:ln w="0">
              <a:solidFill>
                <a:schemeClr val="bg1">
                  <a:lumMod val="95000"/>
                </a:schemeClr>
              </a:solidFill>
              <a:prstDash val="solid"/>
              <a:round/>
            </a:ln>
          </p:spPr>
          <p:txBody>
            <a:bodyPr/>
            <a:lstStyle/>
            <a:p>
              <a:endParaRPr lang="zh-CN" altLang="en-US" sz="3200"/>
            </a:p>
          </p:txBody>
        </p:sp>
        <p:sp>
          <p:nvSpPr>
            <p:cNvPr id="283" name="Freeform 78"/>
            <p:cNvSpPr/>
            <p:nvPr/>
          </p:nvSpPr>
          <p:spPr bwMode="gray">
            <a:xfrm>
              <a:off x="3188" y="3319"/>
              <a:ext cx="564" cy="480"/>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path>
              </a:pathLst>
            </a:custGeom>
            <a:grpFill/>
            <a:ln w="6350">
              <a:solidFill>
                <a:schemeClr val="bg1">
                  <a:lumMod val="95000"/>
                </a:schemeClr>
              </a:solidFill>
              <a:prstDash val="solid"/>
              <a:round/>
            </a:ln>
          </p:spPr>
          <p:txBody>
            <a:bodyPr/>
            <a:lstStyle/>
            <a:p>
              <a:endParaRPr lang="zh-CN" altLang="en-US" sz="3200"/>
            </a:p>
          </p:txBody>
        </p:sp>
        <p:sp>
          <p:nvSpPr>
            <p:cNvPr id="284" name="Freeform 79"/>
            <p:cNvSpPr/>
            <p:nvPr/>
          </p:nvSpPr>
          <p:spPr bwMode="gray">
            <a:xfrm>
              <a:off x="3636" y="3029"/>
              <a:ext cx="313" cy="413"/>
            </a:xfrm>
            <a:custGeom>
              <a:avLst/>
              <a:gdLst>
                <a:gd name="T0" fmla="*/ 156 w 626"/>
                <a:gd name="T1" fmla="*/ 31 h 825"/>
                <a:gd name="T2" fmla="*/ 154 w 626"/>
                <a:gd name="T3" fmla="*/ 37 h 825"/>
                <a:gd name="T4" fmla="*/ 152 w 626"/>
                <a:gd name="T5" fmla="*/ 44 h 825"/>
                <a:gd name="T6" fmla="*/ 146 w 626"/>
                <a:gd name="T7" fmla="*/ 52 h 825"/>
                <a:gd name="T8" fmla="*/ 138 w 626"/>
                <a:gd name="T9" fmla="*/ 57 h 825"/>
                <a:gd name="T10" fmla="*/ 131 w 626"/>
                <a:gd name="T11" fmla="*/ 61 h 825"/>
                <a:gd name="T12" fmla="*/ 130 w 626"/>
                <a:gd name="T13" fmla="*/ 62 h 825"/>
                <a:gd name="T14" fmla="*/ 132 w 626"/>
                <a:gd name="T15" fmla="*/ 68 h 825"/>
                <a:gd name="T16" fmla="*/ 135 w 626"/>
                <a:gd name="T17" fmla="*/ 75 h 825"/>
                <a:gd name="T18" fmla="*/ 136 w 626"/>
                <a:gd name="T19" fmla="*/ 81 h 825"/>
                <a:gd name="T20" fmla="*/ 136 w 626"/>
                <a:gd name="T21" fmla="*/ 89 h 825"/>
                <a:gd name="T22" fmla="*/ 137 w 626"/>
                <a:gd name="T23" fmla="*/ 95 h 825"/>
                <a:gd name="T24" fmla="*/ 138 w 626"/>
                <a:gd name="T25" fmla="*/ 104 h 825"/>
                <a:gd name="T26" fmla="*/ 131 w 626"/>
                <a:gd name="T27" fmla="*/ 112 h 825"/>
                <a:gd name="T28" fmla="*/ 122 w 626"/>
                <a:gd name="T29" fmla="*/ 120 h 825"/>
                <a:gd name="T30" fmla="*/ 117 w 626"/>
                <a:gd name="T31" fmla="*/ 131 h 825"/>
                <a:gd name="T32" fmla="*/ 115 w 626"/>
                <a:gd name="T33" fmla="*/ 142 h 825"/>
                <a:gd name="T34" fmla="*/ 110 w 626"/>
                <a:gd name="T35" fmla="*/ 151 h 825"/>
                <a:gd name="T36" fmla="*/ 103 w 626"/>
                <a:gd name="T37" fmla="*/ 156 h 825"/>
                <a:gd name="T38" fmla="*/ 94 w 626"/>
                <a:gd name="T39" fmla="*/ 158 h 825"/>
                <a:gd name="T40" fmla="*/ 86 w 626"/>
                <a:gd name="T41" fmla="*/ 161 h 825"/>
                <a:gd name="T42" fmla="*/ 85 w 626"/>
                <a:gd name="T43" fmla="*/ 165 h 825"/>
                <a:gd name="T44" fmla="*/ 89 w 626"/>
                <a:gd name="T45" fmla="*/ 171 h 825"/>
                <a:gd name="T46" fmla="*/ 90 w 626"/>
                <a:gd name="T47" fmla="*/ 176 h 825"/>
                <a:gd name="T48" fmla="*/ 86 w 626"/>
                <a:gd name="T49" fmla="*/ 182 h 825"/>
                <a:gd name="T50" fmla="*/ 80 w 626"/>
                <a:gd name="T51" fmla="*/ 189 h 825"/>
                <a:gd name="T52" fmla="*/ 76 w 626"/>
                <a:gd name="T53" fmla="*/ 193 h 825"/>
                <a:gd name="T54" fmla="*/ 69 w 626"/>
                <a:gd name="T55" fmla="*/ 199 h 825"/>
                <a:gd name="T56" fmla="*/ 61 w 626"/>
                <a:gd name="T57" fmla="*/ 204 h 825"/>
                <a:gd name="T58" fmla="*/ 58 w 626"/>
                <a:gd name="T59" fmla="*/ 207 h 825"/>
                <a:gd name="T60" fmla="*/ 48 w 626"/>
                <a:gd name="T61" fmla="*/ 185 h 825"/>
                <a:gd name="T62" fmla="*/ 22 w 626"/>
                <a:gd name="T63" fmla="*/ 161 h 825"/>
                <a:gd name="T64" fmla="*/ 0 w 626"/>
                <a:gd name="T65" fmla="*/ 146 h 825"/>
                <a:gd name="T66" fmla="*/ 15 w 626"/>
                <a:gd name="T67" fmla="*/ 107 h 825"/>
                <a:gd name="T68" fmla="*/ 20 w 626"/>
                <a:gd name="T69" fmla="*/ 88 h 825"/>
                <a:gd name="T70" fmla="*/ 18 w 626"/>
                <a:gd name="T71" fmla="*/ 67 h 825"/>
                <a:gd name="T72" fmla="*/ 34 w 626"/>
                <a:gd name="T73" fmla="*/ 43 h 825"/>
                <a:gd name="T74" fmla="*/ 42 w 626"/>
                <a:gd name="T75" fmla="*/ 24 h 825"/>
                <a:gd name="T76" fmla="*/ 63 w 626"/>
                <a:gd name="T77" fmla="*/ 17 h 825"/>
                <a:gd name="T78" fmla="*/ 75 w 626"/>
                <a:gd name="T79" fmla="*/ 1 h 825"/>
                <a:gd name="T80" fmla="*/ 92 w 626"/>
                <a:gd name="T81" fmla="*/ 14 h 825"/>
                <a:gd name="T82" fmla="*/ 114 w 626"/>
                <a:gd name="T83" fmla="*/ 32 h 825"/>
                <a:gd name="T84" fmla="*/ 135 w 626"/>
                <a:gd name="T85" fmla="*/ 32 h 825"/>
                <a:gd name="T86" fmla="*/ 151 w 626"/>
                <a:gd name="T87" fmla="*/ 25 h 82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26"/>
                <a:gd name="T133" fmla="*/ 0 h 825"/>
                <a:gd name="T134" fmla="*/ 626 w 626"/>
                <a:gd name="T135" fmla="*/ 825 h 825"/>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26" h="825">
                  <a:moveTo>
                    <a:pt x="626" y="122"/>
                  </a:moveTo>
                  <a:lnTo>
                    <a:pt x="624" y="124"/>
                  </a:lnTo>
                  <a:lnTo>
                    <a:pt x="621" y="134"/>
                  </a:lnTo>
                  <a:lnTo>
                    <a:pt x="615" y="146"/>
                  </a:lnTo>
                  <a:lnTo>
                    <a:pt x="613" y="159"/>
                  </a:lnTo>
                  <a:lnTo>
                    <a:pt x="607" y="173"/>
                  </a:lnTo>
                  <a:lnTo>
                    <a:pt x="597" y="189"/>
                  </a:lnTo>
                  <a:lnTo>
                    <a:pt x="581" y="205"/>
                  </a:lnTo>
                  <a:lnTo>
                    <a:pt x="565" y="216"/>
                  </a:lnTo>
                  <a:lnTo>
                    <a:pt x="550" y="228"/>
                  </a:lnTo>
                  <a:lnTo>
                    <a:pt x="534" y="236"/>
                  </a:lnTo>
                  <a:lnTo>
                    <a:pt x="524" y="242"/>
                  </a:lnTo>
                  <a:lnTo>
                    <a:pt x="520" y="244"/>
                  </a:lnTo>
                  <a:lnTo>
                    <a:pt x="520" y="248"/>
                  </a:lnTo>
                  <a:lnTo>
                    <a:pt x="524" y="258"/>
                  </a:lnTo>
                  <a:lnTo>
                    <a:pt x="528" y="272"/>
                  </a:lnTo>
                  <a:lnTo>
                    <a:pt x="532" y="285"/>
                  </a:lnTo>
                  <a:lnTo>
                    <a:pt x="538" y="299"/>
                  </a:lnTo>
                  <a:lnTo>
                    <a:pt x="542" y="309"/>
                  </a:lnTo>
                  <a:lnTo>
                    <a:pt x="544" y="321"/>
                  </a:lnTo>
                  <a:lnTo>
                    <a:pt x="546" y="339"/>
                  </a:lnTo>
                  <a:lnTo>
                    <a:pt x="544" y="354"/>
                  </a:lnTo>
                  <a:lnTo>
                    <a:pt x="544" y="368"/>
                  </a:lnTo>
                  <a:lnTo>
                    <a:pt x="548" y="380"/>
                  </a:lnTo>
                  <a:lnTo>
                    <a:pt x="550" y="396"/>
                  </a:lnTo>
                  <a:lnTo>
                    <a:pt x="550" y="413"/>
                  </a:lnTo>
                  <a:lnTo>
                    <a:pt x="540" y="429"/>
                  </a:lnTo>
                  <a:lnTo>
                    <a:pt x="522" y="447"/>
                  </a:lnTo>
                  <a:lnTo>
                    <a:pt x="504" y="462"/>
                  </a:lnTo>
                  <a:lnTo>
                    <a:pt x="489" y="480"/>
                  </a:lnTo>
                  <a:lnTo>
                    <a:pt x="479" y="494"/>
                  </a:lnTo>
                  <a:lnTo>
                    <a:pt x="469" y="522"/>
                  </a:lnTo>
                  <a:lnTo>
                    <a:pt x="463" y="549"/>
                  </a:lnTo>
                  <a:lnTo>
                    <a:pt x="459" y="565"/>
                  </a:lnTo>
                  <a:lnTo>
                    <a:pt x="451" y="585"/>
                  </a:lnTo>
                  <a:lnTo>
                    <a:pt x="441" y="602"/>
                  </a:lnTo>
                  <a:lnTo>
                    <a:pt x="428" y="618"/>
                  </a:lnTo>
                  <a:lnTo>
                    <a:pt x="414" y="624"/>
                  </a:lnTo>
                  <a:lnTo>
                    <a:pt x="396" y="630"/>
                  </a:lnTo>
                  <a:lnTo>
                    <a:pt x="376" y="632"/>
                  </a:lnTo>
                  <a:lnTo>
                    <a:pt x="359" y="636"/>
                  </a:lnTo>
                  <a:lnTo>
                    <a:pt x="345" y="642"/>
                  </a:lnTo>
                  <a:lnTo>
                    <a:pt x="337" y="648"/>
                  </a:lnTo>
                  <a:lnTo>
                    <a:pt x="339" y="659"/>
                  </a:lnTo>
                  <a:lnTo>
                    <a:pt x="347" y="669"/>
                  </a:lnTo>
                  <a:lnTo>
                    <a:pt x="357" y="681"/>
                  </a:lnTo>
                  <a:lnTo>
                    <a:pt x="363" y="691"/>
                  </a:lnTo>
                  <a:lnTo>
                    <a:pt x="361" y="701"/>
                  </a:lnTo>
                  <a:lnTo>
                    <a:pt x="353" y="710"/>
                  </a:lnTo>
                  <a:lnTo>
                    <a:pt x="343" y="726"/>
                  </a:lnTo>
                  <a:lnTo>
                    <a:pt x="331" y="742"/>
                  </a:lnTo>
                  <a:lnTo>
                    <a:pt x="319" y="756"/>
                  </a:lnTo>
                  <a:lnTo>
                    <a:pt x="312" y="766"/>
                  </a:lnTo>
                  <a:lnTo>
                    <a:pt x="302" y="771"/>
                  </a:lnTo>
                  <a:lnTo>
                    <a:pt x="290" y="781"/>
                  </a:lnTo>
                  <a:lnTo>
                    <a:pt x="274" y="793"/>
                  </a:lnTo>
                  <a:lnTo>
                    <a:pt x="258" y="805"/>
                  </a:lnTo>
                  <a:lnTo>
                    <a:pt x="245" y="815"/>
                  </a:lnTo>
                  <a:lnTo>
                    <a:pt x="235" y="821"/>
                  </a:lnTo>
                  <a:lnTo>
                    <a:pt x="231" y="825"/>
                  </a:lnTo>
                  <a:lnTo>
                    <a:pt x="215" y="795"/>
                  </a:lnTo>
                  <a:lnTo>
                    <a:pt x="191" y="740"/>
                  </a:lnTo>
                  <a:lnTo>
                    <a:pt x="158" y="675"/>
                  </a:lnTo>
                  <a:lnTo>
                    <a:pt x="89" y="642"/>
                  </a:lnTo>
                  <a:lnTo>
                    <a:pt x="2" y="640"/>
                  </a:lnTo>
                  <a:lnTo>
                    <a:pt x="0" y="581"/>
                  </a:lnTo>
                  <a:lnTo>
                    <a:pt x="28" y="476"/>
                  </a:lnTo>
                  <a:lnTo>
                    <a:pt x="60" y="425"/>
                  </a:lnTo>
                  <a:lnTo>
                    <a:pt x="58" y="376"/>
                  </a:lnTo>
                  <a:lnTo>
                    <a:pt x="77" y="352"/>
                  </a:lnTo>
                  <a:lnTo>
                    <a:pt x="63" y="317"/>
                  </a:lnTo>
                  <a:lnTo>
                    <a:pt x="69" y="266"/>
                  </a:lnTo>
                  <a:lnTo>
                    <a:pt x="126" y="244"/>
                  </a:lnTo>
                  <a:lnTo>
                    <a:pt x="136" y="171"/>
                  </a:lnTo>
                  <a:lnTo>
                    <a:pt x="140" y="116"/>
                  </a:lnTo>
                  <a:lnTo>
                    <a:pt x="170" y="94"/>
                  </a:lnTo>
                  <a:lnTo>
                    <a:pt x="203" y="94"/>
                  </a:lnTo>
                  <a:lnTo>
                    <a:pt x="254" y="65"/>
                  </a:lnTo>
                  <a:lnTo>
                    <a:pt x="298" y="45"/>
                  </a:lnTo>
                  <a:lnTo>
                    <a:pt x="298" y="4"/>
                  </a:lnTo>
                  <a:lnTo>
                    <a:pt x="363" y="0"/>
                  </a:lnTo>
                  <a:lnTo>
                    <a:pt x="367" y="53"/>
                  </a:lnTo>
                  <a:lnTo>
                    <a:pt x="406" y="110"/>
                  </a:lnTo>
                  <a:lnTo>
                    <a:pt x="455" y="126"/>
                  </a:lnTo>
                  <a:lnTo>
                    <a:pt x="495" y="83"/>
                  </a:lnTo>
                  <a:lnTo>
                    <a:pt x="538" y="126"/>
                  </a:lnTo>
                  <a:lnTo>
                    <a:pt x="571" y="122"/>
                  </a:lnTo>
                  <a:lnTo>
                    <a:pt x="603" y="98"/>
                  </a:lnTo>
                  <a:lnTo>
                    <a:pt x="626" y="122"/>
                  </a:lnTo>
                  <a:close/>
                </a:path>
              </a:pathLst>
            </a:custGeom>
            <a:grpFill/>
            <a:ln w="0">
              <a:solidFill>
                <a:schemeClr val="bg1">
                  <a:lumMod val="95000"/>
                </a:schemeClr>
              </a:solidFill>
              <a:prstDash val="solid"/>
              <a:round/>
            </a:ln>
          </p:spPr>
          <p:txBody>
            <a:bodyPr/>
            <a:lstStyle/>
            <a:p>
              <a:endParaRPr lang="zh-CN" altLang="en-US" sz="3200"/>
            </a:p>
          </p:txBody>
        </p:sp>
        <p:sp>
          <p:nvSpPr>
            <p:cNvPr id="285" name="Freeform 80"/>
            <p:cNvSpPr/>
            <p:nvPr/>
          </p:nvSpPr>
          <p:spPr bwMode="gray">
            <a:xfrm>
              <a:off x="3636" y="3029"/>
              <a:ext cx="313" cy="413"/>
            </a:xfrm>
            <a:custGeom>
              <a:avLst/>
              <a:gdLst>
                <a:gd name="T0" fmla="*/ 156 w 626"/>
                <a:gd name="T1" fmla="*/ 31 h 825"/>
                <a:gd name="T2" fmla="*/ 154 w 626"/>
                <a:gd name="T3" fmla="*/ 37 h 825"/>
                <a:gd name="T4" fmla="*/ 152 w 626"/>
                <a:gd name="T5" fmla="*/ 44 h 825"/>
                <a:gd name="T6" fmla="*/ 146 w 626"/>
                <a:gd name="T7" fmla="*/ 52 h 825"/>
                <a:gd name="T8" fmla="*/ 138 w 626"/>
                <a:gd name="T9" fmla="*/ 57 h 825"/>
                <a:gd name="T10" fmla="*/ 131 w 626"/>
                <a:gd name="T11" fmla="*/ 61 h 825"/>
                <a:gd name="T12" fmla="*/ 130 w 626"/>
                <a:gd name="T13" fmla="*/ 62 h 825"/>
                <a:gd name="T14" fmla="*/ 132 w 626"/>
                <a:gd name="T15" fmla="*/ 68 h 825"/>
                <a:gd name="T16" fmla="*/ 135 w 626"/>
                <a:gd name="T17" fmla="*/ 75 h 825"/>
                <a:gd name="T18" fmla="*/ 136 w 626"/>
                <a:gd name="T19" fmla="*/ 81 h 825"/>
                <a:gd name="T20" fmla="*/ 136 w 626"/>
                <a:gd name="T21" fmla="*/ 89 h 825"/>
                <a:gd name="T22" fmla="*/ 137 w 626"/>
                <a:gd name="T23" fmla="*/ 95 h 825"/>
                <a:gd name="T24" fmla="*/ 138 w 626"/>
                <a:gd name="T25" fmla="*/ 104 h 825"/>
                <a:gd name="T26" fmla="*/ 131 w 626"/>
                <a:gd name="T27" fmla="*/ 112 h 825"/>
                <a:gd name="T28" fmla="*/ 122 w 626"/>
                <a:gd name="T29" fmla="*/ 120 h 825"/>
                <a:gd name="T30" fmla="*/ 117 w 626"/>
                <a:gd name="T31" fmla="*/ 131 h 825"/>
                <a:gd name="T32" fmla="*/ 115 w 626"/>
                <a:gd name="T33" fmla="*/ 142 h 825"/>
                <a:gd name="T34" fmla="*/ 110 w 626"/>
                <a:gd name="T35" fmla="*/ 151 h 825"/>
                <a:gd name="T36" fmla="*/ 103 w 626"/>
                <a:gd name="T37" fmla="*/ 156 h 825"/>
                <a:gd name="T38" fmla="*/ 94 w 626"/>
                <a:gd name="T39" fmla="*/ 158 h 825"/>
                <a:gd name="T40" fmla="*/ 86 w 626"/>
                <a:gd name="T41" fmla="*/ 161 h 825"/>
                <a:gd name="T42" fmla="*/ 85 w 626"/>
                <a:gd name="T43" fmla="*/ 165 h 825"/>
                <a:gd name="T44" fmla="*/ 89 w 626"/>
                <a:gd name="T45" fmla="*/ 171 h 825"/>
                <a:gd name="T46" fmla="*/ 90 w 626"/>
                <a:gd name="T47" fmla="*/ 176 h 825"/>
                <a:gd name="T48" fmla="*/ 86 w 626"/>
                <a:gd name="T49" fmla="*/ 182 h 825"/>
                <a:gd name="T50" fmla="*/ 80 w 626"/>
                <a:gd name="T51" fmla="*/ 189 h 825"/>
                <a:gd name="T52" fmla="*/ 76 w 626"/>
                <a:gd name="T53" fmla="*/ 193 h 825"/>
                <a:gd name="T54" fmla="*/ 69 w 626"/>
                <a:gd name="T55" fmla="*/ 199 h 825"/>
                <a:gd name="T56" fmla="*/ 61 w 626"/>
                <a:gd name="T57" fmla="*/ 204 h 825"/>
                <a:gd name="T58" fmla="*/ 58 w 626"/>
                <a:gd name="T59" fmla="*/ 207 h 825"/>
                <a:gd name="T60" fmla="*/ 48 w 626"/>
                <a:gd name="T61" fmla="*/ 185 h 825"/>
                <a:gd name="T62" fmla="*/ 22 w 626"/>
                <a:gd name="T63" fmla="*/ 161 h 825"/>
                <a:gd name="T64" fmla="*/ 0 w 626"/>
                <a:gd name="T65" fmla="*/ 146 h 825"/>
                <a:gd name="T66" fmla="*/ 15 w 626"/>
                <a:gd name="T67" fmla="*/ 107 h 825"/>
                <a:gd name="T68" fmla="*/ 20 w 626"/>
                <a:gd name="T69" fmla="*/ 88 h 825"/>
                <a:gd name="T70" fmla="*/ 18 w 626"/>
                <a:gd name="T71" fmla="*/ 67 h 825"/>
                <a:gd name="T72" fmla="*/ 34 w 626"/>
                <a:gd name="T73" fmla="*/ 43 h 825"/>
                <a:gd name="T74" fmla="*/ 42 w 626"/>
                <a:gd name="T75" fmla="*/ 24 h 825"/>
                <a:gd name="T76" fmla="*/ 63 w 626"/>
                <a:gd name="T77" fmla="*/ 17 h 825"/>
                <a:gd name="T78" fmla="*/ 75 w 626"/>
                <a:gd name="T79" fmla="*/ 1 h 825"/>
                <a:gd name="T80" fmla="*/ 92 w 626"/>
                <a:gd name="T81" fmla="*/ 14 h 825"/>
                <a:gd name="T82" fmla="*/ 114 w 626"/>
                <a:gd name="T83" fmla="*/ 32 h 825"/>
                <a:gd name="T84" fmla="*/ 135 w 626"/>
                <a:gd name="T85" fmla="*/ 32 h 825"/>
                <a:gd name="T86" fmla="*/ 151 w 626"/>
                <a:gd name="T87" fmla="*/ 25 h 82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26"/>
                <a:gd name="T133" fmla="*/ 0 h 825"/>
                <a:gd name="T134" fmla="*/ 626 w 626"/>
                <a:gd name="T135" fmla="*/ 825 h 825"/>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26" h="825">
                  <a:moveTo>
                    <a:pt x="626" y="122"/>
                  </a:moveTo>
                  <a:lnTo>
                    <a:pt x="624" y="124"/>
                  </a:lnTo>
                  <a:lnTo>
                    <a:pt x="621" y="134"/>
                  </a:lnTo>
                  <a:lnTo>
                    <a:pt x="615" y="146"/>
                  </a:lnTo>
                  <a:lnTo>
                    <a:pt x="613" y="159"/>
                  </a:lnTo>
                  <a:lnTo>
                    <a:pt x="607" y="173"/>
                  </a:lnTo>
                  <a:lnTo>
                    <a:pt x="597" y="189"/>
                  </a:lnTo>
                  <a:lnTo>
                    <a:pt x="581" y="205"/>
                  </a:lnTo>
                  <a:lnTo>
                    <a:pt x="565" y="216"/>
                  </a:lnTo>
                  <a:lnTo>
                    <a:pt x="550" y="228"/>
                  </a:lnTo>
                  <a:lnTo>
                    <a:pt x="534" y="236"/>
                  </a:lnTo>
                  <a:lnTo>
                    <a:pt x="524" y="242"/>
                  </a:lnTo>
                  <a:lnTo>
                    <a:pt x="520" y="244"/>
                  </a:lnTo>
                  <a:lnTo>
                    <a:pt x="520" y="248"/>
                  </a:lnTo>
                  <a:lnTo>
                    <a:pt x="524" y="258"/>
                  </a:lnTo>
                  <a:lnTo>
                    <a:pt x="528" y="272"/>
                  </a:lnTo>
                  <a:lnTo>
                    <a:pt x="532" y="285"/>
                  </a:lnTo>
                  <a:lnTo>
                    <a:pt x="538" y="299"/>
                  </a:lnTo>
                  <a:lnTo>
                    <a:pt x="542" y="309"/>
                  </a:lnTo>
                  <a:lnTo>
                    <a:pt x="544" y="321"/>
                  </a:lnTo>
                  <a:lnTo>
                    <a:pt x="546" y="339"/>
                  </a:lnTo>
                  <a:lnTo>
                    <a:pt x="544" y="354"/>
                  </a:lnTo>
                  <a:lnTo>
                    <a:pt x="544" y="368"/>
                  </a:lnTo>
                  <a:lnTo>
                    <a:pt x="548" y="380"/>
                  </a:lnTo>
                  <a:lnTo>
                    <a:pt x="550" y="396"/>
                  </a:lnTo>
                  <a:lnTo>
                    <a:pt x="550" y="413"/>
                  </a:lnTo>
                  <a:lnTo>
                    <a:pt x="540" y="429"/>
                  </a:lnTo>
                  <a:lnTo>
                    <a:pt x="522" y="447"/>
                  </a:lnTo>
                  <a:lnTo>
                    <a:pt x="504" y="462"/>
                  </a:lnTo>
                  <a:lnTo>
                    <a:pt x="489" y="480"/>
                  </a:lnTo>
                  <a:lnTo>
                    <a:pt x="479" y="494"/>
                  </a:lnTo>
                  <a:lnTo>
                    <a:pt x="469" y="522"/>
                  </a:lnTo>
                  <a:lnTo>
                    <a:pt x="463" y="549"/>
                  </a:lnTo>
                  <a:lnTo>
                    <a:pt x="459" y="565"/>
                  </a:lnTo>
                  <a:lnTo>
                    <a:pt x="451" y="585"/>
                  </a:lnTo>
                  <a:lnTo>
                    <a:pt x="441" y="602"/>
                  </a:lnTo>
                  <a:lnTo>
                    <a:pt x="428" y="618"/>
                  </a:lnTo>
                  <a:lnTo>
                    <a:pt x="414" y="624"/>
                  </a:lnTo>
                  <a:lnTo>
                    <a:pt x="396" y="630"/>
                  </a:lnTo>
                  <a:lnTo>
                    <a:pt x="376" y="632"/>
                  </a:lnTo>
                  <a:lnTo>
                    <a:pt x="359" y="636"/>
                  </a:lnTo>
                  <a:lnTo>
                    <a:pt x="345" y="642"/>
                  </a:lnTo>
                  <a:lnTo>
                    <a:pt x="337" y="648"/>
                  </a:lnTo>
                  <a:lnTo>
                    <a:pt x="339" y="659"/>
                  </a:lnTo>
                  <a:lnTo>
                    <a:pt x="347" y="669"/>
                  </a:lnTo>
                  <a:lnTo>
                    <a:pt x="357" y="681"/>
                  </a:lnTo>
                  <a:lnTo>
                    <a:pt x="363" y="691"/>
                  </a:lnTo>
                  <a:lnTo>
                    <a:pt x="361" y="701"/>
                  </a:lnTo>
                  <a:lnTo>
                    <a:pt x="353" y="710"/>
                  </a:lnTo>
                  <a:lnTo>
                    <a:pt x="343" y="726"/>
                  </a:lnTo>
                  <a:lnTo>
                    <a:pt x="331" y="742"/>
                  </a:lnTo>
                  <a:lnTo>
                    <a:pt x="319" y="756"/>
                  </a:lnTo>
                  <a:lnTo>
                    <a:pt x="312" y="766"/>
                  </a:lnTo>
                  <a:lnTo>
                    <a:pt x="302" y="771"/>
                  </a:lnTo>
                  <a:lnTo>
                    <a:pt x="290" y="781"/>
                  </a:lnTo>
                  <a:lnTo>
                    <a:pt x="274" y="793"/>
                  </a:lnTo>
                  <a:lnTo>
                    <a:pt x="258" y="805"/>
                  </a:lnTo>
                  <a:lnTo>
                    <a:pt x="245" y="815"/>
                  </a:lnTo>
                  <a:lnTo>
                    <a:pt x="235" y="821"/>
                  </a:lnTo>
                  <a:lnTo>
                    <a:pt x="231" y="825"/>
                  </a:lnTo>
                  <a:lnTo>
                    <a:pt x="215" y="795"/>
                  </a:lnTo>
                  <a:lnTo>
                    <a:pt x="191" y="740"/>
                  </a:lnTo>
                  <a:lnTo>
                    <a:pt x="158" y="675"/>
                  </a:lnTo>
                  <a:lnTo>
                    <a:pt x="89" y="642"/>
                  </a:lnTo>
                  <a:lnTo>
                    <a:pt x="2" y="640"/>
                  </a:lnTo>
                  <a:lnTo>
                    <a:pt x="0" y="581"/>
                  </a:lnTo>
                  <a:lnTo>
                    <a:pt x="28" y="476"/>
                  </a:lnTo>
                  <a:lnTo>
                    <a:pt x="60" y="425"/>
                  </a:lnTo>
                  <a:lnTo>
                    <a:pt x="58" y="376"/>
                  </a:lnTo>
                  <a:lnTo>
                    <a:pt x="77" y="352"/>
                  </a:lnTo>
                  <a:lnTo>
                    <a:pt x="63" y="317"/>
                  </a:lnTo>
                  <a:lnTo>
                    <a:pt x="69" y="266"/>
                  </a:lnTo>
                  <a:lnTo>
                    <a:pt x="126" y="244"/>
                  </a:lnTo>
                  <a:lnTo>
                    <a:pt x="136" y="171"/>
                  </a:lnTo>
                  <a:lnTo>
                    <a:pt x="140" y="116"/>
                  </a:lnTo>
                  <a:lnTo>
                    <a:pt x="170" y="94"/>
                  </a:lnTo>
                  <a:lnTo>
                    <a:pt x="203" y="94"/>
                  </a:lnTo>
                  <a:lnTo>
                    <a:pt x="254" y="65"/>
                  </a:lnTo>
                  <a:lnTo>
                    <a:pt x="298" y="45"/>
                  </a:lnTo>
                  <a:lnTo>
                    <a:pt x="298" y="4"/>
                  </a:lnTo>
                  <a:lnTo>
                    <a:pt x="363" y="0"/>
                  </a:lnTo>
                  <a:lnTo>
                    <a:pt x="367" y="53"/>
                  </a:lnTo>
                  <a:lnTo>
                    <a:pt x="406" y="110"/>
                  </a:lnTo>
                  <a:lnTo>
                    <a:pt x="455" y="126"/>
                  </a:lnTo>
                  <a:lnTo>
                    <a:pt x="495" y="83"/>
                  </a:lnTo>
                  <a:lnTo>
                    <a:pt x="538" y="126"/>
                  </a:lnTo>
                  <a:lnTo>
                    <a:pt x="571" y="122"/>
                  </a:lnTo>
                  <a:lnTo>
                    <a:pt x="603" y="98"/>
                  </a:lnTo>
                  <a:lnTo>
                    <a:pt x="626" y="122"/>
                  </a:lnTo>
                </a:path>
              </a:pathLst>
            </a:custGeom>
            <a:grpFill/>
            <a:ln w="6350">
              <a:solidFill>
                <a:schemeClr val="bg1">
                  <a:lumMod val="95000"/>
                </a:schemeClr>
              </a:solidFill>
              <a:prstDash val="solid"/>
              <a:round/>
            </a:ln>
          </p:spPr>
          <p:txBody>
            <a:bodyPr/>
            <a:lstStyle/>
            <a:p>
              <a:endParaRPr lang="zh-CN" altLang="en-US" sz="3200"/>
            </a:p>
          </p:txBody>
        </p:sp>
        <p:sp>
          <p:nvSpPr>
            <p:cNvPr id="286" name="Freeform 81"/>
            <p:cNvSpPr/>
            <p:nvPr/>
          </p:nvSpPr>
          <p:spPr bwMode="gray">
            <a:xfrm>
              <a:off x="3746" y="2774"/>
              <a:ext cx="283" cy="318"/>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close/>
                </a:path>
              </a:pathLst>
            </a:custGeom>
            <a:grpFill/>
            <a:ln w="0">
              <a:solidFill>
                <a:schemeClr val="bg1">
                  <a:lumMod val="95000"/>
                </a:schemeClr>
              </a:solidFill>
              <a:prstDash val="solid"/>
              <a:round/>
            </a:ln>
          </p:spPr>
          <p:txBody>
            <a:bodyPr/>
            <a:lstStyle/>
            <a:p>
              <a:endParaRPr lang="zh-CN" altLang="en-US" sz="3200"/>
            </a:p>
          </p:txBody>
        </p:sp>
        <p:sp>
          <p:nvSpPr>
            <p:cNvPr id="287" name="Freeform 82"/>
            <p:cNvSpPr/>
            <p:nvPr/>
          </p:nvSpPr>
          <p:spPr bwMode="gray">
            <a:xfrm>
              <a:off x="3746" y="2774"/>
              <a:ext cx="283" cy="318"/>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path>
              </a:pathLst>
            </a:custGeom>
            <a:grpFill/>
            <a:ln w="6350">
              <a:solidFill>
                <a:schemeClr val="bg1">
                  <a:lumMod val="95000"/>
                </a:schemeClr>
              </a:solidFill>
              <a:prstDash val="solid"/>
              <a:round/>
            </a:ln>
          </p:spPr>
          <p:txBody>
            <a:bodyPr/>
            <a:lstStyle/>
            <a:p>
              <a:endParaRPr lang="zh-CN" altLang="en-US" sz="3200"/>
            </a:p>
          </p:txBody>
        </p:sp>
        <p:sp>
          <p:nvSpPr>
            <p:cNvPr id="288" name="Freeform 83"/>
            <p:cNvSpPr/>
            <p:nvPr/>
          </p:nvSpPr>
          <p:spPr bwMode="gray">
            <a:xfrm>
              <a:off x="3622" y="2455"/>
              <a:ext cx="383" cy="340"/>
            </a:xfrm>
            <a:custGeom>
              <a:avLst/>
              <a:gdLst>
                <a:gd name="T0" fmla="*/ 67 w 766"/>
                <a:gd name="T1" fmla="*/ 11 h 681"/>
                <a:gd name="T2" fmla="*/ 71 w 766"/>
                <a:gd name="T3" fmla="*/ 13 h 681"/>
                <a:gd name="T4" fmla="*/ 79 w 766"/>
                <a:gd name="T5" fmla="*/ 17 h 681"/>
                <a:gd name="T6" fmla="*/ 85 w 766"/>
                <a:gd name="T7" fmla="*/ 22 h 681"/>
                <a:gd name="T8" fmla="*/ 96 w 766"/>
                <a:gd name="T9" fmla="*/ 25 h 681"/>
                <a:gd name="T10" fmla="*/ 105 w 766"/>
                <a:gd name="T11" fmla="*/ 28 h 681"/>
                <a:gd name="T12" fmla="*/ 110 w 766"/>
                <a:gd name="T13" fmla="*/ 34 h 681"/>
                <a:gd name="T14" fmla="*/ 114 w 766"/>
                <a:gd name="T15" fmla="*/ 41 h 681"/>
                <a:gd name="T16" fmla="*/ 120 w 766"/>
                <a:gd name="T17" fmla="*/ 51 h 681"/>
                <a:gd name="T18" fmla="*/ 126 w 766"/>
                <a:gd name="T19" fmla="*/ 59 h 681"/>
                <a:gd name="T20" fmla="*/ 133 w 766"/>
                <a:gd name="T21" fmla="*/ 69 h 681"/>
                <a:gd name="T22" fmla="*/ 138 w 766"/>
                <a:gd name="T23" fmla="*/ 79 h 681"/>
                <a:gd name="T24" fmla="*/ 138 w 766"/>
                <a:gd name="T25" fmla="*/ 85 h 681"/>
                <a:gd name="T26" fmla="*/ 141 w 766"/>
                <a:gd name="T27" fmla="*/ 92 h 681"/>
                <a:gd name="T28" fmla="*/ 152 w 766"/>
                <a:gd name="T29" fmla="*/ 96 h 681"/>
                <a:gd name="T30" fmla="*/ 162 w 766"/>
                <a:gd name="T31" fmla="*/ 99 h 681"/>
                <a:gd name="T32" fmla="*/ 168 w 766"/>
                <a:gd name="T33" fmla="*/ 106 h 681"/>
                <a:gd name="T34" fmla="*/ 174 w 766"/>
                <a:gd name="T35" fmla="*/ 112 h 681"/>
                <a:gd name="T36" fmla="*/ 179 w 766"/>
                <a:gd name="T37" fmla="*/ 116 h 681"/>
                <a:gd name="T38" fmla="*/ 183 w 766"/>
                <a:gd name="T39" fmla="*/ 121 h 681"/>
                <a:gd name="T40" fmla="*/ 181 w 766"/>
                <a:gd name="T41" fmla="*/ 124 h 681"/>
                <a:gd name="T42" fmla="*/ 173 w 766"/>
                <a:gd name="T43" fmla="*/ 125 h 681"/>
                <a:gd name="T44" fmla="*/ 161 w 766"/>
                <a:gd name="T45" fmla="*/ 124 h 681"/>
                <a:gd name="T46" fmla="*/ 153 w 766"/>
                <a:gd name="T47" fmla="*/ 124 h 681"/>
                <a:gd name="T48" fmla="*/ 153 w 766"/>
                <a:gd name="T49" fmla="*/ 124 h 681"/>
                <a:gd name="T50" fmla="*/ 158 w 766"/>
                <a:gd name="T51" fmla="*/ 126 h 681"/>
                <a:gd name="T52" fmla="*/ 165 w 766"/>
                <a:gd name="T53" fmla="*/ 130 h 681"/>
                <a:gd name="T54" fmla="*/ 168 w 766"/>
                <a:gd name="T55" fmla="*/ 134 h 681"/>
                <a:gd name="T56" fmla="*/ 177 w 766"/>
                <a:gd name="T57" fmla="*/ 139 h 681"/>
                <a:gd name="T58" fmla="*/ 184 w 766"/>
                <a:gd name="T59" fmla="*/ 144 h 681"/>
                <a:gd name="T60" fmla="*/ 189 w 766"/>
                <a:gd name="T61" fmla="*/ 150 h 681"/>
                <a:gd name="T62" fmla="*/ 192 w 766"/>
                <a:gd name="T63" fmla="*/ 155 h 681"/>
                <a:gd name="T64" fmla="*/ 190 w 766"/>
                <a:gd name="T65" fmla="*/ 157 h 681"/>
                <a:gd name="T66" fmla="*/ 183 w 766"/>
                <a:gd name="T67" fmla="*/ 161 h 681"/>
                <a:gd name="T68" fmla="*/ 177 w 766"/>
                <a:gd name="T69" fmla="*/ 164 h 681"/>
                <a:gd name="T70" fmla="*/ 175 w 766"/>
                <a:gd name="T71" fmla="*/ 166 h 681"/>
                <a:gd name="T72" fmla="*/ 173 w 766"/>
                <a:gd name="T73" fmla="*/ 168 h 681"/>
                <a:gd name="T74" fmla="*/ 171 w 766"/>
                <a:gd name="T75" fmla="*/ 169 h 681"/>
                <a:gd name="T76" fmla="*/ 170 w 766"/>
                <a:gd name="T77" fmla="*/ 170 h 681"/>
                <a:gd name="T78" fmla="*/ 158 w 766"/>
                <a:gd name="T79" fmla="*/ 160 h 681"/>
                <a:gd name="T80" fmla="*/ 125 w 766"/>
                <a:gd name="T81" fmla="*/ 167 h 681"/>
                <a:gd name="T82" fmla="*/ 108 w 766"/>
                <a:gd name="T83" fmla="*/ 161 h 681"/>
                <a:gd name="T84" fmla="*/ 89 w 766"/>
                <a:gd name="T85" fmla="*/ 158 h 681"/>
                <a:gd name="T86" fmla="*/ 75 w 766"/>
                <a:gd name="T87" fmla="*/ 148 h 681"/>
                <a:gd name="T88" fmla="*/ 57 w 766"/>
                <a:gd name="T89" fmla="*/ 128 h 681"/>
                <a:gd name="T90" fmla="*/ 49 w 766"/>
                <a:gd name="T91" fmla="*/ 101 h 681"/>
                <a:gd name="T92" fmla="*/ 36 w 766"/>
                <a:gd name="T93" fmla="*/ 67 h 681"/>
                <a:gd name="T94" fmla="*/ 21 w 766"/>
                <a:gd name="T95" fmla="*/ 64 h 681"/>
                <a:gd name="T96" fmla="*/ 0 w 766"/>
                <a:gd name="T97" fmla="*/ 55 h 681"/>
                <a:gd name="T98" fmla="*/ 18 w 766"/>
                <a:gd name="T99" fmla="*/ 31 h 681"/>
                <a:gd name="T100" fmla="*/ 30 w 766"/>
                <a:gd name="T101" fmla="*/ 25 h 681"/>
                <a:gd name="T102" fmla="*/ 51 w 766"/>
                <a:gd name="T103" fmla="*/ 19 h 681"/>
                <a:gd name="T104" fmla="*/ 66 w 766"/>
                <a:gd name="T105" fmla="*/ 0 h 68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766"/>
                <a:gd name="T160" fmla="*/ 0 h 681"/>
                <a:gd name="T161" fmla="*/ 766 w 766"/>
                <a:gd name="T162" fmla="*/ 681 h 681"/>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766" h="681">
                  <a:moveTo>
                    <a:pt x="262" y="0"/>
                  </a:moveTo>
                  <a:lnTo>
                    <a:pt x="266" y="45"/>
                  </a:lnTo>
                  <a:lnTo>
                    <a:pt x="270" y="49"/>
                  </a:lnTo>
                  <a:lnTo>
                    <a:pt x="281" y="55"/>
                  </a:lnTo>
                  <a:lnTo>
                    <a:pt x="297" y="63"/>
                  </a:lnTo>
                  <a:lnTo>
                    <a:pt x="313" y="70"/>
                  </a:lnTo>
                  <a:lnTo>
                    <a:pt x="325" y="78"/>
                  </a:lnTo>
                  <a:lnTo>
                    <a:pt x="340" y="88"/>
                  </a:lnTo>
                  <a:lnTo>
                    <a:pt x="362" y="94"/>
                  </a:lnTo>
                  <a:lnTo>
                    <a:pt x="384" y="100"/>
                  </a:lnTo>
                  <a:lnTo>
                    <a:pt x="402" y="104"/>
                  </a:lnTo>
                  <a:lnTo>
                    <a:pt x="419" y="114"/>
                  </a:lnTo>
                  <a:lnTo>
                    <a:pt x="433" y="124"/>
                  </a:lnTo>
                  <a:lnTo>
                    <a:pt x="441" y="137"/>
                  </a:lnTo>
                  <a:lnTo>
                    <a:pt x="447" y="149"/>
                  </a:lnTo>
                  <a:lnTo>
                    <a:pt x="457" y="165"/>
                  </a:lnTo>
                  <a:lnTo>
                    <a:pt x="470" y="185"/>
                  </a:lnTo>
                  <a:lnTo>
                    <a:pt x="482" y="204"/>
                  </a:lnTo>
                  <a:lnTo>
                    <a:pt x="496" y="222"/>
                  </a:lnTo>
                  <a:lnTo>
                    <a:pt x="506" y="236"/>
                  </a:lnTo>
                  <a:lnTo>
                    <a:pt x="518" y="253"/>
                  </a:lnTo>
                  <a:lnTo>
                    <a:pt x="531" y="277"/>
                  </a:lnTo>
                  <a:lnTo>
                    <a:pt x="543" y="299"/>
                  </a:lnTo>
                  <a:lnTo>
                    <a:pt x="549" y="316"/>
                  </a:lnTo>
                  <a:lnTo>
                    <a:pt x="551" y="330"/>
                  </a:lnTo>
                  <a:lnTo>
                    <a:pt x="551" y="342"/>
                  </a:lnTo>
                  <a:lnTo>
                    <a:pt x="553" y="354"/>
                  </a:lnTo>
                  <a:lnTo>
                    <a:pt x="563" y="368"/>
                  </a:lnTo>
                  <a:lnTo>
                    <a:pt x="583" y="379"/>
                  </a:lnTo>
                  <a:lnTo>
                    <a:pt x="606" y="385"/>
                  </a:lnTo>
                  <a:lnTo>
                    <a:pt x="628" y="391"/>
                  </a:lnTo>
                  <a:lnTo>
                    <a:pt x="646" y="399"/>
                  </a:lnTo>
                  <a:lnTo>
                    <a:pt x="659" y="411"/>
                  </a:lnTo>
                  <a:lnTo>
                    <a:pt x="671" y="427"/>
                  </a:lnTo>
                  <a:lnTo>
                    <a:pt x="681" y="440"/>
                  </a:lnTo>
                  <a:lnTo>
                    <a:pt x="693" y="448"/>
                  </a:lnTo>
                  <a:lnTo>
                    <a:pt x="705" y="454"/>
                  </a:lnTo>
                  <a:lnTo>
                    <a:pt x="716" y="464"/>
                  </a:lnTo>
                  <a:lnTo>
                    <a:pt x="726" y="474"/>
                  </a:lnTo>
                  <a:lnTo>
                    <a:pt x="732" y="486"/>
                  </a:lnTo>
                  <a:lnTo>
                    <a:pt x="732" y="496"/>
                  </a:lnTo>
                  <a:lnTo>
                    <a:pt x="724" y="499"/>
                  </a:lnTo>
                  <a:lnTo>
                    <a:pt x="711" y="501"/>
                  </a:lnTo>
                  <a:lnTo>
                    <a:pt x="689" y="503"/>
                  </a:lnTo>
                  <a:lnTo>
                    <a:pt x="667" y="501"/>
                  </a:lnTo>
                  <a:lnTo>
                    <a:pt x="644" y="499"/>
                  </a:lnTo>
                  <a:lnTo>
                    <a:pt x="624" y="498"/>
                  </a:lnTo>
                  <a:lnTo>
                    <a:pt x="610" y="496"/>
                  </a:lnTo>
                  <a:lnTo>
                    <a:pt x="606" y="496"/>
                  </a:lnTo>
                  <a:lnTo>
                    <a:pt x="610" y="498"/>
                  </a:lnTo>
                  <a:lnTo>
                    <a:pt x="620" y="501"/>
                  </a:lnTo>
                  <a:lnTo>
                    <a:pt x="632" y="507"/>
                  </a:lnTo>
                  <a:lnTo>
                    <a:pt x="646" y="515"/>
                  </a:lnTo>
                  <a:lnTo>
                    <a:pt x="657" y="523"/>
                  </a:lnTo>
                  <a:lnTo>
                    <a:pt x="663" y="531"/>
                  </a:lnTo>
                  <a:lnTo>
                    <a:pt x="671" y="539"/>
                  </a:lnTo>
                  <a:lnTo>
                    <a:pt x="687" y="549"/>
                  </a:lnTo>
                  <a:lnTo>
                    <a:pt x="707" y="559"/>
                  </a:lnTo>
                  <a:lnTo>
                    <a:pt x="724" y="568"/>
                  </a:lnTo>
                  <a:lnTo>
                    <a:pt x="736" y="578"/>
                  </a:lnTo>
                  <a:lnTo>
                    <a:pt x="746" y="590"/>
                  </a:lnTo>
                  <a:lnTo>
                    <a:pt x="754" y="602"/>
                  </a:lnTo>
                  <a:lnTo>
                    <a:pt x="762" y="612"/>
                  </a:lnTo>
                  <a:lnTo>
                    <a:pt x="766" y="622"/>
                  </a:lnTo>
                  <a:lnTo>
                    <a:pt x="766" y="627"/>
                  </a:lnTo>
                  <a:lnTo>
                    <a:pt x="758" y="631"/>
                  </a:lnTo>
                  <a:lnTo>
                    <a:pt x="746" y="639"/>
                  </a:lnTo>
                  <a:lnTo>
                    <a:pt x="730" y="647"/>
                  </a:lnTo>
                  <a:lnTo>
                    <a:pt x="716" y="653"/>
                  </a:lnTo>
                  <a:lnTo>
                    <a:pt x="705" y="659"/>
                  </a:lnTo>
                  <a:lnTo>
                    <a:pt x="699" y="663"/>
                  </a:lnTo>
                  <a:lnTo>
                    <a:pt x="697" y="665"/>
                  </a:lnTo>
                  <a:lnTo>
                    <a:pt x="693" y="669"/>
                  </a:lnTo>
                  <a:lnTo>
                    <a:pt x="689" y="673"/>
                  </a:lnTo>
                  <a:lnTo>
                    <a:pt x="685" y="675"/>
                  </a:lnTo>
                  <a:lnTo>
                    <a:pt x="681" y="677"/>
                  </a:lnTo>
                  <a:lnTo>
                    <a:pt x="679" y="679"/>
                  </a:lnTo>
                  <a:lnTo>
                    <a:pt x="679" y="681"/>
                  </a:lnTo>
                  <a:lnTo>
                    <a:pt x="665" y="663"/>
                  </a:lnTo>
                  <a:lnTo>
                    <a:pt x="632" y="641"/>
                  </a:lnTo>
                  <a:lnTo>
                    <a:pt x="592" y="657"/>
                  </a:lnTo>
                  <a:lnTo>
                    <a:pt x="500" y="671"/>
                  </a:lnTo>
                  <a:lnTo>
                    <a:pt x="472" y="637"/>
                  </a:lnTo>
                  <a:lnTo>
                    <a:pt x="431" y="645"/>
                  </a:lnTo>
                  <a:lnTo>
                    <a:pt x="398" y="651"/>
                  </a:lnTo>
                  <a:lnTo>
                    <a:pt x="356" y="633"/>
                  </a:lnTo>
                  <a:lnTo>
                    <a:pt x="303" y="651"/>
                  </a:lnTo>
                  <a:lnTo>
                    <a:pt x="297" y="592"/>
                  </a:lnTo>
                  <a:lnTo>
                    <a:pt x="242" y="566"/>
                  </a:lnTo>
                  <a:lnTo>
                    <a:pt x="230" y="513"/>
                  </a:lnTo>
                  <a:lnTo>
                    <a:pt x="258" y="470"/>
                  </a:lnTo>
                  <a:lnTo>
                    <a:pt x="197" y="407"/>
                  </a:lnTo>
                  <a:lnTo>
                    <a:pt x="140" y="336"/>
                  </a:lnTo>
                  <a:lnTo>
                    <a:pt x="144" y="269"/>
                  </a:lnTo>
                  <a:lnTo>
                    <a:pt x="112" y="250"/>
                  </a:lnTo>
                  <a:lnTo>
                    <a:pt x="83" y="257"/>
                  </a:lnTo>
                  <a:lnTo>
                    <a:pt x="69" y="222"/>
                  </a:lnTo>
                  <a:lnTo>
                    <a:pt x="0" y="220"/>
                  </a:lnTo>
                  <a:lnTo>
                    <a:pt x="14" y="131"/>
                  </a:lnTo>
                  <a:lnTo>
                    <a:pt x="69" y="124"/>
                  </a:lnTo>
                  <a:lnTo>
                    <a:pt x="81" y="98"/>
                  </a:lnTo>
                  <a:lnTo>
                    <a:pt x="122" y="100"/>
                  </a:lnTo>
                  <a:lnTo>
                    <a:pt x="175" y="76"/>
                  </a:lnTo>
                  <a:lnTo>
                    <a:pt x="203" y="76"/>
                  </a:lnTo>
                  <a:lnTo>
                    <a:pt x="215" y="15"/>
                  </a:lnTo>
                  <a:lnTo>
                    <a:pt x="262" y="0"/>
                  </a:lnTo>
                  <a:close/>
                </a:path>
              </a:pathLst>
            </a:custGeom>
            <a:grpFill/>
            <a:ln w="0">
              <a:solidFill>
                <a:schemeClr val="bg1">
                  <a:lumMod val="95000"/>
                </a:schemeClr>
              </a:solidFill>
              <a:prstDash val="solid"/>
              <a:round/>
            </a:ln>
          </p:spPr>
          <p:txBody>
            <a:bodyPr/>
            <a:lstStyle/>
            <a:p>
              <a:endParaRPr lang="zh-CN" altLang="en-US" sz="3200"/>
            </a:p>
          </p:txBody>
        </p:sp>
        <p:sp>
          <p:nvSpPr>
            <p:cNvPr id="289" name="Freeform 84"/>
            <p:cNvSpPr/>
            <p:nvPr/>
          </p:nvSpPr>
          <p:spPr bwMode="gray">
            <a:xfrm>
              <a:off x="3622" y="2455"/>
              <a:ext cx="383" cy="340"/>
            </a:xfrm>
            <a:custGeom>
              <a:avLst/>
              <a:gdLst>
                <a:gd name="T0" fmla="*/ 67 w 766"/>
                <a:gd name="T1" fmla="*/ 11 h 681"/>
                <a:gd name="T2" fmla="*/ 71 w 766"/>
                <a:gd name="T3" fmla="*/ 13 h 681"/>
                <a:gd name="T4" fmla="*/ 79 w 766"/>
                <a:gd name="T5" fmla="*/ 17 h 681"/>
                <a:gd name="T6" fmla="*/ 85 w 766"/>
                <a:gd name="T7" fmla="*/ 22 h 681"/>
                <a:gd name="T8" fmla="*/ 96 w 766"/>
                <a:gd name="T9" fmla="*/ 25 h 681"/>
                <a:gd name="T10" fmla="*/ 105 w 766"/>
                <a:gd name="T11" fmla="*/ 28 h 681"/>
                <a:gd name="T12" fmla="*/ 110 w 766"/>
                <a:gd name="T13" fmla="*/ 34 h 681"/>
                <a:gd name="T14" fmla="*/ 114 w 766"/>
                <a:gd name="T15" fmla="*/ 41 h 681"/>
                <a:gd name="T16" fmla="*/ 120 w 766"/>
                <a:gd name="T17" fmla="*/ 51 h 681"/>
                <a:gd name="T18" fmla="*/ 126 w 766"/>
                <a:gd name="T19" fmla="*/ 59 h 681"/>
                <a:gd name="T20" fmla="*/ 133 w 766"/>
                <a:gd name="T21" fmla="*/ 69 h 681"/>
                <a:gd name="T22" fmla="*/ 138 w 766"/>
                <a:gd name="T23" fmla="*/ 79 h 681"/>
                <a:gd name="T24" fmla="*/ 138 w 766"/>
                <a:gd name="T25" fmla="*/ 85 h 681"/>
                <a:gd name="T26" fmla="*/ 141 w 766"/>
                <a:gd name="T27" fmla="*/ 92 h 681"/>
                <a:gd name="T28" fmla="*/ 152 w 766"/>
                <a:gd name="T29" fmla="*/ 96 h 681"/>
                <a:gd name="T30" fmla="*/ 162 w 766"/>
                <a:gd name="T31" fmla="*/ 99 h 681"/>
                <a:gd name="T32" fmla="*/ 168 w 766"/>
                <a:gd name="T33" fmla="*/ 106 h 681"/>
                <a:gd name="T34" fmla="*/ 174 w 766"/>
                <a:gd name="T35" fmla="*/ 112 h 681"/>
                <a:gd name="T36" fmla="*/ 179 w 766"/>
                <a:gd name="T37" fmla="*/ 116 h 681"/>
                <a:gd name="T38" fmla="*/ 183 w 766"/>
                <a:gd name="T39" fmla="*/ 121 h 681"/>
                <a:gd name="T40" fmla="*/ 181 w 766"/>
                <a:gd name="T41" fmla="*/ 124 h 681"/>
                <a:gd name="T42" fmla="*/ 173 w 766"/>
                <a:gd name="T43" fmla="*/ 125 h 681"/>
                <a:gd name="T44" fmla="*/ 161 w 766"/>
                <a:gd name="T45" fmla="*/ 124 h 681"/>
                <a:gd name="T46" fmla="*/ 153 w 766"/>
                <a:gd name="T47" fmla="*/ 124 h 681"/>
                <a:gd name="T48" fmla="*/ 153 w 766"/>
                <a:gd name="T49" fmla="*/ 124 h 681"/>
                <a:gd name="T50" fmla="*/ 158 w 766"/>
                <a:gd name="T51" fmla="*/ 126 h 681"/>
                <a:gd name="T52" fmla="*/ 165 w 766"/>
                <a:gd name="T53" fmla="*/ 130 h 681"/>
                <a:gd name="T54" fmla="*/ 168 w 766"/>
                <a:gd name="T55" fmla="*/ 134 h 681"/>
                <a:gd name="T56" fmla="*/ 177 w 766"/>
                <a:gd name="T57" fmla="*/ 139 h 681"/>
                <a:gd name="T58" fmla="*/ 184 w 766"/>
                <a:gd name="T59" fmla="*/ 144 h 681"/>
                <a:gd name="T60" fmla="*/ 189 w 766"/>
                <a:gd name="T61" fmla="*/ 150 h 681"/>
                <a:gd name="T62" fmla="*/ 192 w 766"/>
                <a:gd name="T63" fmla="*/ 155 h 681"/>
                <a:gd name="T64" fmla="*/ 190 w 766"/>
                <a:gd name="T65" fmla="*/ 157 h 681"/>
                <a:gd name="T66" fmla="*/ 183 w 766"/>
                <a:gd name="T67" fmla="*/ 161 h 681"/>
                <a:gd name="T68" fmla="*/ 177 w 766"/>
                <a:gd name="T69" fmla="*/ 164 h 681"/>
                <a:gd name="T70" fmla="*/ 175 w 766"/>
                <a:gd name="T71" fmla="*/ 166 h 681"/>
                <a:gd name="T72" fmla="*/ 173 w 766"/>
                <a:gd name="T73" fmla="*/ 168 h 681"/>
                <a:gd name="T74" fmla="*/ 171 w 766"/>
                <a:gd name="T75" fmla="*/ 169 h 681"/>
                <a:gd name="T76" fmla="*/ 170 w 766"/>
                <a:gd name="T77" fmla="*/ 170 h 681"/>
                <a:gd name="T78" fmla="*/ 158 w 766"/>
                <a:gd name="T79" fmla="*/ 160 h 681"/>
                <a:gd name="T80" fmla="*/ 125 w 766"/>
                <a:gd name="T81" fmla="*/ 167 h 681"/>
                <a:gd name="T82" fmla="*/ 108 w 766"/>
                <a:gd name="T83" fmla="*/ 161 h 681"/>
                <a:gd name="T84" fmla="*/ 89 w 766"/>
                <a:gd name="T85" fmla="*/ 158 h 681"/>
                <a:gd name="T86" fmla="*/ 75 w 766"/>
                <a:gd name="T87" fmla="*/ 148 h 681"/>
                <a:gd name="T88" fmla="*/ 57 w 766"/>
                <a:gd name="T89" fmla="*/ 128 h 681"/>
                <a:gd name="T90" fmla="*/ 49 w 766"/>
                <a:gd name="T91" fmla="*/ 101 h 681"/>
                <a:gd name="T92" fmla="*/ 36 w 766"/>
                <a:gd name="T93" fmla="*/ 67 h 681"/>
                <a:gd name="T94" fmla="*/ 21 w 766"/>
                <a:gd name="T95" fmla="*/ 64 h 681"/>
                <a:gd name="T96" fmla="*/ 0 w 766"/>
                <a:gd name="T97" fmla="*/ 55 h 681"/>
                <a:gd name="T98" fmla="*/ 18 w 766"/>
                <a:gd name="T99" fmla="*/ 31 h 681"/>
                <a:gd name="T100" fmla="*/ 30 w 766"/>
                <a:gd name="T101" fmla="*/ 25 h 681"/>
                <a:gd name="T102" fmla="*/ 51 w 766"/>
                <a:gd name="T103" fmla="*/ 19 h 681"/>
                <a:gd name="T104" fmla="*/ 66 w 766"/>
                <a:gd name="T105" fmla="*/ 0 h 68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766"/>
                <a:gd name="T160" fmla="*/ 0 h 681"/>
                <a:gd name="T161" fmla="*/ 766 w 766"/>
                <a:gd name="T162" fmla="*/ 681 h 681"/>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766" h="681">
                  <a:moveTo>
                    <a:pt x="262" y="0"/>
                  </a:moveTo>
                  <a:lnTo>
                    <a:pt x="266" y="45"/>
                  </a:lnTo>
                  <a:lnTo>
                    <a:pt x="270" y="49"/>
                  </a:lnTo>
                  <a:lnTo>
                    <a:pt x="281" y="55"/>
                  </a:lnTo>
                  <a:lnTo>
                    <a:pt x="297" y="63"/>
                  </a:lnTo>
                  <a:lnTo>
                    <a:pt x="313" y="70"/>
                  </a:lnTo>
                  <a:lnTo>
                    <a:pt x="325" y="78"/>
                  </a:lnTo>
                  <a:lnTo>
                    <a:pt x="340" y="88"/>
                  </a:lnTo>
                  <a:lnTo>
                    <a:pt x="362" y="94"/>
                  </a:lnTo>
                  <a:lnTo>
                    <a:pt x="384" y="100"/>
                  </a:lnTo>
                  <a:lnTo>
                    <a:pt x="402" y="104"/>
                  </a:lnTo>
                  <a:lnTo>
                    <a:pt x="419" y="114"/>
                  </a:lnTo>
                  <a:lnTo>
                    <a:pt x="433" y="124"/>
                  </a:lnTo>
                  <a:lnTo>
                    <a:pt x="441" y="137"/>
                  </a:lnTo>
                  <a:lnTo>
                    <a:pt x="447" y="149"/>
                  </a:lnTo>
                  <a:lnTo>
                    <a:pt x="457" y="165"/>
                  </a:lnTo>
                  <a:lnTo>
                    <a:pt x="470" y="185"/>
                  </a:lnTo>
                  <a:lnTo>
                    <a:pt x="482" y="204"/>
                  </a:lnTo>
                  <a:lnTo>
                    <a:pt x="496" y="222"/>
                  </a:lnTo>
                  <a:lnTo>
                    <a:pt x="506" y="236"/>
                  </a:lnTo>
                  <a:lnTo>
                    <a:pt x="518" y="253"/>
                  </a:lnTo>
                  <a:lnTo>
                    <a:pt x="531" y="277"/>
                  </a:lnTo>
                  <a:lnTo>
                    <a:pt x="543" y="299"/>
                  </a:lnTo>
                  <a:lnTo>
                    <a:pt x="549" y="316"/>
                  </a:lnTo>
                  <a:lnTo>
                    <a:pt x="551" y="330"/>
                  </a:lnTo>
                  <a:lnTo>
                    <a:pt x="551" y="342"/>
                  </a:lnTo>
                  <a:lnTo>
                    <a:pt x="553" y="354"/>
                  </a:lnTo>
                  <a:lnTo>
                    <a:pt x="563" y="368"/>
                  </a:lnTo>
                  <a:lnTo>
                    <a:pt x="583" y="379"/>
                  </a:lnTo>
                  <a:lnTo>
                    <a:pt x="606" y="385"/>
                  </a:lnTo>
                  <a:lnTo>
                    <a:pt x="628" y="391"/>
                  </a:lnTo>
                  <a:lnTo>
                    <a:pt x="646" y="399"/>
                  </a:lnTo>
                  <a:lnTo>
                    <a:pt x="659" y="411"/>
                  </a:lnTo>
                  <a:lnTo>
                    <a:pt x="671" y="427"/>
                  </a:lnTo>
                  <a:lnTo>
                    <a:pt x="681" y="440"/>
                  </a:lnTo>
                  <a:lnTo>
                    <a:pt x="693" y="448"/>
                  </a:lnTo>
                  <a:lnTo>
                    <a:pt x="705" y="454"/>
                  </a:lnTo>
                  <a:lnTo>
                    <a:pt x="716" y="464"/>
                  </a:lnTo>
                  <a:lnTo>
                    <a:pt x="726" y="474"/>
                  </a:lnTo>
                  <a:lnTo>
                    <a:pt x="732" y="486"/>
                  </a:lnTo>
                  <a:lnTo>
                    <a:pt x="732" y="496"/>
                  </a:lnTo>
                  <a:lnTo>
                    <a:pt x="724" y="499"/>
                  </a:lnTo>
                  <a:lnTo>
                    <a:pt x="711" y="501"/>
                  </a:lnTo>
                  <a:lnTo>
                    <a:pt x="689" y="503"/>
                  </a:lnTo>
                  <a:lnTo>
                    <a:pt x="667" y="501"/>
                  </a:lnTo>
                  <a:lnTo>
                    <a:pt x="644" y="499"/>
                  </a:lnTo>
                  <a:lnTo>
                    <a:pt x="624" y="498"/>
                  </a:lnTo>
                  <a:lnTo>
                    <a:pt x="610" y="496"/>
                  </a:lnTo>
                  <a:lnTo>
                    <a:pt x="606" y="496"/>
                  </a:lnTo>
                  <a:lnTo>
                    <a:pt x="610" y="498"/>
                  </a:lnTo>
                  <a:lnTo>
                    <a:pt x="620" y="501"/>
                  </a:lnTo>
                  <a:lnTo>
                    <a:pt x="632" y="507"/>
                  </a:lnTo>
                  <a:lnTo>
                    <a:pt x="646" y="515"/>
                  </a:lnTo>
                  <a:lnTo>
                    <a:pt x="657" y="523"/>
                  </a:lnTo>
                  <a:lnTo>
                    <a:pt x="663" y="531"/>
                  </a:lnTo>
                  <a:lnTo>
                    <a:pt x="671" y="539"/>
                  </a:lnTo>
                  <a:lnTo>
                    <a:pt x="687" y="549"/>
                  </a:lnTo>
                  <a:lnTo>
                    <a:pt x="707" y="559"/>
                  </a:lnTo>
                  <a:lnTo>
                    <a:pt x="724" y="568"/>
                  </a:lnTo>
                  <a:lnTo>
                    <a:pt x="736" y="578"/>
                  </a:lnTo>
                  <a:lnTo>
                    <a:pt x="746" y="590"/>
                  </a:lnTo>
                  <a:lnTo>
                    <a:pt x="754" y="602"/>
                  </a:lnTo>
                  <a:lnTo>
                    <a:pt x="762" y="612"/>
                  </a:lnTo>
                  <a:lnTo>
                    <a:pt x="766" y="622"/>
                  </a:lnTo>
                  <a:lnTo>
                    <a:pt x="766" y="627"/>
                  </a:lnTo>
                  <a:lnTo>
                    <a:pt x="758" y="631"/>
                  </a:lnTo>
                  <a:lnTo>
                    <a:pt x="746" y="639"/>
                  </a:lnTo>
                  <a:lnTo>
                    <a:pt x="730" y="647"/>
                  </a:lnTo>
                  <a:lnTo>
                    <a:pt x="716" y="653"/>
                  </a:lnTo>
                  <a:lnTo>
                    <a:pt x="705" y="659"/>
                  </a:lnTo>
                  <a:lnTo>
                    <a:pt x="699" y="663"/>
                  </a:lnTo>
                  <a:lnTo>
                    <a:pt x="697" y="665"/>
                  </a:lnTo>
                  <a:lnTo>
                    <a:pt x="693" y="669"/>
                  </a:lnTo>
                  <a:lnTo>
                    <a:pt x="689" y="673"/>
                  </a:lnTo>
                  <a:lnTo>
                    <a:pt x="685" y="675"/>
                  </a:lnTo>
                  <a:lnTo>
                    <a:pt x="681" y="677"/>
                  </a:lnTo>
                  <a:lnTo>
                    <a:pt x="679" y="679"/>
                  </a:lnTo>
                  <a:lnTo>
                    <a:pt x="679" y="681"/>
                  </a:lnTo>
                  <a:lnTo>
                    <a:pt x="665" y="663"/>
                  </a:lnTo>
                  <a:lnTo>
                    <a:pt x="632" y="641"/>
                  </a:lnTo>
                  <a:lnTo>
                    <a:pt x="592" y="657"/>
                  </a:lnTo>
                  <a:lnTo>
                    <a:pt x="500" y="671"/>
                  </a:lnTo>
                  <a:lnTo>
                    <a:pt x="472" y="637"/>
                  </a:lnTo>
                  <a:lnTo>
                    <a:pt x="431" y="645"/>
                  </a:lnTo>
                  <a:lnTo>
                    <a:pt x="398" y="651"/>
                  </a:lnTo>
                  <a:lnTo>
                    <a:pt x="356" y="633"/>
                  </a:lnTo>
                  <a:lnTo>
                    <a:pt x="303" y="651"/>
                  </a:lnTo>
                  <a:lnTo>
                    <a:pt x="297" y="592"/>
                  </a:lnTo>
                  <a:lnTo>
                    <a:pt x="242" y="566"/>
                  </a:lnTo>
                  <a:lnTo>
                    <a:pt x="230" y="513"/>
                  </a:lnTo>
                  <a:lnTo>
                    <a:pt x="258" y="470"/>
                  </a:lnTo>
                  <a:lnTo>
                    <a:pt x="197" y="407"/>
                  </a:lnTo>
                  <a:lnTo>
                    <a:pt x="140" y="336"/>
                  </a:lnTo>
                  <a:lnTo>
                    <a:pt x="144" y="269"/>
                  </a:lnTo>
                  <a:lnTo>
                    <a:pt x="112" y="250"/>
                  </a:lnTo>
                  <a:lnTo>
                    <a:pt x="83" y="257"/>
                  </a:lnTo>
                  <a:lnTo>
                    <a:pt x="69" y="222"/>
                  </a:lnTo>
                  <a:lnTo>
                    <a:pt x="0" y="220"/>
                  </a:lnTo>
                  <a:lnTo>
                    <a:pt x="14" y="131"/>
                  </a:lnTo>
                  <a:lnTo>
                    <a:pt x="69" y="124"/>
                  </a:lnTo>
                  <a:lnTo>
                    <a:pt x="81" y="98"/>
                  </a:lnTo>
                  <a:lnTo>
                    <a:pt x="122" y="100"/>
                  </a:lnTo>
                  <a:lnTo>
                    <a:pt x="175" y="76"/>
                  </a:lnTo>
                  <a:lnTo>
                    <a:pt x="203" y="76"/>
                  </a:lnTo>
                  <a:lnTo>
                    <a:pt x="215" y="15"/>
                  </a:lnTo>
                  <a:lnTo>
                    <a:pt x="262" y="0"/>
                  </a:lnTo>
                </a:path>
              </a:pathLst>
            </a:custGeom>
            <a:grpFill/>
            <a:ln w="6350">
              <a:solidFill>
                <a:schemeClr val="bg1">
                  <a:lumMod val="95000"/>
                </a:schemeClr>
              </a:solidFill>
              <a:prstDash val="solid"/>
              <a:round/>
            </a:ln>
          </p:spPr>
          <p:txBody>
            <a:bodyPr/>
            <a:lstStyle/>
            <a:p>
              <a:endParaRPr lang="zh-CN" altLang="en-US" sz="3200"/>
            </a:p>
          </p:txBody>
        </p:sp>
        <p:sp>
          <p:nvSpPr>
            <p:cNvPr id="290" name="Freeform 85"/>
            <p:cNvSpPr/>
            <p:nvPr/>
          </p:nvSpPr>
          <p:spPr bwMode="gray">
            <a:xfrm>
              <a:off x="3848" y="2705"/>
              <a:ext cx="58" cy="77"/>
            </a:xfrm>
            <a:custGeom>
              <a:avLst/>
              <a:gdLst>
                <a:gd name="T0" fmla="*/ 0 w 116"/>
                <a:gd name="T1" fmla="*/ 0 h 156"/>
                <a:gd name="T2" fmla="*/ 1 w 116"/>
                <a:gd name="T3" fmla="*/ 1 h 156"/>
                <a:gd name="T4" fmla="*/ 2 w 116"/>
                <a:gd name="T5" fmla="*/ 4 h 156"/>
                <a:gd name="T6" fmla="*/ 4 w 116"/>
                <a:gd name="T7" fmla="*/ 8 h 156"/>
                <a:gd name="T8" fmla="*/ 5 w 116"/>
                <a:gd name="T9" fmla="*/ 13 h 156"/>
                <a:gd name="T10" fmla="*/ 6 w 116"/>
                <a:gd name="T11" fmla="*/ 16 h 156"/>
                <a:gd name="T12" fmla="*/ 6 w 116"/>
                <a:gd name="T13" fmla="*/ 20 h 156"/>
                <a:gd name="T14" fmla="*/ 8 w 116"/>
                <a:gd name="T15" fmla="*/ 25 h 156"/>
                <a:gd name="T16" fmla="*/ 11 w 116"/>
                <a:gd name="T17" fmla="*/ 30 h 156"/>
                <a:gd name="T18" fmla="*/ 12 w 116"/>
                <a:gd name="T19" fmla="*/ 33 h 156"/>
                <a:gd name="T20" fmla="*/ 13 w 116"/>
                <a:gd name="T21" fmla="*/ 35 h 156"/>
                <a:gd name="T22" fmla="*/ 15 w 116"/>
                <a:gd name="T23" fmla="*/ 36 h 156"/>
                <a:gd name="T24" fmla="*/ 18 w 116"/>
                <a:gd name="T25" fmla="*/ 38 h 156"/>
                <a:gd name="T26" fmla="*/ 21 w 116"/>
                <a:gd name="T27" fmla="*/ 38 h 156"/>
                <a:gd name="T28" fmla="*/ 24 w 116"/>
                <a:gd name="T29" fmla="*/ 38 h 156"/>
                <a:gd name="T30" fmla="*/ 27 w 116"/>
                <a:gd name="T31" fmla="*/ 37 h 156"/>
                <a:gd name="T32" fmla="*/ 29 w 116"/>
                <a:gd name="T33" fmla="*/ 34 h 156"/>
                <a:gd name="T34" fmla="*/ 29 w 116"/>
                <a:gd name="T35" fmla="*/ 30 h 156"/>
                <a:gd name="T36" fmla="*/ 27 w 116"/>
                <a:gd name="T37" fmla="*/ 26 h 156"/>
                <a:gd name="T38" fmla="*/ 24 w 116"/>
                <a:gd name="T39" fmla="*/ 22 h 156"/>
                <a:gd name="T40" fmla="*/ 19 w 116"/>
                <a:gd name="T41" fmla="*/ 19 h 156"/>
                <a:gd name="T42" fmla="*/ 15 w 116"/>
                <a:gd name="T43" fmla="*/ 16 h 156"/>
                <a:gd name="T44" fmla="*/ 11 w 116"/>
                <a:gd name="T45" fmla="*/ 13 h 156"/>
                <a:gd name="T46" fmla="*/ 10 w 116"/>
                <a:gd name="T47" fmla="*/ 11 h 156"/>
                <a:gd name="T48" fmla="*/ 8 w 116"/>
                <a:gd name="T49" fmla="*/ 8 h 156"/>
                <a:gd name="T50" fmla="*/ 6 w 116"/>
                <a:gd name="T51" fmla="*/ 5 h 156"/>
                <a:gd name="T52" fmla="*/ 3 w 116"/>
                <a:gd name="T53" fmla="*/ 3 h 156"/>
                <a:gd name="T54" fmla="*/ 1 w 116"/>
                <a:gd name="T55" fmla="*/ 1 h 156"/>
                <a:gd name="T56" fmla="*/ 0 w 116"/>
                <a:gd name="T57" fmla="*/ 0 h 15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16"/>
                <a:gd name="T88" fmla="*/ 0 h 156"/>
                <a:gd name="T89" fmla="*/ 116 w 116"/>
                <a:gd name="T90" fmla="*/ 156 h 15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16" h="156">
                  <a:moveTo>
                    <a:pt x="0" y="0"/>
                  </a:moveTo>
                  <a:lnTo>
                    <a:pt x="2" y="6"/>
                  </a:lnTo>
                  <a:lnTo>
                    <a:pt x="8" y="18"/>
                  </a:lnTo>
                  <a:lnTo>
                    <a:pt x="13" y="34"/>
                  </a:lnTo>
                  <a:lnTo>
                    <a:pt x="19" y="52"/>
                  </a:lnTo>
                  <a:lnTo>
                    <a:pt x="21" y="65"/>
                  </a:lnTo>
                  <a:lnTo>
                    <a:pt x="23" y="83"/>
                  </a:lnTo>
                  <a:lnTo>
                    <a:pt x="31" y="103"/>
                  </a:lnTo>
                  <a:lnTo>
                    <a:pt x="41" y="121"/>
                  </a:lnTo>
                  <a:lnTo>
                    <a:pt x="47" y="136"/>
                  </a:lnTo>
                  <a:lnTo>
                    <a:pt x="49" y="142"/>
                  </a:lnTo>
                  <a:lnTo>
                    <a:pt x="59" y="148"/>
                  </a:lnTo>
                  <a:lnTo>
                    <a:pt x="69" y="154"/>
                  </a:lnTo>
                  <a:lnTo>
                    <a:pt x="82" y="156"/>
                  </a:lnTo>
                  <a:lnTo>
                    <a:pt x="94" y="156"/>
                  </a:lnTo>
                  <a:lnTo>
                    <a:pt x="106" y="150"/>
                  </a:lnTo>
                  <a:lnTo>
                    <a:pt x="114" y="138"/>
                  </a:lnTo>
                  <a:lnTo>
                    <a:pt x="116" y="123"/>
                  </a:lnTo>
                  <a:lnTo>
                    <a:pt x="108" y="107"/>
                  </a:lnTo>
                  <a:lnTo>
                    <a:pt x="94" y="91"/>
                  </a:lnTo>
                  <a:lnTo>
                    <a:pt x="76" y="77"/>
                  </a:lnTo>
                  <a:lnTo>
                    <a:pt x="59" y="65"/>
                  </a:lnTo>
                  <a:lnTo>
                    <a:pt x="43" y="54"/>
                  </a:lnTo>
                  <a:lnTo>
                    <a:pt x="37" y="46"/>
                  </a:lnTo>
                  <a:lnTo>
                    <a:pt x="31" y="34"/>
                  </a:lnTo>
                  <a:lnTo>
                    <a:pt x="21" y="22"/>
                  </a:lnTo>
                  <a:lnTo>
                    <a:pt x="12" y="12"/>
                  </a:lnTo>
                  <a:lnTo>
                    <a:pt x="2" y="4"/>
                  </a:lnTo>
                  <a:lnTo>
                    <a:pt x="0" y="0"/>
                  </a:lnTo>
                  <a:close/>
                </a:path>
              </a:pathLst>
            </a:custGeom>
            <a:grpFill/>
            <a:ln w="0">
              <a:solidFill>
                <a:schemeClr val="bg1">
                  <a:lumMod val="95000"/>
                </a:schemeClr>
              </a:solidFill>
              <a:prstDash val="solid"/>
              <a:round/>
            </a:ln>
          </p:spPr>
          <p:txBody>
            <a:bodyPr/>
            <a:lstStyle/>
            <a:p>
              <a:endParaRPr lang="zh-CN" altLang="en-US" sz="3200"/>
            </a:p>
          </p:txBody>
        </p:sp>
        <p:sp>
          <p:nvSpPr>
            <p:cNvPr id="291" name="Freeform 86"/>
            <p:cNvSpPr/>
            <p:nvPr/>
          </p:nvSpPr>
          <p:spPr bwMode="gray">
            <a:xfrm>
              <a:off x="3848" y="2705"/>
              <a:ext cx="58" cy="77"/>
            </a:xfrm>
            <a:custGeom>
              <a:avLst/>
              <a:gdLst>
                <a:gd name="T0" fmla="*/ 0 w 116"/>
                <a:gd name="T1" fmla="*/ 0 h 156"/>
                <a:gd name="T2" fmla="*/ 1 w 116"/>
                <a:gd name="T3" fmla="*/ 1 h 156"/>
                <a:gd name="T4" fmla="*/ 2 w 116"/>
                <a:gd name="T5" fmla="*/ 4 h 156"/>
                <a:gd name="T6" fmla="*/ 4 w 116"/>
                <a:gd name="T7" fmla="*/ 8 h 156"/>
                <a:gd name="T8" fmla="*/ 5 w 116"/>
                <a:gd name="T9" fmla="*/ 13 h 156"/>
                <a:gd name="T10" fmla="*/ 6 w 116"/>
                <a:gd name="T11" fmla="*/ 16 h 156"/>
                <a:gd name="T12" fmla="*/ 6 w 116"/>
                <a:gd name="T13" fmla="*/ 20 h 156"/>
                <a:gd name="T14" fmla="*/ 8 w 116"/>
                <a:gd name="T15" fmla="*/ 25 h 156"/>
                <a:gd name="T16" fmla="*/ 11 w 116"/>
                <a:gd name="T17" fmla="*/ 30 h 156"/>
                <a:gd name="T18" fmla="*/ 12 w 116"/>
                <a:gd name="T19" fmla="*/ 33 h 156"/>
                <a:gd name="T20" fmla="*/ 13 w 116"/>
                <a:gd name="T21" fmla="*/ 35 h 156"/>
                <a:gd name="T22" fmla="*/ 15 w 116"/>
                <a:gd name="T23" fmla="*/ 36 h 156"/>
                <a:gd name="T24" fmla="*/ 18 w 116"/>
                <a:gd name="T25" fmla="*/ 38 h 156"/>
                <a:gd name="T26" fmla="*/ 21 w 116"/>
                <a:gd name="T27" fmla="*/ 38 h 156"/>
                <a:gd name="T28" fmla="*/ 24 w 116"/>
                <a:gd name="T29" fmla="*/ 38 h 156"/>
                <a:gd name="T30" fmla="*/ 27 w 116"/>
                <a:gd name="T31" fmla="*/ 37 h 156"/>
                <a:gd name="T32" fmla="*/ 29 w 116"/>
                <a:gd name="T33" fmla="*/ 34 h 156"/>
                <a:gd name="T34" fmla="*/ 29 w 116"/>
                <a:gd name="T35" fmla="*/ 30 h 156"/>
                <a:gd name="T36" fmla="*/ 27 w 116"/>
                <a:gd name="T37" fmla="*/ 26 h 156"/>
                <a:gd name="T38" fmla="*/ 24 w 116"/>
                <a:gd name="T39" fmla="*/ 22 h 156"/>
                <a:gd name="T40" fmla="*/ 19 w 116"/>
                <a:gd name="T41" fmla="*/ 19 h 156"/>
                <a:gd name="T42" fmla="*/ 15 w 116"/>
                <a:gd name="T43" fmla="*/ 16 h 156"/>
                <a:gd name="T44" fmla="*/ 11 w 116"/>
                <a:gd name="T45" fmla="*/ 13 h 156"/>
                <a:gd name="T46" fmla="*/ 10 w 116"/>
                <a:gd name="T47" fmla="*/ 11 h 156"/>
                <a:gd name="T48" fmla="*/ 8 w 116"/>
                <a:gd name="T49" fmla="*/ 8 h 156"/>
                <a:gd name="T50" fmla="*/ 6 w 116"/>
                <a:gd name="T51" fmla="*/ 5 h 156"/>
                <a:gd name="T52" fmla="*/ 3 w 116"/>
                <a:gd name="T53" fmla="*/ 3 h 156"/>
                <a:gd name="T54" fmla="*/ 1 w 116"/>
                <a:gd name="T55" fmla="*/ 1 h 156"/>
                <a:gd name="T56" fmla="*/ 0 w 116"/>
                <a:gd name="T57" fmla="*/ 0 h 15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16"/>
                <a:gd name="T88" fmla="*/ 0 h 156"/>
                <a:gd name="T89" fmla="*/ 116 w 116"/>
                <a:gd name="T90" fmla="*/ 156 h 15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16" h="156">
                  <a:moveTo>
                    <a:pt x="0" y="0"/>
                  </a:moveTo>
                  <a:lnTo>
                    <a:pt x="2" y="6"/>
                  </a:lnTo>
                  <a:lnTo>
                    <a:pt x="8" y="18"/>
                  </a:lnTo>
                  <a:lnTo>
                    <a:pt x="13" y="34"/>
                  </a:lnTo>
                  <a:lnTo>
                    <a:pt x="19" y="52"/>
                  </a:lnTo>
                  <a:lnTo>
                    <a:pt x="21" y="65"/>
                  </a:lnTo>
                  <a:lnTo>
                    <a:pt x="23" y="83"/>
                  </a:lnTo>
                  <a:lnTo>
                    <a:pt x="31" y="103"/>
                  </a:lnTo>
                  <a:lnTo>
                    <a:pt x="41" y="121"/>
                  </a:lnTo>
                  <a:lnTo>
                    <a:pt x="47" y="136"/>
                  </a:lnTo>
                  <a:lnTo>
                    <a:pt x="49" y="142"/>
                  </a:lnTo>
                  <a:lnTo>
                    <a:pt x="59" y="148"/>
                  </a:lnTo>
                  <a:lnTo>
                    <a:pt x="69" y="154"/>
                  </a:lnTo>
                  <a:lnTo>
                    <a:pt x="82" y="156"/>
                  </a:lnTo>
                  <a:lnTo>
                    <a:pt x="94" y="156"/>
                  </a:lnTo>
                  <a:lnTo>
                    <a:pt x="106" y="150"/>
                  </a:lnTo>
                  <a:lnTo>
                    <a:pt x="114" y="138"/>
                  </a:lnTo>
                  <a:lnTo>
                    <a:pt x="116" y="123"/>
                  </a:lnTo>
                  <a:lnTo>
                    <a:pt x="108" y="107"/>
                  </a:lnTo>
                  <a:lnTo>
                    <a:pt x="94" y="91"/>
                  </a:lnTo>
                  <a:lnTo>
                    <a:pt x="76" y="77"/>
                  </a:lnTo>
                  <a:lnTo>
                    <a:pt x="59" y="65"/>
                  </a:lnTo>
                  <a:lnTo>
                    <a:pt x="43" y="54"/>
                  </a:lnTo>
                  <a:lnTo>
                    <a:pt x="37" y="46"/>
                  </a:lnTo>
                  <a:lnTo>
                    <a:pt x="31" y="34"/>
                  </a:lnTo>
                  <a:lnTo>
                    <a:pt x="21" y="22"/>
                  </a:lnTo>
                  <a:lnTo>
                    <a:pt x="12" y="12"/>
                  </a:lnTo>
                  <a:lnTo>
                    <a:pt x="2" y="4"/>
                  </a:lnTo>
                  <a:lnTo>
                    <a:pt x="0" y="0"/>
                  </a:lnTo>
                </a:path>
              </a:pathLst>
            </a:custGeom>
            <a:grpFill/>
            <a:ln w="6350">
              <a:solidFill>
                <a:schemeClr val="bg1">
                  <a:lumMod val="95000"/>
                </a:schemeClr>
              </a:solidFill>
              <a:prstDash val="solid"/>
              <a:round/>
            </a:ln>
          </p:spPr>
          <p:txBody>
            <a:bodyPr/>
            <a:lstStyle/>
            <a:p>
              <a:endParaRPr lang="zh-CN" altLang="en-US" sz="3200"/>
            </a:p>
          </p:txBody>
        </p:sp>
        <p:sp>
          <p:nvSpPr>
            <p:cNvPr id="292" name="Freeform 87"/>
            <p:cNvSpPr/>
            <p:nvPr/>
          </p:nvSpPr>
          <p:spPr bwMode="gray">
            <a:xfrm>
              <a:off x="3714" y="2597"/>
              <a:ext cx="37" cy="32"/>
            </a:xfrm>
            <a:custGeom>
              <a:avLst/>
              <a:gdLst>
                <a:gd name="T0" fmla="*/ 0 w 75"/>
                <a:gd name="T1" fmla="*/ 12 h 63"/>
                <a:gd name="T2" fmla="*/ 8 w 75"/>
                <a:gd name="T3" fmla="*/ 0 h 63"/>
                <a:gd name="T4" fmla="*/ 18 w 75"/>
                <a:gd name="T5" fmla="*/ 4 h 63"/>
                <a:gd name="T6" fmla="*/ 18 w 75"/>
                <a:gd name="T7" fmla="*/ 13 h 63"/>
                <a:gd name="T8" fmla="*/ 8 w 75"/>
                <a:gd name="T9" fmla="*/ 16 h 63"/>
                <a:gd name="T10" fmla="*/ 0 w 75"/>
                <a:gd name="T11" fmla="*/ 12 h 63"/>
                <a:gd name="T12" fmla="*/ 0 60000 65536"/>
                <a:gd name="T13" fmla="*/ 0 60000 65536"/>
                <a:gd name="T14" fmla="*/ 0 60000 65536"/>
                <a:gd name="T15" fmla="*/ 0 60000 65536"/>
                <a:gd name="T16" fmla="*/ 0 60000 65536"/>
                <a:gd name="T17" fmla="*/ 0 60000 65536"/>
                <a:gd name="T18" fmla="*/ 0 w 75"/>
                <a:gd name="T19" fmla="*/ 0 h 63"/>
                <a:gd name="T20" fmla="*/ 75 w 75"/>
                <a:gd name="T21" fmla="*/ 63 h 63"/>
              </a:gdLst>
              <a:ahLst/>
              <a:cxnLst>
                <a:cxn ang="T12">
                  <a:pos x="T0" y="T1"/>
                </a:cxn>
                <a:cxn ang="T13">
                  <a:pos x="T2" y="T3"/>
                </a:cxn>
                <a:cxn ang="T14">
                  <a:pos x="T4" y="T5"/>
                </a:cxn>
                <a:cxn ang="T15">
                  <a:pos x="T6" y="T7"/>
                </a:cxn>
                <a:cxn ang="T16">
                  <a:pos x="T8" y="T9"/>
                </a:cxn>
                <a:cxn ang="T17">
                  <a:pos x="T10" y="T11"/>
                </a:cxn>
              </a:cxnLst>
              <a:rect l="T18" t="T19" r="T20" b="T21"/>
              <a:pathLst>
                <a:path w="75" h="63">
                  <a:moveTo>
                    <a:pt x="0" y="45"/>
                  </a:moveTo>
                  <a:lnTo>
                    <a:pt x="33" y="0"/>
                  </a:lnTo>
                  <a:lnTo>
                    <a:pt x="73" y="14"/>
                  </a:lnTo>
                  <a:lnTo>
                    <a:pt x="75" y="49"/>
                  </a:lnTo>
                  <a:lnTo>
                    <a:pt x="32" y="63"/>
                  </a:lnTo>
                  <a:lnTo>
                    <a:pt x="0" y="45"/>
                  </a:lnTo>
                  <a:close/>
                </a:path>
              </a:pathLst>
            </a:custGeom>
            <a:grpFill/>
            <a:ln w="0">
              <a:solidFill>
                <a:schemeClr val="bg1">
                  <a:lumMod val="95000"/>
                </a:schemeClr>
              </a:solidFill>
              <a:prstDash val="solid"/>
              <a:round/>
            </a:ln>
          </p:spPr>
          <p:txBody>
            <a:bodyPr/>
            <a:lstStyle/>
            <a:p>
              <a:endParaRPr lang="zh-CN" altLang="en-US" sz="3200"/>
            </a:p>
          </p:txBody>
        </p:sp>
        <p:sp>
          <p:nvSpPr>
            <p:cNvPr id="293" name="Freeform 88"/>
            <p:cNvSpPr/>
            <p:nvPr/>
          </p:nvSpPr>
          <p:spPr bwMode="gray">
            <a:xfrm>
              <a:off x="3714" y="2597"/>
              <a:ext cx="37" cy="32"/>
            </a:xfrm>
            <a:custGeom>
              <a:avLst/>
              <a:gdLst>
                <a:gd name="T0" fmla="*/ 0 w 75"/>
                <a:gd name="T1" fmla="*/ 12 h 63"/>
                <a:gd name="T2" fmla="*/ 8 w 75"/>
                <a:gd name="T3" fmla="*/ 0 h 63"/>
                <a:gd name="T4" fmla="*/ 18 w 75"/>
                <a:gd name="T5" fmla="*/ 4 h 63"/>
                <a:gd name="T6" fmla="*/ 18 w 75"/>
                <a:gd name="T7" fmla="*/ 13 h 63"/>
                <a:gd name="T8" fmla="*/ 8 w 75"/>
                <a:gd name="T9" fmla="*/ 16 h 63"/>
                <a:gd name="T10" fmla="*/ 0 w 75"/>
                <a:gd name="T11" fmla="*/ 12 h 63"/>
                <a:gd name="T12" fmla="*/ 0 60000 65536"/>
                <a:gd name="T13" fmla="*/ 0 60000 65536"/>
                <a:gd name="T14" fmla="*/ 0 60000 65536"/>
                <a:gd name="T15" fmla="*/ 0 60000 65536"/>
                <a:gd name="T16" fmla="*/ 0 60000 65536"/>
                <a:gd name="T17" fmla="*/ 0 60000 65536"/>
                <a:gd name="T18" fmla="*/ 0 w 75"/>
                <a:gd name="T19" fmla="*/ 0 h 63"/>
                <a:gd name="T20" fmla="*/ 75 w 75"/>
                <a:gd name="T21" fmla="*/ 63 h 63"/>
              </a:gdLst>
              <a:ahLst/>
              <a:cxnLst>
                <a:cxn ang="T12">
                  <a:pos x="T0" y="T1"/>
                </a:cxn>
                <a:cxn ang="T13">
                  <a:pos x="T2" y="T3"/>
                </a:cxn>
                <a:cxn ang="T14">
                  <a:pos x="T4" y="T5"/>
                </a:cxn>
                <a:cxn ang="T15">
                  <a:pos x="T6" y="T7"/>
                </a:cxn>
                <a:cxn ang="T16">
                  <a:pos x="T8" y="T9"/>
                </a:cxn>
                <a:cxn ang="T17">
                  <a:pos x="T10" y="T11"/>
                </a:cxn>
              </a:cxnLst>
              <a:rect l="T18" t="T19" r="T20" b="T21"/>
              <a:pathLst>
                <a:path w="75" h="63">
                  <a:moveTo>
                    <a:pt x="0" y="45"/>
                  </a:moveTo>
                  <a:lnTo>
                    <a:pt x="33" y="0"/>
                  </a:lnTo>
                  <a:lnTo>
                    <a:pt x="73" y="14"/>
                  </a:lnTo>
                  <a:lnTo>
                    <a:pt x="75" y="49"/>
                  </a:lnTo>
                  <a:lnTo>
                    <a:pt x="32" y="63"/>
                  </a:lnTo>
                  <a:lnTo>
                    <a:pt x="0" y="45"/>
                  </a:lnTo>
                </a:path>
              </a:pathLst>
            </a:custGeom>
            <a:grpFill/>
            <a:ln w="6350">
              <a:solidFill>
                <a:schemeClr val="bg1">
                  <a:lumMod val="95000"/>
                </a:schemeClr>
              </a:solidFill>
              <a:prstDash val="solid"/>
              <a:round/>
            </a:ln>
          </p:spPr>
          <p:txBody>
            <a:bodyPr/>
            <a:lstStyle/>
            <a:p>
              <a:endParaRPr lang="zh-CN" altLang="en-US" sz="3200"/>
            </a:p>
          </p:txBody>
        </p:sp>
        <p:sp>
          <p:nvSpPr>
            <p:cNvPr id="294" name="Freeform 89"/>
            <p:cNvSpPr/>
            <p:nvPr/>
          </p:nvSpPr>
          <p:spPr bwMode="gray">
            <a:xfrm>
              <a:off x="3768" y="2614"/>
              <a:ext cx="37" cy="52"/>
            </a:xfrm>
            <a:custGeom>
              <a:avLst/>
              <a:gdLst>
                <a:gd name="T0" fmla="*/ 0 w 73"/>
                <a:gd name="T1" fmla="*/ 10 h 105"/>
                <a:gd name="T2" fmla="*/ 9 w 73"/>
                <a:gd name="T3" fmla="*/ 0 h 105"/>
                <a:gd name="T4" fmla="*/ 16 w 73"/>
                <a:gd name="T5" fmla="*/ 12 h 105"/>
                <a:gd name="T6" fmla="*/ 19 w 73"/>
                <a:gd name="T7" fmla="*/ 26 h 105"/>
                <a:gd name="T8" fmla="*/ 9 w 73"/>
                <a:gd name="T9" fmla="*/ 19 h 105"/>
                <a:gd name="T10" fmla="*/ 0 w 73"/>
                <a:gd name="T11" fmla="*/ 10 h 105"/>
                <a:gd name="T12" fmla="*/ 0 60000 65536"/>
                <a:gd name="T13" fmla="*/ 0 60000 65536"/>
                <a:gd name="T14" fmla="*/ 0 60000 65536"/>
                <a:gd name="T15" fmla="*/ 0 60000 65536"/>
                <a:gd name="T16" fmla="*/ 0 60000 65536"/>
                <a:gd name="T17" fmla="*/ 0 60000 65536"/>
                <a:gd name="T18" fmla="*/ 0 w 73"/>
                <a:gd name="T19" fmla="*/ 0 h 105"/>
                <a:gd name="T20" fmla="*/ 73 w 73"/>
                <a:gd name="T21" fmla="*/ 105 h 105"/>
              </a:gdLst>
              <a:ahLst/>
              <a:cxnLst>
                <a:cxn ang="T12">
                  <a:pos x="T0" y="T1"/>
                </a:cxn>
                <a:cxn ang="T13">
                  <a:pos x="T2" y="T3"/>
                </a:cxn>
                <a:cxn ang="T14">
                  <a:pos x="T4" y="T5"/>
                </a:cxn>
                <a:cxn ang="T15">
                  <a:pos x="T6" y="T7"/>
                </a:cxn>
                <a:cxn ang="T16">
                  <a:pos x="T8" y="T9"/>
                </a:cxn>
                <a:cxn ang="T17">
                  <a:pos x="T10" y="T11"/>
                </a:cxn>
              </a:cxnLst>
              <a:rect l="T18" t="T19" r="T20" b="T21"/>
              <a:pathLst>
                <a:path w="73" h="105">
                  <a:moveTo>
                    <a:pt x="0" y="40"/>
                  </a:moveTo>
                  <a:lnTo>
                    <a:pt x="34" y="0"/>
                  </a:lnTo>
                  <a:lnTo>
                    <a:pt x="63" y="48"/>
                  </a:lnTo>
                  <a:lnTo>
                    <a:pt x="73" y="105"/>
                  </a:lnTo>
                  <a:lnTo>
                    <a:pt x="34" y="77"/>
                  </a:lnTo>
                  <a:lnTo>
                    <a:pt x="0" y="40"/>
                  </a:lnTo>
                  <a:close/>
                </a:path>
              </a:pathLst>
            </a:custGeom>
            <a:grpFill/>
            <a:ln w="0">
              <a:solidFill>
                <a:schemeClr val="bg1">
                  <a:lumMod val="95000"/>
                </a:schemeClr>
              </a:solidFill>
              <a:prstDash val="solid"/>
              <a:round/>
            </a:ln>
          </p:spPr>
          <p:txBody>
            <a:bodyPr/>
            <a:lstStyle/>
            <a:p>
              <a:endParaRPr lang="zh-CN" altLang="en-US" sz="3200"/>
            </a:p>
          </p:txBody>
        </p:sp>
        <p:sp>
          <p:nvSpPr>
            <p:cNvPr id="295" name="Freeform 90"/>
            <p:cNvSpPr/>
            <p:nvPr/>
          </p:nvSpPr>
          <p:spPr bwMode="gray">
            <a:xfrm>
              <a:off x="3768" y="2614"/>
              <a:ext cx="37" cy="52"/>
            </a:xfrm>
            <a:custGeom>
              <a:avLst/>
              <a:gdLst>
                <a:gd name="T0" fmla="*/ 0 w 73"/>
                <a:gd name="T1" fmla="*/ 10 h 105"/>
                <a:gd name="T2" fmla="*/ 9 w 73"/>
                <a:gd name="T3" fmla="*/ 0 h 105"/>
                <a:gd name="T4" fmla="*/ 16 w 73"/>
                <a:gd name="T5" fmla="*/ 12 h 105"/>
                <a:gd name="T6" fmla="*/ 19 w 73"/>
                <a:gd name="T7" fmla="*/ 26 h 105"/>
                <a:gd name="T8" fmla="*/ 9 w 73"/>
                <a:gd name="T9" fmla="*/ 19 h 105"/>
                <a:gd name="T10" fmla="*/ 0 w 73"/>
                <a:gd name="T11" fmla="*/ 10 h 105"/>
                <a:gd name="T12" fmla="*/ 0 60000 65536"/>
                <a:gd name="T13" fmla="*/ 0 60000 65536"/>
                <a:gd name="T14" fmla="*/ 0 60000 65536"/>
                <a:gd name="T15" fmla="*/ 0 60000 65536"/>
                <a:gd name="T16" fmla="*/ 0 60000 65536"/>
                <a:gd name="T17" fmla="*/ 0 60000 65536"/>
                <a:gd name="T18" fmla="*/ 0 w 73"/>
                <a:gd name="T19" fmla="*/ 0 h 105"/>
                <a:gd name="T20" fmla="*/ 73 w 73"/>
                <a:gd name="T21" fmla="*/ 105 h 105"/>
              </a:gdLst>
              <a:ahLst/>
              <a:cxnLst>
                <a:cxn ang="T12">
                  <a:pos x="T0" y="T1"/>
                </a:cxn>
                <a:cxn ang="T13">
                  <a:pos x="T2" y="T3"/>
                </a:cxn>
                <a:cxn ang="T14">
                  <a:pos x="T4" y="T5"/>
                </a:cxn>
                <a:cxn ang="T15">
                  <a:pos x="T6" y="T7"/>
                </a:cxn>
                <a:cxn ang="T16">
                  <a:pos x="T8" y="T9"/>
                </a:cxn>
                <a:cxn ang="T17">
                  <a:pos x="T10" y="T11"/>
                </a:cxn>
              </a:cxnLst>
              <a:rect l="T18" t="T19" r="T20" b="T21"/>
              <a:pathLst>
                <a:path w="73" h="105">
                  <a:moveTo>
                    <a:pt x="0" y="40"/>
                  </a:moveTo>
                  <a:lnTo>
                    <a:pt x="34" y="0"/>
                  </a:lnTo>
                  <a:lnTo>
                    <a:pt x="63" y="48"/>
                  </a:lnTo>
                  <a:lnTo>
                    <a:pt x="73" y="105"/>
                  </a:lnTo>
                  <a:lnTo>
                    <a:pt x="34" y="77"/>
                  </a:lnTo>
                  <a:lnTo>
                    <a:pt x="0" y="40"/>
                  </a:lnTo>
                </a:path>
              </a:pathLst>
            </a:custGeom>
            <a:grpFill/>
            <a:ln w="6350">
              <a:solidFill>
                <a:schemeClr val="bg1">
                  <a:lumMod val="95000"/>
                </a:schemeClr>
              </a:solidFill>
              <a:prstDash val="solid"/>
              <a:round/>
            </a:ln>
          </p:spPr>
          <p:txBody>
            <a:bodyPr/>
            <a:lstStyle/>
            <a:p>
              <a:endParaRPr lang="zh-CN" altLang="en-US" sz="3200"/>
            </a:p>
          </p:txBody>
        </p:sp>
        <p:sp>
          <p:nvSpPr>
            <p:cNvPr id="296" name="Freeform 91"/>
            <p:cNvSpPr/>
            <p:nvPr/>
          </p:nvSpPr>
          <p:spPr bwMode="gray">
            <a:xfrm>
              <a:off x="3451" y="2207"/>
              <a:ext cx="493" cy="331"/>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close/>
                </a:path>
              </a:pathLst>
            </a:custGeom>
            <a:grpFill/>
            <a:ln w="0">
              <a:solidFill>
                <a:schemeClr val="bg1">
                  <a:lumMod val="95000"/>
                </a:schemeClr>
              </a:solidFill>
              <a:prstDash val="solid"/>
              <a:round/>
            </a:ln>
          </p:spPr>
          <p:txBody>
            <a:bodyPr/>
            <a:lstStyle/>
            <a:p>
              <a:endParaRPr lang="zh-CN" altLang="en-US" sz="3200"/>
            </a:p>
          </p:txBody>
        </p:sp>
        <p:sp>
          <p:nvSpPr>
            <p:cNvPr id="297" name="Freeform 92"/>
            <p:cNvSpPr/>
            <p:nvPr/>
          </p:nvSpPr>
          <p:spPr bwMode="gray">
            <a:xfrm>
              <a:off x="3451" y="2207"/>
              <a:ext cx="493" cy="331"/>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path>
              </a:pathLst>
            </a:custGeom>
            <a:grpFill/>
            <a:ln w="6350">
              <a:solidFill>
                <a:schemeClr val="bg1">
                  <a:lumMod val="95000"/>
                </a:schemeClr>
              </a:solidFill>
              <a:prstDash val="solid"/>
              <a:round/>
            </a:ln>
          </p:spPr>
          <p:txBody>
            <a:bodyPr/>
            <a:lstStyle/>
            <a:p>
              <a:endParaRPr lang="zh-CN" altLang="en-US" sz="3200"/>
            </a:p>
          </p:txBody>
        </p:sp>
        <p:sp>
          <p:nvSpPr>
            <p:cNvPr id="298" name="Freeform 93"/>
            <p:cNvSpPr/>
            <p:nvPr/>
          </p:nvSpPr>
          <p:spPr bwMode="gray">
            <a:xfrm>
              <a:off x="3322" y="1838"/>
              <a:ext cx="400" cy="580"/>
            </a:xfrm>
            <a:custGeom>
              <a:avLst/>
              <a:gdLst>
                <a:gd name="T0" fmla="*/ 199 w 799"/>
                <a:gd name="T1" fmla="*/ 103 h 1161"/>
                <a:gd name="T2" fmla="*/ 194 w 799"/>
                <a:gd name="T3" fmla="*/ 108 h 1161"/>
                <a:gd name="T4" fmla="*/ 187 w 799"/>
                <a:gd name="T5" fmla="*/ 114 h 1161"/>
                <a:gd name="T6" fmla="*/ 185 w 799"/>
                <a:gd name="T7" fmla="*/ 121 h 1161"/>
                <a:gd name="T8" fmla="*/ 185 w 799"/>
                <a:gd name="T9" fmla="*/ 129 h 1161"/>
                <a:gd name="T10" fmla="*/ 182 w 799"/>
                <a:gd name="T11" fmla="*/ 137 h 1161"/>
                <a:gd name="T12" fmla="*/ 171 w 799"/>
                <a:gd name="T13" fmla="*/ 142 h 1161"/>
                <a:gd name="T14" fmla="*/ 162 w 799"/>
                <a:gd name="T15" fmla="*/ 146 h 1161"/>
                <a:gd name="T16" fmla="*/ 156 w 799"/>
                <a:gd name="T17" fmla="*/ 146 h 1161"/>
                <a:gd name="T18" fmla="*/ 149 w 799"/>
                <a:gd name="T19" fmla="*/ 145 h 1161"/>
                <a:gd name="T20" fmla="*/ 145 w 799"/>
                <a:gd name="T21" fmla="*/ 144 h 1161"/>
                <a:gd name="T22" fmla="*/ 140 w 799"/>
                <a:gd name="T23" fmla="*/ 169 h 1161"/>
                <a:gd name="T24" fmla="*/ 145 w 799"/>
                <a:gd name="T25" fmla="*/ 184 h 1161"/>
                <a:gd name="T26" fmla="*/ 115 w 799"/>
                <a:gd name="T27" fmla="*/ 206 h 1161"/>
                <a:gd name="T28" fmla="*/ 92 w 799"/>
                <a:gd name="T29" fmla="*/ 229 h 1161"/>
                <a:gd name="T30" fmla="*/ 73 w 799"/>
                <a:gd name="T31" fmla="*/ 262 h 1161"/>
                <a:gd name="T32" fmla="*/ 79 w 799"/>
                <a:gd name="T33" fmla="*/ 283 h 1161"/>
                <a:gd name="T34" fmla="*/ 61 w 799"/>
                <a:gd name="T35" fmla="*/ 290 h 1161"/>
                <a:gd name="T36" fmla="*/ 20 w 799"/>
                <a:gd name="T37" fmla="*/ 284 h 1161"/>
                <a:gd name="T38" fmla="*/ 12 w 799"/>
                <a:gd name="T39" fmla="*/ 265 h 1161"/>
                <a:gd name="T40" fmla="*/ 17 w 799"/>
                <a:gd name="T41" fmla="*/ 247 h 1161"/>
                <a:gd name="T42" fmla="*/ 21 w 799"/>
                <a:gd name="T43" fmla="*/ 214 h 1161"/>
                <a:gd name="T44" fmla="*/ 3 w 799"/>
                <a:gd name="T45" fmla="*/ 187 h 1161"/>
                <a:gd name="T46" fmla="*/ 12 w 799"/>
                <a:gd name="T47" fmla="*/ 169 h 1161"/>
                <a:gd name="T48" fmla="*/ 29 w 799"/>
                <a:gd name="T49" fmla="*/ 148 h 1161"/>
                <a:gd name="T50" fmla="*/ 13 w 799"/>
                <a:gd name="T51" fmla="*/ 132 h 1161"/>
                <a:gd name="T52" fmla="*/ 24 w 799"/>
                <a:gd name="T53" fmla="*/ 116 h 1161"/>
                <a:gd name="T54" fmla="*/ 0 w 799"/>
                <a:gd name="T55" fmla="*/ 84 h 1161"/>
                <a:gd name="T56" fmla="*/ 1 w 799"/>
                <a:gd name="T57" fmla="*/ 68 h 1161"/>
                <a:gd name="T58" fmla="*/ 11 w 799"/>
                <a:gd name="T59" fmla="*/ 45 h 1161"/>
                <a:gd name="T60" fmla="*/ 29 w 799"/>
                <a:gd name="T61" fmla="*/ 36 h 1161"/>
                <a:gd name="T62" fmla="*/ 45 w 799"/>
                <a:gd name="T63" fmla="*/ 55 h 1161"/>
                <a:gd name="T64" fmla="*/ 68 w 799"/>
                <a:gd name="T65" fmla="*/ 41 h 1161"/>
                <a:gd name="T66" fmla="*/ 81 w 799"/>
                <a:gd name="T67" fmla="*/ 35 h 1161"/>
                <a:gd name="T68" fmla="*/ 88 w 799"/>
                <a:gd name="T69" fmla="*/ 14 h 1161"/>
                <a:gd name="T70" fmla="*/ 105 w 799"/>
                <a:gd name="T71" fmla="*/ 8 h 1161"/>
                <a:gd name="T72" fmla="*/ 116 w 799"/>
                <a:gd name="T73" fmla="*/ 4 h 1161"/>
                <a:gd name="T74" fmla="*/ 124 w 799"/>
                <a:gd name="T75" fmla="*/ 16 h 1161"/>
                <a:gd name="T76" fmla="*/ 128 w 799"/>
                <a:gd name="T77" fmla="*/ 21 h 1161"/>
                <a:gd name="T78" fmla="*/ 131 w 799"/>
                <a:gd name="T79" fmla="*/ 26 h 1161"/>
                <a:gd name="T80" fmla="*/ 132 w 799"/>
                <a:gd name="T81" fmla="*/ 28 h 1161"/>
                <a:gd name="T82" fmla="*/ 133 w 799"/>
                <a:gd name="T83" fmla="*/ 34 h 1161"/>
                <a:gd name="T84" fmla="*/ 135 w 799"/>
                <a:gd name="T85" fmla="*/ 40 h 1161"/>
                <a:gd name="T86" fmla="*/ 147 w 799"/>
                <a:gd name="T87" fmla="*/ 52 h 1161"/>
                <a:gd name="T88" fmla="*/ 166 w 799"/>
                <a:gd name="T89" fmla="*/ 58 h 1161"/>
                <a:gd name="T90" fmla="*/ 174 w 799"/>
                <a:gd name="T91" fmla="*/ 77 h 1161"/>
                <a:gd name="T92" fmla="*/ 194 w 799"/>
                <a:gd name="T93" fmla="*/ 97 h 1161"/>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799"/>
                <a:gd name="T142" fmla="*/ 0 h 1161"/>
                <a:gd name="T143" fmla="*/ 799 w 799"/>
                <a:gd name="T144" fmla="*/ 1161 h 1161"/>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799" h="1161">
                  <a:moveTo>
                    <a:pt x="799" y="413"/>
                  </a:moveTo>
                  <a:lnTo>
                    <a:pt x="795" y="415"/>
                  </a:lnTo>
                  <a:lnTo>
                    <a:pt x="785" y="423"/>
                  </a:lnTo>
                  <a:lnTo>
                    <a:pt x="773" y="433"/>
                  </a:lnTo>
                  <a:lnTo>
                    <a:pt x="759" y="444"/>
                  </a:lnTo>
                  <a:lnTo>
                    <a:pt x="748" y="458"/>
                  </a:lnTo>
                  <a:lnTo>
                    <a:pt x="740" y="468"/>
                  </a:lnTo>
                  <a:lnTo>
                    <a:pt x="738" y="484"/>
                  </a:lnTo>
                  <a:lnTo>
                    <a:pt x="738" y="499"/>
                  </a:lnTo>
                  <a:lnTo>
                    <a:pt x="738" y="517"/>
                  </a:lnTo>
                  <a:lnTo>
                    <a:pt x="734" y="535"/>
                  </a:lnTo>
                  <a:lnTo>
                    <a:pt x="726" y="549"/>
                  </a:lnTo>
                  <a:lnTo>
                    <a:pt x="706" y="560"/>
                  </a:lnTo>
                  <a:lnTo>
                    <a:pt x="683" y="570"/>
                  </a:lnTo>
                  <a:lnTo>
                    <a:pt x="661" y="578"/>
                  </a:lnTo>
                  <a:lnTo>
                    <a:pt x="645" y="584"/>
                  </a:lnTo>
                  <a:lnTo>
                    <a:pt x="635" y="588"/>
                  </a:lnTo>
                  <a:lnTo>
                    <a:pt x="622" y="586"/>
                  </a:lnTo>
                  <a:lnTo>
                    <a:pt x="608" y="584"/>
                  </a:lnTo>
                  <a:lnTo>
                    <a:pt x="594" y="580"/>
                  </a:lnTo>
                  <a:lnTo>
                    <a:pt x="584" y="576"/>
                  </a:lnTo>
                  <a:lnTo>
                    <a:pt x="580" y="576"/>
                  </a:lnTo>
                  <a:lnTo>
                    <a:pt x="561" y="618"/>
                  </a:lnTo>
                  <a:lnTo>
                    <a:pt x="557" y="679"/>
                  </a:lnTo>
                  <a:lnTo>
                    <a:pt x="568" y="718"/>
                  </a:lnTo>
                  <a:lnTo>
                    <a:pt x="580" y="738"/>
                  </a:lnTo>
                  <a:lnTo>
                    <a:pt x="523" y="822"/>
                  </a:lnTo>
                  <a:lnTo>
                    <a:pt x="458" y="826"/>
                  </a:lnTo>
                  <a:lnTo>
                    <a:pt x="425" y="881"/>
                  </a:lnTo>
                  <a:lnTo>
                    <a:pt x="368" y="919"/>
                  </a:lnTo>
                  <a:lnTo>
                    <a:pt x="344" y="1003"/>
                  </a:lnTo>
                  <a:lnTo>
                    <a:pt x="289" y="1051"/>
                  </a:lnTo>
                  <a:lnTo>
                    <a:pt x="285" y="1088"/>
                  </a:lnTo>
                  <a:lnTo>
                    <a:pt x="316" y="1133"/>
                  </a:lnTo>
                  <a:lnTo>
                    <a:pt x="318" y="1147"/>
                  </a:lnTo>
                  <a:lnTo>
                    <a:pt x="244" y="1161"/>
                  </a:lnTo>
                  <a:lnTo>
                    <a:pt x="139" y="1145"/>
                  </a:lnTo>
                  <a:lnTo>
                    <a:pt x="80" y="1137"/>
                  </a:lnTo>
                  <a:lnTo>
                    <a:pt x="41" y="1100"/>
                  </a:lnTo>
                  <a:lnTo>
                    <a:pt x="45" y="1060"/>
                  </a:lnTo>
                  <a:lnTo>
                    <a:pt x="72" y="1025"/>
                  </a:lnTo>
                  <a:lnTo>
                    <a:pt x="66" y="990"/>
                  </a:lnTo>
                  <a:lnTo>
                    <a:pt x="96" y="929"/>
                  </a:lnTo>
                  <a:lnTo>
                    <a:pt x="82" y="858"/>
                  </a:lnTo>
                  <a:lnTo>
                    <a:pt x="7" y="820"/>
                  </a:lnTo>
                  <a:lnTo>
                    <a:pt x="9" y="749"/>
                  </a:lnTo>
                  <a:lnTo>
                    <a:pt x="41" y="718"/>
                  </a:lnTo>
                  <a:lnTo>
                    <a:pt x="47" y="677"/>
                  </a:lnTo>
                  <a:lnTo>
                    <a:pt x="88" y="665"/>
                  </a:lnTo>
                  <a:lnTo>
                    <a:pt x="114" y="594"/>
                  </a:lnTo>
                  <a:lnTo>
                    <a:pt x="88" y="547"/>
                  </a:lnTo>
                  <a:lnTo>
                    <a:pt x="49" y="529"/>
                  </a:lnTo>
                  <a:lnTo>
                    <a:pt x="53" y="486"/>
                  </a:lnTo>
                  <a:lnTo>
                    <a:pt x="96" y="466"/>
                  </a:lnTo>
                  <a:lnTo>
                    <a:pt x="63" y="419"/>
                  </a:lnTo>
                  <a:lnTo>
                    <a:pt x="0" y="338"/>
                  </a:lnTo>
                  <a:lnTo>
                    <a:pt x="15" y="314"/>
                  </a:lnTo>
                  <a:lnTo>
                    <a:pt x="3" y="273"/>
                  </a:lnTo>
                  <a:lnTo>
                    <a:pt x="35" y="234"/>
                  </a:lnTo>
                  <a:lnTo>
                    <a:pt x="41" y="181"/>
                  </a:lnTo>
                  <a:lnTo>
                    <a:pt x="66" y="143"/>
                  </a:lnTo>
                  <a:lnTo>
                    <a:pt x="114" y="147"/>
                  </a:lnTo>
                  <a:lnTo>
                    <a:pt x="131" y="224"/>
                  </a:lnTo>
                  <a:lnTo>
                    <a:pt x="179" y="220"/>
                  </a:lnTo>
                  <a:lnTo>
                    <a:pt x="230" y="165"/>
                  </a:lnTo>
                  <a:lnTo>
                    <a:pt x="269" y="167"/>
                  </a:lnTo>
                  <a:lnTo>
                    <a:pt x="297" y="131"/>
                  </a:lnTo>
                  <a:lnTo>
                    <a:pt x="324" y="141"/>
                  </a:lnTo>
                  <a:lnTo>
                    <a:pt x="362" y="127"/>
                  </a:lnTo>
                  <a:lnTo>
                    <a:pt x="352" y="59"/>
                  </a:lnTo>
                  <a:lnTo>
                    <a:pt x="387" y="33"/>
                  </a:lnTo>
                  <a:lnTo>
                    <a:pt x="419" y="33"/>
                  </a:lnTo>
                  <a:lnTo>
                    <a:pt x="439" y="0"/>
                  </a:lnTo>
                  <a:lnTo>
                    <a:pt x="464" y="17"/>
                  </a:lnTo>
                  <a:lnTo>
                    <a:pt x="492" y="64"/>
                  </a:lnTo>
                  <a:lnTo>
                    <a:pt x="496" y="66"/>
                  </a:lnTo>
                  <a:lnTo>
                    <a:pt x="502" y="74"/>
                  </a:lnTo>
                  <a:lnTo>
                    <a:pt x="509" y="84"/>
                  </a:lnTo>
                  <a:lnTo>
                    <a:pt x="517" y="94"/>
                  </a:lnTo>
                  <a:lnTo>
                    <a:pt x="523" y="104"/>
                  </a:lnTo>
                  <a:lnTo>
                    <a:pt x="525" y="108"/>
                  </a:lnTo>
                  <a:lnTo>
                    <a:pt x="525" y="114"/>
                  </a:lnTo>
                  <a:lnTo>
                    <a:pt x="527" y="124"/>
                  </a:lnTo>
                  <a:lnTo>
                    <a:pt x="531" y="137"/>
                  </a:lnTo>
                  <a:lnTo>
                    <a:pt x="535" y="151"/>
                  </a:lnTo>
                  <a:lnTo>
                    <a:pt x="539" y="161"/>
                  </a:lnTo>
                  <a:lnTo>
                    <a:pt x="539" y="165"/>
                  </a:lnTo>
                  <a:lnTo>
                    <a:pt x="586" y="208"/>
                  </a:lnTo>
                  <a:lnTo>
                    <a:pt x="653" y="206"/>
                  </a:lnTo>
                  <a:lnTo>
                    <a:pt x="661" y="232"/>
                  </a:lnTo>
                  <a:lnTo>
                    <a:pt x="641" y="291"/>
                  </a:lnTo>
                  <a:lnTo>
                    <a:pt x="696" y="309"/>
                  </a:lnTo>
                  <a:lnTo>
                    <a:pt x="744" y="342"/>
                  </a:lnTo>
                  <a:lnTo>
                    <a:pt x="775" y="389"/>
                  </a:lnTo>
                  <a:lnTo>
                    <a:pt x="799" y="413"/>
                  </a:lnTo>
                  <a:close/>
                </a:path>
              </a:pathLst>
            </a:custGeom>
            <a:grpFill/>
            <a:ln w="0">
              <a:solidFill>
                <a:schemeClr val="bg1">
                  <a:lumMod val="95000"/>
                </a:schemeClr>
              </a:solidFill>
              <a:prstDash val="solid"/>
              <a:round/>
            </a:ln>
          </p:spPr>
          <p:txBody>
            <a:bodyPr/>
            <a:lstStyle/>
            <a:p>
              <a:endParaRPr lang="zh-CN" altLang="en-US" sz="3200"/>
            </a:p>
          </p:txBody>
        </p:sp>
        <p:sp>
          <p:nvSpPr>
            <p:cNvPr id="299" name="Freeform 94"/>
            <p:cNvSpPr/>
            <p:nvPr/>
          </p:nvSpPr>
          <p:spPr bwMode="gray">
            <a:xfrm>
              <a:off x="3322" y="1838"/>
              <a:ext cx="400" cy="580"/>
            </a:xfrm>
            <a:custGeom>
              <a:avLst/>
              <a:gdLst>
                <a:gd name="T0" fmla="*/ 199 w 799"/>
                <a:gd name="T1" fmla="*/ 103 h 1161"/>
                <a:gd name="T2" fmla="*/ 194 w 799"/>
                <a:gd name="T3" fmla="*/ 108 h 1161"/>
                <a:gd name="T4" fmla="*/ 187 w 799"/>
                <a:gd name="T5" fmla="*/ 114 h 1161"/>
                <a:gd name="T6" fmla="*/ 185 w 799"/>
                <a:gd name="T7" fmla="*/ 121 h 1161"/>
                <a:gd name="T8" fmla="*/ 185 w 799"/>
                <a:gd name="T9" fmla="*/ 129 h 1161"/>
                <a:gd name="T10" fmla="*/ 182 w 799"/>
                <a:gd name="T11" fmla="*/ 137 h 1161"/>
                <a:gd name="T12" fmla="*/ 171 w 799"/>
                <a:gd name="T13" fmla="*/ 142 h 1161"/>
                <a:gd name="T14" fmla="*/ 162 w 799"/>
                <a:gd name="T15" fmla="*/ 146 h 1161"/>
                <a:gd name="T16" fmla="*/ 156 w 799"/>
                <a:gd name="T17" fmla="*/ 146 h 1161"/>
                <a:gd name="T18" fmla="*/ 149 w 799"/>
                <a:gd name="T19" fmla="*/ 145 h 1161"/>
                <a:gd name="T20" fmla="*/ 145 w 799"/>
                <a:gd name="T21" fmla="*/ 144 h 1161"/>
                <a:gd name="T22" fmla="*/ 140 w 799"/>
                <a:gd name="T23" fmla="*/ 169 h 1161"/>
                <a:gd name="T24" fmla="*/ 145 w 799"/>
                <a:gd name="T25" fmla="*/ 184 h 1161"/>
                <a:gd name="T26" fmla="*/ 115 w 799"/>
                <a:gd name="T27" fmla="*/ 206 h 1161"/>
                <a:gd name="T28" fmla="*/ 92 w 799"/>
                <a:gd name="T29" fmla="*/ 229 h 1161"/>
                <a:gd name="T30" fmla="*/ 73 w 799"/>
                <a:gd name="T31" fmla="*/ 262 h 1161"/>
                <a:gd name="T32" fmla="*/ 79 w 799"/>
                <a:gd name="T33" fmla="*/ 283 h 1161"/>
                <a:gd name="T34" fmla="*/ 61 w 799"/>
                <a:gd name="T35" fmla="*/ 290 h 1161"/>
                <a:gd name="T36" fmla="*/ 20 w 799"/>
                <a:gd name="T37" fmla="*/ 284 h 1161"/>
                <a:gd name="T38" fmla="*/ 12 w 799"/>
                <a:gd name="T39" fmla="*/ 265 h 1161"/>
                <a:gd name="T40" fmla="*/ 17 w 799"/>
                <a:gd name="T41" fmla="*/ 247 h 1161"/>
                <a:gd name="T42" fmla="*/ 21 w 799"/>
                <a:gd name="T43" fmla="*/ 214 h 1161"/>
                <a:gd name="T44" fmla="*/ 3 w 799"/>
                <a:gd name="T45" fmla="*/ 187 h 1161"/>
                <a:gd name="T46" fmla="*/ 12 w 799"/>
                <a:gd name="T47" fmla="*/ 169 h 1161"/>
                <a:gd name="T48" fmla="*/ 29 w 799"/>
                <a:gd name="T49" fmla="*/ 148 h 1161"/>
                <a:gd name="T50" fmla="*/ 13 w 799"/>
                <a:gd name="T51" fmla="*/ 132 h 1161"/>
                <a:gd name="T52" fmla="*/ 24 w 799"/>
                <a:gd name="T53" fmla="*/ 116 h 1161"/>
                <a:gd name="T54" fmla="*/ 0 w 799"/>
                <a:gd name="T55" fmla="*/ 84 h 1161"/>
                <a:gd name="T56" fmla="*/ 1 w 799"/>
                <a:gd name="T57" fmla="*/ 68 h 1161"/>
                <a:gd name="T58" fmla="*/ 11 w 799"/>
                <a:gd name="T59" fmla="*/ 45 h 1161"/>
                <a:gd name="T60" fmla="*/ 29 w 799"/>
                <a:gd name="T61" fmla="*/ 36 h 1161"/>
                <a:gd name="T62" fmla="*/ 45 w 799"/>
                <a:gd name="T63" fmla="*/ 55 h 1161"/>
                <a:gd name="T64" fmla="*/ 68 w 799"/>
                <a:gd name="T65" fmla="*/ 41 h 1161"/>
                <a:gd name="T66" fmla="*/ 81 w 799"/>
                <a:gd name="T67" fmla="*/ 35 h 1161"/>
                <a:gd name="T68" fmla="*/ 88 w 799"/>
                <a:gd name="T69" fmla="*/ 14 h 1161"/>
                <a:gd name="T70" fmla="*/ 105 w 799"/>
                <a:gd name="T71" fmla="*/ 8 h 1161"/>
                <a:gd name="T72" fmla="*/ 116 w 799"/>
                <a:gd name="T73" fmla="*/ 4 h 1161"/>
                <a:gd name="T74" fmla="*/ 124 w 799"/>
                <a:gd name="T75" fmla="*/ 16 h 1161"/>
                <a:gd name="T76" fmla="*/ 128 w 799"/>
                <a:gd name="T77" fmla="*/ 21 h 1161"/>
                <a:gd name="T78" fmla="*/ 131 w 799"/>
                <a:gd name="T79" fmla="*/ 26 h 1161"/>
                <a:gd name="T80" fmla="*/ 132 w 799"/>
                <a:gd name="T81" fmla="*/ 28 h 1161"/>
                <a:gd name="T82" fmla="*/ 133 w 799"/>
                <a:gd name="T83" fmla="*/ 34 h 1161"/>
                <a:gd name="T84" fmla="*/ 135 w 799"/>
                <a:gd name="T85" fmla="*/ 40 h 1161"/>
                <a:gd name="T86" fmla="*/ 147 w 799"/>
                <a:gd name="T87" fmla="*/ 52 h 1161"/>
                <a:gd name="T88" fmla="*/ 166 w 799"/>
                <a:gd name="T89" fmla="*/ 58 h 1161"/>
                <a:gd name="T90" fmla="*/ 174 w 799"/>
                <a:gd name="T91" fmla="*/ 77 h 1161"/>
                <a:gd name="T92" fmla="*/ 194 w 799"/>
                <a:gd name="T93" fmla="*/ 97 h 1161"/>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799"/>
                <a:gd name="T142" fmla="*/ 0 h 1161"/>
                <a:gd name="T143" fmla="*/ 799 w 799"/>
                <a:gd name="T144" fmla="*/ 1161 h 1161"/>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799" h="1161">
                  <a:moveTo>
                    <a:pt x="799" y="413"/>
                  </a:moveTo>
                  <a:lnTo>
                    <a:pt x="795" y="415"/>
                  </a:lnTo>
                  <a:lnTo>
                    <a:pt x="785" y="423"/>
                  </a:lnTo>
                  <a:lnTo>
                    <a:pt x="773" y="433"/>
                  </a:lnTo>
                  <a:lnTo>
                    <a:pt x="759" y="444"/>
                  </a:lnTo>
                  <a:lnTo>
                    <a:pt x="748" y="458"/>
                  </a:lnTo>
                  <a:lnTo>
                    <a:pt x="740" y="468"/>
                  </a:lnTo>
                  <a:lnTo>
                    <a:pt x="738" y="484"/>
                  </a:lnTo>
                  <a:lnTo>
                    <a:pt x="738" y="499"/>
                  </a:lnTo>
                  <a:lnTo>
                    <a:pt x="738" y="517"/>
                  </a:lnTo>
                  <a:lnTo>
                    <a:pt x="734" y="535"/>
                  </a:lnTo>
                  <a:lnTo>
                    <a:pt x="726" y="549"/>
                  </a:lnTo>
                  <a:lnTo>
                    <a:pt x="706" y="560"/>
                  </a:lnTo>
                  <a:lnTo>
                    <a:pt x="683" y="570"/>
                  </a:lnTo>
                  <a:lnTo>
                    <a:pt x="661" y="578"/>
                  </a:lnTo>
                  <a:lnTo>
                    <a:pt x="645" y="584"/>
                  </a:lnTo>
                  <a:lnTo>
                    <a:pt x="635" y="588"/>
                  </a:lnTo>
                  <a:lnTo>
                    <a:pt x="622" y="586"/>
                  </a:lnTo>
                  <a:lnTo>
                    <a:pt x="608" y="584"/>
                  </a:lnTo>
                  <a:lnTo>
                    <a:pt x="594" y="580"/>
                  </a:lnTo>
                  <a:lnTo>
                    <a:pt x="584" y="576"/>
                  </a:lnTo>
                  <a:lnTo>
                    <a:pt x="580" y="576"/>
                  </a:lnTo>
                  <a:lnTo>
                    <a:pt x="561" y="618"/>
                  </a:lnTo>
                  <a:lnTo>
                    <a:pt x="557" y="679"/>
                  </a:lnTo>
                  <a:lnTo>
                    <a:pt x="568" y="718"/>
                  </a:lnTo>
                  <a:lnTo>
                    <a:pt x="580" y="738"/>
                  </a:lnTo>
                  <a:lnTo>
                    <a:pt x="523" y="822"/>
                  </a:lnTo>
                  <a:lnTo>
                    <a:pt x="458" y="826"/>
                  </a:lnTo>
                  <a:lnTo>
                    <a:pt x="425" y="881"/>
                  </a:lnTo>
                  <a:lnTo>
                    <a:pt x="368" y="919"/>
                  </a:lnTo>
                  <a:lnTo>
                    <a:pt x="344" y="1003"/>
                  </a:lnTo>
                  <a:lnTo>
                    <a:pt x="289" y="1051"/>
                  </a:lnTo>
                  <a:lnTo>
                    <a:pt x="285" y="1088"/>
                  </a:lnTo>
                  <a:lnTo>
                    <a:pt x="316" y="1133"/>
                  </a:lnTo>
                  <a:lnTo>
                    <a:pt x="318" y="1147"/>
                  </a:lnTo>
                  <a:lnTo>
                    <a:pt x="244" y="1161"/>
                  </a:lnTo>
                  <a:lnTo>
                    <a:pt x="139" y="1145"/>
                  </a:lnTo>
                  <a:lnTo>
                    <a:pt x="80" y="1137"/>
                  </a:lnTo>
                  <a:lnTo>
                    <a:pt x="41" y="1100"/>
                  </a:lnTo>
                  <a:lnTo>
                    <a:pt x="45" y="1060"/>
                  </a:lnTo>
                  <a:lnTo>
                    <a:pt x="72" y="1025"/>
                  </a:lnTo>
                  <a:lnTo>
                    <a:pt x="66" y="990"/>
                  </a:lnTo>
                  <a:lnTo>
                    <a:pt x="96" y="929"/>
                  </a:lnTo>
                  <a:lnTo>
                    <a:pt x="82" y="858"/>
                  </a:lnTo>
                  <a:lnTo>
                    <a:pt x="7" y="820"/>
                  </a:lnTo>
                  <a:lnTo>
                    <a:pt x="9" y="749"/>
                  </a:lnTo>
                  <a:lnTo>
                    <a:pt x="41" y="718"/>
                  </a:lnTo>
                  <a:lnTo>
                    <a:pt x="47" y="677"/>
                  </a:lnTo>
                  <a:lnTo>
                    <a:pt x="88" y="665"/>
                  </a:lnTo>
                  <a:lnTo>
                    <a:pt x="114" y="594"/>
                  </a:lnTo>
                  <a:lnTo>
                    <a:pt x="88" y="547"/>
                  </a:lnTo>
                  <a:lnTo>
                    <a:pt x="49" y="529"/>
                  </a:lnTo>
                  <a:lnTo>
                    <a:pt x="53" y="486"/>
                  </a:lnTo>
                  <a:lnTo>
                    <a:pt x="96" y="466"/>
                  </a:lnTo>
                  <a:lnTo>
                    <a:pt x="63" y="419"/>
                  </a:lnTo>
                  <a:lnTo>
                    <a:pt x="0" y="338"/>
                  </a:lnTo>
                  <a:lnTo>
                    <a:pt x="15" y="314"/>
                  </a:lnTo>
                  <a:lnTo>
                    <a:pt x="3" y="273"/>
                  </a:lnTo>
                  <a:lnTo>
                    <a:pt x="35" y="234"/>
                  </a:lnTo>
                  <a:lnTo>
                    <a:pt x="41" y="181"/>
                  </a:lnTo>
                  <a:lnTo>
                    <a:pt x="66" y="143"/>
                  </a:lnTo>
                  <a:lnTo>
                    <a:pt x="114" y="147"/>
                  </a:lnTo>
                  <a:lnTo>
                    <a:pt x="131" y="224"/>
                  </a:lnTo>
                  <a:lnTo>
                    <a:pt x="179" y="220"/>
                  </a:lnTo>
                  <a:lnTo>
                    <a:pt x="230" y="165"/>
                  </a:lnTo>
                  <a:lnTo>
                    <a:pt x="269" y="167"/>
                  </a:lnTo>
                  <a:lnTo>
                    <a:pt x="297" y="131"/>
                  </a:lnTo>
                  <a:lnTo>
                    <a:pt x="324" y="141"/>
                  </a:lnTo>
                  <a:lnTo>
                    <a:pt x="362" y="127"/>
                  </a:lnTo>
                  <a:lnTo>
                    <a:pt x="352" y="59"/>
                  </a:lnTo>
                  <a:lnTo>
                    <a:pt x="387" y="33"/>
                  </a:lnTo>
                  <a:lnTo>
                    <a:pt x="419" y="33"/>
                  </a:lnTo>
                  <a:lnTo>
                    <a:pt x="439" y="0"/>
                  </a:lnTo>
                  <a:lnTo>
                    <a:pt x="464" y="17"/>
                  </a:lnTo>
                  <a:lnTo>
                    <a:pt x="492" y="64"/>
                  </a:lnTo>
                  <a:lnTo>
                    <a:pt x="496" y="66"/>
                  </a:lnTo>
                  <a:lnTo>
                    <a:pt x="502" y="74"/>
                  </a:lnTo>
                  <a:lnTo>
                    <a:pt x="509" y="84"/>
                  </a:lnTo>
                  <a:lnTo>
                    <a:pt x="517" y="94"/>
                  </a:lnTo>
                  <a:lnTo>
                    <a:pt x="523" y="104"/>
                  </a:lnTo>
                  <a:lnTo>
                    <a:pt x="525" y="108"/>
                  </a:lnTo>
                  <a:lnTo>
                    <a:pt x="525" y="114"/>
                  </a:lnTo>
                  <a:lnTo>
                    <a:pt x="527" y="124"/>
                  </a:lnTo>
                  <a:lnTo>
                    <a:pt x="531" y="137"/>
                  </a:lnTo>
                  <a:lnTo>
                    <a:pt x="535" y="151"/>
                  </a:lnTo>
                  <a:lnTo>
                    <a:pt x="539" y="161"/>
                  </a:lnTo>
                  <a:lnTo>
                    <a:pt x="539" y="165"/>
                  </a:lnTo>
                  <a:lnTo>
                    <a:pt x="586" y="208"/>
                  </a:lnTo>
                  <a:lnTo>
                    <a:pt x="653" y="206"/>
                  </a:lnTo>
                  <a:lnTo>
                    <a:pt x="661" y="232"/>
                  </a:lnTo>
                  <a:lnTo>
                    <a:pt x="641" y="291"/>
                  </a:lnTo>
                  <a:lnTo>
                    <a:pt x="696" y="309"/>
                  </a:lnTo>
                  <a:lnTo>
                    <a:pt x="744" y="342"/>
                  </a:lnTo>
                  <a:lnTo>
                    <a:pt x="775" y="389"/>
                  </a:lnTo>
                  <a:lnTo>
                    <a:pt x="799" y="413"/>
                  </a:lnTo>
                </a:path>
              </a:pathLst>
            </a:custGeom>
            <a:grpFill/>
            <a:ln w="6350">
              <a:solidFill>
                <a:schemeClr val="bg1">
                  <a:lumMod val="95000"/>
                </a:schemeClr>
              </a:solidFill>
              <a:prstDash val="solid"/>
              <a:round/>
            </a:ln>
          </p:spPr>
          <p:txBody>
            <a:bodyPr/>
            <a:lstStyle/>
            <a:p>
              <a:endParaRPr lang="zh-CN" altLang="en-US" sz="3200"/>
            </a:p>
          </p:txBody>
        </p:sp>
        <p:sp>
          <p:nvSpPr>
            <p:cNvPr id="300" name="Freeform 95"/>
            <p:cNvSpPr/>
            <p:nvPr/>
          </p:nvSpPr>
          <p:spPr bwMode="gray">
            <a:xfrm>
              <a:off x="3440" y="1985"/>
              <a:ext cx="121" cy="140"/>
            </a:xfrm>
            <a:custGeom>
              <a:avLst/>
              <a:gdLst>
                <a:gd name="T0" fmla="*/ 44 w 242"/>
                <a:gd name="T1" fmla="*/ 62 h 279"/>
                <a:gd name="T2" fmla="*/ 35 w 242"/>
                <a:gd name="T3" fmla="*/ 63 h 279"/>
                <a:gd name="T4" fmla="*/ 29 w 242"/>
                <a:gd name="T5" fmla="*/ 70 h 279"/>
                <a:gd name="T6" fmla="*/ 11 w 242"/>
                <a:gd name="T7" fmla="*/ 69 h 279"/>
                <a:gd name="T8" fmla="*/ 1 w 242"/>
                <a:gd name="T9" fmla="*/ 63 h 279"/>
                <a:gd name="T10" fmla="*/ 0 w 242"/>
                <a:gd name="T11" fmla="*/ 45 h 279"/>
                <a:gd name="T12" fmla="*/ 6 w 242"/>
                <a:gd name="T13" fmla="*/ 40 h 279"/>
                <a:gd name="T14" fmla="*/ 11 w 242"/>
                <a:gd name="T15" fmla="*/ 30 h 279"/>
                <a:gd name="T16" fmla="*/ 5 w 242"/>
                <a:gd name="T17" fmla="*/ 27 h 279"/>
                <a:gd name="T18" fmla="*/ 7 w 242"/>
                <a:gd name="T19" fmla="*/ 22 h 279"/>
                <a:gd name="T20" fmla="*/ 14 w 242"/>
                <a:gd name="T21" fmla="*/ 20 h 279"/>
                <a:gd name="T22" fmla="*/ 21 w 242"/>
                <a:gd name="T23" fmla="*/ 10 h 279"/>
                <a:gd name="T24" fmla="*/ 27 w 242"/>
                <a:gd name="T25" fmla="*/ 3 h 279"/>
                <a:gd name="T26" fmla="*/ 33 w 242"/>
                <a:gd name="T27" fmla="*/ 0 h 279"/>
                <a:gd name="T28" fmla="*/ 44 w 242"/>
                <a:gd name="T29" fmla="*/ 13 h 279"/>
                <a:gd name="T30" fmla="*/ 54 w 242"/>
                <a:gd name="T31" fmla="*/ 13 h 279"/>
                <a:gd name="T32" fmla="*/ 58 w 242"/>
                <a:gd name="T33" fmla="*/ 25 h 279"/>
                <a:gd name="T34" fmla="*/ 61 w 242"/>
                <a:gd name="T35" fmla="*/ 35 h 279"/>
                <a:gd name="T36" fmla="*/ 54 w 242"/>
                <a:gd name="T37" fmla="*/ 41 h 279"/>
                <a:gd name="T38" fmla="*/ 54 w 242"/>
                <a:gd name="T39" fmla="*/ 54 h 279"/>
                <a:gd name="T40" fmla="*/ 44 w 242"/>
                <a:gd name="T41" fmla="*/ 62 h 279"/>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42"/>
                <a:gd name="T64" fmla="*/ 0 h 279"/>
                <a:gd name="T65" fmla="*/ 242 w 242"/>
                <a:gd name="T66" fmla="*/ 279 h 279"/>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42" h="279">
                  <a:moveTo>
                    <a:pt x="173" y="248"/>
                  </a:moveTo>
                  <a:lnTo>
                    <a:pt x="140" y="250"/>
                  </a:lnTo>
                  <a:lnTo>
                    <a:pt x="116" y="279"/>
                  </a:lnTo>
                  <a:lnTo>
                    <a:pt x="41" y="273"/>
                  </a:lnTo>
                  <a:lnTo>
                    <a:pt x="2" y="250"/>
                  </a:lnTo>
                  <a:lnTo>
                    <a:pt x="0" y="179"/>
                  </a:lnTo>
                  <a:lnTo>
                    <a:pt x="21" y="159"/>
                  </a:lnTo>
                  <a:lnTo>
                    <a:pt x="41" y="118"/>
                  </a:lnTo>
                  <a:lnTo>
                    <a:pt x="17" y="106"/>
                  </a:lnTo>
                  <a:lnTo>
                    <a:pt x="25" y="86"/>
                  </a:lnTo>
                  <a:lnTo>
                    <a:pt x="53" y="80"/>
                  </a:lnTo>
                  <a:lnTo>
                    <a:pt x="82" y="39"/>
                  </a:lnTo>
                  <a:lnTo>
                    <a:pt x="106" y="12"/>
                  </a:lnTo>
                  <a:lnTo>
                    <a:pt x="132" y="0"/>
                  </a:lnTo>
                  <a:lnTo>
                    <a:pt x="175" y="49"/>
                  </a:lnTo>
                  <a:lnTo>
                    <a:pt x="216" y="49"/>
                  </a:lnTo>
                  <a:lnTo>
                    <a:pt x="230" y="100"/>
                  </a:lnTo>
                  <a:lnTo>
                    <a:pt x="242" y="139"/>
                  </a:lnTo>
                  <a:lnTo>
                    <a:pt x="216" y="163"/>
                  </a:lnTo>
                  <a:lnTo>
                    <a:pt x="214" y="214"/>
                  </a:lnTo>
                  <a:lnTo>
                    <a:pt x="173" y="248"/>
                  </a:lnTo>
                  <a:close/>
                </a:path>
              </a:pathLst>
            </a:custGeom>
            <a:grpFill/>
            <a:ln w="0">
              <a:solidFill>
                <a:schemeClr val="bg1">
                  <a:lumMod val="95000"/>
                </a:schemeClr>
              </a:solidFill>
              <a:prstDash val="solid"/>
              <a:round/>
            </a:ln>
          </p:spPr>
          <p:txBody>
            <a:bodyPr/>
            <a:lstStyle/>
            <a:p>
              <a:endParaRPr lang="zh-CN" altLang="en-US" sz="3200"/>
            </a:p>
          </p:txBody>
        </p:sp>
        <p:sp>
          <p:nvSpPr>
            <p:cNvPr id="301" name="Freeform 96"/>
            <p:cNvSpPr/>
            <p:nvPr/>
          </p:nvSpPr>
          <p:spPr bwMode="gray">
            <a:xfrm>
              <a:off x="3440" y="1985"/>
              <a:ext cx="121" cy="140"/>
            </a:xfrm>
            <a:custGeom>
              <a:avLst/>
              <a:gdLst>
                <a:gd name="T0" fmla="*/ 44 w 242"/>
                <a:gd name="T1" fmla="*/ 62 h 279"/>
                <a:gd name="T2" fmla="*/ 35 w 242"/>
                <a:gd name="T3" fmla="*/ 63 h 279"/>
                <a:gd name="T4" fmla="*/ 29 w 242"/>
                <a:gd name="T5" fmla="*/ 70 h 279"/>
                <a:gd name="T6" fmla="*/ 11 w 242"/>
                <a:gd name="T7" fmla="*/ 69 h 279"/>
                <a:gd name="T8" fmla="*/ 1 w 242"/>
                <a:gd name="T9" fmla="*/ 63 h 279"/>
                <a:gd name="T10" fmla="*/ 0 w 242"/>
                <a:gd name="T11" fmla="*/ 45 h 279"/>
                <a:gd name="T12" fmla="*/ 6 w 242"/>
                <a:gd name="T13" fmla="*/ 40 h 279"/>
                <a:gd name="T14" fmla="*/ 11 w 242"/>
                <a:gd name="T15" fmla="*/ 30 h 279"/>
                <a:gd name="T16" fmla="*/ 5 w 242"/>
                <a:gd name="T17" fmla="*/ 27 h 279"/>
                <a:gd name="T18" fmla="*/ 7 w 242"/>
                <a:gd name="T19" fmla="*/ 22 h 279"/>
                <a:gd name="T20" fmla="*/ 14 w 242"/>
                <a:gd name="T21" fmla="*/ 20 h 279"/>
                <a:gd name="T22" fmla="*/ 21 w 242"/>
                <a:gd name="T23" fmla="*/ 10 h 279"/>
                <a:gd name="T24" fmla="*/ 27 w 242"/>
                <a:gd name="T25" fmla="*/ 3 h 279"/>
                <a:gd name="T26" fmla="*/ 33 w 242"/>
                <a:gd name="T27" fmla="*/ 0 h 279"/>
                <a:gd name="T28" fmla="*/ 44 w 242"/>
                <a:gd name="T29" fmla="*/ 13 h 279"/>
                <a:gd name="T30" fmla="*/ 54 w 242"/>
                <a:gd name="T31" fmla="*/ 13 h 279"/>
                <a:gd name="T32" fmla="*/ 58 w 242"/>
                <a:gd name="T33" fmla="*/ 25 h 279"/>
                <a:gd name="T34" fmla="*/ 61 w 242"/>
                <a:gd name="T35" fmla="*/ 35 h 279"/>
                <a:gd name="T36" fmla="*/ 54 w 242"/>
                <a:gd name="T37" fmla="*/ 41 h 279"/>
                <a:gd name="T38" fmla="*/ 54 w 242"/>
                <a:gd name="T39" fmla="*/ 54 h 279"/>
                <a:gd name="T40" fmla="*/ 44 w 242"/>
                <a:gd name="T41" fmla="*/ 62 h 279"/>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42"/>
                <a:gd name="T64" fmla="*/ 0 h 279"/>
                <a:gd name="T65" fmla="*/ 242 w 242"/>
                <a:gd name="T66" fmla="*/ 279 h 279"/>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42" h="279">
                  <a:moveTo>
                    <a:pt x="173" y="248"/>
                  </a:moveTo>
                  <a:lnTo>
                    <a:pt x="140" y="250"/>
                  </a:lnTo>
                  <a:lnTo>
                    <a:pt x="116" y="279"/>
                  </a:lnTo>
                  <a:lnTo>
                    <a:pt x="41" y="273"/>
                  </a:lnTo>
                  <a:lnTo>
                    <a:pt x="2" y="250"/>
                  </a:lnTo>
                  <a:lnTo>
                    <a:pt x="0" y="179"/>
                  </a:lnTo>
                  <a:lnTo>
                    <a:pt x="21" y="159"/>
                  </a:lnTo>
                  <a:lnTo>
                    <a:pt x="41" y="118"/>
                  </a:lnTo>
                  <a:lnTo>
                    <a:pt x="17" y="106"/>
                  </a:lnTo>
                  <a:lnTo>
                    <a:pt x="25" y="86"/>
                  </a:lnTo>
                  <a:lnTo>
                    <a:pt x="53" y="80"/>
                  </a:lnTo>
                  <a:lnTo>
                    <a:pt x="82" y="39"/>
                  </a:lnTo>
                  <a:lnTo>
                    <a:pt x="106" y="12"/>
                  </a:lnTo>
                  <a:lnTo>
                    <a:pt x="132" y="0"/>
                  </a:lnTo>
                  <a:lnTo>
                    <a:pt x="175" y="49"/>
                  </a:lnTo>
                  <a:lnTo>
                    <a:pt x="216" y="49"/>
                  </a:lnTo>
                  <a:lnTo>
                    <a:pt x="230" y="100"/>
                  </a:lnTo>
                  <a:lnTo>
                    <a:pt x="242" y="139"/>
                  </a:lnTo>
                  <a:lnTo>
                    <a:pt x="216" y="163"/>
                  </a:lnTo>
                  <a:lnTo>
                    <a:pt x="214" y="214"/>
                  </a:lnTo>
                  <a:lnTo>
                    <a:pt x="173" y="248"/>
                  </a:lnTo>
                </a:path>
              </a:pathLst>
            </a:custGeom>
            <a:grpFill/>
            <a:ln w="6350">
              <a:solidFill>
                <a:schemeClr val="bg1">
                  <a:lumMod val="95000"/>
                </a:schemeClr>
              </a:solidFill>
              <a:prstDash val="solid"/>
              <a:round/>
            </a:ln>
          </p:spPr>
          <p:txBody>
            <a:bodyPr/>
            <a:lstStyle/>
            <a:p>
              <a:endParaRPr lang="zh-CN" altLang="en-US" sz="3200"/>
            </a:p>
          </p:txBody>
        </p:sp>
        <p:sp>
          <p:nvSpPr>
            <p:cNvPr id="302" name="Freeform 97"/>
            <p:cNvSpPr/>
            <p:nvPr/>
          </p:nvSpPr>
          <p:spPr bwMode="gray">
            <a:xfrm>
              <a:off x="3527" y="2070"/>
              <a:ext cx="86" cy="115"/>
            </a:xfrm>
            <a:custGeom>
              <a:avLst/>
              <a:gdLst>
                <a:gd name="T0" fmla="*/ 2 w 171"/>
                <a:gd name="T1" fmla="*/ 36 h 230"/>
                <a:gd name="T2" fmla="*/ 1 w 171"/>
                <a:gd name="T3" fmla="*/ 47 h 230"/>
                <a:gd name="T4" fmla="*/ 8 w 171"/>
                <a:gd name="T5" fmla="*/ 56 h 230"/>
                <a:gd name="T6" fmla="*/ 24 w 171"/>
                <a:gd name="T7" fmla="*/ 58 h 230"/>
                <a:gd name="T8" fmla="*/ 37 w 171"/>
                <a:gd name="T9" fmla="*/ 54 h 230"/>
                <a:gd name="T10" fmla="*/ 38 w 171"/>
                <a:gd name="T11" fmla="*/ 39 h 230"/>
                <a:gd name="T12" fmla="*/ 43 w 171"/>
                <a:gd name="T13" fmla="*/ 27 h 230"/>
                <a:gd name="T14" fmla="*/ 41 w 171"/>
                <a:gd name="T15" fmla="*/ 20 h 230"/>
                <a:gd name="T16" fmla="*/ 35 w 171"/>
                <a:gd name="T17" fmla="*/ 15 h 230"/>
                <a:gd name="T18" fmla="*/ 25 w 171"/>
                <a:gd name="T19" fmla="*/ 9 h 230"/>
                <a:gd name="T20" fmla="*/ 25 w 171"/>
                <a:gd name="T21" fmla="*/ 1 h 230"/>
                <a:gd name="T22" fmla="*/ 12 w 171"/>
                <a:gd name="T23" fmla="*/ 0 h 230"/>
                <a:gd name="T24" fmla="*/ 11 w 171"/>
                <a:gd name="T25" fmla="*/ 12 h 230"/>
                <a:gd name="T26" fmla="*/ 0 w 171"/>
                <a:gd name="T27" fmla="*/ 20 h 230"/>
                <a:gd name="T28" fmla="*/ 2 w 171"/>
                <a:gd name="T29" fmla="*/ 36 h 23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71"/>
                <a:gd name="T46" fmla="*/ 0 h 230"/>
                <a:gd name="T47" fmla="*/ 171 w 171"/>
                <a:gd name="T48" fmla="*/ 230 h 23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71" h="230">
                  <a:moveTo>
                    <a:pt x="8" y="144"/>
                  </a:moveTo>
                  <a:lnTo>
                    <a:pt x="4" y="185"/>
                  </a:lnTo>
                  <a:lnTo>
                    <a:pt x="31" y="224"/>
                  </a:lnTo>
                  <a:lnTo>
                    <a:pt x="96" y="230"/>
                  </a:lnTo>
                  <a:lnTo>
                    <a:pt x="148" y="215"/>
                  </a:lnTo>
                  <a:lnTo>
                    <a:pt x="152" y="154"/>
                  </a:lnTo>
                  <a:lnTo>
                    <a:pt x="171" y="108"/>
                  </a:lnTo>
                  <a:lnTo>
                    <a:pt x="163" y="79"/>
                  </a:lnTo>
                  <a:lnTo>
                    <a:pt x="138" y="59"/>
                  </a:lnTo>
                  <a:lnTo>
                    <a:pt x="98" y="35"/>
                  </a:lnTo>
                  <a:lnTo>
                    <a:pt x="98" y="4"/>
                  </a:lnTo>
                  <a:lnTo>
                    <a:pt x="45" y="0"/>
                  </a:lnTo>
                  <a:lnTo>
                    <a:pt x="41" y="45"/>
                  </a:lnTo>
                  <a:lnTo>
                    <a:pt x="0" y="79"/>
                  </a:lnTo>
                  <a:lnTo>
                    <a:pt x="8" y="144"/>
                  </a:lnTo>
                  <a:close/>
                </a:path>
              </a:pathLst>
            </a:custGeom>
            <a:grpFill/>
            <a:ln w="0">
              <a:solidFill>
                <a:schemeClr val="bg1">
                  <a:lumMod val="95000"/>
                </a:schemeClr>
              </a:solidFill>
              <a:prstDash val="solid"/>
              <a:round/>
            </a:ln>
          </p:spPr>
          <p:txBody>
            <a:bodyPr/>
            <a:lstStyle/>
            <a:p>
              <a:endParaRPr lang="zh-CN" altLang="en-US" sz="3200"/>
            </a:p>
          </p:txBody>
        </p:sp>
        <p:sp>
          <p:nvSpPr>
            <p:cNvPr id="303" name="Freeform 98"/>
            <p:cNvSpPr/>
            <p:nvPr/>
          </p:nvSpPr>
          <p:spPr bwMode="gray">
            <a:xfrm>
              <a:off x="3527" y="2070"/>
              <a:ext cx="86" cy="115"/>
            </a:xfrm>
            <a:custGeom>
              <a:avLst/>
              <a:gdLst>
                <a:gd name="T0" fmla="*/ 2 w 171"/>
                <a:gd name="T1" fmla="*/ 36 h 230"/>
                <a:gd name="T2" fmla="*/ 1 w 171"/>
                <a:gd name="T3" fmla="*/ 47 h 230"/>
                <a:gd name="T4" fmla="*/ 8 w 171"/>
                <a:gd name="T5" fmla="*/ 56 h 230"/>
                <a:gd name="T6" fmla="*/ 24 w 171"/>
                <a:gd name="T7" fmla="*/ 58 h 230"/>
                <a:gd name="T8" fmla="*/ 37 w 171"/>
                <a:gd name="T9" fmla="*/ 54 h 230"/>
                <a:gd name="T10" fmla="*/ 38 w 171"/>
                <a:gd name="T11" fmla="*/ 39 h 230"/>
                <a:gd name="T12" fmla="*/ 43 w 171"/>
                <a:gd name="T13" fmla="*/ 27 h 230"/>
                <a:gd name="T14" fmla="*/ 41 w 171"/>
                <a:gd name="T15" fmla="*/ 20 h 230"/>
                <a:gd name="T16" fmla="*/ 35 w 171"/>
                <a:gd name="T17" fmla="*/ 15 h 230"/>
                <a:gd name="T18" fmla="*/ 25 w 171"/>
                <a:gd name="T19" fmla="*/ 9 h 230"/>
                <a:gd name="T20" fmla="*/ 25 w 171"/>
                <a:gd name="T21" fmla="*/ 1 h 230"/>
                <a:gd name="T22" fmla="*/ 12 w 171"/>
                <a:gd name="T23" fmla="*/ 0 h 230"/>
                <a:gd name="T24" fmla="*/ 11 w 171"/>
                <a:gd name="T25" fmla="*/ 12 h 230"/>
                <a:gd name="T26" fmla="*/ 0 w 171"/>
                <a:gd name="T27" fmla="*/ 20 h 230"/>
                <a:gd name="T28" fmla="*/ 2 w 171"/>
                <a:gd name="T29" fmla="*/ 36 h 23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71"/>
                <a:gd name="T46" fmla="*/ 0 h 230"/>
                <a:gd name="T47" fmla="*/ 171 w 171"/>
                <a:gd name="T48" fmla="*/ 230 h 23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71" h="230">
                  <a:moveTo>
                    <a:pt x="8" y="144"/>
                  </a:moveTo>
                  <a:lnTo>
                    <a:pt x="4" y="185"/>
                  </a:lnTo>
                  <a:lnTo>
                    <a:pt x="31" y="224"/>
                  </a:lnTo>
                  <a:lnTo>
                    <a:pt x="96" y="230"/>
                  </a:lnTo>
                  <a:lnTo>
                    <a:pt x="148" y="215"/>
                  </a:lnTo>
                  <a:lnTo>
                    <a:pt x="152" y="154"/>
                  </a:lnTo>
                  <a:lnTo>
                    <a:pt x="171" y="108"/>
                  </a:lnTo>
                  <a:lnTo>
                    <a:pt x="163" y="79"/>
                  </a:lnTo>
                  <a:lnTo>
                    <a:pt x="138" y="59"/>
                  </a:lnTo>
                  <a:lnTo>
                    <a:pt x="98" y="35"/>
                  </a:lnTo>
                  <a:lnTo>
                    <a:pt x="98" y="4"/>
                  </a:lnTo>
                  <a:lnTo>
                    <a:pt x="45" y="0"/>
                  </a:lnTo>
                  <a:lnTo>
                    <a:pt x="41" y="45"/>
                  </a:lnTo>
                  <a:lnTo>
                    <a:pt x="0" y="79"/>
                  </a:lnTo>
                  <a:lnTo>
                    <a:pt x="8" y="144"/>
                  </a:lnTo>
                </a:path>
              </a:pathLst>
            </a:custGeom>
            <a:grpFill/>
            <a:ln w="6350">
              <a:solidFill>
                <a:schemeClr val="bg1">
                  <a:lumMod val="95000"/>
                </a:schemeClr>
              </a:solidFill>
              <a:prstDash val="solid"/>
              <a:round/>
            </a:ln>
          </p:spPr>
          <p:txBody>
            <a:bodyPr/>
            <a:lstStyle/>
            <a:p>
              <a:endParaRPr lang="zh-CN" altLang="en-US" sz="3200"/>
            </a:p>
          </p:txBody>
        </p:sp>
        <p:sp>
          <p:nvSpPr>
            <p:cNvPr id="304" name="Freeform 99"/>
            <p:cNvSpPr/>
            <p:nvPr/>
          </p:nvSpPr>
          <p:spPr bwMode="gray">
            <a:xfrm>
              <a:off x="3643" y="1699"/>
              <a:ext cx="430" cy="429"/>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close/>
                </a:path>
              </a:pathLst>
            </a:custGeom>
            <a:grpFill/>
            <a:ln w="0">
              <a:solidFill>
                <a:schemeClr val="bg1">
                  <a:lumMod val="95000"/>
                </a:schemeClr>
              </a:solidFill>
              <a:prstDash val="solid"/>
              <a:round/>
            </a:ln>
          </p:spPr>
          <p:txBody>
            <a:bodyPr/>
            <a:lstStyle/>
            <a:p>
              <a:endParaRPr lang="zh-CN" altLang="en-US" sz="3200"/>
            </a:p>
          </p:txBody>
        </p:sp>
        <p:sp>
          <p:nvSpPr>
            <p:cNvPr id="305" name="Freeform 100"/>
            <p:cNvSpPr/>
            <p:nvPr/>
          </p:nvSpPr>
          <p:spPr bwMode="gray">
            <a:xfrm>
              <a:off x="3643" y="1699"/>
              <a:ext cx="430" cy="429"/>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path>
              </a:pathLst>
            </a:custGeom>
            <a:grpFill/>
            <a:ln w="6350">
              <a:solidFill>
                <a:schemeClr val="bg1">
                  <a:lumMod val="95000"/>
                </a:schemeClr>
              </a:solidFill>
              <a:prstDash val="solid"/>
              <a:round/>
            </a:ln>
          </p:spPr>
          <p:txBody>
            <a:bodyPr/>
            <a:lstStyle/>
            <a:p>
              <a:endParaRPr lang="zh-CN" altLang="en-US" sz="3200"/>
            </a:p>
          </p:txBody>
        </p:sp>
        <p:sp>
          <p:nvSpPr>
            <p:cNvPr id="306" name="Freeform 101"/>
            <p:cNvSpPr/>
            <p:nvPr/>
          </p:nvSpPr>
          <p:spPr bwMode="gray">
            <a:xfrm>
              <a:off x="3738" y="1458"/>
              <a:ext cx="630" cy="431"/>
            </a:xfrm>
            <a:custGeom>
              <a:avLst/>
              <a:gdLst>
                <a:gd name="T0" fmla="*/ 315 w 1260"/>
                <a:gd name="T1" fmla="*/ 87 h 862"/>
                <a:gd name="T2" fmla="*/ 309 w 1260"/>
                <a:gd name="T3" fmla="*/ 91 h 862"/>
                <a:gd name="T4" fmla="*/ 299 w 1260"/>
                <a:gd name="T5" fmla="*/ 98 h 862"/>
                <a:gd name="T6" fmla="*/ 293 w 1260"/>
                <a:gd name="T7" fmla="*/ 101 h 862"/>
                <a:gd name="T8" fmla="*/ 287 w 1260"/>
                <a:gd name="T9" fmla="*/ 98 h 862"/>
                <a:gd name="T10" fmla="*/ 279 w 1260"/>
                <a:gd name="T11" fmla="*/ 94 h 862"/>
                <a:gd name="T12" fmla="*/ 277 w 1260"/>
                <a:gd name="T13" fmla="*/ 106 h 862"/>
                <a:gd name="T14" fmla="*/ 274 w 1260"/>
                <a:gd name="T15" fmla="*/ 119 h 862"/>
                <a:gd name="T16" fmla="*/ 265 w 1260"/>
                <a:gd name="T17" fmla="*/ 127 h 862"/>
                <a:gd name="T18" fmla="*/ 263 w 1260"/>
                <a:gd name="T19" fmla="*/ 136 h 862"/>
                <a:gd name="T20" fmla="*/ 254 w 1260"/>
                <a:gd name="T21" fmla="*/ 143 h 862"/>
                <a:gd name="T22" fmla="*/ 241 w 1260"/>
                <a:gd name="T23" fmla="*/ 147 h 862"/>
                <a:gd name="T24" fmla="*/ 233 w 1260"/>
                <a:gd name="T25" fmla="*/ 149 h 862"/>
                <a:gd name="T26" fmla="*/ 236 w 1260"/>
                <a:gd name="T27" fmla="*/ 157 h 862"/>
                <a:gd name="T28" fmla="*/ 244 w 1260"/>
                <a:gd name="T29" fmla="*/ 167 h 862"/>
                <a:gd name="T30" fmla="*/ 241 w 1260"/>
                <a:gd name="T31" fmla="*/ 175 h 862"/>
                <a:gd name="T32" fmla="*/ 226 w 1260"/>
                <a:gd name="T33" fmla="*/ 177 h 862"/>
                <a:gd name="T34" fmla="*/ 216 w 1260"/>
                <a:gd name="T35" fmla="*/ 177 h 862"/>
                <a:gd name="T36" fmla="*/ 207 w 1260"/>
                <a:gd name="T37" fmla="*/ 177 h 862"/>
                <a:gd name="T38" fmla="*/ 202 w 1260"/>
                <a:gd name="T39" fmla="*/ 172 h 862"/>
                <a:gd name="T40" fmla="*/ 196 w 1260"/>
                <a:gd name="T41" fmla="*/ 170 h 862"/>
                <a:gd name="T42" fmla="*/ 191 w 1260"/>
                <a:gd name="T43" fmla="*/ 183 h 862"/>
                <a:gd name="T44" fmla="*/ 185 w 1260"/>
                <a:gd name="T45" fmla="*/ 199 h 862"/>
                <a:gd name="T46" fmla="*/ 178 w 1260"/>
                <a:gd name="T47" fmla="*/ 213 h 862"/>
                <a:gd name="T48" fmla="*/ 169 w 1260"/>
                <a:gd name="T49" fmla="*/ 216 h 862"/>
                <a:gd name="T50" fmla="*/ 147 w 1260"/>
                <a:gd name="T51" fmla="*/ 181 h 862"/>
                <a:gd name="T52" fmla="*/ 122 w 1260"/>
                <a:gd name="T53" fmla="*/ 132 h 862"/>
                <a:gd name="T54" fmla="*/ 66 w 1260"/>
                <a:gd name="T55" fmla="*/ 99 h 862"/>
                <a:gd name="T56" fmla="*/ 28 w 1260"/>
                <a:gd name="T57" fmla="*/ 96 h 862"/>
                <a:gd name="T58" fmla="*/ 21 w 1260"/>
                <a:gd name="T59" fmla="*/ 55 h 862"/>
                <a:gd name="T60" fmla="*/ 6 w 1260"/>
                <a:gd name="T61" fmla="*/ 26 h 862"/>
                <a:gd name="T62" fmla="*/ 33 w 1260"/>
                <a:gd name="T63" fmla="*/ 29 h 862"/>
                <a:gd name="T64" fmla="*/ 64 w 1260"/>
                <a:gd name="T65" fmla="*/ 0 h 862"/>
                <a:gd name="T66" fmla="*/ 101 w 1260"/>
                <a:gd name="T67" fmla="*/ 27 h 862"/>
                <a:gd name="T68" fmla="*/ 133 w 1260"/>
                <a:gd name="T69" fmla="*/ 34 h 862"/>
                <a:gd name="T70" fmla="*/ 172 w 1260"/>
                <a:gd name="T71" fmla="*/ 48 h 862"/>
                <a:gd name="T72" fmla="*/ 206 w 1260"/>
                <a:gd name="T73" fmla="*/ 62 h 862"/>
                <a:gd name="T74" fmla="*/ 214 w 1260"/>
                <a:gd name="T75" fmla="*/ 42 h 862"/>
                <a:gd name="T76" fmla="*/ 217 w 1260"/>
                <a:gd name="T77" fmla="*/ 53 h 862"/>
                <a:gd name="T78" fmla="*/ 219 w 1260"/>
                <a:gd name="T79" fmla="*/ 58 h 862"/>
                <a:gd name="T80" fmla="*/ 227 w 1260"/>
                <a:gd name="T81" fmla="*/ 65 h 862"/>
                <a:gd name="T82" fmla="*/ 243 w 1260"/>
                <a:gd name="T83" fmla="*/ 80 h 862"/>
                <a:gd name="T84" fmla="*/ 265 w 1260"/>
                <a:gd name="T85" fmla="*/ 51 h 862"/>
                <a:gd name="T86" fmla="*/ 312 w 1260"/>
                <a:gd name="T87" fmla="*/ 62 h 86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260"/>
                <a:gd name="T133" fmla="*/ 0 h 862"/>
                <a:gd name="T134" fmla="*/ 1260 w 1260"/>
                <a:gd name="T135" fmla="*/ 862 h 86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260" h="862">
                  <a:moveTo>
                    <a:pt x="1246" y="248"/>
                  </a:moveTo>
                  <a:lnTo>
                    <a:pt x="1260" y="267"/>
                  </a:lnTo>
                  <a:lnTo>
                    <a:pt x="1258" y="348"/>
                  </a:lnTo>
                  <a:lnTo>
                    <a:pt x="1254" y="350"/>
                  </a:lnTo>
                  <a:lnTo>
                    <a:pt x="1246" y="356"/>
                  </a:lnTo>
                  <a:lnTo>
                    <a:pt x="1233" y="364"/>
                  </a:lnTo>
                  <a:lnTo>
                    <a:pt x="1219" y="374"/>
                  </a:lnTo>
                  <a:lnTo>
                    <a:pt x="1205" y="382"/>
                  </a:lnTo>
                  <a:lnTo>
                    <a:pt x="1195" y="390"/>
                  </a:lnTo>
                  <a:lnTo>
                    <a:pt x="1187" y="395"/>
                  </a:lnTo>
                  <a:lnTo>
                    <a:pt x="1179" y="399"/>
                  </a:lnTo>
                  <a:lnTo>
                    <a:pt x="1170" y="401"/>
                  </a:lnTo>
                  <a:lnTo>
                    <a:pt x="1160" y="401"/>
                  </a:lnTo>
                  <a:lnTo>
                    <a:pt x="1154" y="395"/>
                  </a:lnTo>
                  <a:lnTo>
                    <a:pt x="1146" y="390"/>
                  </a:lnTo>
                  <a:lnTo>
                    <a:pt x="1136" y="380"/>
                  </a:lnTo>
                  <a:lnTo>
                    <a:pt x="1124" y="376"/>
                  </a:lnTo>
                  <a:lnTo>
                    <a:pt x="1114" y="376"/>
                  </a:lnTo>
                  <a:lnTo>
                    <a:pt x="1110" y="384"/>
                  </a:lnTo>
                  <a:lnTo>
                    <a:pt x="1107" y="401"/>
                  </a:lnTo>
                  <a:lnTo>
                    <a:pt x="1105" y="423"/>
                  </a:lnTo>
                  <a:lnTo>
                    <a:pt x="1103" y="443"/>
                  </a:lnTo>
                  <a:lnTo>
                    <a:pt x="1101" y="460"/>
                  </a:lnTo>
                  <a:lnTo>
                    <a:pt x="1095" y="476"/>
                  </a:lnTo>
                  <a:lnTo>
                    <a:pt x="1085" y="490"/>
                  </a:lnTo>
                  <a:lnTo>
                    <a:pt x="1069" y="500"/>
                  </a:lnTo>
                  <a:lnTo>
                    <a:pt x="1059" y="508"/>
                  </a:lnTo>
                  <a:lnTo>
                    <a:pt x="1055" y="519"/>
                  </a:lnTo>
                  <a:lnTo>
                    <a:pt x="1053" y="531"/>
                  </a:lnTo>
                  <a:lnTo>
                    <a:pt x="1051" y="541"/>
                  </a:lnTo>
                  <a:lnTo>
                    <a:pt x="1045" y="551"/>
                  </a:lnTo>
                  <a:lnTo>
                    <a:pt x="1032" y="559"/>
                  </a:lnTo>
                  <a:lnTo>
                    <a:pt x="1016" y="569"/>
                  </a:lnTo>
                  <a:lnTo>
                    <a:pt x="996" y="576"/>
                  </a:lnTo>
                  <a:lnTo>
                    <a:pt x="979" y="584"/>
                  </a:lnTo>
                  <a:lnTo>
                    <a:pt x="965" y="588"/>
                  </a:lnTo>
                  <a:lnTo>
                    <a:pt x="951" y="590"/>
                  </a:lnTo>
                  <a:lnTo>
                    <a:pt x="941" y="592"/>
                  </a:lnTo>
                  <a:lnTo>
                    <a:pt x="933" y="596"/>
                  </a:lnTo>
                  <a:lnTo>
                    <a:pt x="929" y="604"/>
                  </a:lnTo>
                  <a:lnTo>
                    <a:pt x="933" y="614"/>
                  </a:lnTo>
                  <a:lnTo>
                    <a:pt x="943" y="628"/>
                  </a:lnTo>
                  <a:lnTo>
                    <a:pt x="955" y="641"/>
                  </a:lnTo>
                  <a:lnTo>
                    <a:pt x="967" y="651"/>
                  </a:lnTo>
                  <a:lnTo>
                    <a:pt x="977" y="665"/>
                  </a:lnTo>
                  <a:lnTo>
                    <a:pt x="981" y="677"/>
                  </a:lnTo>
                  <a:lnTo>
                    <a:pt x="975" y="691"/>
                  </a:lnTo>
                  <a:lnTo>
                    <a:pt x="963" y="699"/>
                  </a:lnTo>
                  <a:lnTo>
                    <a:pt x="943" y="702"/>
                  </a:lnTo>
                  <a:lnTo>
                    <a:pt x="923" y="704"/>
                  </a:lnTo>
                  <a:lnTo>
                    <a:pt x="906" y="706"/>
                  </a:lnTo>
                  <a:lnTo>
                    <a:pt x="892" y="708"/>
                  </a:lnTo>
                  <a:lnTo>
                    <a:pt x="880" y="708"/>
                  </a:lnTo>
                  <a:lnTo>
                    <a:pt x="864" y="708"/>
                  </a:lnTo>
                  <a:lnTo>
                    <a:pt x="847" y="706"/>
                  </a:lnTo>
                  <a:lnTo>
                    <a:pt x="833" y="706"/>
                  </a:lnTo>
                  <a:lnTo>
                    <a:pt x="827" y="706"/>
                  </a:lnTo>
                  <a:lnTo>
                    <a:pt x="825" y="702"/>
                  </a:lnTo>
                  <a:lnTo>
                    <a:pt x="819" y="697"/>
                  </a:lnTo>
                  <a:lnTo>
                    <a:pt x="809" y="687"/>
                  </a:lnTo>
                  <a:lnTo>
                    <a:pt x="799" y="679"/>
                  </a:lnTo>
                  <a:lnTo>
                    <a:pt x="792" y="675"/>
                  </a:lnTo>
                  <a:lnTo>
                    <a:pt x="786" y="679"/>
                  </a:lnTo>
                  <a:lnTo>
                    <a:pt x="780" y="691"/>
                  </a:lnTo>
                  <a:lnTo>
                    <a:pt x="774" y="708"/>
                  </a:lnTo>
                  <a:lnTo>
                    <a:pt x="766" y="732"/>
                  </a:lnTo>
                  <a:lnTo>
                    <a:pt x="756" y="756"/>
                  </a:lnTo>
                  <a:lnTo>
                    <a:pt x="748" y="777"/>
                  </a:lnTo>
                  <a:lnTo>
                    <a:pt x="742" y="795"/>
                  </a:lnTo>
                  <a:lnTo>
                    <a:pt x="733" y="821"/>
                  </a:lnTo>
                  <a:lnTo>
                    <a:pt x="723" y="838"/>
                  </a:lnTo>
                  <a:lnTo>
                    <a:pt x="711" y="850"/>
                  </a:lnTo>
                  <a:lnTo>
                    <a:pt x="699" y="854"/>
                  </a:lnTo>
                  <a:lnTo>
                    <a:pt x="687" y="858"/>
                  </a:lnTo>
                  <a:lnTo>
                    <a:pt x="677" y="862"/>
                  </a:lnTo>
                  <a:lnTo>
                    <a:pt x="671" y="862"/>
                  </a:lnTo>
                  <a:lnTo>
                    <a:pt x="671" y="799"/>
                  </a:lnTo>
                  <a:lnTo>
                    <a:pt x="585" y="722"/>
                  </a:lnTo>
                  <a:lnTo>
                    <a:pt x="595" y="669"/>
                  </a:lnTo>
                  <a:lnTo>
                    <a:pt x="536" y="602"/>
                  </a:lnTo>
                  <a:lnTo>
                    <a:pt x="490" y="527"/>
                  </a:lnTo>
                  <a:lnTo>
                    <a:pt x="335" y="482"/>
                  </a:lnTo>
                  <a:lnTo>
                    <a:pt x="297" y="460"/>
                  </a:lnTo>
                  <a:lnTo>
                    <a:pt x="262" y="393"/>
                  </a:lnTo>
                  <a:lnTo>
                    <a:pt x="223" y="327"/>
                  </a:lnTo>
                  <a:lnTo>
                    <a:pt x="144" y="388"/>
                  </a:lnTo>
                  <a:lnTo>
                    <a:pt x="114" y="382"/>
                  </a:lnTo>
                  <a:lnTo>
                    <a:pt x="112" y="352"/>
                  </a:lnTo>
                  <a:lnTo>
                    <a:pt x="77" y="303"/>
                  </a:lnTo>
                  <a:lnTo>
                    <a:pt x="83" y="220"/>
                  </a:lnTo>
                  <a:lnTo>
                    <a:pt x="42" y="165"/>
                  </a:lnTo>
                  <a:lnTo>
                    <a:pt x="0" y="157"/>
                  </a:lnTo>
                  <a:lnTo>
                    <a:pt x="24" y="102"/>
                  </a:lnTo>
                  <a:lnTo>
                    <a:pt x="67" y="116"/>
                  </a:lnTo>
                  <a:lnTo>
                    <a:pt x="83" y="96"/>
                  </a:lnTo>
                  <a:lnTo>
                    <a:pt x="132" y="118"/>
                  </a:lnTo>
                  <a:lnTo>
                    <a:pt x="124" y="53"/>
                  </a:lnTo>
                  <a:lnTo>
                    <a:pt x="160" y="23"/>
                  </a:lnTo>
                  <a:lnTo>
                    <a:pt x="256" y="0"/>
                  </a:lnTo>
                  <a:lnTo>
                    <a:pt x="280" y="63"/>
                  </a:lnTo>
                  <a:lnTo>
                    <a:pt x="343" y="132"/>
                  </a:lnTo>
                  <a:lnTo>
                    <a:pt x="406" y="110"/>
                  </a:lnTo>
                  <a:lnTo>
                    <a:pt x="453" y="114"/>
                  </a:lnTo>
                  <a:lnTo>
                    <a:pt x="488" y="81"/>
                  </a:lnTo>
                  <a:lnTo>
                    <a:pt x="530" y="134"/>
                  </a:lnTo>
                  <a:lnTo>
                    <a:pt x="650" y="110"/>
                  </a:lnTo>
                  <a:lnTo>
                    <a:pt x="673" y="142"/>
                  </a:lnTo>
                  <a:lnTo>
                    <a:pt x="689" y="191"/>
                  </a:lnTo>
                  <a:lnTo>
                    <a:pt x="742" y="177"/>
                  </a:lnTo>
                  <a:lnTo>
                    <a:pt x="790" y="250"/>
                  </a:lnTo>
                  <a:lnTo>
                    <a:pt x="823" y="248"/>
                  </a:lnTo>
                  <a:lnTo>
                    <a:pt x="813" y="167"/>
                  </a:lnTo>
                  <a:lnTo>
                    <a:pt x="853" y="161"/>
                  </a:lnTo>
                  <a:lnTo>
                    <a:pt x="855" y="167"/>
                  </a:lnTo>
                  <a:lnTo>
                    <a:pt x="858" y="179"/>
                  </a:lnTo>
                  <a:lnTo>
                    <a:pt x="864" y="195"/>
                  </a:lnTo>
                  <a:lnTo>
                    <a:pt x="868" y="212"/>
                  </a:lnTo>
                  <a:lnTo>
                    <a:pt x="872" y="224"/>
                  </a:lnTo>
                  <a:lnTo>
                    <a:pt x="874" y="232"/>
                  </a:lnTo>
                  <a:lnTo>
                    <a:pt x="878" y="234"/>
                  </a:lnTo>
                  <a:lnTo>
                    <a:pt x="886" y="242"/>
                  </a:lnTo>
                  <a:lnTo>
                    <a:pt x="896" y="250"/>
                  </a:lnTo>
                  <a:lnTo>
                    <a:pt x="908" y="258"/>
                  </a:lnTo>
                  <a:lnTo>
                    <a:pt x="916" y="262"/>
                  </a:lnTo>
                  <a:lnTo>
                    <a:pt x="920" y="266"/>
                  </a:lnTo>
                  <a:lnTo>
                    <a:pt x="971" y="319"/>
                  </a:lnTo>
                  <a:lnTo>
                    <a:pt x="994" y="293"/>
                  </a:lnTo>
                  <a:lnTo>
                    <a:pt x="1010" y="238"/>
                  </a:lnTo>
                  <a:lnTo>
                    <a:pt x="1059" y="201"/>
                  </a:lnTo>
                  <a:lnTo>
                    <a:pt x="1126" y="226"/>
                  </a:lnTo>
                  <a:lnTo>
                    <a:pt x="1203" y="252"/>
                  </a:lnTo>
                  <a:lnTo>
                    <a:pt x="1246" y="248"/>
                  </a:lnTo>
                  <a:close/>
                </a:path>
              </a:pathLst>
            </a:custGeom>
            <a:grpFill/>
            <a:ln w="0">
              <a:solidFill>
                <a:schemeClr val="bg1">
                  <a:lumMod val="95000"/>
                </a:schemeClr>
              </a:solidFill>
              <a:prstDash val="solid"/>
              <a:round/>
            </a:ln>
          </p:spPr>
          <p:txBody>
            <a:bodyPr/>
            <a:lstStyle/>
            <a:p>
              <a:endParaRPr lang="zh-CN" altLang="en-US" sz="3200"/>
            </a:p>
          </p:txBody>
        </p:sp>
        <p:sp>
          <p:nvSpPr>
            <p:cNvPr id="307" name="Freeform 102"/>
            <p:cNvSpPr/>
            <p:nvPr/>
          </p:nvSpPr>
          <p:spPr bwMode="gray">
            <a:xfrm>
              <a:off x="3738" y="1458"/>
              <a:ext cx="630" cy="431"/>
            </a:xfrm>
            <a:custGeom>
              <a:avLst/>
              <a:gdLst>
                <a:gd name="T0" fmla="*/ 315 w 1260"/>
                <a:gd name="T1" fmla="*/ 87 h 862"/>
                <a:gd name="T2" fmla="*/ 309 w 1260"/>
                <a:gd name="T3" fmla="*/ 91 h 862"/>
                <a:gd name="T4" fmla="*/ 299 w 1260"/>
                <a:gd name="T5" fmla="*/ 98 h 862"/>
                <a:gd name="T6" fmla="*/ 293 w 1260"/>
                <a:gd name="T7" fmla="*/ 101 h 862"/>
                <a:gd name="T8" fmla="*/ 287 w 1260"/>
                <a:gd name="T9" fmla="*/ 98 h 862"/>
                <a:gd name="T10" fmla="*/ 279 w 1260"/>
                <a:gd name="T11" fmla="*/ 94 h 862"/>
                <a:gd name="T12" fmla="*/ 277 w 1260"/>
                <a:gd name="T13" fmla="*/ 106 h 862"/>
                <a:gd name="T14" fmla="*/ 274 w 1260"/>
                <a:gd name="T15" fmla="*/ 119 h 862"/>
                <a:gd name="T16" fmla="*/ 265 w 1260"/>
                <a:gd name="T17" fmla="*/ 127 h 862"/>
                <a:gd name="T18" fmla="*/ 263 w 1260"/>
                <a:gd name="T19" fmla="*/ 136 h 862"/>
                <a:gd name="T20" fmla="*/ 254 w 1260"/>
                <a:gd name="T21" fmla="*/ 143 h 862"/>
                <a:gd name="T22" fmla="*/ 241 w 1260"/>
                <a:gd name="T23" fmla="*/ 147 h 862"/>
                <a:gd name="T24" fmla="*/ 233 w 1260"/>
                <a:gd name="T25" fmla="*/ 149 h 862"/>
                <a:gd name="T26" fmla="*/ 236 w 1260"/>
                <a:gd name="T27" fmla="*/ 157 h 862"/>
                <a:gd name="T28" fmla="*/ 244 w 1260"/>
                <a:gd name="T29" fmla="*/ 167 h 862"/>
                <a:gd name="T30" fmla="*/ 241 w 1260"/>
                <a:gd name="T31" fmla="*/ 175 h 862"/>
                <a:gd name="T32" fmla="*/ 226 w 1260"/>
                <a:gd name="T33" fmla="*/ 177 h 862"/>
                <a:gd name="T34" fmla="*/ 216 w 1260"/>
                <a:gd name="T35" fmla="*/ 177 h 862"/>
                <a:gd name="T36" fmla="*/ 207 w 1260"/>
                <a:gd name="T37" fmla="*/ 177 h 862"/>
                <a:gd name="T38" fmla="*/ 202 w 1260"/>
                <a:gd name="T39" fmla="*/ 172 h 862"/>
                <a:gd name="T40" fmla="*/ 196 w 1260"/>
                <a:gd name="T41" fmla="*/ 170 h 862"/>
                <a:gd name="T42" fmla="*/ 191 w 1260"/>
                <a:gd name="T43" fmla="*/ 183 h 862"/>
                <a:gd name="T44" fmla="*/ 185 w 1260"/>
                <a:gd name="T45" fmla="*/ 199 h 862"/>
                <a:gd name="T46" fmla="*/ 178 w 1260"/>
                <a:gd name="T47" fmla="*/ 213 h 862"/>
                <a:gd name="T48" fmla="*/ 169 w 1260"/>
                <a:gd name="T49" fmla="*/ 216 h 862"/>
                <a:gd name="T50" fmla="*/ 147 w 1260"/>
                <a:gd name="T51" fmla="*/ 181 h 862"/>
                <a:gd name="T52" fmla="*/ 122 w 1260"/>
                <a:gd name="T53" fmla="*/ 132 h 862"/>
                <a:gd name="T54" fmla="*/ 66 w 1260"/>
                <a:gd name="T55" fmla="*/ 99 h 862"/>
                <a:gd name="T56" fmla="*/ 28 w 1260"/>
                <a:gd name="T57" fmla="*/ 96 h 862"/>
                <a:gd name="T58" fmla="*/ 21 w 1260"/>
                <a:gd name="T59" fmla="*/ 55 h 862"/>
                <a:gd name="T60" fmla="*/ 6 w 1260"/>
                <a:gd name="T61" fmla="*/ 26 h 862"/>
                <a:gd name="T62" fmla="*/ 33 w 1260"/>
                <a:gd name="T63" fmla="*/ 29 h 862"/>
                <a:gd name="T64" fmla="*/ 64 w 1260"/>
                <a:gd name="T65" fmla="*/ 0 h 862"/>
                <a:gd name="T66" fmla="*/ 101 w 1260"/>
                <a:gd name="T67" fmla="*/ 27 h 862"/>
                <a:gd name="T68" fmla="*/ 133 w 1260"/>
                <a:gd name="T69" fmla="*/ 34 h 862"/>
                <a:gd name="T70" fmla="*/ 172 w 1260"/>
                <a:gd name="T71" fmla="*/ 48 h 862"/>
                <a:gd name="T72" fmla="*/ 206 w 1260"/>
                <a:gd name="T73" fmla="*/ 62 h 862"/>
                <a:gd name="T74" fmla="*/ 214 w 1260"/>
                <a:gd name="T75" fmla="*/ 42 h 862"/>
                <a:gd name="T76" fmla="*/ 217 w 1260"/>
                <a:gd name="T77" fmla="*/ 53 h 862"/>
                <a:gd name="T78" fmla="*/ 219 w 1260"/>
                <a:gd name="T79" fmla="*/ 58 h 862"/>
                <a:gd name="T80" fmla="*/ 227 w 1260"/>
                <a:gd name="T81" fmla="*/ 65 h 862"/>
                <a:gd name="T82" fmla="*/ 243 w 1260"/>
                <a:gd name="T83" fmla="*/ 80 h 862"/>
                <a:gd name="T84" fmla="*/ 265 w 1260"/>
                <a:gd name="T85" fmla="*/ 51 h 862"/>
                <a:gd name="T86" fmla="*/ 312 w 1260"/>
                <a:gd name="T87" fmla="*/ 62 h 86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260"/>
                <a:gd name="T133" fmla="*/ 0 h 862"/>
                <a:gd name="T134" fmla="*/ 1260 w 1260"/>
                <a:gd name="T135" fmla="*/ 862 h 86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260" h="862">
                  <a:moveTo>
                    <a:pt x="1246" y="248"/>
                  </a:moveTo>
                  <a:lnTo>
                    <a:pt x="1260" y="267"/>
                  </a:lnTo>
                  <a:lnTo>
                    <a:pt x="1258" y="348"/>
                  </a:lnTo>
                  <a:lnTo>
                    <a:pt x="1254" y="350"/>
                  </a:lnTo>
                  <a:lnTo>
                    <a:pt x="1246" y="356"/>
                  </a:lnTo>
                  <a:lnTo>
                    <a:pt x="1233" y="364"/>
                  </a:lnTo>
                  <a:lnTo>
                    <a:pt x="1219" y="374"/>
                  </a:lnTo>
                  <a:lnTo>
                    <a:pt x="1205" y="382"/>
                  </a:lnTo>
                  <a:lnTo>
                    <a:pt x="1195" y="390"/>
                  </a:lnTo>
                  <a:lnTo>
                    <a:pt x="1187" y="395"/>
                  </a:lnTo>
                  <a:lnTo>
                    <a:pt x="1179" y="399"/>
                  </a:lnTo>
                  <a:lnTo>
                    <a:pt x="1170" y="401"/>
                  </a:lnTo>
                  <a:lnTo>
                    <a:pt x="1160" y="401"/>
                  </a:lnTo>
                  <a:lnTo>
                    <a:pt x="1154" y="395"/>
                  </a:lnTo>
                  <a:lnTo>
                    <a:pt x="1146" y="390"/>
                  </a:lnTo>
                  <a:lnTo>
                    <a:pt x="1136" y="380"/>
                  </a:lnTo>
                  <a:lnTo>
                    <a:pt x="1124" y="376"/>
                  </a:lnTo>
                  <a:lnTo>
                    <a:pt x="1114" y="376"/>
                  </a:lnTo>
                  <a:lnTo>
                    <a:pt x="1110" y="384"/>
                  </a:lnTo>
                  <a:lnTo>
                    <a:pt x="1107" y="401"/>
                  </a:lnTo>
                  <a:lnTo>
                    <a:pt x="1105" y="423"/>
                  </a:lnTo>
                  <a:lnTo>
                    <a:pt x="1103" y="443"/>
                  </a:lnTo>
                  <a:lnTo>
                    <a:pt x="1101" y="460"/>
                  </a:lnTo>
                  <a:lnTo>
                    <a:pt x="1095" y="476"/>
                  </a:lnTo>
                  <a:lnTo>
                    <a:pt x="1085" y="490"/>
                  </a:lnTo>
                  <a:lnTo>
                    <a:pt x="1069" y="500"/>
                  </a:lnTo>
                  <a:lnTo>
                    <a:pt x="1059" y="508"/>
                  </a:lnTo>
                  <a:lnTo>
                    <a:pt x="1055" y="519"/>
                  </a:lnTo>
                  <a:lnTo>
                    <a:pt x="1053" y="531"/>
                  </a:lnTo>
                  <a:lnTo>
                    <a:pt x="1051" y="541"/>
                  </a:lnTo>
                  <a:lnTo>
                    <a:pt x="1045" y="551"/>
                  </a:lnTo>
                  <a:lnTo>
                    <a:pt x="1032" y="559"/>
                  </a:lnTo>
                  <a:lnTo>
                    <a:pt x="1016" y="569"/>
                  </a:lnTo>
                  <a:lnTo>
                    <a:pt x="996" y="576"/>
                  </a:lnTo>
                  <a:lnTo>
                    <a:pt x="979" y="584"/>
                  </a:lnTo>
                  <a:lnTo>
                    <a:pt x="965" y="588"/>
                  </a:lnTo>
                  <a:lnTo>
                    <a:pt x="951" y="590"/>
                  </a:lnTo>
                  <a:lnTo>
                    <a:pt x="941" y="592"/>
                  </a:lnTo>
                  <a:lnTo>
                    <a:pt x="933" y="596"/>
                  </a:lnTo>
                  <a:lnTo>
                    <a:pt x="929" y="604"/>
                  </a:lnTo>
                  <a:lnTo>
                    <a:pt x="933" y="614"/>
                  </a:lnTo>
                  <a:lnTo>
                    <a:pt x="943" y="628"/>
                  </a:lnTo>
                  <a:lnTo>
                    <a:pt x="955" y="641"/>
                  </a:lnTo>
                  <a:lnTo>
                    <a:pt x="967" y="651"/>
                  </a:lnTo>
                  <a:lnTo>
                    <a:pt x="977" y="665"/>
                  </a:lnTo>
                  <a:lnTo>
                    <a:pt x="981" y="677"/>
                  </a:lnTo>
                  <a:lnTo>
                    <a:pt x="975" y="691"/>
                  </a:lnTo>
                  <a:lnTo>
                    <a:pt x="963" y="699"/>
                  </a:lnTo>
                  <a:lnTo>
                    <a:pt x="943" y="702"/>
                  </a:lnTo>
                  <a:lnTo>
                    <a:pt x="923" y="704"/>
                  </a:lnTo>
                  <a:lnTo>
                    <a:pt x="906" y="706"/>
                  </a:lnTo>
                  <a:lnTo>
                    <a:pt x="892" y="708"/>
                  </a:lnTo>
                  <a:lnTo>
                    <a:pt x="880" y="708"/>
                  </a:lnTo>
                  <a:lnTo>
                    <a:pt x="864" y="708"/>
                  </a:lnTo>
                  <a:lnTo>
                    <a:pt x="847" y="706"/>
                  </a:lnTo>
                  <a:lnTo>
                    <a:pt x="833" y="706"/>
                  </a:lnTo>
                  <a:lnTo>
                    <a:pt x="827" y="706"/>
                  </a:lnTo>
                  <a:lnTo>
                    <a:pt x="825" y="702"/>
                  </a:lnTo>
                  <a:lnTo>
                    <a:pt x="819" y="697"/>
                  </a:lnTo>
                  <a:lnTo>
                    <a:pt x="809" y="687"/>
                  </a:lnTo>
                  <a:lnTo>
                    <a:pt x="799" y="679"/>
                  </a:lnTo>
                  <a:lnTo>
                    <a:pt x="792" y="675"/>
                  </a:lnTo>
                  <a:lnTo>
                    <a:pt x="786" y="679"/>
                  </a:lnTo>
                  <a:lnTo>
                    <a:pt x="780" y="691"/>
                  </a:lnTo>
                  <a:lnTo>
                    <a:pt x="774" y="708"/>
                  </a:lnTo>
                  <a:lnTo>
                    <a:pt x="766" y="732"/>
                  </a:lnTo>
                  <a:lnTo>
                    <a:pt x="756" y="756"/>
                  </a:lnTo>
                  <a:lnTo>
                    <a:pt x="748" y="777"/>
                  </a:lnTo>
                  <a:lnTo>
                    <a:pt x="742" y="795"/>
                  </a:lnTo>
                  <a:lnTo>
                    <a:pt x="733" y="821"/>
                  </a:lnTo>
                  <a:lnTo>
                    <a:pt x="723" y="838"/>
                  </a:lnTo>
                  <a:lnTo>
                    <a:pt x="711" y="850"/>
                  </a:lnTo>
                  <a:lnTo>
                    <a:pt x="699" y="854"/>
                  </a:lnTo>
                  <a:lnTo>
                    <a:pt x="687" y="858"/>
                  </a:lnTo>
                  <a:lnTo>
                    <a:pt x="677" y="862"/>
                  </a:lnTo>
                  <a:lnTo>
                    <a:pt x="671" y="862"/>
                  </a:lnTo>
                  <a:lnTo>
                    <a:pt x="671" y="799"/>
                  </a:lnTo>
                  <a:lnTo>
                    <a:pt x="585" y="722"/>
                  </a:lnTo>
                  <a:lnTo>
                    <a:pt x="595" y="669"/>
                  </a:lnTo>
                  <a:lnTo>
                    <a:pt x="536" y="602"/>
                  </a:lnTo>
                  <a:lnTo>
                    <a:pt x="490" y="527"/>
                  </a:lnTo>
                  <a:lnTo>
                    <a:pt x="335" y="482"/>
                  </a:lnTo>
                  <a:lnTo>
                    <a:pt x="297" y="460"/>
                  </a:lnTo>
                  <a:lnTo>
                    <a:pt x="262" y="393"/>
                  </a:lnTo>
                  <a:lnTo>
                    <a:pt x="223" y="327"/>
                  </a:lnTo>
                  <a:lnTo>
                    <a:pt x="144" y="388"/>
                  </a:lnTo>
                  <a:lnTo>
                    <a:pt x="114" y="382"/>
                  </a:lnTo>
                  <a:lnTo>
                    <a:pt x="112" y="352"/>
                  </a:lnTo>
                  <a:lnTo>
                    <a:pt x="77" y="303"/>
                  </a:lnTo>
                  <a:lnTo>
                    <a:pt x="83" y="220"/>
                  </a:lnTo>
                  <a:lnTo>
                    <a:pt x="42" y="165"/>
                  </a:lnTo>
                  <a:lnTo>
                    <a:pt x="0" y="157"/>
                  </a:lnTo>
                  <a:lnTo>
                    <a:pt x="24" y="102"/>
                  </a:lnTo>
                  <a:lnTo>
                    <a:pt x="67" y="116"/>
                  </a:lnTo>
                  <a:lnTo>
                    <a:pt x="83" y="96"/>
                  </a:lnTo>
                  <a:lnTo>
                    <a:pt x="132" y="118"/>
                  </a:lnTo>
                  <a:lnTo>
                    <a:pt x="124" y="53"/>
                  </a:lnTo>
                  <a:lnTo>
                    <a:pt x="160" y="23"/>
                  </a:lnTo>
                  <a:lnTo>
                    <a:pt x="256" y="0"/>
                  </a:lnTo>
                  <a:lnTo>
                    <a:pt x="280" y="63"/>
                  </a:lnTo>
                  <a:lnTo>
                    <a:pt x="343" y="132"/>
                  </a:lnTo>
                  <a:lnTo>
                    <a:pt x="406" y="110"/>
                  </a:lnTo>
                  <a:lnTo>
                    <a:pt x="453" y="114"/>
                  </a:lnTo>
                  <a:lnTo>
                    <a:pt x="488" y="81"/>
                  </a:lnTo>
                  <a:lnTo>
                    <a:pt x="530" y="134"/>
                  </a:lnTo>
                  <a:lnTo>
                    <a:pt x="650" y="110"/>
                  </a:lnTo>
                  <a:lnTo>
                    <a:pt x="673" y="142"/>
                  </a:lnTo>
                  <a:lnTo>
                    <a:pt x="689" y="191"/>
                  </a:lnTo>
                  <a:lnTo>
                    <a:pt x="742" y="177"/>
                  </a:lnTo>
                  <a:lnTo>
                    <a:pt x="790" y="250"/>
                  </a:lnTo>
                  <a:lnTo>
                    <a:pt x="823" y="248"/>
                  </a:lnTo>
                  <a:lnTo>
                    <a:pt x="813" y="167"/>
                  </a:lnTo>
                  <a:lnTo>
                    <a:pt x="853" y="161"/>
                  </a:lnTo>
                  <a:lnTo>
                    <a:pt x="855" y="167"/>
                  </a:lnTo>
                  <a:lnTo>
                    <a:pt x="858" y="179"/>
                  </a:lnTo>
                  <a:lnTo>
                    <a:pt x="864" y="195"/>
                  </a:lnTo>
                  <a:lnTo>
                    <a:pt x="868" y="212"/>
                  </a:lnTo>
                  <a:lnTo>
                    <a:pt x="872" y="224"/>
                  </a:lnTo>
                  <a:lnTo>
                    <a:pt x="874" y="232"/>
                  </a:lnTo>
                  <a:lnTo>
                    <a:pt x="878" y="234"/>
                  </a:lnTo>
                  <a:lnTo>
                    <a:pt x="886" y="242"/>
                  </a:lnTo>
                  <a:lnTo>
                    <a:pt x="896" y="250"/>
                  </a:lnTo>
                  <a:lnTo>
                    <a:pt x="908" y="258"/>
                  </a:lnTo>
                  <a:lnTo>
                    <a:pt x="916" y="262"/>
                  </a:lnTo>
                  <a:lnTo>
                    <a:pt x="920" y="266"/>
                  </a:lnTo>
                  <a:lnTo>
                    <a:pt x="971" y="319"/>
                  </a:lnTo>
                  <a:lnTo>
                    <a:pt x="994" y="293"/>
                  </a:lnTo>
                  <a:lnTo>
                    <a:pt x="1010" y="238"/>
                  </a:lnTo>
                  <a:lnTo>
                    <a:pt x="1059" y="201"/>
                  </a:lnTo>
                  <a:lnTo>
                    <a:pt x="1126" y="226"/>
                  </a:lnTo>
                  <a:lnTo>
                    <a:pt x="1203" y="252"/>
                  </a:lnTo>
                  <a:lnTo>
                    <a:pt x="1246" y="248"/>
                  </a:lnTo>
                </a:path>
              </a:pathLst>
            </a:custGeom>
            <a:grpFill/>
            <a:ln w="6350">
              <a:solidFill>
                <a:schemeClr val="bg1">
                  <a:lumMod val="95000"/>
                </a:schemeClr>
              </a:solidFill>
              <a:prstDash val="solid"/>
              <a:round/>
            </a:ln>
          </p:spPr>
          <p:txBody>
            <a:bodyPr/>
            <a:lstStyle/>
            <a:p>
              <a:endParaRPr lang="zh-CN" altLang="en-US" sz="3200"/>
            </a:p>
          </p:txBody>
        </p:sp>
        <p:sp>
          <p:nvSpPr>
            <p:cNvPr id="308" name="Freeform 103"/>
            <p:cNvSpPr/>
            <p:nvPr/>
          </p:nvSpPr>
          <p:spPr bwMode="gray">
            <a:xfrm>
              <a:off x="3599" y="839"/>
              <a:ext cx="861" cy="778"/>
            </a:xfrm>
            <a:custGeom>
              <a:avLst/>
              <a:gdLst>
                <a:gd name="T0" fmla="*/ 419 w 1722"/>
                <a:gd name="T1" fmla="*/ 147 h 1557"/>
                <a:gd name="T2" fmla="*/ 423 w 1722"/>
                <a:gd name="T3" fmla="*/ 159 h 1557"/>
                <a:gd name="T4" fmla="*/ 428 w 1722"/>
                <a:gd name="T5" fmla="*/ 173 h 1557"/>
                <a:gd name="T6" fmla="*/ 419 w 1722"/>
                <a:gd name="T7" fmla="*/ 185 h 1557"/>
                <a:gd name="T8" fmla="*/ 421 w 1722"/>
                <a:gd name="T9" fmla="*/ 196 h 1557"/>
                <a:gd name="T10" fmla="*/ 431 w 1722"/>
                <a:gd name="T11" fmla="*/ 209 h 1557"/>
                <a:gd name="T12" fmla="*/ 429 w 1722"/>
                <a:gd name="T13" fmla="*/ 233 h 1557"/>
                <a:gd name="T14" fmla="*/ 425 w 1722"/>
                <a:gd name="T15" fmla="*/ 256 h 1557"/>
                <a:gd name="T16" fmla="*/ 417 w 1722"/>
                <a:gd name="T17" fmla="*/ 278 h 1557"/>
                <a:gd name="T18" fmla="*/ 418 w 1722"/>
                <a:gd name="T19" fmla="*/ 290 h 1557"/>
                <a:gd name="T20" fmla="*/ 404 w 1722"/>
                <a:gd name="T21" fmla="*/ 293 h 1557"/>
                <a:gd name="T22" fmla="*/ 383 w 1722"/>
                <a:gd name="T23" fmla="*/ 292 h 1557"/>
                <a:gd name="T24" fmla="*/ 374 w 1722"/>
                <a:gd name="T25" fmla="*/ 295 h 1557"/>
                <a:gd name="T26" fmla="*/ 367 w 1722"/>
                <a:gd name="T27" fmla="*/ 309 h 1557"/>
                <a:gd name="T28" fmla="*/ 358 w 1722"/>
                <a:gd name="T29" fmla="*/ 318 h 1557"/>
                <a:gd name="T30" fmla="*/ 368 w 1722"/>
                <a:gd name="T31" fmla="*/ 333 h 1557"/>
                <a:gd name="T32" fmla="*/ 375 w 1722"/>
                <a:gd name="T33" fmla="*/ 350 h 1557"/>
                <a:gd name="T34" fmla="*/ 380 w 1722"/>
                <a:gd name="T35" fmla="*/ 367 h 1557"/>
                <a:gd name="T36" fmla="*/ 334 w 1722"/>
                <a:gd name="T37" fmla="*/ 359 h 1557"/>
                <a:gd name="T38" fmla="*/ 299 w 1722"/>
                <a:gd name="T39" fmla="*/ 376 h 1557"/>
                <a:gd name="T40" fmla="*/ 275 w 1722"/>
                <a:gd name="T41" fmla="*/ 371 h 1557"/>
                <a:gd name="T42" fmla="*/ 237 w 1722"/>
                <a:gd name="T43" fmla="*/ 345 h 1557"/>
                <a:gd name="T44" fmla="*/ 183 w 1722"/>
                <a:gd name="T45" fmla="*/ 338 h 1557"/>
                <a:gd name="T46" fmla="*/ 134 w 1722"/>
                <a:gd name="T47" fmla="*/ 309 h 1557"/>
                <a:gd name="T48" fmla="*/ 93 w 1722"/>
                <a:gd name="T49" fmla="*/ 288 h 1557"/>
                <a:gd name="T50" fmla="*/ 118 w 1722"/>
                <a:gd name="T51" fmla="*/ 211 h 1557"/>
                <a:gd name="T52" fmla="*/ 133 w 1722"/>
                <a:gd name="T53" fmla="*/ 147 h 1557"/>
                <a:gd name="T54" fmla="*/ 106 w 1722"/>
                <a:gd name="T55" fmla="*/ 89 h 1557"/>
                <a:gd name="T56" fmla="*/ 45 w 1722"/>
                <a:gd name="T57" fmla="*/ 63 h 1557"/>
                <a:gd name="T58" fmla="*/ 12 w 1722"/>
                <a:gd name="T59" fmla="*/ 35 h 1557"/>
                <a:gd name="T60" fmla="*/ 9 w 1722"/>
                <a:gd name="T61" fmla="*/ 18 h 1557"/>
                <a:gd name="T62" fmla="*/ 25 w 1722"/>
                <a:gd name="T63" fmla="*/ 11 h 1557"/>
                <a:gd name="T64" fmla="*/ 45 w 1722"/>
                <a:gd name="T65" fmla="*/ 4 h 1557"/>
                <a:gd name="T66" fmla="*/ 61 w 1722"/>
                <a:gd name="T67" fmla="*/ 1 h 1557"/>
                <a:gd name="T68" fmla="*/ 82 w 1722"/>
                <a:gd name="T69" fmla="*/ 11 h 1557"/>
                <a:gd name="T70" fmla="*/ 94 w 1722"/>
                <a:gd name="T71" fmla="*/ 8 h 1557"/>
                <a:gd name="T72" fmla="*/ 104 w 1722"/>
                <a:gd name="T73" fmla="*/ 6 h 1557"/>
                <a:gd name="T74" fmla="*/ 127 w 1722"/>
                <a:gd name="T75" fmla="*/ 24 h 1557"/>
                <a:gd name="T76" fmla="*/ 146 w 1722"/>
                <a:gd name="T77" fmla="*/ 46 h 1557"/>
                <a:gd name="T78" fmla="*/ 160 w 1722"/>
                <a:gd name="T79" fmla="*/ 69 h 1557"/>
                <a:gd name="T80" fmla="*/ 175 w 1722"/>
                <a:gd name="T81" fmla="*/ 92 h 1557"/>
                <a:gd name="T82" fmla="*/ 184 w 1722"/>
                <a:gd name="T83" fmla="*/ 101 h 1557"/>
                <a:gd name="T84" fmla="*/ 194 w 1722"/>
                <a:gd name="T85" fmla="*/ 123 h 1557"/>
                <a:gd name="T86" fmla="*/ 206 w 1722"/>
                <a:gd name="T87" fmla="*/ 138 h 1557"/>
                <a:gd name="T88" fmla="*/ 225 w 1722"/>
                <a:gd name="T89" fmla="*/ 141 h 1557"/>
                <a:gd name="T90" fmla="*/ 245 w 1722"/>
                <a:gd name="T91" fmla="*/ 137 h 1557"/>
                <a:gd name="T92" fmla="*/ 267 w 1722"/>
                <a:gd name="T93" fmla="*/ 143 h 1557"/>
                <a:gd name="T94" fmla="*/ 281 w 1722"/>
                <a:gd name="T95" fmla="*/ 152 h 1557"/>
                <a:gd name="T96" fmla="*/ 293 w 1722"/>
                <a:gd name="T97" fmla="*/ 154 h 1557"/>
                <a:gd name="T98" fmla="*/ 298 w 1722"/>
                <a:gd name="T99" fmla="*/ 154 h 1557"/>
                <a:gd name="T100" fmla="*/ 300 w 1722"/>
                <a:gd name="T101" fmla="*/ 160 h 1557"/>
                <a:gd name="T102" fmla="*/ 308 w 1722"/>
                <a:gd name="T103" fmla="*/ 175 h 1557"/>
                <a:gd name="T104" fmla="*/ 317 w 1722"/>
                <a:gd name="T105" fmla="*/ 191 h 1557"/>
                <a:gd name="T106" fmla="*/ 329 w 1722"/>
                <a:gd name="T107" fmla="*/ 197 h 1557"/>
                <a:gd name="T108" fmla="*/ 350 w 1722"/>
                <a:gd name="T109" fmla="*/ 191 h 1557"/>
                <a:gd name="T110" fmla="*/ 368 w 1722"/>
                <a:gd name="T111" fmla="*/ 175 h 1557"/>
                <a:gd name="T112" fmla="*/ 382 w 1722"/>
                <a:gd name="T113" fmla="*/ 160 h 1557"/>
                <a:gd name="T114" fmla="*/ 396 w 1722"/>
                <a:gd name="T115" fmla="*/ 148 h 1557"/>
                <a:gd name="T116" fmla="*/ 414 w 1722"/>
                <a:gd name="T117" fmla="*/ 140 h 1557"/>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722"/>
                <a:gd name="T178" fmla="*/ 0 h 1557"/>
                <a:gd name="T179" fmla="*/ 1722 w 1722"/>
                <a:gd name="T180" fmla="*/ 1557 h 1557"/>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722" h="1557">
                  <a:moveTo>
                    <a:pt x="1673" y="557"/>
                  </a:moveTo>
                  <a:lnTo>
                    <a:pt x="1673" y="561"/>
                  </a:lnTo>
                  <a:lnTo>
                    <a:pt x="1673" y="575"/>
                  </a:lnTo>
                  <a:lnTo>
                    <a:pt x="1675" y="590"/>
                  </a:lnTo>
                  <a:lnTo>
                    <a:pt x="1675" y="606"/>
                  </a:lnTo>
                  <a:lnTo>
                    <a:pt x="1675" y="618"/>
                  </a:lnTo>
                  <a:lnTo>
                    <a:pt x="1681" y="628"/>
                  </a:lnTo>
                  <a:lnTo>
                    <a:pt x="1691" y="639"/>
                  </a:lnTo>
                  <a:lnTo>
                    <a:pt x="1702" y="649"/>
                  </a:lnTo>
                  <a:lnTo>
                    <a:pt x="1712" y="661"/>
                  </a:lnTo>
                  <a:lnTo>
                    <a:pt x="1714" y="673"/>
                  </a:lnTo>
                  <a:lnTo>
                    <a:pt x="1710" y="693"/>
                  </a:lnTo>
                  <a:lnTo>
                    <a:pt x="1698" y="712"/>
                  </a:lnTo>
                  <a:lnTo>
                    <a:pt x="1687" y="728"/>
                  </a:lnTo>
                  <a:lnTo>
                    <a:pt x="1681" y="736"/>
                  </a:lnTo>
                  <a:lnTo>
                    <a:pt x="1673" y="742"/>
                  </a:lnTo>
                  <a:lnTo>
                    <a:pt x="1669" y="752"/>
                  </a:lnTo>
                  <a:lnTo>
                    <a:pt x="1667" y="762"/>
                  </a:lnTo>
                  <a:lnTo>
                    <a:pt x="1673" y="773"/>
                  </a:lnTo>
                  <a:lnTo>
                    <a:pt x="1683" y="787"/>
                  </a:lnTo>
                  <a:lnTo>
                    <a:pt x="1697" y="799"/>
                  </a:lnTo>
                  <a:lnTo>
                    <a:pt x="1708" y="811"/>
                  </a:lnTo>
                  <a:lnTo>
                    <a:pt x="1718" y="823"/>
                  </a:lnTo>
                  <a:lnTo>
                    <a:pt x="1722" y="836"/>
                  </a:lnTo>
                  <a:lnTo>
                    <a:pt x="1720" y="852"/>
                  </a:lnTo>
                  <a:lnTo>
                    <a:pt x="1720" y="876"/>
                  </a:lnTo>
                  <a:lnTo>
                    <a:pt x="1718" y="905"/>
                  </a:lnTo>
                  <a:lnTo>
                    <a:pt x="1716" y="935"/>
                  </a:lnTo>
                  <a:lnTo>
                    <a:pt x="1714" y="964"/>
                  </a:lnTo>
                  <a:lnTo>
                    <a:pt x="1712" y="988"/>
                  </a:lnTo>
                  <a:lnTo>
                    <a:pt x="1708" y="1002"/>
                  </a:lnTo>
                  <a:lnTo>
                    <a:pt x="1697" y="1025"/>
                  </a:lnTo>
                  <a:lnTo>
                    <a:pt x="1687" y="1051"/>
                  </a:lnTo>
                  <a:lnTo>
                    <a:pt x="1675" y="1074"/>
                  </a:lnTo>
                  <a:lnTo>
                    <a:pt x="1667" y="1096"/>
                  </a:lnTo>
                  <a:lnTo>
                    <a:pt x="1667" y="1114"/>
                  </a:lnTo>
                  <a:lnTo>
                    <a:pt x="1667" y="1130"/>
                  </a:lnTo>
                  <a:lnTo>
                    <a:pt x="1669" y="1139"/>
                  </a:lnTo>
                  <a:lnTo>
                    <a:pt x="1671" y="1151"/>
                  </a:lnTo>
                  <a:lnTo>
                    <a:pt x="1671" y="1163"/>
                  </a:lnTo>
                  <a:lnTo>
                    <a:pt x="1667" y="1171"/>
                  </a:lnTo>
                  <a:lnTo>
                    <a:pt x="1655" y="1175"/>
                  </a:lnTo>
                  <a:lnTo>
                    <a:pt x="1639" y="1175"/>
                  </a:lnTo>
                  <a:lnTo>
                    <a:pt x="1614" y="1175"/>
                  </a:lnTo>
                  <a:lnTo>
                    <a:pt x="1586" y="1175"/>
                  </a:lnTo>
                  <a:lnTo>
                    <a:pt x="1561" y="1173"/>
                  </a:lnTo>
                  <a:lnTo>
                    <a:pt x="1539" y="1171"/>
                  </a:lnTo>
                  <a:lnTo>
                    <a:pt x="1529" y="1169"/>
                  </a:lnTo>
                  <a:lnTo>
                    <a:pt x="1521" y="1169"/>
                  </a:lnTo>
                  <a:lnTo>
                    <a:pt x="1511" y="1171"/>
                  </a:lnTo>
                  <a:lnTo>
                    <a:pt x="1502" y="1177"/>
                  </a:lnTo>
                  <a:lnTo>
                    <a:pt x="1496" y="1183"/>
                  </a:lnTo>
                  <a:lnTo>
                    <a:pt x="1492" y="1193"/>
                  </a:lnTo>
                  <a:lnTo>
                    <a:pt x="1486" y="1206"/>
                  </a:lnTo>
                  <a:lnTo>
                    <a:pt x="1478" y="1222"/>
                  </a:lnTo>
                  <a:lnTo>
                    <a:pt x="1468" y="1238"/>
                  </a:lnTo>
                  <a:lnTo>
                    <a:pt x="1458" y="1246"/>
                  </a:lnTo>
                  <a:lnTo>
                    <a:pt x="1445" y="1254"/>
                  </a:lnTo>
                  <a:lnTo>
                    <a:pt x="1435" y="1261"/>
                  </a:lnTo>
                  <a:lnTo>
                    <a:pt x="1429" y="1273"/>
                  </a:lnTo>
                  <a:lnTo>
                    <a:pt x="1433" y="1285"/>
                  </a:lnTo>
                  <a:lnTo>
                    <a:pt x="1443" y="1297"/>
                  </a:lnTo>
                  <a:lnTo>
                    <a:pt x="1456" y="1313"/>
                  </a:lnTo>
                  <a:lnTo>
                    <a:pt x="1470" y="1332"/>
                  </a:lnTo>
                  <a:lnTo>
                    <a:pt x="1480" y="1350"/>
                  </a:lnTo>
                  <a:lnTo>
                    <a:pt x="1486" y="1364"/>
                  </a:lnTo>
                  <a:lnTo>
                    <a:pt x="1492" y="1381"/>
                  </a:lnTo>
                  <a:lnTo>
                    <a:pt x="1498" y="1401"/>
                  </a:lnTo>
                  <a:lnTo>
                    <a:pt x="1504" y="1423"/>
                  </a:lnTo>
                  <a:lnTo>
                    <a:pt x="1510" y="1441"/>
                  </a:lnTo>
                  <a:lnTo>
                    <a:pt x="1513" y="1454"/>
                  </a:lnTo>
                  <a:lnTo>
                    <a:pt x="1517" y="1470"/>
                  </a:lnTo>
                  <a:lnTo>
                    <a:pt x="1521" y="1482"/>
                  </a:lnTo>
                  <a:lnTo>
                    <a:pt x="1523" y="1486"/>
                  </a:lnTo>
                  <a:lnTo>
                    <a:pt x="1480" y="1490"/>
                  </a:lnTo>
                  <a:lnTo>
                    <a:pt x="1336" y="1439"/>
                  </a:lnTo>
                  <a:lnTo>
                    <a:pt x="1287" y="1476"/>
                  </a:lnTo>
                  <a:lnTo>
                    <a:pt x="1271" y="1531"/>
                  </a:lnTo>
                  <a:lnTo>
                    <a:pt x="1248" y="1557"/>
                  </a:lnTo>
                  <a:lnTo>
                    <a:pt x="1195" y="1504"/>
                  </a:lnTo>
                  <a:lnTo>
                    <a:pt x="1151" y="1472"/>
                  </a:lnTo>
                  <a:lnTo>
                    <a:pt x="1130" y="1399"/>
                  </a:lnTo>
                  <a:lnTo>
                    <a:pt x="1090" y="1405"/>
                  </a:lnTo>
                  <a:lnTo>
                    <a:pt x="1100" y="1486"/>
                  </a:lnTo>
                  <a:lnTo>
                    <a:pt x="1067" y="1488"/>
                  </a:lnTo>
                  <a:lnTo>
                    <a:pt x="1019" y="1415"/>
                  </a:lnTo>
                  <a:lnTo>
                    <a:pt x="966" y="1429"/>
                  </a:lnTo>
                  <a:lnTo>
                    <a:pt x="950" y="1380"/>
                  </a:lnTo>
                  <a:lnTo>
                    <a:pt x="927" y="1348"/>
                  </a:lnTo>
                  <a:lnTo>
                    <a:pt x="807" y="1372"/>
                  </a:lnTo>
                  <a:lnTo>
                    <a:pt x="765" y="1322"/>
                  </a:lnTo>
                  <a:lnTo>
                    <a:pt x="730" y="1352"/>
                  </a:lnTo>
                  <a:lnTo>
                    <a:pt x="683" y="1348"/>
                  </a:lnTo>
                  <a:lnTo>
                    <a:pt x="620" y="1370"/>
                  </a:lnTo>
                  <a:lnTo>
                    <a:pt x="557" y="1301"/>
                  </a:lnTo>
                  <a:lnTo>
                    <a:pt x="533" y="1238"/>
                  </a:lnTo>
                  <a:lnTo>
                    <a:pt x="437" y="1261"/>
                  </a:lnTo>
                  <a:lnTo>
                    <a:pt x="401" y="1291"/>
                  </a:lnTo>
                  <a:lnTo>
                    <a:pt x="413" y="1208"/>
                  </a:lnTo>
                  <a:lnTo>
                    <a:pt x="372" y="1153"/>
                  </a:lnTo>
                  <a:lnTo>
                    <a:pt x="317" y="1094"/>
                  </a:lnTo>
                  <a:lnTo>
                    <a:pt x="332" y="1047"/>
                  </a:lnTo>
                  <a:lnTo>
                    <a:pt x="415" y="956"/>
                  </a:lnTo>
                  <a:lnTo>
                    <a:pt x="472" y="844"/>
                  </a:lnTo>
                  <a:lnTo>
                    <a:pt x="521" y="791"/>
                  </a:lnTo>
                  <a:lnTo>
                    <a:pt x="529" y="722"/>
                  </a:lnTo>
                  <a:lnTo>
                    <a:pt x="563" y="708"/>
                  </a:lnTo>
                  <a:lnTo>
                    <a:pt x="531" y="590"/>
                  </a:lnTo>
                  <a:lnTo>
                    <a:pt x="561" y="480"/>
                  </a:lnTo>
                  <a:lnTo>
                    <a:pt x="580" y="376"/>
                  </a:lnTo>
                  <a:lnTo>
                    <a:pt x="468" y="297"/>
                  </a:lnTo>
                  <a:lnTo>
                    <a:pt x="421" y="358"/>
                  </a:lnTo>
                  <a:lnTo>
                    <a:pt x="313" y="393"/>
                  </a:lnTo>
                  <a:lnTo>
                    <a:pt x="210" y="393"/>
                  </a:lnTo>
                  <a:lnTo>
                    <a:pt x="183" y="321"/>
                  </a:lnTo>
                  <a:lnTo>
                    <a:pt x="179" y="254"/>
                  </a:lnTo>
                  <a:lnTo>
                    <a:pt x="112" y="226"/>
                  </a:lnTo>
                  <a:lnTo>
                    <a:pt x="88" y="273"/>
                  </a:lnTo>
                  <a:lnTo>
                    <a:pt x="0" y="222"/>
                  </a:lnTo>
                  <a:lnTo>
                    <a:pt x="45" y="140"/>
                  </a:lnTo>
                  <a:lnTo>
                    <a:pt x="6" y="90"/>
                  </a:lnTo>
                  <a:lnTo>
                    <a:pt x="10" y="88"/>
                  </a:lnTo>
                  <a:lnTo>
                    <a:pt x="19" y="83"/>
                  </a:lnTo>
                  <a:lnTo>
                    <a:pt x="33" y="75"/>
                  </a:lnTo>
                  <a:lnTo>
                    <a:pt x="51" y="65"/>
                  </a:lnTo>
                  <a:lnTo>
                    <a:pt x="69" y="57"/>
                  </a:lnTo>
                  <a:lnTo>
                    <a:pt x="84" y="49"/>
                  </a:lnTo>
                  <a:lnTo>
                    <a:pt x="98" y="45"/>
                  </a:lnTo>
                  <a:lnTo>
                    <a:pt x="112" y="41"/>
                  </a:lnTo>
                  <a:lnTo>
                    <a:pt x="134" y="35"/>
                  </a:lnTo>
                  <a:lnTo>
                    <a:pt x="155" y="25"/>
                  </a:lnTo>
                  <a:lnTo>
                    <a:pt x="179" y="18"/>
                  </a:lnTo>
                  <a:lnTo>
                    <a:pt x="197" y="8"/>
                  </a:lnTo>
                  <a:lnTo>
                    <a:pt x="208" y="4"/>
                  </a:lnTo>
                  <a:lnTo>
                    <a:pt x="224" y="0"/>
                  </a:lnTo>
                  <a:lnTo>
                    <a:pt x="244" y="4"/>
                  </a:lnTo>
                  <a:lnTo>
                    <a:pt x="267" y="14"/>
                  </a:lnTo>
                  <a:lnTo>
                    <a:pt x="293" y="25"/>
                  </a:lnTo>
                  <a:lnTo>
                    <a:pt x="313" y="39"/>
                  </a:lnTo>
                  <a:lnTo>
                    <a:pt x="328" y="47"/>
                  </a:lnTo>
                  <a:lnTo>
                    <a:pt x="344" y="51"/>
                  </a:lnTo>
                  <a:lnTo>
                    <a:pt x="358" y="49"/>
                  </a:lnTo>
                  <a:lnTo>
                    <a:pt x="366" y="43"/>
                  </a:lnTo>
                  <a:lnTo>
                    <a:pt x="374" y="35"/>
                  </a:lnTo>
                  <a:lnTo>
                    <a:pt x="380" y="27"/>
                  </a:lnTo>
                  <a:lnTo>
                    <a:pt x="387" y="21"/>
                  </a:lnTo>
                  <a:lnTo>
                    <a:pt x="397" y="21"/>
                  </a:lnTo>
                  <a:lnTo>
                    <a:pt x="413" y="25"/>
                  </a:lnTo>
                  <a:lnTo>
                    <a:pt x="447" y="39"/>
                  </a:lnTo>
                  <a:lnTo>
                    <a:pt x="472" y="53"/>
                  </a:lnTo>
                  <a:lnTo>
                    <a:pt x="492" y="73"/>
                  </a:lnTo>
                  <a:lnTo>
                    <a:pt x="510" y="96"/>
                  </a:lnTo>
                  <a:lnTo>
                    <a:pt x="531" y="118"/>
                  </a:lnTo>
                  <a:lnTo>
                    <a:pt x="551" y="142"/>
                  </a:lnTo>
                  <a:lnTo>
                    <a:pt x="567" y="163"/>
                  </a:lnTo>
                  <a:lnTo>
                    <a:pt x="582" y="187"/>
                  </a:lnTo>
                  <a:lnTo>
                    <a:pt x="598" y="212"/>
                  </a:lnTo>
                  <a:lnTo>
                    <a:pt x="610" y="232"/>
                  </a:lnTo>
                  <a:lnTo>
                    <a:pt x="622" y="256"/>
                  </a:lnTo>
                  <a:lnTo>
                    <a:pt x="637" y="279"/>
                  </a:lnTo>
                  <a:lnTo>
                    <a:pt x="655" y="303"/>
                  </a:lnTo>
                  <a:lnTo>
                    <a:pt x="673" y="325"/>
                  </a:lnTo>
                  <a:lnTo>
                    <a:pt x="689" y="348"/>
                  </a:lnTo>
                  <a:lnTo>
                    <a:pt x="698" y="368"/>
                  </a:lnTo>
                  <a:lnTo>
                    <a:pt x="704" y="378"/>
                  </a:lnTo>
                  <a:lnTo>
                    <a:pt x="714" y="386"/>
                  </a:lnTo>
                  <a:lnTo>
                    <a:pt x="726" y="393"/>
                  </a:lnTo>
                  <a:lnTo>
                    <a:pt x="736" y="405"/>
                  </a:lnTo>
                  <a:lnTo>
                    <a:pt x="742" y="417"/>
                  </a:lnTo>
                  <a:lnTo>
                    <a:pt x="750" y="445"/>
                  </a:lnTo>
                  <a:lnTo>
                    <a:pt x="761" y="470"/>
                  </a:lnTo>
                  <a:lnTo>
                    <a:pt x="773" y="492"/>
                  </a:lnTo>
                  <a:lnTo>
                    <a:pt x="783" y="508"/>
                  </a:lnTo>
                  <a:lnTo>
                    <a:pt x="795" y="527"/>
                  </a:lnTo>
                  <a:lnTo>
                    <a:pt x="809" y="543"/>
                  </a:lnTo>
                  <a:lnTo>
                    <a:pt x="824" y="555"/>
                  </a:lnTo>
                  <a:lnTo>
                    <a:pt x="840" y="561"/>
                  </a:lnTo>
                  <a:lnTo>
                    <a:pt x="862" y="567"/>
                  </a:lnTo>
                  <a:lnTo>
                    <a:pt x="882" y="569"/>
                  </a:lnTo>
                  <a:lnTo>
                    <a:pt x="901" y="565"/>
                  </a:lnTo>
                  <a:lnTo>
                    <a:pt x="919" y="559"/>
                  </a:lnTo>
                  <a:lnTo>
                    <a:pt x="941" y="553"/>
                  </a:lnTo>
                  <a:lnTo>
                    <a:pt x="960" y="549"/>
                  </a:lnTo>
                  <a:lnTo>
                    <a:pt x="982" y="551"/>
                  </a:lnTo>
                  <a:lnTo>
                    <a:pt x="1004" y="559"/>
                  </a:lnTo>
                  <a:lnTo>
                    <a:pt x="1029" y="563"/>
                  </a:lnTo>
                  <a:lnTo>
                    <a:pt x="1051" y="569"/>
                  </a:lnTo>
                  <a:lnTo>
                    <a:pt x="1065" y="575"/>
                  </a:lnTo>
                  <a:lnTo>
                    <a:pt x="1073" y="580"/>
                  </a:lnTo>
                  <a:lnTo>
                    <a:pt x="1086" y="588"/>
                  </a:lnTo>
                  <a:lnTo>
                    <a:pt x="1104" y="598"/>
                  </a:lnTo>
                  <a:lnTo>
                    <a:pt x="1122" y="608"/>
                  </a:lnTo>
                  <a:lnTo>
                    <a:pt x="1139" y="616"/>
                  </a:lnTo>
                  <a:lnTo>
                    <a:pt x="1155" y="620"/>
                  </a:lnTo>
                  <a:lnTo>
                    <a:pt x="1167" y="620"/>
                  </a:lnTo>
                  <a:lnTo>
                    <a:pt x="1171" y="618"/>
                  </a:lnTo>
                  <a:lnTo>
                    <a:pt x="1177" y="614"/>
                  </a:lnTo>
                  <a:lnTo>
                    <a:pt x="1181" y="614"/>
                  </a:lnTo>
                  <a:lnTo>
                    <a:pt x="1185" y="614"/>
                  </a:lnTo>
                  <a:lnTo>
                    <a:pt x="1189" y="616"/>
                  </a:lnTo>
                  <a:lnTo>
                    <a:pt x="1191" y="618"/>
                  </a:lnTo>
                  <a:lnTo>
                    <a:pt x="1193" y="624"/>
                  </a:lnTo>
                  <a:lnTo>
                    <a:pt x="1195" y="632"/>
                  </a:lnTo>
                  <a:lnTo>
                    <a:pt x="1197" y="641"/>
                  </a:lnTo>
                  <a:lnTo>
                    <a:pt x="1202" y="659"/>
                  </a:lnTo>
                  <a:lnTo>
                    <a:pt x="1212" y="675"/>
                  </a:lnTo>
                  <a:lnTo>
                    <a:pt x="1224" y="687"/>
                  </a:lnTo>
                  <a:lnTo>
                    <a:pt x="1232" y="701"/>
                  </a:lnTo>
                  <a:lnTo>
                    <a:pt x="1238" y="714"/>
                  </a:lnTo>
                  <a:lnTo>
                    <a:pt x="1244" y="734"/>
                  </a:lnTo>
                  <a:lnTo>
                    <a:pt x="1254" y="754"/>
                  </a:lnTo>
                  <a:lnTo>
                    <a:pt x="1265" y="767"/>
                  </a:lnTo>
                  <a:lnTo>
                    <a:pt x="1277" y="775"/>
                  </a:lnTo>
                  <a:lnTo>
                    <a:pt x="1289" y="779"/>
                  </a:lnTo>
                  <a:lnTo>
                    <a:pt x="1299" y="785"/>
                  </a:lnTo>
                  <a:lnTo>
                    <a:pt x="1313" y="789"/>
                  </a:lnTo>
                  <a:lnTo>
                    <a:pt x="1328" y="785"/>
                  </a:lnTo>
                  <a:lnTo>
                    <a:pt x="1348" y="777"/>
                  </a:lnTo>
                  <a:lnTo>
                    <a:pt x="1374" y="773"/>
                  </a:lnTo>
                  <a:lnTo>
                    <a:pt x="1399" y="767"/>
                  </a:lnTo>
                  <a:lnTo>
                    <a:pt x="1423" y="760"/>
                  </a:lnTo>
                  <a:lnTo>
                    <a:pt x="1447" y="742"/>
                  </a:lnTo>
                  <a:lnTo>
                    <a:pt x="1462" y="722"/>
                  </a:lnTo>
                  <a:lnTo>
                    <a:pt x="1472" y="701"/>
                  </a:lnTo>
                  <a:lnTo>
                    <a:pt x="1480" y="689"/>
                  </a:lnTo>
                  <a:lnTo>
                    <a:pt x="1494" y="675"/>
                  </a:lnTo>
                  <a:lnTo>
                    <a:pt x="1510" y="659"/>
                  </a:lnTo>
                  <a:lnTo>
                    <a:pt x="1527" y="643"/>
                  </a:lnTo>
                  <a:lnTo>
                    <a:pt x="1543" y="628"/>
                  </a:lnTo>
                  <a:lnTo>
                    <a:pt x="1557" y="616"/>
                  </a:lnTo>
                  <a:lnTo>
                    <a:pt x="1572" y="604"/>
                  </a:lnTo>
                  <a:lnTo>
                    <a:pt x="1584" y="594"/>
                  </a:lnTo>
                  <a:lnTo>
                    <a:pt x="1598" y="586"/>
                  </a:lnTo>
                  <a:lnTo>
                    <a:pt x="1614" y="577"/>
                  </a:lnTo>
                  <a:lnTo>
                    <a:pt x="1634" y="567"/>
                  </a:lnTo>
                  <a:lnTo>
                    <a:pt x="1653" y="561"/>
                  </a:lnTo>
                  <a:lnTo>
                    <a:pt x="1667" y="557"/>
                  </a:lnTo>
                  <a:lnTo>
                    <a:pt x="1673" y="557"/>
                  </a:lnTo>
                  <a:close/>
                </a:path>
              </a:pathLst>
            </a:custGeom>
            <a:grpFill/>
            <a:ln w="0">
              <a:solidFill>
                <a:schemeClr val="bg1">
                  <a:lumMod val="95000"/>
                </a:schemeClr>
              </a:solidFill>
              <a:prstDash val="solid"/>
              <a:round/>
            </a:ln>
          </p:spPr>
          <p:txBody>
            <a:bodyPr/>
            <a:lstStyle/>
            <a:p>
              <a:endParaRPr lang="zh-CN" altLang="en-US" sz="3200"/>
            </a:p>
          </p:txBody>
        </p:sp>
        <p:sp>
          <p:nvSpPr>
            <p:cNvPr id="309" name="Freeform 104"/>
            <p:cNvSpPr/>
            <p:nvPr/>
          </p:nvSpPr>
          <p:spPr bwMode="gray">
            <a:xfrm>
              <a:off x="3599" y="839"/>
              <a:ext cx="861" cy="778"/>
            </a:xfrm>
            <a:custGeom>
              <a:avLst/>
              <a:gdLst>
                <a:gd name="T0" fmla="*/ 419 w 1722"/>
                <a:gd name="T1" fmla="*/ 147 h 1557"/>
                <a:gd name="T2" fmla="*/ 423 w 1722"/>
                <a:gd name="T3" fmla="*/ 159 h 1557"/>
                <a:gd name="T4" fmla="*/ 428 w 1722"/>
                <a:gd name="T5" fmla="*/ 173 h 1557"/>
                <a:gd name="T6" fmla="*/ 419 w 1722"/>
                <a:gd name="T7" fmla="*/ 185 h 1557"/>
                <a:gd name="T8" fmla="*/ 421 w 1722"/>
                <a:gd name="T9" fmla="*/ 196 h 1557"/>
                <a:gd name="T10" fmla="*/ 431 w 1722"/>
                <a:gd name="T11" fmla="*/ 209 h 1557"/>
                <a:gd name="T12" fmla="*/ 429 w 1722"/>
                <a:gd name="T13" fmla="*/ 233 h 1557"/>
                <a:gd name="T14" fmla="*/ 425 w 1722"/>
                <a:gd name="T15" fmla="*/ 256 h 1557"/>
                <a:gd name="T16" fmla="*/ 417 w 1722"/>
                <a:gd name="T17" fmla="*/ 278 h 1557"/>
                <a:gd name="T18" fmla="*/ 418 w 1722"/>
                <a:gd name="T19" fmla="*/ 290 h 1557"/>
                <a:gd name="T20" fmla="*/ 404 w 1722"/>
                <a:gd name="T21" fmla="*/ 293 h 1557"/>
                <a:gd name="T22" fmla="*/ 383 w 1722"/>
                <a:gd name="T23" fmla="*/ 292 h 1557"/>
                <a:gd name="T24" fmla="*/ 374 w 1722"/>
                <a:gd name="T25" fmla="*/ 295 h 1557"/>
                <a:gd name="T26" fmla="*/ 367 w 1722"/>
                <a:gd name="T27" fmla="*/ 309 h 1557"/>
                <a:gd name="T28" fmla="*/ 358 w 1722"/>
                <a:gd name="T29" fmla="*/ 318 h 1557"/>
                <a:gd name="T30" fmla="*/ 368 w 1722"/>
                <a:gd name="T31" fmla="*/ 333 h 1557"/>
                <a:gd name="T32" fmla="*/ 375 w 1722"/>
                <a:gd name="T33" fmla="*/ 350 h 1557"/>
                <a:gd name="T34" fmla="*/ 380 w 1722"/>
                <a:gd name="T35" fmla="*/ 367 h 1557"/>
                <a:gd name="T36" fmla="*/ 334 w 1722"/>
                <a:gd name="T37" fmla="*/ 359 h 1557"/>
                <a:gd name="T38" fmla="*/ 299 w 1722"/>
                <a:gd name="T39" fmla="*/ 376 h 1557"/>
                <a:gd name="T40" fmla="*/ 275 w 1722"/>
                <a:gd name="T41" fmla="*/ 371 h 1557"/>
                <a:gd name="T42" fmla="*/ 237 w 1722"/>
                <a:gd name="T43" fmla="*/ 345 h 1557"/>
                <a:gd name="T44" fmla="*/ 183 w 1722"/>
                <a:gd name="T45" fmla="*/ 338 h 1557"/>
                <a:gd name="T46" fmla="*/ 134 w 1722"/>
                <a:gd name="T47" fmla="*/ 309 h 1557"/>
                <a:gd name="T48" fmla="*/ 93 w 1722"/>
                <a:gd name="T49" fmla="*/ 288 h 1557"/>
                <a:gd name="T50" fmla="*/ 118 w 1722"/>
                <a:gd name="T51" fmla="*/ 211 h 1557"/>
                <a:gd name="T52" fmla="*/ 133 w 1722"/>
                <a:gd name="T53" fmla="*/ 147 h 1557"/>
                <a:gd name="T54" fmla="*/ 106 w 1722"/>
                <a:gd name="T55" fmla="*/ 89 h 1557"/>
                <a:gd name="T56" fmla="*/ 45 w 1722"/>
                <a:gd name="T57" fmla="*/ 63 h 1557"/>
                <a:gd name="T58" fmla="*/ 12 w 1722"/>
                <a:gd name="T59" fmla="*/ 35 h 1557"/>
                <a:gd name="T60" fmla="*/ 9 w 1722"/>
                <a:gd name="T61" fmla="*/ 18 h 1557"/>
                <a:gd name="T62" fmla="*/ 25 w 1722"/>
                <a:gd name="T63" fmla="*/ 11 h 1557"/>
                <a:gd name="T64" fmla="*/ 45 w 1722"/>
                <a:gd name="T65" fmla="*/ 4 h 1557"/>
                <a:gd name="T66" fmla="*/ 61 w 1722"/>
                <a:gd name="T67" fmla="*/ 1 h 1557"/>
                <a:gd name="T68" fmla="*/ 82 w 1722"/>
                <a:gd name="T69" fmla="*/ 11 h 1557"/>
                <a:gd name="T70" fmla="*/ 94 w 1722"/>
                <a:gd name="T71" fmla="*/ 8 h 1557"/>
                <a:gd name="T72" fmla="*/ 104 w 1722"/>
                <a:gd name="T73" fmla="*/ 6 h 1557"/>
                <a:gd name="T74" fmla="*/ 127 w 1722"/>
                <a:gd name="T75" fmla="*/ 24 h 1557"/>
                <a:gd name="T76" fmla="*/ 146 w 1722"/>
                <a:gd name="T77" fmla="*/ 46 h 1557"/>
                <a:gd name="T78" fmla="*/ 160 w 1722"/>
                <a:gd name="T79" fmla="*/ 69 h 1557"/>
                <a:gd name="T80" fmla="*/ 175 w 1722"/>
                <a:gd name="T81" fmla="*/ 92 h 1557"/>
                <a:gd name="T82" fmla="*/ 184 w 1722"/>
                <a:gd name="T83" fmla="*/ 101 h 1557"/>
                <a:gd name="T84" fmla="*/ 194 w 1722"/>
                <a:gd name="T85" fmla="*/ 123 h 1557"/>
                <a:gd name="T86" fmla="*/ 206 w 1722"/>
                <a:gd name="T87" fmla="*/ 138 h 1557"/>
                <a:gd name="T88" fmla="*/ 225 w 1722"/>
                <a:gd name="T89" fmla="*/ 141 h 1557"/>
                <a:gd name="T90" fmla="*/ 245 w 1722"/>
                <a:gd name="T91" fmla="*/ 137 h 1557"/>
                <a:gd name="T92" fmla="*/ 267 w 1722"/>
                <a:gd name="T93" fmla="*/ 143 h 1557"/>
                <a:gd name="T94" fmla="*/ 281 w 1722"/>
                <a:gd name="T95" fmla="*/ 152 h 1557"/>
                <a:gd name="T96" fmla="*/ 293 w 1722"/>
                <a:gd name="T97" fmla="*/ 154 h 1557"/>
                <a:gd name="T98" fmla="*/ 298 w 1722"/>
                <a:gd name="T99" fmla="*/ 154 h 1557"/>
                <a:gd name="T100" fmla="*/ 300 w 1722"/>
                <a:gd name="T101" fmla="*/ 160 h 1557"/>
                <a:gd name="T102" fmla="*/ 308 w 1722"/>
                <a:gd name="T103" fmla="*/ 175 h 1557"/>
                <a:gd name="T104" fmla="*/ 317 w 1722"/>
                <a:gd name="T105" fmla="*/ 191 h 1557"/>
                <a:gd name="T106" fmla="*/ 329 w 1722"/>
                <a:gd name="T107" fmla="*/ 197 h 1557"/>
                <a:gd name="T108" fmla="*/ 350 w 1722"/>
                <a:gd name="T109" fmla="*/ 191 h 1557"/>
                <a:gd name="T110" fmla="*/ 368 w 1722"/>
                <a:gd name="T111" fmla="*/ 175 h 1557"/>
                <a:gd name="T112" fmla="*/ 382 w 1722"/>
                <a:gd name="T113" fmla="*/ 160 h 1557"/>
                <a:gd name="T114" fmla="*/ 396 w 1722"/>
                <a:gd name="T115" fmla="*/ 148 h 1557"/>
                <a:gd name="T116" fmla="*/ 414 w 1722"/>
                <a:gd name="T117" fmla="*/ 140 h 1557"/>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722"/>
                <a:gd name="T178" fmla="*/ 0 h 1557"/>
                <a:gd name="T179" fmla="*/ 1722 w 1722"/>
                <a:gd name="T180" fmla="*/ 1557 h 1557"/>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722" h="1557">
                  <a:moveTo>
                    <a:pt x="1673" y="557"/>
                  </a:moveTo>
                  <a:lnTo>
                    <a:pt x="1673" y="561"/>
                  </a:lnTo>
                  <a:lnTo>
                    <a:pt x="1673" y="575"/>
                  </a:lnTo>
                  <a:lnTo>
                    <a:pt x="1675" y="590"/>
                  </a:lnTo>
                  <a:lnTo>
                    <a:pt x="1675" y="606"/>
                  </a:lnTo>
                  <a:lnTo>
                    <a:pt x="1675" y="618"/>
                  </a:lnTo>
                  <a:lnTo>
                    <a:pt x="1681" y="628"/>
                  </a:lnTo>
                  <a:lnTo>
                    <a:pt x="1691" y="639"/>
                  </a:lnTo>
                  <a:lnTo>
                    <a:pt x="1702" y="649"/>
                  </a:lnTo>
                  <a:lnTo>
                    <a:pt x="1712" y="661"/>
                  </a:lnTo>
                  <a:lnTo>
                    <a:pt x="1714" y="673"/>
                  </a:lnTo>
                  <a:lnTo>
                    <a:pt x="1710" y="693"/>
                  </a:lnTo>
                  <a:lnTo>
                    <a:pt x="1698" y="712"/>
                  </a:lnTo>
                  <a:lnTo>
                    <a:pt x="1687" y="728"/>
                  </a:lnTo>
                  <a:lnTo>
                    <a:pt x="1681" y="736"/>
                  </a:lnTo>
                  <a:lnTo>
                    <a:pt x="1673" y="742"/>
                  </a:lnTo>
                  <a:lnTo>
                    <a:pt x="1669" y="752"/>
                  </a:lnTo>
                  <a:lnTo>
                    <a:pt x="1667" y="762"/>
                  </a:lnTo>
                  <a:lnTo>
                    <a:pt x="1673" y="773"/>
                  </a:lnTo>
                  <a:lnTo>
                    <a:pt x="1683" y="787"/>
                  </a:lnTo>
                  <a:lnTo>
                    <a:pt x="1697" y="799"/>
                  </a:lnTo>
                  <a:lnTo>
                    <a:pt x="1708" y="811"/>
                  </a:lnTo>
                  <a:lnTo>
                    <a:pt x="1718" y="823"/>
                  </a:lnTo>
                  <a:lnTo>
                    <a:pt x="1722" y="836"/>
                  </a:lnTo>
                  <a:lnTo>
                    <a:pt x="1720" y="852"/>
                  </a:lnTo>
                  <a:lnTo>
                    <a:pt x="1720" y="876"/>
                  </a:lnTo>
                  <a:lnTo>
                    <a:pt x="1718" y="905"/>
                  </a:lnTo>
                  <a:lnTo>
                    <a:pt x="1716" y="935"/>
                  </a:lnTo>
                  <a:lnTo>
                    <a:pt x="1714" y="964"/>
                  </a:lnTo>
                  <a:lnTo>
                    <a:pt x="1712" y="988"/>
                  </a:lnTo>
                  <a:lnTo>
                    <a:pt x="1708" y="1002"/>
                  </a:lnTo>
                  <a:lnTo>
                    <a:pt x="1697" y="1025"/>
                  </a:lnTo>
                  <a:lnTo>
                    <a:pt x="1687" y="1051"/>
                  </a:lnTo>
                  <a:lnTo>
                    <a:pt x="1675" y="1074"/>
                  </a:lnTo>
                  <a:lnTo>
                    <a:pt x="1667" y="1096"/>
                  </a:lnTo>
                  <a:lnTo>
                    <a:pt x="1667" y="1114"/>
                  </a:lnTo>
                  <a:lnTo>
                    <a:pt x="1667" y="1130"/>
                  </a:lnTo>
                  <a:lnTo>
                    <a:pt x="1669" y="1139"/>
                  </a:lnTo>
                  <a:lnTo>
                    <a:pt x="1671" y="1151"/>
                  </a:lnTo>
                  <a:lnTo>
                    <a:pt x="1671" y="1163"/>
                  </a:lnTo>
                  <a:lnTo>
                    <a:pt x="1667" y="1171"/>
                  </a:lnTo>
                  <a:lnTo>
                    <a:pt x="1655" y="1175"/>
                  </a:lnTo>
                  <a:lnTo>
                    <a:pt x="1639" y="1175"/>
                  </a:lnTo>
                  <a:lnTo>
                    <a:pt x="1614" y="1175"/>
                  </a:lnTo>
                  <a:lnTo>
                    <a:pt x="1586" y="1175"/>
                  </a:lnTo>
                  <a:lnTo>
                    <a:pt x="1561" y="1173"/>
                  </a:lnTo>
                  <a:lnTo>
                    <a:pt x="1539" y="1171"/>
                  </a:lnTo>
                  <a:lnTo>
                    <a:pt x="1529" y="1169"/>
                  </a:lnTo>
                  <a:lnTo>
                    <a:pt x="1521" y="1169"/>
                  </a:lnTo>
                  <a:lnTo>
                    <a:pt x="1511" y="1171"/>
                  </a:lnTo>
                  <a:lnTo>
                    <a:pt x="1502" y="1177"/>
                  </a:lnTo>
                  <a:lnTo>
                    <a:pt x="1496" y="1183"/>
                  </a:lnTo>
                  <a:lnTo>
                    <a:pt x="1492" y="1193"/>
                  </a:lnTo>
                  <a:lnTo>
                    <a:pt x="1486" y="1206"/>
                  </a:lnTo>
                  <a:lnTo>
                    <a:pt x="1478" y="1222"/>
                  </a:lnTo>
                  <a:lnTo>
                    <a:pt x="1468" y="1238"/>
                  </a:lnTo>
                  <a:lnTo>
                    <a:pt x="1458" y="1246"/>
                  </a:lnTo>
                  <a:lnTo>
                    <a:pt x="1445" y="1254"/>
                  </a:lnTo>
                  <a:lnTo>
                    <a:pt x="1435" y="1261"/>
                  </a:lnTo>
                  <a:lnTo>
                    <a:pt x="1429" y="1273"/>
                  </a:lnTo>
                  <a:lnTo>
                    <a:pt x="1433" y="1285"/>
                  </a:lnTo>
                  <a:lnTo>
                    <a:pt x="1443" y="1297"/>
                  </a:lnTo>
                  <a:lnTo>
                    <a:pt x="1456" y="1313"/>
                  </a:lnTo>
                  <a:lnTo>
                    <a:pt x="1470" y="1332"/>
                  </a:lnTo>
                  <a:lnTo>
                    <a:pt x="1480" y="1350"/>
                  </a:lnTo>
                  <a:lnTo>
                    <a:pt x="1486" y="1364"/>
                  </a:lnTo>
                  <a:lnTo>
                    <a:pt x="1492" y="1381"/>
                  </a:lnTo>
                  <a:lnTo>
                    <a:pt x="1498" y="1401"/>
                  </a:lnTo>
                  <a:lnTo>
                    <a:pt x="1504" y="1423"/>
                  </a:lnTo>
                  <a:lnTo>
                    <a:pt x="1510" y="1441"/>
                  </a:lnTo>
                  <a:lnTo>
                    <a:pt x="1513" y="1454"/>
                  </a:lnTo>
                  <a:lnTo>
                    <a:pt x="1517" y="1470"/>
                  </a:lnTo>
                  <a:lnTo>
                    <a:pt x="1521" y="1482"/>
                  </a:lnTo>
                  <a:lnTo>
                    <a:pt x="1523" y="1486"/>
                  </a:lnTo>
                  <a:lnTo>
                    <a:pt x="1480" y="1490"/>
                  </a:lnTo>
                  <a:lnTo>
                    <a:pt x="1336" y="1439"/>
                  </a:lnTo>
                  <a:lnTo>
                    <a:pt x="1287" y="1476"/>
                  </a:lnTo>
                  <a:lnTo>
                    <a:pt x="1271" y="1531"/>
                  </a:lnTo>
                  <a:lnTo>
                    <a:pt x="1248" y="1557"/>
                  </a:lnTo>
                  <a:lnTo>
                    <a:pt x="1195" y="1504"/>
                  </a:lnTo>
                  <a:lnTo>
                    <a:pt x="1151" y="1472"/>
                  </a:lnTo>
                  <a:lnTo>
                    <a:pt x="1130" y="1399"/>
                  </a:lnTo>
                  <a:lnTo>
                    <a:pt x="1090" y="1405"/>
                  </a:lnTo>
                  <a:lnTo>
                    <a:pt x="1100" y="1486"/>
                  </a:lnTo>
                  <a:lnTo>
                    <a:pt x="1067" y="1488"/>
                  </a:lnTo>
                  <a:lnTo>
                    <a:pt x="1019" y="1415"/>
                  </a:lnTo>
                  <a:lnTo>
                    <a:pt x="966" y="1429"/>
                  </a:lnTo>
                  <a:lnTo>
                    <a:pt x="950" y="1380"/>
                  </a:lnTo>
                  <a:lnTo>
                    <a:pt x="927" y="1348"/>
                  </a:lnTo>
                  <a:lnTo>
                    <a:pt x="807" y="1372"/>
                  </a:lnTo>
                  <a:lnTo>
                    <a:pt x="765" y="1322"/>
                  </a:lnTo>
                  <a:lnTo>
                    <a:pt x="730" y="1352"/>
                  </a:lnTo>
                  <a:lnTo>
                    <a:pt x="683" y="1348"/>
                  </a:lnTo>
                  <a:lnTo>
                    <a:pt x="620" y="1370"/>
                  </a:lnTo>
                  <a:lnTo>
                    <a:pt x="557" y="1301"/>
                  </a:lnTo>
                  <a:lnTo>
                    <a:pt x="533" y="1238"/>
                  </a:lnTo>
                  <a:lnTo>
                    <a:pt x="437" y="1261"/>
                  </a:lnTo>
                  <a:lnTo>
                    <a:pt x="401" y="1291"/>
                  </a:lnTo>
                  <a:lnTo>
                    <a:pt x="413" y="1208"/>
                  </a:lnTo>
                  <a:lnTo>
                    <a:pt x="372" y="1153"/>
                  </a:lnTo>
                  <a:lnTo>
                    <a:pt x="317" y="1094"/>
                  </a:lnTo>
                  <a:lnTo>
                    <a:pt x="332" y="1047"/>
                  </a:lnTo>
                  <a:lnTo>
                    <a:pt x="415" y="956"/>
                  </a:lnTo>
                  <a:lnTo>
                    <a:pt x="472" y="844"/>
                  </a:lnTo>
                  <a:lnTo>
                    <a:pt x="521" y="791"/>
                  </a:lnTo>
                  <a:lnTo>
                    <a:pt x="529" y="722"/>
                  </a:lnTo>
                  <a:lnTo>
                    <a:pt x="563" y="708"/>
                  </a:lnTo>
                  <a:lnTo>
                    <a:pt x="531" y="590"/>
                  </a:lnTo>
                  <a:lnTo>
                    <a:pt x="561" y="480"/>
                  </a:lnTo>
                  <a:lnTo>
                    <a:pt x="580" y="376"/>
                  </a:lnTo>
                  <a:lnTo>
                    <a:pt x="468" y="297"/>
                  </a:lnTo>
                  <a:lnTo>
                    <a:pt x="421" y="358"/>
                  </a:lnTo>
                  <a:lnTo>
                    <a:pt x="313" y="393"/>
                  </a:lnTo>
                  <a:lnTo>
                    <a:pt x="210" y="393"/>
                  </a:lnTo>
                  <a:lnTo>
                    <a:pt x="183" y="321"/>
                  </a:lnTo>
                  <a:lnTo>
                    <a:pt x="179" y="254"/>
                  </a:lnTo>
                  <a:lnTo>
                    <a:pt x="112" y="226"/>
                  </a:lnTo>
                  <a:lnTo>
                    <a:pt x="88" y="273"/>
                  </a:lnTo>
                  <a:lnTo>
                    <a:pt x="0" y="222"/>
                  </a:lnTo>
                  <a:lnTo>
                    <a:pt x="45" y="140"/>
                  </a:lnTo>
                  <a:lnTo>
                    <a:pt x="6" y="90"/>
                  </a:lnTo>
                  <a:lnTo>
                    <a:pt x="10" y="88"/>
                  </a:lnTo>
                  <a:lnTo>
                    <a:pt x="19" y="83"/>
                  </a:lnTo>
                  <a:lnTo>
                    <a:pt x="33" y="75"/>
                  </a:lnTo>
                  <a:lnTo>
                    <a:pt x="51" y="65"/>
                  </a:lnTo>
                  <a:lnTo>
                    <a:pt x="69" y="57"/>
                  </a:lnTo>
                  <a:lnTo>
                    <a:pt x="84" y="49"/>
                  </a:lnTo>
                  <a:lnTo>
                    <a:pt x="98" y="45"/>
                  </a:lnTo>
                  <a:lnTo>
                    <a:pt x="112" y="41"/>
                  </a:lnTo>
                  <a:lnTo>
                    <a:pt x="134" y="35"/>
                  </a:lnTo>
                  <a:lnTo>
                    <a:pt x="155" y="25"/>
                  </a:lnTo>
                  <a:lnTo>
                    <a:pt x="179" y="18"/>
                  </a:lnTo>
                  <a:lnTo>
                    <a:pt x="197" y="8"/>
                  </a:lnTo>
                  <a:lnTo>
                    <a:pt x="208" y="4"/>
                  </a:lnTo>
                  <a:lnTo>
                    <a:pt x="224" y="0"/>
                  </a:lnTo>
                  <a:lnTo>
                    <a:pt x="244" y="4"/>
                  </a:lnTo>
                  <a:lnTo>
                    <a:pt x="267" y="14"/>
                  </a:lnTo>
                  <a:lnTo>
                    <a:pt x="293" y="25"/>
                  </a:lnTo>
                  <a:lnTo>
                    <a:pt x="313" y="39"/>
                  </a:lnTo>
                  <a:lnTo>
                    <a:pt x="328" y="47"/>
                  </a:lnTo>
                  <a:lnTo>
                    <a:pt x="344" y="51"/>
                  </a:lnTo>
                  <a:lnTo>
                    <a:pt x="358" y="49"/>
                  </a:lnTo>
                  <a:lnTo>
                    <a:pt x="366" y="43"/>
                  </a:lnTo>
                  <a:lnTo>
                    <a:pt x="374" y="35"/>
                  </a:lnTo>
                  <a:lnTo>
                    <a:pt x="380" y="27"/>
                  </a:lnTo>
                  <a:lnTo>
                    <a:pt x="387" y="21"/>
                  </a:lnTo>
                  <a:lnTo>
                    <a:pt x="397" y="21"/>
                  </a:lnTo>
                  <a:lnTo>
                    <a:pt x="413" y="25"/>
                  </a:lnTo>
                  <a:lnTo>
                    <a:pt x="447" y="39"/>
                  </a:lnTo>
                  <a:lnTo>
                    <a:pt x="472" y="53"/>
                  </a:lnTo>
                  <a:lnTo>
                    <a:pt x="492" y="73"/>
                  </a:lnTo>
                  <a:lnTo>
                    <a:pt x="510" y="96"/>
                  </a:lnTo>
                  <a:lnTo>
                    <a:pt x="531" y="118"/>
                  </a:lnTo>
                  <a:lnTo>
                    <a:pt x="551" y="142"/>
                  </a:lnTo>
                  <a:lnTo>
                    <a:pt x="567" y="163"/>
                  </a:lnTo>
                  <a:lnTo>
                    <a:pt x="582" y="187"/>
                  </a:lnTo>
                  <a:lnTo>
                    <a:pt x="598" y="212"/>
                  </a:lnTo>
                  <a:lnTo>
                    <a:pt x="610" y="232"/>
                  </a:lnTo>
                  <a:lnTo>
                    <a:pt x="622" y="256"/>
                  </a:lnTo>
                  <a:lnTo>
                    <a:pt x="637" y="279"/>
                  </a:lnTo>
                  <a:lnTo>
                    <a:pt x="655" y="303"/>
                  </a:lnTo>
                  <a:lnTo>
                    <a:pt x="673" y="325"/>
                  </a:lnTo>
                  <a:lnTo>
                    <a:pt x="689" y="348"/>
                  </a:lnTo>
                  <a:lnTo>
                    <a:pt x="698" y="368"/>
                  </a:lnTo>
                  <a:lnTo>
                    <a:pt x="704" y="378"/>
                  </a:lnTo>
                  <a:lnTo>
                    <a:pt x="714" y="386"/>
                  </a:lnTo>
                  <a:lnTo>
                    <a:pt x="726" y="393"/>
                  </a:lnTo>
                  <a:lnTo>
                    <a:pt x="736" y="405"/>
                  </a:lnTo>
                  <a:lnTo>
                    <a:pt x="742" y="417"/>
                  </a:lnTo>
                  <a:lnTo>
                    <a:pt x="750" y="445"/>
                  </a:lnTo>
                  <a:lnTo>
                    <a:pt x="761" y="470"/>
                  </a:lnTo>
                  <a:lnTo>
                    <a:pt x="773" y="492"/>
                  </a:lnTo>
                  <a:lnTo>
                    <a:pt x="783" y="508"/>
                  </a:lnTo>
                  <a:lnTo>
                    <a:pt x="795" y="527"/>
                  </a:lnTo>
                  <a:lnTo>
                    <a:pt x="809" y="543"/>
                  </a:lnTo>
                  <a:lnTo>
                    <a:pt x="824" y="555"/>
                  </a:lnTo>
                  <a:lnTo>
                    <a:pt x="840" y="561"/>
                  </a:lnTo>
                  <a:lnTo>
                    <a:pt x="862" y="567"/>
                  </a:lnTo>
                  <a:lnTo>
                    <a:pt x="882" y="569"/>
                  </a:lnTo>
                  <a:lnTo>
                    <a:pt x="901" y="565"/>
                  </a:lnTo>
                  <a:lnTo>
                    <a:pt x="919" y="559"/>
                  </a:lnTo>
                  <a:lnTo>
                    <a:pt x="941" y="553"/>
                  </a:lnTo>
                  <a:lnTo>
                    <a:pt x="960" y="549"/>
                  </a:lnTo>
                  <a:lnTo>
                    <a:pt x="982" y="551"/>
                  </a:lnTo>
                  <a:lnTo>
                    <a:pt x="1004" y="559"/>
                  </a:lnTo>
                  <a:lnTo>
                    <a:pt x="1029" y="563"/>
                  </a:lnTo>
                  <a:lnTo>
                    <a:pt x="1051" y="569"/>
                  </a:lnTo>
                  <a:lnTo>
                    <a:pt x="1065" y="575"/>
                  </a:lnTo>
                  <a:lnTo>
                    <a:pt x="1073" y="580"/>
                  </a:lnTo>
                  <a:lnTo>
                    <a:pt x="1086" y="588"/>
                  </a:lnTo>
                  <a:lnTo>
                    <a:pt x="1104" y="598"/>
                  </a:lnTo>
                  <a:lnTo>
                    <a:pt x="1122" y="608"/>
                  </a:lnTo>
                  <a:lnTo>
                    <a:pt x="1139" y="616"/>
                  </a:lnTo>
                  <a:lnTo>
                    <a:pt x="1155" y="620"/>
                  </a:lnTo>
                  <a:lnTo>
                    <a:pt x="1167" y="620"/>
                  </a:lnTo>
                  <a:lnTo>
                    <a:pt x="1171" y="618"/>
                  </a:lnTo>
                  <a:lnTo>
                    <a:pt x="1177" y="614"/>
                  </a:lnTo>
                  <a:lnTo>
                    <a:pt x="1181" y="614"/>
                  </a:lnTo>
                  <a:lnTo>
                    <a:pt x="1185" y="614"/>
                  </a:lnTo>
                  <a:lnTo>
                    <a:pt x="1189" y="616"/>
                  </a:lnTo>
                  <a:lnTo>
                    <a:pt x="1191" y="618"/>
                  </a:lnTo>
                  <a:lnTo>
                    <a:pt x="1193" y="624"/>
                  </a:lnTo>
                  <a:lnTo>
                    <a:pt x="1195" y="632"/>
                  </a:lnTo>
                  <a:lnTo>
                    <a:pt x="1197" y="641"/>
                  </a:lnTo>
                  <a:lnTo>
                    <a:pt x="1202" y="659"/>
                  </a:lnTo>
                  <a:lnTo>
                    <a:pt x="1212" y="675"/>
                  </a:lnTo>
                  <a:lnTo>
                    <a:pt x="1224" y="687"/>
                  </a:lnTo>
                  <a:lnTo>
                    <a:pt x="1232" y="701"/>
                  </a:lnTo>
                  <a:lnTo>
                    <a:pt x="1238" y="714"/>
                  </a:lnTo>
                  <a:lnTo>
                    <a:pt x="1244" y="734"/>
                  </a:lnTo>
                  <a:lnTo>
                    <a:pt x="1254" y="754"/>
                  </a:lnTo>
                  <a:lnTo>
                    <a:pt x="1265" y="767"/>
                  </a:lnTo>
                  <a:lnTo>
                    <a:pt x="1277" y="775"/>
                  </a:lnTo>
                  <a:lnTo>
                    <a:pt x="1289" y="779"/>
                  </a:lnTo>
                  <a:lnTo>
                    <a:pt x="1299" y="785"/>
                  </a:lnTo>
                  <a:lnTo>
                    <a:pt x="1313" y="789"/>
                  </a:lnTo>
                  <a:lnTo>
                    <a:pt x="1328" y="785"/>
                  </a:lnTo>
                  <a:lnTo>
                    <a:pt x="1348" y="777"/>
                  </a:lnTo>
                  <a:lnTo>
                    <a:pt x="1374" y="773"/>
                  </a:lnTo>
                  <a:lnTo>
                    <a:pt x="1399" y="767"/>
                  </a:lnTo>
                  <a:lnTo>
                    <a:pt x="1423" y="760"/>
                  </a:lnTo>
                  <a:lnTo>
                    <a:pt x="1447" y="742"/>
                  </a:lnTo>
                  <a:lnTo>
                    <a:pt x="1462" y="722"/>
                  </a:lnTo>
                  <a:lnTo>
                    <a:pt x="1472" y="701"/>
                  </a:lnTo>
                  <a:lnTo>
                    <a:pt x="1480" y="689"/>
                  </a:lnTo>
                  <a:lnTo>
                    <a:pt x="1494" y="675"/>
                  </a:lnTo>
                  <a:lnTo>
                    <a:pt x="1510" y="659"/>
                  </a:lnTo>
                  <a:lnTo>
                    <a:pt x="1527" y="643"/>
                  </a:lnTo>
                  <a:lnTo>
                    <a:pt x="1543" y="628"/>
                  </a:lnTo>
                  <a:lnTo>
                    <a:pt x="1557" y="616"/>
                  </a:lnTo>
                  <a:lnTo>
                    <a:pt x="1572" y="604"/>
                  </a:lnTo>
                  <a:lnTo>
                    <a:pt x="1584" y="594"/>
                  </a:lnTo>
                  <a:lnTo>
                    <a:pt x="1598" y="586"/>
                  </a:lnTo>
                  <a:lnTo>
                    <a:pt x="1614" y="577"/>
                  </a:lnTo>
                  <a:lnTo>
                    <a:pt x="1634" y="567"/>
                  </a:lnTo>
                  <a:lnTo>
                    <a:pt x="1653" y="561"/>
                  </a:lnTo>
                  <a:lnTo>
                    <a:pt x="1667" y="557"/>
                  </a:lnTo>
                  <a:lnTo>
                    <a:pt x="1673" y="557"/>
                  </a:lnTo>
                </a:path>
              </a:pathLst>
            </a:custGeom>
            <a:grpFill/>
            <a:ln w="6350">
              <a:solidFill>
                <a:schemeClr val="bg1">
                  <a:lumMod val="95000"/>
                </a:schemeClr>
              </a:solidFill>
              <a:prstDash val="solid"/>
              <a:round/>
            </a:ln>
          </p:spPr>
          <p:txBody>
            <a:bodyPr/>
            <a:lstStyle/>
            <a:p>
              <a:endParaRPr lang="zh-CN" altLang="en-US" sz="3200"/>
            </a:p>
          </p:txBody>
        </p:sp>
        <p:sp>
          <p:nvSpPr>
            <p:cNvPr id="310" name="Freeform 105"/>
            <p:cNvSpPr/>
            <p:nvPr/>
          </p:nvSpPr>
          <p:spPr bwMode="gray">
            <a:xfrm>
              <a:off x="2264" y="884"/>
              <a:ext cx="1641" cy="1473"/>
            </a:xfrm>
            <a:custGeom>
              <a:avLst/>
              <a:gdLst>
                <a:gd name="T0" fmla="*/ 651 w 3282"/>
                <a:gd name="T1" fmla="*/ 10 h 2947"/>
                <a:gd name="T2" fmla="*/ 669 w 3282"/>
                <a:gd name="T3" fmla="*/ 0 h 2947"/>
                <a:gd name="T4" fmla="*/ 720 w 3282"/>
                <a:gd name="T5" fmla="*/ 75 h 2947"/>
                <a:gd name="T6" fmla="*/ 808 w 3282"/>
                <a:gd name="T7" fmla="*/ 154 h 2947"/>
                <a:gd name="T8" fmla="*/ 761 w 3282"/>
                <a:gd name="T9" fmla="*/ 265 h 2947"/>
                <a:gd name="T10" fmla="*/ 737 w 3282"/>
                <a:gd name="T11" fmla="*/ 326 h 2947"/>
                <a:gd name="T12" fmla="*/ 793 w 3282"/>
                <a:gd name="T13" fmla="*/ 368 h 2947"/>
                <a:gd name="T14" fmla="*/ 785 w 3282"/>
                <a:gd name="T15" fmla="*/ 441 h 2947"/>
                <a:gd name="T16" fmla="*/ 710 w 3282"/>
                <a:gd name="T17" fmla="*/ 486 h 2947"/>
                <a:gd name="T18" fmla="*/ 693 w 3282"/>
                <a:gd name="T19" fmla="*/ 529 h 2947"/>
                <a:gd name="T20" fmla="*/ 634 w 3282"/>
                <a:gd name="T21" fmla="*/ 485 h 2947"/>
                <a:gd name="T22" fmla="*/ 587 w 3282"/>
                <a:gd name="T23" fmla="*/ 518 h 2947"/>
                <a:gd name="T24" fmla="*/ 530 w 3282"/>
                <a:gd name="T25" fmla="*/ 545 h 2947"/>
                <a:gd name="T26" fmla="*/ 470 w 3282"/>
                <a:gd name="T27" fmla="*/ 631 h 2947"/>
                <a:gd name="T28" fmla="*/ 376 w 3282"/>
                <a:gd name="T29" fmla="*/ 713 h 2947"/>
                <a:gd name="T30" fmla="*/ 309 w 3282"/>
                <a:gd name="T31" fmla="*/ 676 h 2947"/>
                <a:gd name="T32" fmla="*/ 235 w 3282"/>
                <a:gd name="T33" fmla="*/ 736 h 2947"/>
                <a:gd name="T34" fmla="*/ 189 w 3282"/>
                <a:gd name="T35" fmla="*/ 655 h 2947"/>
                <a:gd name="T36" fmla="*/ 88 w 3282"/>
                <a:gd name="T37" fmla="*/ 617 h 2947"/>
                <a:gd name="T38" fmla="*/ 9 w 3282"/>
                <a:gd name="T39" fmla="*/ 583 h 2947"/>
                <a:gd name="T40" fmla="*/ 20 w 3282"/>
                <a:gd name="T41" fmla="*/ 515 h 2947"/>
                <a:gd name="T42" fmla="*/ 70 w 3282"/>
                <a:gd name="T43" fmla="*/ 522 h 2947"/>
                <a:gd name="T44" fmla="*/ 103 w 3282"/>
                <a:gd name="T45" fmla="*/ 518 h 2947"/>
                <a:gd name="T46" fmla="*/ 144 w 3282"/>
                <a:gd name="T47" fmla="*/ 526 h 2947"/>
                <a:gd name="T48" fmla="*/ 178 w 3282"/>
                <a:gd name="T49" fmla="*/ 545 h 2947"/>
                <a:gd name="T50" fmla="*/ 223 w 3282"/>
                <a:gd name="T51" fmla="*/ 550 h 2947"/>
                <a:gd name="T52" fmla="*/ 246 w 3282"/>
                <a:gd name="T53" fmla="*/ 558 h 2947"/>
                <a:gd name="T54" fmla="*/ 291 w 3282"/>
                <a:gd name="T55" fmla="*/ 532 h 2947"/>
                <a:gd name="T56" fmla="*/ 341 w 3282"/>
                <a:gd name="T57" fmla="*/ 519 h 2947"/>
                <a:gd name="T58" fmla="*/ 375 w 3282"/>
                <a:gd name="T59" fmla="*/ 517 h 2947"/>
                <a:gd name="T60" fmla="*/ 398 w 3282"/>
                <a:gd name="T61" fmla="*/ 506 h 2947"/>
                <a:gd name="T62" fmla="*/ 420 w 3282"/>
                <a:gd name="T63" fmla="*/ 485 h 2947"/>
                <a:gd name="T64" fmla="*/ 443 w 3282"/>
                <a:gd name="T65" fmla="*/ 466 h 2947"/>
                <a:gd name="T66" fmla="*/ 459 w 3282"/>
                <a:gd name="T67" fmla="*/ 452 h 2947"/>
                <a:gd name="T68" fmla="*/ 443 w 3282"/>
                <a:gd name="T69" fmla="*/ 419 h 2947"/>
                <a:gd name="T70" fmla="*/ 466 w 3282"/>
                <a:gd name="T71" fmla="*/ 396 h 2947"/>
                <a:gd name="T72" fmla="*/ 505 w 3282"/>
                <a:gd name="T73" fmla="*/ 403 h 2947"/>
                <a:gd name="T74" fmla="*/ 530 w 3282"/>
                <a:gd name="T75" fmla="*/ 375 h 2947"/>
                <a:gd name="T76" fmla="*/ 561 w 3282"/>
                <a:gd name="T77" fmla="*/ 369 h 2947"/>
                <a:gd name="T78" fmla="*/ 579 w 3282"/>
                <a:gd name="T79" fmla="*/ 341 h 2947"/>
                <a:gd name="T80" fmla="*/ 607 w 3282"/>
                <a:gd name="T81" fmla="*/ 315 h 2947"/>
                <a:gd name="T82" fmla="*/ 634 w 3282"/>
                <a:gd name="T83" fmla="*/ 298 h 2947"/>
                <a:gd name="T84" fmla="*/ 672 w 3282"/>
                <a:gd name="T85" fmla="*/ 300 h 2947"/>
                <a:gd name="T86" fmla="*/ 671 w 3282"/>
                <a:gd name="T87" fmla="*/ 277 h 2947"/>
                <a:gd name="T88" fmla="*/ 631 w 3282"/>
                <a:gd name="T89" fmla="*/ 249 h 2947"/>
                <a:gd name="T90" fmla="*/ 607 w 3282"/>
                <a:gd name="T91" fmla="*/ 260 h 2947"/>
                <a:gd name="T92" fmla="*/ 576 w 3282"/>
                <a:gd name="T93" fmla="*/ 258 h 2947"/>
                <a:gd name="T94" fmla="*/ 553 w 3282"/>
                <a:gd name="T95" fmla="*/ 268 h 2947"/>
                <a:gd name="T96" fmla="*/ 549 w 3282"/>
                <a:gd name="T97" fmla="*/ 245 h 2947"/>
                <a:gd name="T98" fmla="*/ 560 w 3282"/>
                <a:gd name="T99" fmla="*/ 195 h 2947"/>
                <a:gd name="T100" fmla="*/ 583 w 3282"/>
                <a:gd name="T101" fmla="*/ 179 h 2947"/>
                <a:gd name="T102" fmla="*/ 611 w 3282"/>
                <a:gd name="T103" fmla="*/ 168 h 2947"/>
                <a:gd name="T104" fmla="*/ 635 w 3282"/>
                <a:gd name="T105" fmla="*/ 152 h 2947"/>
                <a:gd name="T106" fmla="*/ 636 w 3282"/>
                <a:gd name="T107" fmla="*/ 124 h 2947"/>
                <a:gd name="T108" fmla="*/ 647 w 3282"/>
                <a:gd name="T109" fmla="*/ 84 h 2947"/>
                <a:gd name="T110" fmla="*/ 659 w 3282"/>
                <a:gd name="T111" fmla="*/ 61 h 2947"/>
                <a:gd name="T112" fmla="*/ 652 w 3282"/>
                <a:gd name="T113" fmla="*/ 37 h 2947"/>
                <a:gd name="T114" fmla="*/ 637 w 3282"/>
                <a:gd name="T115" fmla="*/ 31 h 2947"/>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3282"/>
                <a:gd name="T175" fmla="*/ 0 h 2947"/>
                <a:gd name="T176" fmla="*/ 3282 w 3282"/>
                <a:gd name="T177" fmla="*/ 2947 h 2947"/>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3282" h="2947">
                  <a:moveTo>
                    <a:pt x="2552" y="115"/>
                  </a:moveTo>
                  <a:lnTo>
                    <a:pt x="2554" y="111"/>
                  </a:lnTo>
                  <a:lnTo>
                    <a:pt x="2559" y="101"/>
                  </a:lnTo>
                  <a:lnTo>
                    <a:pt x="2569" y="87"/>
                  </a:lnTo>
                  <a:lnTo>
                    <a:pt x="2579" y="73"/>
                  </a:lnTo>
                  <a:lnTo>
                    <a:pt x="2589" y="55"/>
                  </a:lnTo>
                  <a:lnTo>
                    <a:pt x="2601" y="42"/>
                  </a:lnTo>
                  <a:lnTo>
                    <a:pt x="2609" y="28"/>
                  </a:lnTo>
                  <a:lnTo>
                    <a:pt x="2617" y="20"/>
                  </a:lnTo>
                  <a:lnTo>
                    <a:pt x="2628" y="12"/>
                  </a:lnTo>
                  <a:lnTo>
                    <a:pt x="2642" y="6"/>
                  </a:lnTo>
                  <a:lnTo>
                    <a:pt x="2658" y="2"/>
                  </a:lnTo>
                  <a:lnTo>
                    <a:pt x="2670" y="0"/>
                  </a:lnTo>
                  <a:lnTo>
                    <a:pt x="2676" y="0"/>
                  </a:lnTo>
                  <a:lnTo>
                    <a:pt x="2715" y="50"/>
                  </a:lnTo>
                  <a:lnTo>
                    <a:pt x="2670" y="132"/>
                  </a:lnTo>
                  <a:lnTo>
                    <a:pt x="2758" y="183"/>
                  </a:lnTo>
                  <a:lnTo>
                    <a:pt x="2782" y="142"/>
                  </a:lnTo>
                  <a:lnTo>
                    <a:pt x="2849" y="164"/>
                  </a:lnTo>
                  <a:lnTo>
                    <a:pt x="2853" y="231"/>
                  </a:lnTo>
                  <a:lnTo>
                    <a:pt x="2880" y="303"/>
                  </a:lnTo>
                  <a:lnTo>
                    <a:pt x="2983" y="303"/>
                  </a:lnTo>
                  <a:lnTo>
                    <a:pt x="3091" y="268"/>
                  </a:lnTo>
                  <a:lnTo>
                    <a:pt x="3138" y="207"/>
                  </a:lnTo>
                  <a:lnTo>
                    <a:pt x="3250" y="286"/>
                  </a:lnTo>
                  <a:lnTo>
                    <a:pt x="3231" y="386"/>
                  </a:lnTo>
                  <a:lnTo>
                    <a:pt x="3201" y="500"/>
                  </a:lnTo>
                  <a:lnTo>
                    <a:pt x="3231" y="616"/>
                  </a:lnTo>
                  <a:lnTo>
                    <a:pt x="3199" y="632"/>
                  </a:lnTo>
                  <a:lnTo>
                    <a:pt x="3191" y="701"/>
                  </a:lnTo>
                  <a:lnTo>
                    <a:pt x="3140" y="756"/>
                  </a:lnTo>
                  <a:lnTo>
                    <a:pt x="3085" y="866"/>
                  </a:lnTo>
                  <a:lnTo>
                    <a:pt x="3002" y="957"/>
                  </a:lnTo>
                  <a:lnTo>
                    <a:pt x="2987" y="1004"/>
                  </a:lnTo>
                  <a:lnTo>
                    <a:pt x="3042" y="1063"/>
                  </a:lnTo>
                  <a:lnTo>
                    <a:pt x="3083" y="1120"/>
                  </a:lnTo>
                  <a:lnTo>
                    <a:pt x="3071" y="1201"/>
                  </a:lnTo>
                  <a:lnTo>
                    <a:pt x="3079" y="1266"/>
                  </a:lnTo>
                  <a:lnTo>
                    <a:pt x="3030" y="1244"/>
                  </a:lnTo>
                  <a:lnTo>
                    <a:pt x="3014" y="1264"/>
                  </a:lnTo>
                  <a:lnTo>
                    <a:pt x="2971" y="1250"/>
                  </a:lnTo>
                  <a:lnTo>
                    <a:pt x="2947" y="1305"/>
                  </a:lnTo>
                  <a:lnTo>
                    <a:pt x="2989" y="1313"/>
                  </a:lnTo>
                  <a:lnTo>
                    <a:pt x="3030" y="1368"/>
                  </a:lnTo>
                  <a:lnTo>
                    <a:pt x="3024" y="1451"/>
                  </a:lnTo>
                  <a:lnTo>
                    <a:pt x="3059" y="1500"/>
                  </a:lnTo>
                  <a:lnTo>
                    <a:pt x="3061" y="1530"/>
                  </a:lnTo>
                  <a:lnTo>
                    <a:pt x="3091" y="1536"/>
                  </a:lnTo>
                  <a:lnTo>
                    <a:pt x="3170" y="1475"/>
                  </a:lnTo>
                  <a:lnTo>
                    <a:pt x="3209" y="1541"/>
                  </a:lnTo>
                  <a:lnTo>
                    <a:pt x="3244" y="1608"/>
                  </a:lnTo>
                  <a:lnTo>
                    <a:pt x="3282" y="1630"/>
                  </a:lnTo>
                  <a:lnTo>
                    <a:pt x="3282" y="1677"/>
                  </a:lnTo>
                  <a:lnTo>
                    <a:pt x="3239" y="1728"/>
                  </a:lnTo>
                  <a:lnTo>
                    <a:pt x="3189" y="1776"/>
                  </a:lnTo>
                  <a:lnTo>
                    <a:pt x="3138" y="1766"/>
                  </a:lnTo>
                  <a:lnTo>
                    <a:pt x="3134" y="1803"/>
                  </a:lnTo>
                  <a:lnTo>
                    <a:pt x="3101" y="1819"/>
                  </a:lnTo>
                  <a:lnTo>
                    <a:pt x="3032" y="1839"/>
                  </a:lnTo>
                  <a:lnTo>
                    <a:pt x="2981" y="1898"/>
                  </a:lnTo>
                  <a:lnTo>
                    <a:pt x="2928" y="1941"/>
                  </a:lnTo>
                  <a:lnTo>
                    <a:pt x="2884" y="2012"/>
                  </a:lnTo>
                  <a:lnTo>
                    <a:pt x="2839" y="1947"/>
                  </a:lnTo>
                  <a:lnTo>
                    <a:pt x="2798" y="1917"/>
                  </a:lnTo>
                  <a:lnTo>
                    <a:pt x="2768" y="1945"/>
                  </a:lnTo>
                  <a:lnTo>
                    <a:pt x="2788" y="1967"/>
                  </a:lnTo>
                  <a:lnTo>
                    <a:pt x="2788" y="2032"/>
                  </a:lnTo>
                  <a:lnTo>
                    <a:pt x="2811" y="2087"/>
                  </a:lnTo>
                  <a:lnTo>
                    <a:pt x="2778" y="2140"/>
                  </a:lnTo>
                  <a:lnTo>
                    <a:pt x="2770" y="2118"/>
                  </a:lnTo>
                  <a:lnTo>
                    <a:pt x="2703" y="2116"/>
                  </a:lnTo>
                  <a:lnTo>
                    <a:pt x="2656" y="2073"/>
                  </a:lnTo>
                  <a:lnTo>
                    <a:pt x="2640" y="2012"/>
                  </a:lnTo>
                  <a:lnTo>
                    <a:pt x="2607" y="1971"/>
                  </a:lnTo>
                  <a:lnTo>
                    <a:pt x="2581" y="1925"/>
                  </a:lnTo>
                  <a:lnTo>
                    <a:pt x="2556" y="1911"/>
                  </a:lnTo>
                  <a:lnTo>
                    <a:pt x="2536" y="1941"/>
                  </a:lnTo>
                  <a:lnTo>
                    <a:pt x="2506" y="1943"/>
                  </a:lnTo>
                  <a:lnTo>
                    <a:pt x="2469" y="1967"/>
                  </a:lnTo>
                  <a:lnTo>
                    <a:pt x="2479" y="2035"/>
                  </a:lnTo>
                  <a:lnTo>
                    <a:pt x="2441" y="2049"/>
                  </a:lnTo>
                  <a:lnTo>
                    <a:pt x="2414" y="2039"/>
                  </a:lnTo>
                  <a:lnTo>
                    <a:pt x="2386" y="2075"/>
                  </a:lnTo>
                  <a:lnTo>
                    <a:pt x="2347" y="2073"/>
                  </a:lnTo>
                  <a:lnTo>
                    <a:pt x="2296" y="2128"/>
                  </a:lnTo>
                  <a:lnTo>
                    <a:pt x="2248" y="2132"/>
                  </a:lnTo>
                  <a:lnTo>
                    <a:pt x="2231" y="2055"/>
                  </a:lnTo>
                  <a:lnTo>
                    <a:pt x="2183" y="2051"/>
                  </a:lnTo>
                  <a:lnTo>
                    <a:pt x="2158" y="2093"/>
                  </a:lnTo>
                  <a:lnTo>
                    <a:pt x="2152" y="2142"/>
                  </a:lnTo>
                  <a:lnTo>
                    <a:pt x="2120" y="2181"/>
                  </a:lnTo>
                  <a:lnTo>
                    <a:pt x="2132" y="2222"/>
                  </a:lnTo>
                  <a:lnTo>
                    <a:pt x="2117" y="2246"/>
                  </a:lnTo>
                  <a:lnTo>
                    <a:pt x="2185" y="2333"/>
                  </a:lnTo>
                  <a:lnTo>
                    <a:pt x="2075" y="2376"/>
                  </a:lnTo>
                  <a:lnTo>
                    <a:pt x="2014" y="2376"/>
                  </a:lnTo>
                  <a:lnTo>
                    <a:pt x="1928" y="2407"/>
                  </a:lnTo>
                  <a:lnTo>
                    <a:pt x="1880" y="2526"/>
                  </a:lnTo>
                  <a:lnTo>
                    <a:pt x="1802" y="2555"/>
                  </a:lnTo>
                  <a:lnTo>
                    <a:pt x="1766" y="2539"/>
                  </a:lnTo>
                  <a:lnTo>
                    <a:pt x="1731" y="2598"/>
                  </a:lnTo>
                  <a:lnTo>
                    <a:pt x="1674" y="2579"/>
                  </a:lnTo>
                  <a:lnTo>
                    <a:pt x="1621" y="2638"/>
                  </a:lnTo>
                  <a:lnTo>
                    <a:pt x="1601" y="2718"/>
                  </a:lnTo>
                  <a:lnTo>
                    <a:pt x="1502" y="2852"/>
                  </a:lnTo>
                  <a:lnTo>
                    <a:pt x="1459" y="2888"/>
                  </a:lnTo>
                  <a:lnTo>
                    <a:pt x="1430" y="2860"/>
                  </a:lnTo>
                  <a:lnTo>
                    <a:pt x="1339" y="2876"/>
                  </a:lnTo>
                  <a:lnTo>
                    <a:pt x="1298" y="2823"/>
                  </a:lnTo>
                  <a:lnTo>
                    <a:pt x="1239" y="2821"/>
                  </a:lnTo>
                  <a:lnTo>
                    <a:pt x="1195" y="2781"/>
                  </a:lnTo>
                  <a:lnTo>
                    <a:pt x="1233" y="2707"/>
                  </a:lnTo>
                  <a:lnTo>
                    <a:pt x="1248" y="2659"/>
                  </a:lnTo>
                  <a:lnTo>
                    <a:pt x="1215" y="2612"/>
                  </a:lnTo>
                  <a:lnTo>
                    <a:pt x="1150" y="2630"/>
                  </a:lnTo>
                  <a:lnTo>
                    <a:pt x="1115" y="2709"/>
                  </a:lnTo>
                  <a:lnTo>
                    <a:pt x="1101" y="2846"/>
                  </a:lnTo>
                  <a:lnTo>
                    <a:pt x="1052" y="2901"/>
                  </a:lnTo>
                  <a:lnTo>
                    <a:pt x="939" y="2947"/>
                  </a:lnTo>
                  <a:lnTo>
                    <a:pt x="869" y="2941"/>
                  </a:lnTo>
                  <a:lnTo>
                    <a:pt x="810" y="2886"/>
                  </a:lnTo>
                  <a:lnTo>
                    <a:pt x="817" y="2795"/>
                  </a:lnTo>
                  <a:lnTo>
                    <a:pt x="874" y="2764"/>
                  </a:lnTo>
                  <a:lnTo>
                    <a:pt x="874" y="2657"/>
                  </a:lnTo>
                  <a:lnTo>
                    <a:pt x="829" y="2618"/>
                  </a:lnTo>
                  <a:lnTo>
                    <a:pt x="754" y="2620"/>
                  </a:lnTo>
                  <a:lnTo>
                    <a:pt x="658" y="2714"/>
                  </a:lnTo>
                  <a:lnTo>
                    <a:pt x="524" y="2714"/>
                  </a:lnTo>
                  <a:lnTo>
                    <a:pt x="441" y="2671"/>
                  </a:lnTo>
                  <a:lnTo>
                    <a:pt x="445" y="2610"/>
                  </a:lnTo>
                  <a:lnTo>
                    <a:pt x="378" y="2606"/>
                  </a:lnTo>
                  <a:lnTo>
                    <a:pt x="302" y="2539"/>
                  </a:lnTo>
                  <a:lnTo>
                    <a:pt x="351" y="2470"/>
                  </a:lnTo>
                  <a:lnTo>
                    <a:pt x="396" y="2457"/>
                  </a:lnTo>
                  <a:lnTo>
                    <a:pt x="376" y="2390"/>
                  </a:lnTo>
                  <a:lnTo>
                    <a:pt x="296" y="2362"/>
                  </a:lnTo>
                  <a:lnTo>
                    <a:pt x="203" y="2374"/>
                  </a:lnTo>
                  <a:lnTo>
                    <a:pt x="156" y="2429"/>
                  </a:lnTo>
                  <a:lnTo>
                    <a:pt x="111" y="2423"/>
                  </a:lnTo>
                  <a:lnTo>
                    <a:pt x="34" y="2333"/>
                  </a:lnTo>
                  <a:lnTo>
                    <a:pt x="0" y="2236"/>
                  </a:lnTo>
                  <a:lnTo>
                    <a:pt x="18" y="2179"/>
                  </a:lnTo>
                  <a:lnTo>
                    <a:pt x="10" y="2055"/>
                  </a:lnTo>
                  <a:lnTo>
                    <a:pt x="14" y="2057"/>
                  </a:lnTo>
                  <a:lnTo>
                    <a:pt x="30" y="2057"/>
                  </a:lnTo>
                  <a:lnTo>
                    <a:pt x="52" y="2059"/>
                  </a:lnTo>
                  <a:lnTo>
                    <a:pt x="79" y="2063"/>
                  </a:lnTo>
                  <a:lnTo>
                    <a:pt x="109" y="2065"/>
                  </a:lnTo>
                  <a:lnTo>
                    <a:pt x="138" y="2069"/>
                  </a:lnTo>
                  <a:lnTo>
                    <a:pt x="166" y="2073"/>
                  </a:lnTo>
                  <a:lnTo>
                    <a:pt x="189" y="2077"/>
                  </a:lnTo>
                  <a:lnTo>
                    <a:pt x="207" y="2081"/>
                  </a:lnTo>
                  <a:lnTo>
                    <a:pt x="243" y="2089"/>
                  </a:lnTo>
                  <a:lnTo>
                    <a:pt x="278" y="2089"/>
                  </a:lnTo>
                  <a:lnTo>
                    <a:pt x="308" y="2081"/>
                  </a:lnTo>
                  <a:lnTo>
                    <a:pt x="323" y="2075"/>
                  </a:lnTo>
                  <a:lnTo>
                    <a:pt x="337" y="2069"/>
                  </a:lnTo>
                  <a:lnTo>
                    <a:pt x="351" y="2067"/>
                  </a:lnTo>
                  <a:lnTo>
                    <a:pt x="367" y="2065"/>
                  </a:lnTo>
                  <a:lnTo>
                    <a:pt x="386" y="2069"/>
                  </a:lnTo>
                  <a:lnTo>
                    <a:pt x="412" y="2075"/>
                  </a:lnTo>
                  <a:lnTo>
                    <a:pt x="441" y="2079"/>
                  </a:lnTo>
                  <a:lnTo>
                    <a:pt x="473" y="2083"/>
                  </a:lnTo>
                  <a:lnTo>
                    <a:pt x="498" y="2087"/>
                  </a:lnTo>
                  <a:lnTo>
                    <a:pt x="518" y="2087"/>
                  </a:lnTo>
                  <a:lnTo>
                    <a:pt x="542" y="2089"/>
                  </a:lnTo>
                  <a:lnTo>
                    <a:pt x="560" y="2095"/>
                  </a:lnTo>
                  <a:lnTo>
                    <a:pt x="575" y="2104"/>
                  </a:lnTo>
                  <a:lnTo>
                    <a:pt x="589" y="2118"/>
                  </a:lnTo>
                  <a:lnTo>
                    <a:pt x="607" y="2134"/>
                  </a:lnTo>
                  <a:lnTo>
                    <a:pt x="626" y="2148"/>
                  </a:lnTo>
                  <a:lnTo>
                    <a:pt x="646" y="2156"/>
                  </a:lnTo>
                  <a:lnTo>
                    <a:pt x="666" y="2163"/>
                  </a:lnTo>
                  <a:lnTo>
                    <a:pt x="685" y="2173"/>
                  </a:lnTo>
                  <a:lnTo>
                    <a:pt x="709" y="2183"/>
                  </a:lnTo>
                  <a:lnTo>
                    <a:pt x="739" y="2193"/>
                  </a:lnTo>
                  <a:lnTo>
                    <a:pt x="762" y="2197"/>
                  </a:lnTo>
                  <a:lnTo>
                    <a:pt x="792" y="2199"/>
                  </a:lnTo>
                  <a:lnTo>
                    <a:pt x="821" y="2201"/>
                  </a:lnTo>
                  <a:lnTo>
                    <a:pt x="851" y="2201"/>
                  </a:lnTo>
                  <a:lnTo>
                    <a:pt x="874" y="2201"/>
                  </a:lnTo>
                  <a:lnTo>
                    <a:pt x="892" y="2203"/>
                  </a:lnTo>
                  <a:lnTo>
                    <a:pt x="904" y="2207"/>
                  </a:lnTo>
                  <a:lnTo>
                    <a:pt x="914" y="2215"/>
                  </a:lnTo>
                  <a:lnTo>
                    <a:pt x="924" y="2224"/>
                  </a:lnTo>
                  <a:lnTo>
                    <a:pt x="935" y="2232"/>
                  </a:lnTo>
                  <a:lnTo>
                    <a:pt x="947" y="2236"/>
                  </a:lnTo>
                  <a:lnTo>
                    <a:pt x="965" y="2238"/>
                  </a:lnTo>
                  <a:lnTo>
                    <a:pt x="985" y="2234"/>
                  </a:lnTo>
                  <a:lnTo>
                    <a:pt x="1002" y="2224"/>
                  </a:lnTo>
                  <a:lnTo>
                    <a:pt x="1024" y="2207"/>
                  </a:lnTo>
                  <a:lnTo>
                    <a:pt x="1048" y="2187"/>
                  </a:lnTo>
                  <a:lnTo>
                    <a:pt x="1073" y="2171"/>
                  </a:lnTo>
                  <a:lnTo>
                    <a:pt x="1103" y="2157"/>
                  </a:lnTo>
                  <a:lnTo>
                    <a:pt x="1134" y="2144"/>
                  </a:lnTo>
                  <a:lnTo>
                    <a:pt x="1164" y="2130"/>
                  </a:lnTo>
                  <a:lnTo>
                    <a:pt x="1199" y="2114"/>
                  </a:lnTo>
                  <a:lnTo>
                    <a:pt x="1241" y="2098"/>
                  </a:lnTo>
                  <a:lnTo>
                    <a:pt x="1282" y="2087"/>
                  </a:lnTo>
                  <a:lnTo>
                    <a:pt x="1325" y="2079"/>
                  </a:lnTo>
                  <a:lnTo>
                    <a:pt x="1345" y="2077"/>
                  </a:lnTo>
                  <a:lnTo>
                    <a:pt x="1357" y="2077"/>
                  </a:lnTo>
                  <a:lnTo>
                    <a:pt x="1363" y="2079"/>
                  </a:lnTo>
                  <a:lnTo>
                    <a:pt x="1367" y="2079"/>
                  </a:lnTo>
                  <a:lnTo>
                    <a:pt x="1371" y="2081"/>
                  </a:lnTo>
                  <a:lnTo>
                    <a:pt x="1378" y="2081"/>
                  </a:lnTo>
                  <a:lnTo>
                    <a:pt x="1392" y="2081"/>
                  </a:lnTo>
                  <a:lnTo>
                    <a:pt x="1418" y="2079"/>
                  </a:lnTo>
                  <a:lnTo>
                    <a:pt x="1463" y="2075"/>
                  </a:lnTo>
                  <a:lnTo>
                    <a:pt x="1498" y="2071"/>
                  </a:lnTo>
                  <a:lnTo>
                    <a:pt x="1526" y="2065"/>
                  </a:lnTo>
                  <a:lnTo>
                    <a:pt x="1548" y="2059"/>
                  </a:lnTo>
                  <a:lnTo>
                    <a:pt x="1561" y="2053"/>
                  </a:lnTo>
                  <a:lnTo>
                    <a:pt x="1571" y="2045"/>
                  </a:lnTo>
                  <a:lnTo>
                    <a:pt x="1577" y="2035"/>
                  </a:lnTo>
                  <a:lnTo>
                    <a:pt x="1581" y="2030"/>
                  </a:lnTo>
                  <a:lnTo>
                    <a:pt x="1589" y="2024"/>
                  </a:lnTo>
                  <a:lnTo>
                    <a:pt x="1603" y="2018"/>
                  </a:lnTo>
                  <a:lnTo>
                    <a:pt x="1622" y="2014"/>
                  </a:lnTo>
                  <a:lnTo>
                    <a:pt x="1640" y="2006"/>
                  </a:lnTo>
                  <a:lnTo>
                    <a:pt x="1656" y="1994"/>
                  </a:lnTo>
                  <a:lnTo>
                    <a:pt x="1668" y="1974"/>
                  </a:lnTo>
                  <a:lnTo>
                    <a:pt x="1674" y="1957"/>
                  </a:lnTo>
                  <a:lnTo>
                    <a:pt x="1680" y="1941"/>
                  </a:lnTo>
                  <a:lnTo>
                    <a:pt x="1685" y="1927"/>
                  </a:lnTo>
                  <a:lnTo>
                    <a:pt x="1697" y="1913"/>
                  </a:lnTo>
                  <a:lnTo>
                    <a:pt x="1715" y="1900"/>
                  </a:lnTo>
                  <a:lnTo>
                    <a:pt x="1737" y="1888"/>
                  </a:lnTo>
                  <a:lnTo>
                    <a:pt x="1752" y="1878"/>
                  </a:lnTo>
                  <a:lnTo>
                    <a:pt x="1764" y="1872"/>
                  </a:lnTo>
                  <a:lnTo>
                    <a:pt x="1772" y="1866"/>
                  </a:lnTo>
                  <a:lnTo>
                    <a:pt x="1780" y="1860"/>
                  </a:lnTo>
                  <a:lnTo>
                    <a:pt x="1790" y="1854"/>
                  </a:lnTo>
                  <a:lnTo>
                    <a:pt x="1804" y="1848"/>
                  </a:lnTo>
                  <a:lnTo>
                    <a:pt x="1817" y="1841"/>
                  </a:lnTo>
                  <a:lnTo>
                    <a:pt x="1831" y="1831"/>
                  </a:lnTo>
                  <a:lnTo>
                    <a:pt x="1837" y="1821"/>
                  </a:lnTo>
                  <a:lnTo>
                    <a:pt x="1837" y="1811"/>
                  </a:lnTo>
                  <a:lnTo>
                    <a:pt x="1825" y="1795"/>
                  </a:lnTo>
                  <a:lnTo>
                    <a:pt x="1809" y="1780"/>
                  </a:lnTo>
                  <a:lnTo>
                    <a:pt x="1794" y="1762"/>
                  </a:lnTo>
                  <a:lnTo>
                    <a:pt x="1780" y="1744"/>
                  </a:lnTo>
                  <a:lnTo>
                    <a:pt x="1772" y="1726"/>
                  </a:lnTo>
                  <a:lnTo>
                    <a:pt x="1772" y="1707"/>
                  </a:lnTo>
                  <a:lnTo>
                    <a:pt x="1772" y="1679"/>
                  </a:lnTo>
                  <a:lnTo>
                    <a:pt x="1776" y="1652"/>
                  </a:lnTo>
                  <a:lnTo>
                    <a:pt x="1782" y="1628"/>
                  </a:lnTo>
                  <a:lnTo>
                    <a:pt x="1790" y="1608"/>
                  </a:lnTo>
                  <a:lnTo>
                    <a:pt x="1806" y="1593"/>
                  </a:lnTo>
                  <a:lnTo>
                    <a:pt x="1823" y="1585"/>
                  </a:lnTo>
                  <a:lnTo>
                    <a:pt x="1843" y="1581"/>
                  </a:lnTo>
                  <a:lnTo>
                    <a:pt x="1863" y="1585"/>
                  </a:lnTo>
                  <a:lnTo>
                    <a:pt x="1884" y="1597"/>
                  </a:lnTo>
                  <a:lnTo>
                    <a:pt x="1910" y="1606"/>
                  </a:lnTo>
                  <a:lnTo>
                    <a:pt x="1937" y="1614"/>
                  </a:lnTo>
                  <a:lnTo>
                    <a:pt x="1963" y="1616"/>
                  </a:lnTo>
                  <a:lnTo>
                    <a:pt x="1985" y="1614"/>
                  </a:lnTo>
                  <a:lnTo>
                    <a:pt x="2002" y="1614"/>
                  </a:lnTo>
                  <a:lnTo>
                    <a:pt x="2020" y="1612"/>
                  </a:lnTo>
                  <a:lnTo>
                    <a:pt x="2034" y="1608"/>
                  </a:lnTo>
                  <a:lnTo>
                    <a:pt x="2046" y="1597"/>
                  </a:lnTo>
                  <a:lnTo>
                    <a:pt x="2058" y="1581"/>
                  </a:lnTo>
                  <a:lnTo>
                    <a:pt x="2071" y="1561"/>
                  </a:lnTo>
                  <a:lnTo>
                    <a:pt x="2085" y="1538"/>
                  </a:lnTo>
                  <a:lnTo>
                    <a:pt x="2101" y="1518"/>
                  </a:lnTo>
                  <a:lnTo>
                    <a:pt x="2117" y="1502"/>
                  </a:lnTo>
                  <a:lnTo>
                    <a:pt x="2130" y="1494"/>
                  </a:lnTo>
                  <a:lnTo>
                    <a:pt x="2146" y="1490"/>
                  </a:lnTo>
                  <a:lnTo>
                    <a:pt x="2166" y="1488"/>
                  </a:lnTo>
                  <a:lnTo>
                    <a:pt x="2189" y="1486"/>
                  </a:lnTo>
                  <a:lnTo>
                    <a:pt x="2213" y="1484"/>
                  </a:lnTo>
                  <a:lnTo>
                    <a:pt x="2231" y="1482"/>
                  </a:lnTo>
                  <a:lnTo>
                    <a:pt x="2243" y="1477"/>
                  </a:lnTo>
                  <a:lnTo>
                    <a:pt x="2254" y="1469"/>
                  </a:lnTo>
                  <a:lnTo>
                    <a:pt x="2268" y="1455"/>
                  </a:lnTo>
                  <a:lnTo>
                    <a:pt x="2284" y="1437"/>
                  </a:lnTo>
                  <a:lnTo>
                    <a:pt x="2298" y="1421"/>
                  </a:lnTo>
                  <a:lnTo>
                    <a:pt x="2308" y="1408"/>
                  </a:lnTo>
                  <a:lnTo>
                    <a:pt x="2311" y="1388"/>
                  </a:lnTo>
                  <a:lnTo>
                    <a:pt x="2315" y="1364"/>
                  </a:lnTo>
                  <a:lnTo>
                    <a:pt x="2321" y="1343"/>
                  </a:lnTo>
                  <a:lnTo>
                    <a:pt x="2331" y="1323"/>
                  </a:lnTo>
                  <a:lnTo>
                    <a:pt x="2351" y="1303"/>
                  </a:lnTo>
                  <a:lnTo>
                    <a:pt x="2374" y="1286"/>
                  </a:lnTo>
                  <a:lnTo>
                    <a:pt x="2402" y="1276"/>
                  </a:lnTo>
                  <a:lnTo>
                    <a:pt x="2416" y="1270"/>
                  </a:lnTo>
                  <a:lnTo>
                    <a:pt x="2426" y="1262"/>
                  </a:lnTo>
                  <a:lnTo>
                    <a:pt x="2433" y="1250"/>
                  </a:lnTo>
                  <a:lnTo>
                    <a:pt x="2443" y="1240"/>
                  </a:lnTo>
                  <a:lnTo>
                    <a:pt x="2455" y="1232"/>
                  </a:lnTo>
                  <a:lnTo>
                    <a:pt x="2469" y="1227"/>
                  </a:lnTo>
                  <a:lnTo>
                    <a:pt x="2487" y="1217"/>
                  </a:lnTo>
                  <a:lnTo>
                    <a:pt x="2510" y="1205"/>
                  </a:lnTo>
                  <a:lnTo>
                    <a:pt x="2534" y="1195"/>
                  </a:lnTo>
                  <a:lnTo>
                    <a:pt x="2559" y="1189"/>
                  </a:lnTo>
                  <a:lnTo>
                    <a:pt x="2583" y="1187"/>
                  </a:lnTo>
                  <a:lnTo>
                    <a:pt x="2607" y="1189"/>
                  </a:lnTo>
                  <a:lnTo>
                    <a:pt x="2628" y="1195"/>
                  </a:lnTo>
                  <a:lnTo>
                    <a:pt x="2652" y="1199"/>
                  </a:lnTo>
                  <a:lnTo>
                    <a:pt x="2670" y="1203"/>
                  </a:lnTo>
                  <a:lnTo>
                    <a:pt x="2685" y="1203"/>
                  </a:lnTo>
                  <a:lnTo>
                    <a:pt x="2697" y="1197"/>
                  </a:lnTo>
                  <a:lnTo>
                    <a:pt x="2707" y="1183"/>
                  </a:lnTo>
                  <a:lnTo>
                    <a:pt x="2713" y="1171"/>
                  </a:lnTo>
                  <a:lnTo>
                    <a:pt x="2713" y="1158"/>
                  </a:lnTo>
                  <a:lnTo>
                    <a:pt x="2707" y="1140"/>
                  </a:lnTo>
                  <a:lnTo>
                    <a:pt x="2695" y="1126"/>
                  </a:lnTo>
                  <a:lnTo>
                    <a:pt x="2682" y="1108"/>
                  </a:lnTo>
                  <a:lnTo>
                    <a:pt x="2662" y="1089"/>
                  </a:lnTo>
                  <a:lnTo>
                    <a:pt x="2644" y="1071"/>
                  </a:lnTo>
                  <a:lnTo>
                    <a:pt x="2626" y="1055"/>
                  </a:lnTo>
                  <a:lnTo>
                    <a:pt x="2611" y="1042"/>
                  </a:lnTo>
                  <a:lnTo>
                    <a:pt x="2575" y="1016"/>
                  </a:lnTo>
                  <a:lnTo>
                    <a:pt x="2538" y="1004"/>
                  </a:lnTo>
                  <a:lnTo>
                    <a:pt x="2524" y="998"/>
                  </a:lnTo>
                  <a:lnTo>
                    <a:pt x="2510" y="990"/>
                  </a:lnTo>
                  <a:lnTo>
                    <a:pt x="2498" y="986"/>
                  </a:lnTo>
                  <a:lnTo>
                    <a:pt x="2485" y="984"/>
                  </a:lnTo>
                  <a:lnTo>
                    <a:pt x="2469" y="990"/>
                  </a:lnTo>
                  <a:lnTo>
                    <a:pt x="2453" y="1006"/>
                  </a:lnTo>
                  <a:lnTo>
                    <a:pt x="2439" y="1024"/>
                  </a:lnTo>
                  <a:lnTo>
                    <a:pt x="2426" y="1040"/>
                  </a:lnTo>
                  <a:lnTo>
                    <a:pt x="2408" y="1051"/>
                  </a:lnTo>
                  <a:lnTo>
                    <a:pt x="2394" y="1053"/>
                  </a:lnTo>
                  <a:lnTo>
                    <a:pt x="2376" y="1049"/>
                  </a:lnTo>
                  <a:lnTo>
                    <a:pt x="2357" y="1044"/>
                  </a:lnTo>
                  <a:lnTo>
                    <a:pt x="2337" y="1036"/>
                  </a:lnTo>
                  <a:lnTo>
                    <a:pt x="2317" y="1032"/>
                  </a:lnTo>
                  <a:lnTo>
                    <a:pt x="2304" y="1034"/>
                  </a:lnTo>
                  <a:lnTo>
                    <a:pt x="2292" y="1042"/>
                  </a:lnTo>
                  <a:lnTo>
                    <a:pt x="2282" y="1053"/>
                  </a:lnTo>
                  <a:lnTo>
                    <a:pt x="2272" y="1067"/>
                  </a:lnTo>
                  <a:lnTo>
                    <a:pt x="2260" y="1079"/>
                  </a:lnTo>
                  <a:lnTo>
                    <a:pt x="2248" y="1087"/>
                  </a:lnTo>
                  <a:lnTo>
                    <a:pt x="2235" y="1087"/>
                  </a:lnTo>
                  <a:lnTo>
                    <a:pt x="2211" y="1075"/>
                  </a:lnTo>
                  <a:lnTo>
                    <a:pt x="2189" y="1061"/>
                  </a:lnTo>
                  <a:lnTo>
                    <a:pt x="2174" y="1044"/>
                  </a:lnTo>
                  <a:lnTo>
                    <a:pt x="2168" y="1024"/>
                  </a:lnTo>
                  <a:lnTo>
                    <a:pt x="2170" y="1010"/>
                  </a:lnTo>
                  <a:lnTo>
                    <a:pt x="2178" y="1002"/>
                  </a:lnTo>
                  <a:lnTo>
                    <a:pt x="2185" y="992"/>
                  </a:lnTo>
                  <a:lnTo>
                    <a:pt x="2193" y="982"/>
                  </a:lnTo>
                  <a:lnTo>
                    <a:pt x="2197" y="965"/>
                  </a:lnTo>
                  <a:lnTo>
                    <a:pt x="2199" y="935"/>
                  </a:lnTo>
                  <a:lnTo>
                    <a:pt x="2201" y="902"/>
                  </a:lnTo>
                  <a:lnTo>
                    <a:pt x="2207" y="868"/>
                  </a:lnTo>
                  <a:lnTo>
                    <a:pt x="2217" y="839"/>
                  </a:lnTo>
                  <a:lnTo>
                    <a:pt x="2229" y="811"/>
                  </a:lnTo>
                  <a:lnTo>
                    <a:pt x="2239" y="782"/>
                  </a:lnTo>
                  <a:lnTo>
                    <a:pt x="2248" y="754"/>
                  </a:lnTo>
                  <a:lnTo>
                    <a:pt x="2254" y="735"/>
                  </a:lnTo>
                  <a:lnTo>
                    <a:pt x="2262" y="721"/>
                  </a:lnTo>
                  <a:lnTo>
                    <a:pt x="2276" y="713"/>
                  </a:lnTo>
                  <a:lnTo>
                    <a:pt x="2296" y="711"/>
                  </a:lnTo>
                  <a:lnTo>
                    <a:pt x="2317" y="713"/>
                  </a:lnTo>
                  <a:lnTo>
                    <a:pt x="2331" y="719"/>
                  </a:lnTo>
                  <a:lnTo>
                    <a:pt x="2349" y="725"/>
                  </a:lnTo>
                  <a:lnTo>
                    <a:pt x="2365" y="733"/>
                  </a:lnTo>
                  <a:lnTo>
                    <a:pt x="2380" y="736"/>
                  </a:lnTo>
                  <a:lnTo>
                    <a:pt x="2394" y="736"/>
                  </a:lnTo>
                  <a:lnTo>
                    <a:pt x="2406" y="729"/>
                  </a:lnTo>
                  <a:lnTo>
                    <a:pt x="2424" y="703"/>
                  </a:lnTo>
                  <a:lnTo>
                    <a:pt x="2443" y="675"/>
                  </a:lnTo>
                  <a:lnTo>
                    <a:pt x="2463" y="650"/>
                  </a:lnTo>
                  <a:lnTo>
                    <a:pt x="2477" y="640"/>
                  </a:lnTo>
                  <a:lnTo>
                    <a:pt x="2493" y="636"/>
                  </a:lnTo>
                  <a:lnTo>
                    <a:pt x="2506" y="634"/>
                  </a:lnTo>
                  <a:lnTo>
                    <a:pt x="2522" y="630"/>
                  </a:lnTo>
                  <a:lnTo>
                    <a:pt x="2534" y="622"/>
                  </a:lnTo>
                  <a:lnTo>
                    <a:pt x="2540" y="611"/>
                  </a:lnTo>
                  <a:lnTo>
                    <a:pt x="2542" y="595"/>
                  </a:lnTo>
                  <a:lnTo>
                    <a:pt x="2538" y="577"/>
                  </a:lnTo>
                  <a:lnTo>
                    <a:pt x="2534" y="561"/>
                  </a:lnTo>
                  <a:lnTo>
                    <a:pt x="2530" y="548"/>
                  </a:lnTo>
                  <a:lnTo>
                    <a:pt x="2532" y="534"/>
                  </a:lnTo>
                  <a:lnTo>
                    <a:pt x="2536" y="518"/>
                  </a:lnTo>
                  <a:lnTo>
                    <a:pt x="2542" y="498"/>
                  </a:lnTo>
                  <a:lnTo>
                    <a:pt x="2550" y="477"/>
                  </a:lnTo>
                  <a:lnTo>
                    <a:pt x="2556" y="459"/>
                  </a:lnTo>
                  <a:lnTo>
                    <a:pt x="2561" y="443"/>
                  </a:lnTo>
                  <a:lnTo>
                    <a:pt x="2567" y="416"/>
                  </a:lnTo>
                  <a:lnTo>
                    <a:pt x="2571" y="386"/>
                  </a:lnTo>
                  <a:lnTo>
                    <a:pt x="2579" y="355"/>
                  </a:lnTo>
                  <a:lnTo>
                    <a:pt x="2585" y="337"/>
                  </a:lnTo>
                  <a:lnTo>
                    <a:pt x="2589" y="327"/>
                  </a:lnTo>
                  <a:lnTo>
                    <a:pt x="2595" y="317"/>
                  </a:lnTo>
                  <a:lnTo>
                    <a:pt x="2603" y="305"/>
                  </a:lnTo>
                  <a:lnTo>
                    <a:pt x="2615" y="294"/>
                  </a:lnTo>
                  <a:lnTo>
                    <a:pt x="2626" y="276"/>
                  </a:lnTo>
                  <a:lnTo>
                    <a:pt x="2632" y="260"/>
                  </a:lnTo>
                  <a:lnTo>
                    <a:pt x="2634" y="246"/>
                  </a:lnTo>
                  <a:lnTo>
                    <a:pt x="2634" y="231"/>
                  </a:lnTo>
                  <a:lnTo>
                    <a:pt x="2632" y="209"/>
                  </a:lnTo>
                  <a:lnTo>
                    <a:pt x="2632" y="185"/>
                  </a:lnTo>
                  <a:lnTo>
                    <a:pt x="2628" y="164"/>
                  </a:lnTo>
                  <a:lnTo>
                    <a:pt x="2622" y="150"/>
                  </a:lnTo>
                  <a:lnTo>
                    <a:pt x="2615" y="146"/>
                  </a:lnTo>
                  <a:lnTo>
                    <a:pt x="2605" y="148"/>
                  </a:lnTo>
                  <a:lnTo>
                    <a:pt x="2593" y="152"/>
                  </a:lnTo>
                  <a:lnTo>
                    <a:pt x="2581" y="156"/>
                  </a:lnTo>
                  <a:lnTo>
                    <a:pt x="2567" y="158"/>
                  </a:lnTo>
                  <a:lnTo>
                    <a:pt x="2556" y="156"/>
                  </a:lnTo>
                  <a:lnTo>
                    <a:pt x="2548" y="148"/>
                  </a:lnTo>
                  <a:lnTo>
                    <a:pt x="2546" y="136"/>
                  </a:lnTo>
                  <a:lnTo>
                    <a:pt x="2548" y="124"/>
                  </a:lnTo>
                  <a:lnTo>
                    <a:pt x="2550" y="116"/>
                  </a:lnTo>
                  <a:lnTo>
                    <a:pt x="2552" y="115"/>
                  </a:lnTo>
                  <a:close/>
                </a:path>
              </a:pathLst>
            </a:custGeom>
            <a:grpFill/>
            <a:ln w="0">
              <a:solidFill>
                <a:schemeClr val="bg1">
                  <a:lumMod val="95000"/>
                </a:schemeClr>
              </a:solidFill>
              <a:prstDash val="solid"/>
              <a:round/>
            </a:ln>
          </p:spPr>
          <p:txBody>
            <a:bodyPr/>
            <a:lstStyle/>
            <a:p>
              <a:endParaRPr lang="zh-CN" altLang="en-US" sz="3200"/>
            </a:p>
          </p:txBody>
        </p:sp>
        <p:sp>
          <p:nvSpPr>
            <p:cNvPr id="311" name="Freeform 106"/>
            <p:cNvSpPr/>
            <p:nvPr/>
          </p:nvSpPr>
          <p:spPr bwMode="gray">
            <a:xfrm>
              <a:off x="2264" y="884"/>
              <a:ext cx="1641" cy="1473"/>
            </a:xfrm>
            <a:custGeom>
              <a:avLst/>
              <a:gdLst>
                <a:gd name="T0" fmla="*/ 651 w 3282"/>
                <a:gd name="T1" fmla="*/ 10 h 2947"/>
                <a:gd name="T2" fmla="*/ 669 w 3282"/>
                <a:gd name="T3" fmla="*/ 0 h 2947"/>
                <a:gd name="T4" fmla="*/ 720 w 3282"/>
                <a:gd name="T5" fmla="*/ 75 h 2947"/>
                <a:gd name="T6" fmla="*/ 808 w 3282"/>
                <a:gd name="T7" fmla="*/ 154 h 2947"/>
                <a:gd name="T8" fmla="*/ 761 w 3282"/>
                <a:gd name="T9" fmla="*/ 265 h 2947"/>
                <a:gd name="T10" fmla="*/ 737 w 3282"/>
                <a:gd name="T11" fmla="*/ 326 h 2947"/>
                <a:gd name="T12" fmla="*/ 793 w 3282"/>
                <a:gd name="T13" fmla="*/ 368 h 2947"/>
                <a:gd name="T14" fmla="*/ 785 w 3282"/>
                <a:gd name="T15" fmla="*/ 441 h 2947"/>
                <a:gd name="T16" fmla="*/ 710 w 3282"/>
                <a:gd name="T17" fmla="*/ 486 h 2947"/>
                <a:gd name="T18" fmla="*/ 693 w 3282"/>
                <a:gd name="T19" fmla="*/ 529 h 2947"/>
                <a:gd name="T20" fmla="*/ 634 w 3282"/>
                <a:gd name="T21" fmla="*/ 485 h 2947"/>
                <a:gd name="T22" fmla="*/ 587 w 3282"/>
                <a:gd name="T23" fmla="*/ 518 h 2947"/>
                <a:gd name="T24" fmla="*/ 530 w 3282"/>
                <a:gd name="T25" fmla="*/ 545 h 2947"/>
                <a:gd name="T26" fmla="*/ 470 w 3282"/>
                <a:gd name="T27" fmla="*/ 631 h 2947"/>
                <a:gd name="T28" fmla="*/ 376 w 3282"/>
                <a:gd name="T29" fmla="*/ 713 h 2947"/>
                <a:gd name="T30" fmla="*/ 309 w 3282"/>
                <a:gd name="T31" fmla="*/ 676 h 2947"/>
                <a:gd name="T32" fmla="*/ 235 w 3282"/>
                <a:gd name="T33" fmla="*/ 736 h 2947"/>
                <a:gd name="T34" fmla="*/ 189 w 3282"/>
                <a:gd name="T35" fmla="*/ 655 h 2947"/>
                <a:gd name="T36" fmla="*/ 88 w 3282"/>
                <a:gd name="T37" fmla="*/ 617 h 2947"/>
                <a:gd name="T38" fmla="*/ 9 w 3282"/>
                <a:gd name="T39" fmla="*/ 583 h 2947"/>
                <a:gd name="T40" fmla="*/ 20 w 3282"/>
                <a:gd name="T41" fmla="*/ 515 h 2947"/>
                <a:gd name="T42" fmla="*/ 70 w 3282"/>
                <a:gd name="T43" fmla="*/ 522 h 2947"/>
                <a:gd name="T44" fmla="*/ 103 w 3282"/>
                <a:gd name="T45" fmla="*/ 518 h 2947"/>
                <a:gd name="T46" fmla="*/ 144 w 3282"/>
                <a:gd name="T47" fmla="*/ 526 h 2947"/>
                <a:gd name="T48" fmla="*/ 178 w 3282"/>
                <a:gd name="T49" fmla="*/ 545 h 2947"/>
                <a:gd name="T50" fmla="*/ 223 w 3282"/>
                <a:gd name="T51" fmla="*/ 550 h 2947"/>
                <a:gd name="T52" fmla="*/ 246 w 3282"/>
                <a:gd name="T53" fmla="*/ 558 h 2947"/>
                <a:gd name="T54" fmla="*/ 291 w 3282"/>
                <a:gd name="T55" fmla="*/ 532 h 2947"/>
                <a:gd name="T56" fmla="*/ 341 w 3282"/>
                <a:gd name="T57" fmla="*/ 519 h 2947"/>
                <a:gd name="T58" fmla="*/ 375 w 3282"/>
                <a:gd name="T59" fmla="*/ 517 h 2947"/>
                <a:gd name="T60" fmla="*/ 398 w 3282"/>
                <a:gd name="T61" fmla="*/ 506 h 2947"/>
                <a:gd name="T62" fmla="*/ 420 w 3282"/>
                <a:gd name="T63" fmla="*/ 485 h 2947"/>
                <a:gd name="T64" fmla="*/ 443 w 3282"/>
                <a:gd name="T65" fmla="*/ 466 h 2947"/>
                <a:gd name="T66" fmla="*/ 459 w 3282"/>
                <a:gd name="T67" fmla="*/ 452 h 2947"/>
                <a:gd name="T68" fmla="*/ 443 w 3282"/>
                <a:gd name="T69" fmla="*/ 419 h 2947"/>
                <a:gd name="T70" fmla="*/ 466 w 3282"/>
                <a:gd name="T71" fmla="*/ 396 h 2947"/>
                <a:gd name="T72" fmla="*/ 505 w 3282"/>
                <a:gd name="T73" fmla="*/ 403 h 2947"/>
                <a:gd name="T74" fmla="*/ 530 w 3282"/>
                <a:gd name="T75" fmla="*/ 375 h 2947"/>
                <a:gd name="T76" fmla="*/ 561 w 3282"/>
                <a:gd name="T77" fmla="*/ 369 h 2947"/>
                <a:gd name="T78" fmla="*/ 579 w 3282"/>
                <a:gd name="T79" fmla="*/ 341 h 2947"/>
                <a:gd name="T80" fmla="*/ 607 w 3282"/>
                <a:gd name="T81" fmla="*/ 315 h 2947"/>
                <a:gd name="T82" fmla="*/ 634 w 3282"/>
                <a:gd name="T83" fmla="*/ 298 h 2947"/>
                <a:gd name="T84" fmla="*/ 672 w 3282"/>
                <a:gd name="T85" fmla="*/ 300 h 2947"/>
                <a:gd name="T86" fmla="*/ 671 w 3282"/>
                <a:gd name="T87" fmla="*/ 277 h 2947"/>
                <a:gd name="T88" fmla="*/ 631 w 3282"/>
                <a:gd name="T89" fmla="*/ 249 h 2947"/>
                <a:gd name="T90" fmla="*/ 607 w 3282"/>
                <a:gd name="T91" fmla="*/ 260 h 2947"/>
                <a:gd name="T92" fmla="*/ 576 w 3282"/>
                <a:gd name="T93" fmla="*/ 258 h 2947"/>
                <a:gd name="T94" fmla="*/ 553 w 3282"/>
                <a:gd name="T95" fmla="*/ 268 h 2947"/>
                <a:gd name="T96" fmla="*/ 549 w 3282"/>
                <a:gd name="T97" fmla="*/ 245 h 2947"/>
                <a:gd name="T98" fmla="*/ 560 w 3282"/>
                <a:gd name="T99" fmla="*/ 195 h 2947"/>
                <a:gd name="T100" fmla="*/ 583 w 3282"/>
                <a:gd name="T101" fmla="*/ 179 h 2947"/>
                <a:gd name="T102" fmla="*/ 611 w 3282"/>
                <a:gd name="T103" fmla="*/ 168 h 2947"/>
                <a:gd name="T104" fmla="*/ 635 w 3282"/>
                <a:gd name="T105" fmla="*/ 152 h 2947"/>
                <a:gd name="T106" fmla="*/ 636 w 3282"/>
                <a:gd name="T107" fmla="*/ 124 h 2947"/>
                <a:gd name="T108" fmla="*/ 647 w 3282"/>
                <a:gd name="T109" fmla="*/ 84 h 2947"/>
                <a:gd name="T110" fmla="*/ 659 w 3282"/>
                <a:gd name="T111" fmla="*/ 61 h 2947"/>
                <a:gd name="T112" fmla="*/ 652 w 3282"/>
                <a:gd name="T113" fmla="*/ 37 h 2947"/>
                <a:gd name="T114" fmla="*/ 637 w 3282"/>
                <a:gd name="T115" fmla="*/ 31 h 2947"/>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3282"/>
                <a:gd name="T175" fmla="*/ 0 h 2947"/>
                <a:gd name="T176" fmla="*/ 3282 w 3282"/>
                <a:gd name="T177" fmla="*/ 2947 h 2947"/>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3282" h="2947">
                  <a:moveTo>
                    <a:pt x="2552" y="115"/>
                  </a:moveTo>
                  <a:lnTo>
                    <a:pt x="2554" y="111"/>
                  </a:lnTo>
                  <a:lnTo>
                    <a:pt x="2559" y="101"/>
                  </a:lnTo>
                  <a:lnTo>
                    <a:pt x="2569" y="87"/>
                  </a:lnTo>
                  <a:lnTo>
                    <a:pt x="2579" y="73"/>
                  </a:lnTo>
                  <a:lnTo>
                    <a:pt x="2589" y="55"/>
                  </a:lnTo>
                  <a:lnTo>
                    <a:pt x="2601" y="42"/>
                  </a:lnTo>
                  <a:lnTo>
                    <a:pt x="2609" y="28"/>
                  </a:lnTo>
                  <a:lnTo>
                    <a:pt x="2617" y="20"/>
                  </a:lnTo>
                  <a:lnTo>
                    <a:pt x="2628" y="12"/>
                  </a:lnTo>
                  <a:lnTo>
                    <a:pt x="2642" y="6"/>
                  </a:lnTo>
                  <a:lnTo>
                    <a:pt x="2658" y="2"/>
                  </a:lnTo>
                  <a:lnTo>
                    <a:pt x="2670" y="0"/>
                  </a:lnTo>
                  <a:lnTo>
                    <a:pt x="2676" y="0"/>
                  </a:lnTo>
                  <a:lnTo>
                    <a:pt x="2715" y="50"/>
                  </a:lnTo>
                  <a:lnTo>
                    <a:pt x="2670" y="132"/>
                  </a:lnTo>
                  <a:lnTo>
                    <a:pt x="2758" y="183"/>
                  </a:lnTo>
                  <a:lnTo>
                    <a:pt x="2782" y="142"/>
                  </a:lnTo>
                  <a:lnTo>
                    <a:pt x="2849" y="164"/>
                  </a:lnTo>
                  <a:lnTo>
                    <a:pt x="2853" y="231"/>
                  </a:lnTo>
                  <a:lnTo>
                    <a:pt x="2880" y="303"/>
                  </a:lnTo>
                  <a:lnTo>
                    <a:pt x="2983" y="303"/>
                  </a:lnTo>
                  <a:lnTo>
                    <a:pt x="3091" y="268"/>
                  </a:lnTo>
                  <a:lnTo>
                    <a:pt x="3138" y="207"/>
                  </a:lnTo>
                  <a:lnTo>
                    <a:pt x="3250" y="286"/>
                  </a:lnTo>
                  <a:lnTo>
                    <a:pt x="3231" y="386"/>
                  </a:lnTo>
                  <a:lnTo>
                    <a:pt x="3201" y="500"/>
                  </a:lnTo>
                  <a:lnTo>
                    <a:pt x="3231" y="616"/>
                  </a:lnTo>
                  <a:lnTo>
                    <a:pt x="3199" y="632"/>
                  </a:lnTo>
                  <a:lnTo>
                    <a:pt x="3191" y="701"/>
                  </a:lnTo>
                  <a:lnTo>
                    <a:pt x="3140" y="756"/>
                  </a:lnTo>
                  <a:lnTo>
                    <a:pt x="3085" y="866"/>
                  </a:lnTo>
                  <a:lnTo>
                    <a:pt x="3002" y="957"/>
                  </a:lnTo>
                  <a:lnTo>
                    <a:pt x="2987" y="1004"/>
                  </a:lnTo>
                  <a:lnTo>
                    <a:pt x="3042" y="1063"/>
                  </a:lnTo>
                  <a:lnTo>
                    <a:pt x="3083" y="1120"/>
                  </a:lnTo>
                  <a:lnTo>
                    <a:pt x="3071" y="1201"/>
                  </a:lnTo>
                  <a:lnTo>
                    <a:pt x="3079" y="1266"/>
                  </a:lnTo>
                  <a:lnTo>
                    <a:pt x="3030" y="1244"/>
                  </a:lnTo>
                  <a:lnTo>
                    <a:pt x="3014" y="1264"/>
                  </a:lnTo>
                  <a:lnTo>
                    <a:pt x="2971" y="1250"/>
                  </a:lnTo>
                  <a:lnTo>
                    <a:pt x="2947" y="1305"/>
                  </a:lnTo>
                  <a:lnTo>
                    <a:pt x="2989" y="1313"/>
                  </a:lnTo>
                  <a:lnTo>
                    <a:pt x="3030" y="1368"/>
                  </a:lnTo>
                  <a:lnTo>
                    <a:pt x="3024" y="1451"/>
                  </a:lnTo>
                  <a:lnTo>
                    <a:pt x="3059" y="1500"/>
                  </a:lnTo>
                  <a:lnTo>
                    <a:pt x="3061" y="1530"/>
                  </a:lnTo>
                  <a:lnTo>
                    <a:pt x="3091" y="1536"/>
                  </a:lnTo>
                  <a:lnTo>
                    <a:pt x="3170" y="1475"/>
                  </a:lnTo>
                  <a:lnTo>
                    <a:pt x="3209" y="1541"/>
                  </a:lnTo>
                  <a:lnTo>
                    <a:pt x="3244" y="1608"/>
                  </a:lnTo>
                  <a:lnTo>
                    <a:pt x="3282" y="1630"/>
                  </a:lnTo>
                  <a:lnTo>
                    <a:pt x="3282" y="1677"/>
                  </a:lnTo>
                  <a:lnTo>
                    <a:pt x="3239" y="1728"/>
                  </a:lnTo>
                  <a:lnTo>
                    <a:pt x="3189" y="1776"/>
                  </a:lnTo>
                  <a:lnTo>
                    <a:pt x="3138" y="1766"/>
                  </a:lnTo>
                  <a:lnTo>
                    <a:pt x="3134" y="1803"/>
                  </a:lnTo>
                  <a:lnTo>
                    <a:pt x="3101" y="1819"/>
                  </a:lnTo>
                  <a:lnTo>
                    <a:pt x="3032" y="1839"/>
                  </a:lnTo>
                  <a:lnTo>
                    <a:pt x="2981" y="1898"/>
                  </a:lnTo>
                  <a:lnTo>
                    <a:pt x="2928" y="1941"/>
                  </a:lnTo>
                  <a:lnTo>
                    <a:pt x="2884" y="2012"/>
                  </a:lnTo>
                  <a:lnTo>
                    <a:pt x="2839" y="1947"/>
                  </a:lnTo>
                  <a:lnTo>
                    <a:pt x="2798" y="1917"/>
                  </a:lnTo>
                  <a:lnTo>
                    <a:pt x="2768" y="1945"/>
                  </a:lnTo>
                  <a:lnTo>
                    <a:pt x="2788" y="1967"/>
                  </a:lnTo>
                  <a:lnTo>
                    <a:pt x="2788" y="2032"/>
                  </a:lnTo>
                  <a:lnTo>
                    <a:pt x="2811" y="2087"/>
                  </a:lnTo>
                  <a:lnTo>
                    <a:pt x="2778" y="2140"/>
                  </a:lnTo>
                  <a:lnTo>
                    <a:pt x="2770" y="2118"/>
                  </a:lnTo>
                  <a:lnTo>
                    <a:pt x="2703" y="2116"/>
                  </a:lnTo>
                  <a:lnTo>
                    <a:pt x="2656" y="2073"/>
                  </a:lnTo>
                  <a:lnTo>
                    <a:pt x="2640" y="2012"/>
                  </a:lnTo>
                  <a:lnTo>
                    <a:pt x="2607" y="1971"/>
                  </a:lnTo>
                  <a:lnTo>
                    <a:pt x="2581" y="1925"/>
                  </a:lnTo>
                  <a:lnTo>
                    <a:pt x="2556" y="1911"/>
                  </a:lnTo>
                  <a:lnTo>
                    <a:pt x="2536" y="1941"/>
                  </a:lnTo>
                  <a:lnTo>
                    <a:pt x="2506" y="1943"/>
                  </a:lnTo>
                  <a:lnTo>
                    <a:pt x="2469" y="1967"/>
                  </a:lnTo>
                  <a:lnTo>
                    <a:pt x="2479" y="2035"/>
                  </a:lnTo>
                  <a:lnTo>
                    <a:pt x="2441" y="2049"/>
                  </a:lnTo>
                  <a:lnTo>
                    <a:pt x="2414" y="2039"/>
                  </a:lnTo>
                  <a:lnTo>
                    <a:pt x="2386" y="2075"/>
                  </a:lnTo>
                  <a:lnTo>
                    <a:pt x="2347" y="2073"/>
                  </a:lnTo>
                  <a:lnTo>
                    <a:pt x="2296" y="2128"/>
                  </a:lnTo>
                  <a:lnTo>
                    <a:pt x="2248" y="2132"/>
                  </a:lnTo>
                  <a:lnTo>
                    <a:pt x="2231" y="2055"/>
                  </a:lnTo>
                  <a:lnTo>
                    <a:pt x="2183" y="2051"/>
                  </a:lnTo>
                  <a:lnTo>
                    <a:pt x="2158" y="2093"/>
                  </a:lnTo>
                  <a:lnTo>
                    <a:pt x="2152" y="2142"/>
                  </a:lnTo>
                  <a:lnTo>
                    <a:pt x="2120" y="2181"/>
                  </a:lnTo>
                  <a:lnTo>
                    <a:pt x="2132" y="2222"/>
                  </a:lnTo>
                  <a:lnTo>
                    <a:pt x="2117" y="2246"/>
                  </a:lnTo>
                  <a:lnTo>
                    <a:pt x="2185" y="2333"/>
                  </a:lnTo>
                  <a:lnTo>
                    <a:pt x="2075" y="2376"/>
                  </a:lnTo>
                  <a:lnTo>
                    <a:pt x="2014" y="2376"/>
                  </a:lnTo>
                  <a:lnTo>
                    <a:pt x="1928" y="2407"/>
                  </a:lnTo>
                  <a:lnTo>
                    <a:pt x="1880" y="2526"/>
                  </a:lnTo>
                  <a:lnTo>
                    <a:pt x="1802" y="2555"/>
                  </a:lnTo>
                  <a:lnTo>
                    <a:pt x="1766" y="2539"/>
                  </a:lnTo>
                  <a:lnTo>
                    <a:pt x="1731" y="2598"/>
                  </a:lnTo>
                  <a:lnTo>
                    <a:pt x="1674" y="2579"/>
                  </a:lnTo>
                  <a:lnTo>
                    <a:pt x="1621" y="2638"/>
                  </a:lnTo>
                  <a:lnTo>
                    <a:pt x="1601" y="2718"/>
                  </a:lnTo>
                  <a:lnTo>
                    <a:pt x="1502" y="2852"/>
                  </a:lnTo>
                  <a:lnTo>
                    <a:pt x="1459" y="2888"/>
                  </a:lnTo>
                  <a:lnTo>
                    <a:pt x="1430" y="2860"/>
                  </a:lnTo>
                  <a:lnTo>
                    <a:pt x="1339" y="2876"/>
                  </a:lnTo>
                  <a:lnTo>
                    <a:pt x="1298" y="2823"/>
                  </a:lnTo>
                  <a:lnTo>
                    <a:pt x="1239" y="2821"/>
                  </a:lnTo>
                  <a:lnTo>
                    <a:pt x="1195" y="2781"/>
                  </a:lnTo>
                  <a:lnTo>
                    <a:pt x="1233" y="2707"/>
                  </a:lnTo>
                  <a:lnTo>
                    <a:pt x="1248" y="2659"/>
                  </a:lnTo>
                  <a:lnTo>
                    <a:pt x="1215" y="2612"/>
                  </a:lnTo>
                  <a:lnTo>
                    <a:pt x="1150" y="2630"/>
                  </a:lnTo>
                  <a:lnTo>
                    <a:pt x="1115" y="2709"/>
                  </a:lnTo>
                  <a:lnTo>
                    <a:pt x="1101" y="2846"/>
                  </a:lnTo>
                  <a:lnTo>
                    <a:pt x="1052" y="2901"/>
                  </a:lnTo>
                  <a:lnTo>
                    <a:pt x="939" y="2947"/>
                  </a:lnTo>
                  <a:lnTo>
                    <a:pt x="869" y="2941"/>
                  </a:lnTo>
                  <a:lnTo>
                    <a:pt x="810" y="2886"/>
                  </a:lnTo>
                  <a:lnTo>
                    <a:pt x="817" y="2795"/>
                  </a:lnTo>
                  <a:lnTo>
                    <a:pt x="874" y="2764"/>
                  </a:lnTo>
                  <a:lnTo>
                    <a:pt x="874" y="2657"/>
                  </a:lnTo>
                  <a:lnTo>
                    <a:pt x="829" y="2618"/>
                  </a:lnTo>
                  <a:lnTo>
                    <a:pt x="754" y="2620"/>
                  </a:lnTo>
                  <a:lnTo>
                    <a:pt x="658" y="2714"/>
                  </a:lnTo>
                  <a:lnTo>
                    <a:pt x="524" y="2714"/>
                  </a:lnTo>
                  <a:lnTo>
                    <a:pt x="441" y="2671"/>
                  </a:lnTo>
                  <a:lnTo>
                    <a:pt x="445" y="2610"/>
                  </a:lnTo>
                  <a:lnTo>
                    <a:pt x="378" y="2606"/>
                  </a:lnTo>
                  <a:lnTo>
                    <a:pt x="302" y="2539"/>
                  </a:lnTo>
                  <a:lnTo>
                    <a:pt x="351" y="2470"/>
                  </a:lnTo>
                  <a:lnTo>
                    <a:pt x="396" y="2457"/>
                  </a:lnTo>
                  <a:lnTo>
                    <a:pt x="376" y="2390"/>
                  </a:lnTo>
                  <a:lnTo>
                    <a:pt x="296" y="2362"/>
                  </a:lnTo>
                  <a:lnTo>
                    <a:pt x="203" y="2374"/>
                  </a:lnTo>
                  <a:lnTo>
                    <a:pt x="156" y="2429"/>
                  </a:lnTo>
                  <a:lnTo>
                    <a:pt x="111" y="2423"/>
                  </a:lnTo>
                  <a:lnTo>
                    <a:pt x="34" y="2333"/>
                  </a:lnTo>
                  <a:lnTo>
                    <a:pt x="0" y="2236"/>
                  </a:lnTo>
                  <a:lnTo>
                    <a:pt x="18" y="2179"/>
                  </a:lnTo>
                  <a:lnTo>
                    <a:pt x="10" y="2055"/>
                  </a:lnTo>
                  <a:lnTo>
                    <a:pt x="14" y="2057"/>
                  </a:lnTo>
                  <a:lnTo>
                    <a:pt x="30" y="2057"/>
                  </a:lnTo>
                  <a:lnTo>
                    <a:pt x="52" y="2059"/>
                  </a:lnTo>
                  <a:lnTo>
                    <a:pt x="79" y="2063"/>
                  </a:lnTo>
                  <a:lnTo>
                    <a:pt x="109" y="2065"/>
                  </a:lnTo>
                  <a:lnTo>
                    <a:pt x="138" y="2069"/>
                  </a:lnTo>
                  <a:lnTo>
                    <a:pt x="166" y="2073"/>
                  </a:lnTo>
                  <a:lnTo>
                    <a:pt x="189" y="2077"/>
                  </a:lnTo>
                  <a:lnTo>
                    <a:pt x="207" y="2081"/>
                  </a:lnTo>
                  <a:lnTo>
                    <a:pt x="243" y="2089"/>
                  </a:lnTo>
                  <a:lnTo>
                    <a:pt x="278" y="2089"/>
                  </a:lnTo>
                  <a:lnTo>
                    <a:pt x="308" y="2081"/>
                  </a:lnTo>
                  <a:lnTo>
                    <a:pt x="323" y="2075"/>
                  </a:lnTo>
                  <a:lnTo>
                    <a:pt x="337" y="2069"/>
                  </a:lnTo>
                  <a:lnTo>
                    <a:pt x="351" y="2067"/>
                  </a:lnTo>
                  <a:lnTo>
                    <a:pt x="367" y="2065"/>
                  </a:lnTo>
                  <a:lnTo>
                    <a:pt x="386" y="2069"/>
                  </a:lnTo>
                  <a:lnTo>
                    <a:pt x="412" y="2075"/>
                  </a:lnTo>
                  <a:lnTo>
                    <a:pt x="441" y="2079"/>
                  </a:lnTo>
                  <a:lnTo>
                    <a:pt x="473" y="2083"/>
                  </a:lnTo>
                  <a:lnTo>
                    <a:pt x="498" y="2087"/>
                  </a:lnTo>
                  <a:lnTo>
                    <a:pt x="518" y="2087"/>
                  </a:lnTo>
                  <a:lnTo>
                    <a:pt x="542" y="2089"/>
                  </a:lnTo>
                  <a:lnTo>
                    <a:pt x="560" y="2095"/>
                  </a:lnTo>
                  <a:lnTo>
                    <a:pt x="575" y="2104"/>
                  </a:lnTo>
                  <a:lnTo>
                    <a:pt x="589" y="2118"/>
                  </a:lnTo>
                  <a:lnTo>
                    <a:pt x="607" y="2134"/>
                  </a:lnTo>
                  <a:lnTo>
                    <a:pt x="626" y="2148"/>
                  </a:lnTo>
                  <a:lnTo>
                    <a:pt x="646" y="2156"/>
                  </a:lnTo>
                  <a:lnTo>
                    <a:pt x="666" y="2163"/>
                  </a:lnTo>
                  <a:lnTo>
                    <a:pt x="685" y="2173"/>
                  </a:lnTo>
                  <a:lnTo>
                    <a:pt x="709" y="2183"/>
                  </a:lnTo>
                  <a:lnTo>
                    <a:pt x="739" y="2193"/>
                  </a:lnTo>
                  <a:lnTo>
                    <a:pt x="762" y="2197"/>
                  </a:lnTo>
                  <a:lnTo>
                    <a:pt x="792" y="2199"/>
                  </a:lnTo>
                  <a:lnTo>
                    <a:pt x="821" y="2201"/>
                  </a:lnTo>
                  <a:lnTo>
                    <a:pt x="851" y="2201"/>
                  </a:lnTo>
                  <a:lnTo>
                    <a:pt x="874" y="2201"/>
                  </a:lnTo>
                  <a:lnTo>
                    <a:pt x="892" y="2203"/>
                  </a:lnTo>
                  <a:lnTo>
                    <a:pt x="904" y="2207"/>
                  </a:lnTo>
                  <a:lnTo>
                    <a:pt x="914" y="2215"/>
                  </a:lnTo>
                  <a:lnTo>
                    <a:pt x="924" y="2224"/>
                  </a:lnTo>
                  <a:lnTo>
                    <a:pt x="935" y="2232"/>
                  </a:lnTo>
                  <a:lnTo>
                    <a:pt x="947" y="2236"/>
                  </a:lnTo>
                  <a:lnTo>
                    <a:pt x="965" y="2238"/>
                  </a:lnTo>
                  <a:lnTo>
                    <a:pt x="985" y="2234"/>
                  </a:lnTo>
                  <a:lnTo>
                    <a:pt x="1002" y="2224"/>
                  </a:lnTo>
                  <a:lnTo>
                    <a:pt x="1024" y="2207"/>
                  </a:lnTo>
                  <a:lnTo>
                    <a:pt x="1048" y="2187"/>
                  </a:lnTo>
                  <a:lnTo>
                    <a:pt x="1073" y="2171"/>
                  </a:lnTo>
                  <a:lnTo>
                    <a:pt x="1103" y="2157"/>
                  </a:lnTo>
                  <a:lnTo>
                    <a:pt x="1134" y="2144"/>
                  </a:lnTo>
                  <a:lnTo>
                    <a:pt x="1164" y="2130"/>
                  </a:lnTo>
                  <a:lnTo>
                    <a:pt x="1199" y="2114"/>
                  </a:lnTo>
                  <a:lnTo>
                    <a:pt x="1241" y="2098"/>
                  </a:lnTo>
                  <a:lnTo>
                    <a:pt x="1282" y="2087"/>
                  </a:lnTo>
                  <a:lnTo>
                    <a:pt x="1325" y="2079"/>
                  </a:lnTo>
                  <a:lnTo>
                    <a:pt x="1345" y="2077"/>
                  </a:lnTo>
                  <a:lnTo>
                    <a:pt x="1357" y="2077"/>
                  </a:lnTo>
                  <a:lnTo>
                    <a:pt x="1363" y="2079"/>
                  </a:lnTo>
                  <a:lnTo>
                    <a:pt x="1367" y="2079"/>
                  </a:lnTo>
                  <a:lnTo>
                    <a:pt x="1371" y="2081"/>
                  </a:lnTo>
                  <a:lnTo>
                    <a:pt x="1378" y="2081"/>
                  </a:lnTo>
                  <a:lnTo>
                    <a:pt x="1392" y="2081"/>
                  </a:lnTo>
                  <a:lnTo>
                    <a:pt x="1418" y="2079"/>
                  </a:lnTo>
                  <a:lnTo>
                    <a:pt x="1463" y="2075"/>
                  </a:lnTo>
                  <a:lnTo>
                    <a:pt x="1498" y="2071"/>
                  </a:lnTo>
                  <a:lnTo>
                    <a:pt x="1526" y="2065"/>
                  </a:lnTo>
                  <a:lnTo>
                    <a:pt x="1548" y="2059"/>
                  </a:lnTo>
                  <a:lnTo>
                    <a:pt x="1561" y="2053"/>
                  </a:lnTo>
                  <a:lnTo>
                    <a:pt x="1571" y="2045"/>
                  </a:lnTo>
                  <a:lnTo>
                    <a:pt x="1577" y="2035"/>
                  </a:lnTo>
                  <a:lnTo>
                    <a:pt x="1581" y="2030"/>
                  </a:lnTo>
                  <a:lnTo>
                    <a:pt x="1589" y="2024"/>
                  </a:lnTo>
                  <a:lnTo>
                    <a:pt x="1603" y="2018"/>
                  </a:lnTo>
                  <a:lnTo>
                    <a:pt x="1622" y="2014"/>
                  </a:lnTo>
                  <a:lnTo>
                    <a:pt x="1640" y="2006"/>
                  </a:lnTo>
                  <a:lnTo>
                    <a:pt x="1656" y="1994"/>
                  </a:lnTo>
                  <a:lnTo>
                    <a:pt x="1668" y="1974"/>
                  </a:lnTo>
                  <a:lnTo>
                    <a:pt x="1674" y="1957"/>
                  </a:lnTo>
                  <a:lnTo>
                    <a:pt x="1680" y="1941"/>
                  </a:lnTo>
                  <a:lnTo>
                    <a:pt x="1685" y="1927"/>
                  </a:lnTo>
                  <a:lnTo>
                    <a:pt x="1697" y="1913"/>
                  </a:lnTo>
                  <a:lnTo>
                    <a:pt x="1715" y="1900"/>
                  </a:lnTo>
                  <a:lnTo>
                    <a:pt x="1737" y="1888"/>
                  </a:lnTo>
                  <a:lnTo>
                    <a:pt x="1752" y="1878"/>
                  </a:lnTo>
                  <a:lnTo>
                    <a:pt x="1764" y="1872"/>
                  </a:lnTo>
                  <a:lnTo>
                    <a:pt x="1772" y="1866"/>
                  </a:lnTo>
                  <a:lnTo>
                    <a:pt x="1780" y="1860"/>
                  </a:lnTo>
                  <a:lnTo>
                    <a:pt x="1790" y="1854"/>
                  </a:lnTo>
                  <a:lnTo>
                    <a:pt x="1804" y="1848"/>
                  </a:lnTo>
                  <a:lnTo>
                    <a:pt x="1817" y="1841"/>
                  </a:lnTo>
                  <a:lnTo>
                    <a:pt x="1831" y="1831"/>
                  </a:lnTo>
                  <a:lnTo>
                    <a:pt x="1837" y="1821"/>
                  </a:lnTo>
                  <a:lnTo>
                    <a:pt x="1837" y="1811"/>
                  </a:lnTo>
                  <a:lnTo>
                    <a:pt x="1825" y="1795"/>
                  </a:lnTo>
                  <a:lnTo>
                    <a:pt x="1809" y="1780"/>
                  </a:lnTo>
                  <a:lnTo>
                    <a:pt x="1794" y="1762"/>
                  </a:lnTo>
                  <a:lnTo>
                    <a:pt x="1780" y="1744"/>
                  </a:lnTo>
                  <a:lnTo>
                    <a:pt x="1772" y="1726"/>
                  </a:lnTo>
                  <a:lnTo>
                    <a:pt x="1772" y="1707"/>
                  </a:lnTo>
                  <a:lnTo>
                    <a:pt x="1772" y="1679"/>
                  </a:lnTo>
                  <a:lnTo>
                    <a:pt x="1776" y="1652"/>
                  </a:lnTo>
                  <a:lnTo>
                    <a:pt x="1782" y="1628"/>
                  </a:lnTo>
                  <a:lnTo>
                    <a:pt x="1790" y="1608"/>
                  </a:lnTo>
                  <a:lnTo>
                    <a:pt x="1806" y="1593"/>
                  </a:lnTo>
                  <a:lnTo>
                    <a:pt x="1823" y="1585"/>
                  </a:lnTo>
                  <a:lnTo>
                    <a:pt x="1843" y="1581"/>
                  </a:lnTo>
                  <a:lnTo>
                    <a:pt x="1863" y="1585"/>
                  </a:lnTo>
                  <a:lnTo>
                    <a:pt x="1884" y="1597"/>
                  </a:lnTo>
                  <a:lnTo>
                    <a:pt x="1910" y="1606"/>
                  </a:lnTo>
                  <a:lnTo>
                    <a:pt x="1937" y="1614"/>
                  </a:lnTo>
                  <a:lnTo>
                    <a:pt x="1963" y="1616"/>
                  </a:lnTo>
                  <a:lnTo>
                    <a:pt x="1985" y="1614"/>
                  </a:lnTo>
                  <a:lnTo>
                    <a:pt x="2002" y="1614"/>
                  </a:lnTo>
                  <a:lnTo>
                    <a:pt x="2020" y="1612"/>
                  </a:lnTo>
                  <a:lnTo>
                    <a:pt x="2034" y="1608"/>
                  </a:lnTo>
                  <a:lnTo>
                    <a:pt x="2046" y="1597"/>
                  </a:lnTo>
                  <a:lnTo>
                    <a:pt x="2058" y="1581"/>
                  </a:lnTo>
                  <a:lnTo>
                    <a:pt x="2071" y="1561"/>
                  </a:lnTo>
                  <a:lnTo>
                    <a:pt x="2085" y="1538"/>
                  </a:lnTo>
                  <a:lnTo>
                    <a:pt x="2101" y="1518"/>
                  </a:lnTo>
                  <a:lnTo>
                    <a:pt x="2117" y="1502"/>
                  </a:lnTo>
                  <a:lnTo>
                    <a:pt x="2130" y="1494"/>
                  </a:lnTo>
                  <a:lnTo>
                    <a:pt x="2146" y="1490"/>
                  </a:lnTo>
                  <a:lnTo>
                    <a:pt x="2166" y="1488"/>
                  </a:lnTo>
                  <a:lnTo>
                    <a:pt x="2189" y="1486"/>
                  </a:lnTo>
                  <a:lnTo>
                    <a:pt x="2213" y="1484"/>
                  </a:lnTo>
                  <a:lnTo>
                    <a:pt x="2231" y="1482"/>
                  </a:lnTo>
                  <a:lnTo>
                    <a:pt x="2243" y="1477"/>
                  </a:lnTo>
                  <a:lnTo>
                    <a:pt x="2254" y="1469"/>
                  </a:lnTo>
                  <a:lnTo>
                    <a:pt x="2268" y="1455"/>
                  </a:lnTo>
                  <a:lnTo>
                    <a:pt x="2284" y="1437"/>
                  </a:lnTo>
                  <a:lnTo>
                    <a:pt x="2298" y="1421"/>
                  </a:lnTo>
                  <a:lnTo>
                    <a:pt x="2308" y="1408"/>
                  </a:lnTo>
                  <a:lnTo>
                    <a:pt x="2311" y="1388"/>
                  </a:lnTo>
                  <a:lnTo>
                    <a:pt x="2315" y="1364"/>
                  </a:lnTo>
                  <a:lnTo>
                    <a:pt x="2321" y="1343"/>
                  </a:lnTo>
                  <a:lnTo>
                    <a:pt x="2331" y="1323"/>
                  </a:lnTo>
                  <a:lnTo>
                    <a:pt x="2351" y="1303"/>
                  </a:lnTo>
                  <a:lnTo>
                    <a:pt x="2374" y="1286"/>
                  </a:lnTo>
                  <a:lnTo>
                    <a:pt x="2402" y="1276"/>
                  </a:lnTo>
                  <a:lnTo>
                    <a:pt x="2416" y="1270"/>
                  </a:lnTo>
                  <a:lnTo>
                    <a:pt x="2426" y="1262"/>
                  </a:lnTo>
                  <a:lnTo>
                    <a:pt x="2433" y="1250"/>
                  </a:lnTo>
                  <a:lnTo>
                    <a:pt x="2443" y="1240"/>
                  </a:lnTo>
                  <a:lnTo>
                    <a:pt x="2455" y="1232"/>
                  </a:lnTo>
                  <a:lnTo>
                    <a:pt x="2469" y="1227"/>
                  </a:lnTo>
                  <a:lnTo>
                    <a:pt x="2487" y="1217"/>
                  </a:lnTo>
                  <a:lnTo>
                    <a:pt x="2510" y="1205"/>
                  </a:lnTo>
                  <a:lnTo>
                    <a:pt x="2534" y="1195"/>
                  </a:lnTo>
                  <a:lnTo>
                    <a:pt x="2559" y="1189"/>
                  </a:lnTo>
                  <a:lnTo>
                    <a:pt x="2583" y="1187"/>
                  </a:lnTo>
                  <a:lnTo>
                    <a:pt x="2607" y="1189"/>
                  </a:lnTo>
                  <a:lnTo>
                    <a:pt x="2628" y="1195"/>
                  </a:lnTo>
                  <a:lnTo>
                    <a:pt x="2652" y="1199"/>
                  </a:lnTo>
                  <a:lnTo>
                    <a:pt x="2670" y="1203"/>
                  </a:lnTo>
                  <a:lnTo>
                    <a:pt x="2685" y="1203"/>
                  </a:lnTo>
                  <a:lnTo>
                    <a:pt x="2697" y="1197"/>
                  </a:lnTo>
                  <a:lnTo>
                    <a:pt x="2707" y="1183"/>
                  </a:lnTo>
                  <a:lnTo>
                    <a:pt x="2713" y="1171"/>
                  </a:lnTo>
                  <a:lnTo>
                    <a:pt x="2713" y="1158"/>
                  </a:lnTo>
                  <a:lnTo>
                    <a:pt x="2707" y="1140"/>
                  </a:lnTo>
                  <a:lnTo>
                    <a:pt x="2695" y="1126"/>
                  </a:lnTo>
                  <a:lnTo>
                    <a:pt x="2682" y="1108"/>
                  </a:lnTo>
                  <a:lnTo>
                    <a:pt x="2662" y="1089"/>
                  </a:lnTo>
                  <a:lnTo>
                    <a:pt x="2644" y="1071"/>
                  </a:lnTo>
                  <a:lnTo>
                    <a:pt x="2626" y="1055"/>
                  </a:lnTo>
                  <a:lnTo>
                    <a:pt x="2611" y="1042"/>
                  </a:lnTo>
                  <a:lnTo>
                    <a:pt x="2575" y="1016"/>
                  </a:lnTo>
                  <a:lnTo>
                    <a:pt x="2538" y="1004"/>
                  </a:lnTo>
                  <a:lnTo>
                    <a:pt x="2524" y="998"/>
                  </a:lnTo>
                  <a:lnTo>
                    <a:pt x="2510" y="990"/>
                  </a:lnTo>
                  <a:lnTo>
                    <a:pt x="2498" y="986"/>
                  </a:lnTo>
                  <a:lnTo>
                    <a:pt x="2485" y="984"/>
                  </a:lnTo>
                  <a:lnTo>
                    <a:pt x="2469" y="990"/>
                  </a:lnTo>
                  <a:lnTo>
                    <a:pt x="2453" y="1006"/>
                  </a:lnTo>
                  <a:lnTo>
                    <a:pt x="2439" y="1024"/>
                  </a:lnTo>
                  <a:lnTo>
                    <a:pt x="2426" y="1040"/>
                  </a:lnTo>
                  <a:lnTo>
                    <a:pt x="2408" y="1051"/>
                  </a:lnTo>
                  <a:lnTo>
                    <a:pt x="2394" y="1053"/>
                  </a:lnTo>
                  <a:lnTo>
                    <a:pt x="2376" y="1049"/>
                  </a:lnTo>
                  <a:lnTo>
                    <a:pt x="2357" y="1044"/>
                  </a:lnTo>
                  <a:lnTo>
                    <a:pt x="2337" y="1036"/>
                  </a:lnTo>
                  <a:lnTo>
                    <a:pt x="2317" y="1032"/>
                  </a:lnTo>
                  <a:lnTo>
                    <a:pt x="2304" y="1034"/>
                  </a:lnTo>
                  <a:lnTo>
                    <a:pt x="2292" y="1042"/>
                  </a:lnTo>
                  <a:lnTo>
                    <a:pt x="2282" y="1053"/>
                  </a:lnTo>
                  <a:lnTo>
                    <a:pt x="2272" y="1067"/>
                  </a:lnTo>
                  <a:lnTo>
                    <a:pt x="2260" y="1079"/>
                  </a:lnTo>
                  <a:lnTo>
                    <a:pt x="2248" y="1087"/>
                  </a:lnTo>
                  <a:lnTo>
                    <a:pt x="2235" y="1087"/>
                  </a:lnTo>
                  <a:lnTo>
                    <a:pt x="2211" y="1075"/>
                  </a:lnTo>
                  <a:lnTo>
                    <a:pt x="2189" y="1061"/>
                  </a:lnTo>
                  <a:lnTo>
                    <a:pt x="2174" y="1044"/>
                  </a:lnTo>
                  <a:lnTo>
                    <a:pt x="2168" y="1024"/>
                  </a:lnTo>
                  <a:lnTo>
                    <a:pt x="2170" y="1010"/>
                  </a:lnTo>
                  <a:lnTo>
                    <a:pt x="2178" y="1002"/>
                  </a:lnTo>
                  <a:lnTo>
                    <a:pt x="2185" y="992"/>
                  </a:lnTo>
                  <a:lnTo>
                    <a:pt x="2193" y="982"/>
                  </a:lnTo>
                  <a:lnTo>
                    <a:pt x="2197" y="965"/>
                  </a:lnTo>
                  <a:lnTo>
                    <a:pt x="2199" y="935"/>
                  </a:lnTo>
                  <a:lnTo>
                    <a:pt x="2201" y="902"/>
                  </a:lnTo>
                  <a:lnTo>
                    <a:pt x="2207" y="868"/>
                  </a:lnTo>
                  <a:lnTo>
                    <a:pt x="2217" y="839"/>
                  </a:lnTo>
                  <a:lnTo>
                    <a:pt x="2229" y="811"/>
                  </a:lnTo>
                  <a:lnTo>
                    <a:pt x="2239" y="782"/>
                  </a:lnTo>
                  <a:lnTo>
                    <a:pt x="2248" y="754"/>
                  </a:lnTo>
                  <a:lnTo>
                    <a:pt x="2254" y="735"/>
                  </a:lnTo>
                  <a:lnTo>
                    <a:pt x="2262" y="721"/>
                  </a:lnTo>
                  <a:lnTo>
                    <a:pt x="2276" y="713"/>
                  </a:lnTo>
                  <a:lnTo>
                    <a:pt x="2296" y="711"/>
                  </a:lnTo>
                  <a:lnTo>
                    <a:pt x="2317" y="713"/>
                  </a:lnTo>
                  <a:lnTo>
                    <a:pt x="2331" y="719"/>
                  </a:lnTo>
                  <a:lnTo>
                    <a:pt x="2349" y="725"/>
                  </a:lnTo>
                  <a:lnTo>
                    <a:pt x="2365" y="733"/>
                  </a:lnTo>
                  <a:lnTo>
                    <a:pt x="2380" y="736"/>
                  </a:lnTo>
                  <a:lnTo>
                    <a:pt x="2394" y="736"/>
                  </a:lnTo>
                  <a:lnTo>
                    <a:pt x="2406" y="729"/>
                  </a:lnTo>
                  <a:lnTo>
                    <a:pt x="2424" y="703"/>
                  </a:lnTo>
                  <a:lnTo>
                    <a:pt x="2443" y="675"/>
                  </a:lnTo>
                  <a:lnTo>
                    <a:pt x="2463" y="650"/>
                  </a:lnTo>
                  <a:lnTo>
                    <a:pt x="2477" y="640"/>
                  </a:lnTo>
                  <a:lnTo>
                    <a:pt x="2493" y="636"/>
                  </a:lnTo>
                  <a:lnTo>
                    <a:pt x="2506" y="634"/>
                  </a:lnTo>
                  <a:lnTo>
                    <a:pt x="2522" y="630"/>
                  </a:lnTo>
                  <a:lnTo>
                    <a:pt x="2534" y="622"/>
                  </a:lnTo>
                  <a:lnTo>
                    <a:pt x="2540" y="611"/>
                  </a:lnTo>
                  <a:lnTo>
                    <a:pt x="2542" y="595"/>
                  </a:lnTo>
                  <a:lnTo>
                    <a:pt x="2538" y="577"/>
                  </a:lnTo>
                  <a:lnTo>
                    <a:pt x="2534" y="561"/>
                  </a:lnTo>
                  <a:lnTo>
                    <a:pt x="2530" y="548"/>
                  </a:lnTo>
                  <a:lnTo>
                    <a:pt x="2532" y="534"/>
                  </a:lnTo>
                  <a:lnTo>
                    <a:pt x="2536" y="518"/>
                  </a:lnTo>
                  <a:lnTo>
                    <a:pt x="2542" y="498"/>
                  </a:lnTo>
                  <a:lnTo>
                    <a:pt x="2550" y="477"/>
                  </a:lnTo>
                  <a:lnTo>
                    <a:pt x="2556" y="459"/>
                  </a:lnTo>
                  <a:lnTo>
                    <a:pt x="2561" y="443"/>
                  </a:lnTo>
                  <a:lnTo>
                    <a:pt x="2567" y="416"/>
                  </a:lnTo>
                  <a:lnTo>
                    <a:pt x="2571" y="386"/>
                  </a:lnTo>
                  <a:lnTo>
                    <a:pt x="2579" y="355"/>
                  </a:lnTo>
                  <a:lnTo>
                    <a:pt x="2585" y="337"/>
                  </a:lnTo>
                  <a:lnTo>
                    <a:pt x="2589" y="327"/>
                  </a:lnTo>
                  <a:lnTo>
                    <a:pt x="2595" y="317"/>
                  </a:lnTo>
                  <a:lnTo>
                    <a:pt x="2603" y="305"/>
                  </a:lnTo>
                  <a:lnTo>
                    <a:pt x="2615" y="294"/>
                  </a:lnTo>
                  <a:lnTo>
                    <a:pt x="2626" y="276"/>
                  </a:lnTo>
                  <a:lnTo>
                    <a:pt x="2632" y="260"/>
                  </a:lnTo>
                  <a:lnTo>
                    <a:pt x="2634" y="246"/>
                  </a:lnTo>
                  <a:lnTo>
                    <a:pt x="2634" y="231"/>
                  </a:lnTo>
                  <a:lnTo>
                    <a:pt x="2632" y="209"/>
                  </a:lnTo>
                  <a:lnTo>
                    <a:pt x="2632" y="185"/>
                  </a:lnTo>
                  <a:lnTo>
                    <a:pt x="2628" y="164"/>
                  </a:lnTo>
                  <a:lnTo>
                    <a:pt x="2622" y="150"/>
                  </a:lnTo>
                  <a:lnTo>
                    <a:pt x="2615" y="146"/>
                  </a:lnTo>
                  <a:lnTo>
                    <a:pt x="2605" y="148"/>
                  </a:lnTo>
                  <a:lnTo>
                    <a:pt x="2593" y="152"/>
                  </a:lnTo>
                  <a:lnTo>
                    <a:pt x="2581" y="156"/>
                  </a:lnTo>
                  <a:lnTo>
                    <a:pt x="2567" y="158"/>
                  </a:lnTo>
                  <a:lnTo>
                    <a:pt x="2556" y="156"/>
                  </a:lnTo>
                  <a:lnTo>
                    <a:pt x="2548" y="148"/>
                  </a:lnTo>
                  <a:lnTo>
                    <a:pt x="2546" y="136"/>
                  </a:lnTo>
                  <a:lnTo>
                    <a:pt x="2548" y="124"/>
                  </a:lnTo>
                  <a:lnTo>
                    <a:pt x="2550" y="116"/>
                  </a:lnTo>
                  <a:lnTo>
                    <a:pt x="2552" y="115"/>
                  </a:lnTo>
                </a:path>
              </a:pathLst>
            </a:custGeom>
            <a:grpFill/>
            <a:ln w="6350">
              <a:solidFill>
                <a:schemeClr val="bg1">
                  <a:lumMod val="95000"/>
                </a:schemeClr>
              </a:solidFill>
              <a:prstDash val="solid"/>
              <a:round/>
            </a:ln>
          </p:spPr>
          <p:txBody>
            <a:bodyPr/>
            <a:lstStyle/>
            <a:p>
              <a:endParaRPr lang="zh-CN" altLang="en-US" sz="3200"/>
            </a:p>
          </p:txBody>
        </p:sp>
        <p:sp>
          <p:nvSpPr>
            <p:cNvPr id="312" name="Freeform 107"/>
            <p:cNvSpPr/>
            <p:nvPr/>
          </p:nvSpPr>
          <p:spPr bwMode="gray">
            <a:xfrm>
              <a:off x="2016" y="1899"/>
              <a:ext cx="1007" cy="870"/>
            </a:xfrm>
            <a:custGeom>
              <a:avLst/>
              <a:gdLst>
                <a:gd name="T0" fmla="*/ 92 w 2014"/>
                <a:gd name="T1" fmla="*/ 13 h 1739"/>
                <a:gd name="T2" fmla="*/ 66 w 2014"/>
                <a:gd name="T3" fmla="*/ 38 h 1739"/>
                <a:gd name="T4" fmla="*/ 0 w 2014"/>
                <a:gd name="T5" fmla="*/ 77 h 1739"/>
                <a:gd name="T6" fmla="*/ 45 w 2014"/>
                <a:gd name="T7" fmla="*/ 154 h 1739"/>
                <a:gd name="T8" fmla="*/ 90 w 2014"/>
                <a:gd name="T9" fmla="*/ 171 h 1739"/>
                <a:gd name="T10" fmla="*/ 140 w 2014"/>
                <a:gd name="T11" fmla="*/ 160 h 1739"/>
                <a:gd name="T12" fmla="*/ 188 w 2014"/>
                <a:gd name="T13" fmla="*/ 177 h 1739"/>
                <a:gd name="T14" fmla="*/ 215 w 2014"/>
                <a:gd name="T15" fmla="*/ 193 h 1739"/>
                <a:gd name="T16" fmla="*/ 258 w 2014"/>
                <a:gd name="T17" fmla="*/ 220 h 1739"/>
                <a:gd name="T18" fmla="*/ 284 w 2014"/>
                <a:gd name="T19" fmla="*/ 237 h 1739"/>
                <a:gd name="T20" fmla="*/ 301 w 2014"/>
                <a:gd name="T21" fmla="*/ 275 h 1739"/>
                <a:gd name="T22" fmla="*/ 283 w 2014"/>
                <a:gd name="T23" fmla="*/ 318 h 1739"/>
                <a:gd name="T24" fmla="*/ 270 w 2014"/>
                <a:gd name="T25" fmla="*/ 341 h 1739"/>
                <a:gd name="T26" fmla="*/ 249 w 2014"/>
                <a:gd name="T27" fmla="*/ 367 h 1739"/>
                <a:gd name="T28" fmla="*/ 239 w 2014"/>
                <a:gd name="T29" fmla="*/ 374 h 1739"/>
                <a:gd name="T30" fmla="*/ 281 w 2014"/>
                <a:gd name="T31" fmla="*/ 390 h 1739"/>
                <a:gd name="T32" fmla="*/ 314 w 2014"/>
                <a:gd name="T33" fmla="*/ 373 h 1739"/>
                <a:gd name="T34" fmla="*/ 353 w 2014"/>
                <a:gd name="T35" fmla="*/ 403 h 1739"/>
                <a:gd name="T36" fmla="*/ 385 w 2014"/>
                <a:gd name="T37" fmla="*/ 435 h 1739"/>
                <a:gd name="T38" fmla="*/ 413 w 2014"/>
                <a:gd name="T39" fmla="*/ 401 h 1739"/>
                <a:gd name="T40" fmla="*/ 430 w 2014"/>
                <a:gd name="T41" fmla="*/ 377 h 1739"/>
                <a:gd name="T42" fmla="*/ 425 w 2014"/>
                <a:gd name="T43" fmla="*/ 349 h 1739"/>
                <a:gd name="T44" fmla="*/ 431 w 2014"/>
                <a:gd name="T45" fmla="*/ 341 h 1739"/>
                <a:gd name="T46" fmla="*/ 432 w 2014"/>
                <a:gd name="T47" fmla="*/ 335 h 1739"/>
                <a:gd name="T48" fmla="*/ 432 w 2014"/>
                <a:gd name="T49" fmla="*/ 327 h 1739"/>
                <a:gd name="T50" fmla="*/ 472 w 2014"/>
                <a:gd name="T51" fmla="*/ 329 h 1739"/>
                <a:gd name="T52" fmla="*/ 500 w 2014"/>
                <a:gd name="T53" fmla="*/ 302 h 1739"/>
                <a:gd name="T54" fmla="*/ 501 w 2014"/>
                <a:gd name="T55" fmla="*/ 267 h 1739"/>
                <a:gd name="T56" fmla="*/ 453 w 2014"/>
                <a:gd name="T57" fmla="*/ 241 h 1739"/>
                <a:gd name="T58" fmla="*/ 429 w 2014"/>
                <a:gd name="T59" fmla="*/ 256 h 1739"/>
                <a:gd name="T60" fmla="*/ 444 w 2014"/>
                <a:gd name="T61" fmla="*/ 290 h 1739"/>
                <a:gd name="T62" fmla="*/ 429 w 2014"/>
                <a:gd name="T63" fmla="*/ 315 h 1739"/>
                <a:gd name="T64" fmla="*/ 398 w 2014"/>
                <a:gd name="T65" fmla="*/ 302 h 1739"/>
                <a:gd name="T66" fmla="*/ 391 w 2014"/>
                <a:gd name="T67" fmla="*/ 276 h 1739"/>
                <a:gd name="T68" fmla="*/ 369 w 2014"/>
                <a:gd name="T69" fmla="*/ 243 h 1739"/>
                <a:gd name="T70" fmla="*/ 342 w 2014"/>
                <a:gd name="T71" fmla="*/ 228 h 1739"/>
                <a:gd name="T72" fmla="*/ 343 w 2014"/>
                <a:gd name="T73" fmla="*/ 183 h 1739"/>
                <a:gd name="T74" fmla="*/ 313 w 2014"/>
                <a:gd name="T75" fmla="*/ 148 h 1739"/>
                <a:gd name="T76" fmla="*/ 235 w 2014"/>
                <a:gd name="T77" fmla="*/ 161 h 1739"/>
                <a:gd name="T78" fmla="*/ 200 w 2014"/>
                <a:gd name="T79" fmla="*/ 128 h 1739"/>
                <a:gd name="T80" fmla="*/ 218 w 2014"/>
                <a:gd name="T81" fmla="*/ 91 h 1739"/>
                <a:gd name="T82" fmla="*/ 163 w 2014"/>
                <a:gd name="T83" fmla="*/ 100 h 1739"/>
                <a:gd name="T84" fmla="*/ 124 w 2014"/>
                <a:gd name="T85" fmla="*/ 52 h 1739"/>
                <a:gd name="T86" fmla="*/ 116 w 2014"/>
                <a:gd name="T87" fmla="*/ 3 h 1739"/>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2014"/>
                <a:gd name="T133" fmla="*/ 0 h 1739"/>
                <a:gd name="T134" fmla="*/ 2014 w 2014"/>
                <a:gd name="T135" fmla="*/ 1739 h 1739"/>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2014" h="1739">
                  <a:moveTo>
                    <a:pt x="463" y="9"/>
                  </a:moveTo>
                  <a:lnTo>
                    <a:pt x="398" y="0"/>
                  </a:lnTo>
                  <a:lnTo>
                    <a:pt x="365" y="51"/>
                  </a:lnTo>
                  <a:lnTo>
                    <a:pt x="374" y="92"/>
                  </a:lnTo>
                  <a:lnTo>
                    <a:pt x="347" y="122"/>
                  </a:lnTo>
                  <a:lnTo>
                    <a:pt x="264" y="149"/>
                  </a:lnTo>
                  <a:lnTo>
                    <a:pt x="160" y="181"/>
                  </a:lnTo>
                  <a:lnTo>
                    <a:pt x="81" y="259"/>
                  </a:lnTo>
                  <a:lnTo>
                    <a:pt x="0" y="307"/>
                  </a:lnTo>
                  <a:lnTo>
                    <a:pt x="32" y="570"/>
                  </a:lnTo>
                  <a:lnTo>
                    <a:pt x="115" y="578"/>
                  </a:lnTo>
                  <a:lnTo>
                    <a:pt x="180" y="614"/>
                  </a:lnTo>
                  <a:lnTo>
                    <a:pt x="237" y="625"/>
                  </a:lnTo>
                  <a:lnTo>
                    <a:pt x="298" y="684"/>
                  </a:lnTo>
                  <a:lnTo>
                    <a:pt x="357" y="681"/>
                  </a:lnTo>
                  <a:lnTo>
                    <a:pt x="432" y="637"/>
                  </a:lnTo>
                  <a:lnTo>
                    <a:pt x="504" y="641"/>
                  </a:lnTo>
                  <a:lnTo>
                    <a:pt x="559" y="637"/>
                  </a:lnTo>
                  <a:lnTo>
                    <a:pt x="601" y="612"/>
                  </a:lnTo>
                  <a:lnTo>
                    <a:pt x="674" y="651"/>
                  </a:lnTo>
                  <a:lnTo>
                    <a:pt x="752" y="708"/>
                  </a:lnTo>
                  <a:lnTo>
                    <a:pt x="813" y="669"/>
                  </a:lnTo>
                  <a:lnTo>
                    <a:pt x="829" y="708"/>
                  </a:lnTo>
                  <a:lnTo>
                    <a:pt x="859" y="771"/>
                  </a:lnTo>
                  <a:lnTo>
                    <a:pt x="945" y="807"/>
                  </a:lnTo>
                  <a:lnTo>
                    <a:pt x="998" y="877"/>
                  </a:lnTo>
                  <a:lnTo>
                    <a:pt x="1032" y="879"/>
                  </a:lnTo>
                  <a:lnTo>
                    <a:pt x="1059" y="854"/>
                  </a:lnTo>
                  <a:lnTo>
                    <a:pt x="1101" y="895"/>
                  </a:lnTo>
                  <a:lnTo>
                    <a:pt x="1136" y="946"/>
                  </a:lnTo>
                  <a:lnTo>
                    <a:pt x="1150" y="1015"/>
                  </a:lnTo>
                  <a:lnTo>
                    <a:pt x="1181" y="1051"/>
                  </a:lnTo>
                  <a:lnTo>
                    <a:pt x="1203" y="1100"/>
                  </a:lnTo>
                  <a:lnTo>
                    <a:pt x="1229" y="1129"/>
                  </a:lnTo>
                  <a:lnTo>
                    <a:pt x="1197" y="1234"/>
                  </a:lnTo>
                  <a:lnTo>
                    <a:pt x="1132" y="1271"/>
                  </a:lnTo>
                  <a:lnTo>
                    <a:pt x="1144" y="1326"/>
                  </a:lnTo>
                  <a:lnTo>
                    <a:pt x="1105" y="1358"/>
                  </a:lnTo>
                  <a:lnTo>
                    <a:pt x="1077" y="1362"/>
                  </a:lnTo>
                  <a:lnTo>
                    <a:pt x="1085" y="1448"/>
                  </a:lnTo>
                  <a:lnTo>
                    <a:pt x="1050" y="1478"/>
                  </a:lnTo>
                  <a:lnTo>
                    <a:pt x="996" y="1468"/>
                  </a:lnTo>
                  <a:lnTo>
                    <a:pt x="971" y="1425"/>
                  </a:lnTo>
                  <a:lnTo>
                    <a:pt x="943" y="1444"/>
                  </a:lnTo>
                  <a:lnTo>
                    <a:pt x="953" y="1495"/>
                  </a:lnTo>
                  <a:lnTo>
                    <a:pt x="1018" y="1503"/>
                  </a:lnTo>
                  <a:lnTo>
                    <a:pt x="1073" y="1547"/>
                  </a:lnTo>
                  <a:lnTo>
                    <a:pt x="1124" y="1558"/>
                  </a:lnTo>
                  <a:lnTo>
                    <a:pt x="1126" y="1507"/>
                  </a:lnTo>
                  <a:lnTo>
                    <a:pt x="1223" y="1472"/>
                  </a:lnTo>
                  <a:lnTo>
                    <a:pt x="1256" y="1489"/>
                  </a:lnTo>
                  <a:lnTo>
                    <a:pt x="1282" y="1560"/>
                  </a:lnTo>
                  <a:lnTo>
                    <a:pt x="1363" y="1633"/>
                  </a:lnTo>
                  <a:lnTo>
                    <a:pt x="1410" y="1610"/>
                  </a:lnTo>
                  <a:lnTo>
                    <a:pt x="1437" y="1688"/>
                  </a:lnTo>
                  <a:lnTo>
                    <a:pt x="1493" y="1732"/>
                  </a:lnTo>
                  <a:lnTo>
                    <a:pt x="1540" y="1739"/>
                  </a:lnTo>
                  <a:lnTo>
                    <a:pt x="1587" y="1688"/>
                  </a:lnTo>
                  <a:lnTo>
                    <a:pt x="1654" y="1651"/>
                  </a:lnTo>
                  <a:lnTo>
                    <a:pt x="1650" y="1602"/>
                  </a:lnTo>
                  <a:lnTo>
                    <a:pt x="1634" y="1580"/>
                  </a:lnTo>
                  <a:lnTo>
                    <a:pt x="1731" y="1566"/>
                  </a:lnTo>
                  <a:lnTo>
                    <a:pt x="1719" y="1507"/>
                  </a:lnTo>
                  <a:lnTo>
                    <a:pt x="1744" y="1430"/>
                  </a:lnTo>
                  <a:lnTo>
                    <a:pt x="1697" y="1399"/>
                  </a:lnTo>
                  <a:lnTo>
                    <a:pt x="1699" y="1395"/>
                  </a:lnTo>
                  <a:lnTo>
                    <a:pt x="1707" y="1385"/>
                  </a:lnTo>
                  <a:lnTo>
                    <a:pt x="1715" y="1373"/>
                  </a:lnTo>
                  <a:lnTo>
                    <a:pt x="1723" y="1363"/>
                  </a:lnTo>
                  <a:lnTo>
                    <a:pt x="1727" y="1360"/>
                  </a:lnTo>
                  <a:lnTo>
                    <a:pt x="1727" y="1354"/>
                  </a:lnTo>
                  <a:lnTo>
                    <a:pt x="1725" y="1340"/>
                  </a:lnTo>
                  <a:lnTo>
                    <a:pt x="1725" y="1324"/>
                  </a:lnTo>
                  <a:lnTo>
                    <a:pt x="1725" y="1312"/>
                  </a:lnTo>
                  <a:lnTo>
                    <a:pt x="1725" y="1306"/>
                  </a:lnTo>
                  <a:lnTo>
                    <a:pt x="1788" y="1302"/>
                  </a:lnTo>
                  <a:lnTo>
                    <a:pt x="1835" y="1328"/>
                  </a:lnTo>
                  <a:lnTo>
                    <a:pt x="1888" y="1316"/>
                  </a:lnTo>
                  <a:lnTo>
                    <a:pt x="1888" y="1267"/>
                  </a:lnTo>
                  <a:lnTo>
                    <a:pt x="1996" y="1259"/>
                  </a:lnTo>
                  <a:lnTo>
                    <a:pt x="2000" y="1206"/>
                  </a:lnTo>
                  <a:lnTo>
                    <a:pt x="1989" y="1155"/>
                  </a:lnTo>
                  <a:lnTo>
                    <a:pt x="2014" y="1112"/>
                  </a:lnTo>
                  <a:lnTo>
                    <a:pt x="2002" y="1068"/>
                  </a:lnTo>
                  <a:lnTo>
                    <a:pt x="1882" y="1015"/>
                  </a:lnTo>
                  <a:lnTo>
                    <a:pt x="1811" y="993"/>
                  </a:lnTo>
                  <a:lnTo>
                    <a:pt x="1809" y="962"/>
                  </a:lnTo>
                  <a:lnTo>
                    <a:pt x="1758" y="960"/>
                  </a:lnTo>
                  <a:lnTo>
                    <a:pt x="1727" y="944"/>
                  </a:lnTo>
                  <a:lnTo>
                    <a:pt x="1713" y="1023"/>
                  </a:lnTo>
                  <a:lnTo>
                    <a:pt x="1701" y="1102"/>
                  </a:lnTo>
                  <a:lnTo>
                    <a:pt x="1754" y="1121"/>
                  </a:lnTo>
                  <a:lnTo>
                    <a:pt x="1774" y="1157"/>
                  </a:lnTo>
                  <a:lnTo>
                    <a:pt x="1756" y="1198"/>
                  </a:lnTo>
                  <a:lnTo>
                    <a:pt x="1717" y="1214"/>
                  </a:lnTo>
                  <a:lnTo>
                    <a:pt x="1713" y="1259"/>
                  </a:lnTo>
                  <a:lnTo>
                    <a:pt x="1678" y="1271"/>
                  </a:lnTo>
                  <a:lnTo>
                    <a:pt x="1613" y="1241"/>
                  </a:lnTo>
                  <a:lnTo>
                    <a:pt x="1589" y="1206"/>
                  </a:lnTo>
                  <a:lnTo>
                    <a:pt x="1546" y="1190"/>
                  </a:lnTo>
                  <a:lnTo>
                    <a:pt x="1546" y="1145"/>
                  </a:lnTo>
                  <a:lnTo>
                    <a:pt x="1563" y="1104"/>
                  </a:lnTo>
                  <a:lnTo>
                    <a:pt x="1524" y="1047"/>
                  </a:lnTo>
                  <a:lnTo>
                    <a:pt x="1528" y="1011"/>
                  </a:lnTo>
                  <a:lnTo>
                    <a:pt x="1475" y="970"/>
                  </a:lnTo>
                  <a:lnTo>
                    <a:pt x="1447" y="932"/>
                  </a:lnTo>
                  <a:lnTo>
                    <a:pt x="1437" y="915"/>
                  </a:lnTo>
                  <a:lnTo>
                    <a:pt x="1365" y="911"/>
                  </a:lnTo>
                  <a:lnTo>
                    <a:pt x="1306" y="856"/>
                  </a:lnTo>
                  <a:lnTo>
                    <a:pt x="1313" y="767"/>
                  </a:lnTo>
                  <a:lnTo>
                    <a:pt x="1370" y="732"/>
                  </a:lnTo>
                  <a:lnTo>
                    <a:pt x="1370" y="627"/>
                  </a:lnTo>
                  <a:lnTo>
                    <a:pt x="1325" y="588"/>
                  </a:lnTo>
                  <a:lnTo>
                    <a:pt x="1250" y="592"/>
                  </a:lnTo>
                  <a:lnTo>
                    <a:pt x="1154" y="684"/>
                  </a:lnTo>
                  <a:lnTo>
                    <a:pt x="1020" y="684"/>
                  </a:lnTo>
                  <a:lnTo>
                    <a:pt x="937" y="641"/>
                  </a:lnTo>
                  <a:lnTo>
                    <a:pt x="941" y="580"/>
                  </a:lnTo>
                  <a:lnTo>
                    <a:pt x="874" y="576"/>
                  </a:lnTo>
                  <a:lnTo>
                    <a:pt x="798" y="509"/>
                  </a:lnTo>
                  <a:lnTo>
                    <a:pt x="847" y="440"/>
                  </a:lnTo>
                  <a:lnTo>
                    <a:pt x="892" y="425"/>
                  </a:lnTo>
                  <a:lnTo>
                    <a:pt x="872" y="362"/>
                  </a:lnTo>
                  <a:lnTo>
                    <a:pt x="792" y="334"/>
                  </a:lnTo>
                  <a:lnTo>
                    <a:pt x="699" y="344"/>
                  </a:lnTo>
                  <a:lnTo>
                    <a:pt x="652" y="399"/>
                  </a:lnTo>
                  <a:lnTo>
                    <a:pt x="607" y="393"/>
                  </a:lnTo>
                  <a:lnTo>
                    <a:pt x="530" y="303"/>
                  </a:lnTo>
                  <a:lnTo>
                    <a:pt x="496" y="208"/>
                  </a:lnTo>
                  <a:lnTo>
                    <a:pt x="514" y="149"/>
                  </a:lnTo>
                  <a:lnTo>
                    <a:pt x="506" y="25"/>
                  </a:lnTo>
                  <a:lnTo>
                    <a:pt x="463" y="9"/>
                  </a:lnTo>
                  <a:close/>
                </a:path>
              </a:pathLst>
            </a:custGeom>
            <a:grpFill/>
            <a:ln w="0">
              <a:solidFill>
                <a:schemeClr val="bg1">
                  <a:lumMod val="95000"/>
                </a:schemeClr>
              </a:solidFill>
              <a:prstDash val="solid"/>
              <a:round/>
            </a:ln>
          </p:spPr>
          <p:txBody>
            <a:bodyPr/>
            <a:lstStyle/>
            <a:p>
              <a:endParaRPr lang="zh-CN" altLang="en-US" sz="3200"/>
            </a:p>
          </p:txBody>
        </p:sp>
        <p:sp>
          <p:nvSpPr>
            <p:cNvPr id="313" name="Freeform 108"/>
            <p:cNvSpPr/>
            <p:nvPr/>
          </p:nvSpPr>
          <p:spPr bwMode="gray">
            <a:xfrm>
              <a:off x="2016" y="1899"/>
              <a:ext cx="1007" cy="870"/>
            </a:xfrm>
            <a:custGeom>
              <a:avLst/>
              <a:gdLst>
                <a:gd name="T0" fmla="*/ 92 w 2014"/>
                <a:gd name="T1" fmla="*/ 13 h 1739"/>
                <a:gd name="T2" fmla="*/ 66 w 2014"/>
                <a:gd name="T3" fmla="*/ 38 h 1739"/>
                <a:gd name="T4" fmla="*/ 0 w 2014"/>
                <a:gd name="T5" fmla="*/ 77 h 1739"/>
                <a:gd name="T6" fmla="*/ 45 w 2014"/>
                <a:gd name="T7" fmla="*/ 154 h 1739"/>
                <a:gd name="T8" fmla="*/ 90 w 2014"/>
                <a:gd name="T9" fmla="*/ 171 h 1739"/>
                <a:gd name="T10" fmla="*/ 140 w 2014"/>
                <a:gd name="T11" fmla="*/ 160 h 1739"/>
                <a:gd name="T12" fmla="*/ 188 w 2014"/>
                <a:gd name="T13" fmla="*/ 177 h 1739"/>
                <a:gd name="T14" fmla="*/ 215 w 2014"/>
                <a:gd name="T15" fmla="*/ 193 h 1739"/>
                <a:gd name="T16" fmla="*/ 258 w 2014"/>
                <a:gd name="T17" fmla="*/ 220 h 1739"/>
                <a:gd name="T18" fmla="*/ 284 w 2014"/>
                <a:gd name="T19" fmla="*/ 237 h 1739"/>
                <a:gd name="T20" fmla="*/ 301 w 2014"/>
                <a:gd name="T21" fmla="*/ 275 h 1739"/>
                <a:gd name="T22" fmla="*/ 283 w 2014"/>
                <a:gd name="T23" fmla="*/ 318 h 1739"/>
                <a:gd name="T24" fmla="*/ 270 w 2014"/>
                <a:gd name="T25" fmla="*/ 341 h 1739"/>
                <a:gd name="T26" fmla="*/ 249 w 2014"/>
                <a:gd name="T27" fmla="*/ 367 h 1739"/>
                <a:gd name="T28" fmla="*/ 239 w 2014"/>
                <a:gd name="T29" fmla="*/ 374 h 1739"/>
                <a:gd name="T30" fmla="*/ 281 w 2014"/>
                <a:gd name="T31" fmla="*/ 390 h 1739"/>
                <a:gd name="T32" fmla="*/ 314 w 2014"/>
                <a:gd name="T33" fmla="*/ 373 h 1739"/>
                <a:gd name="T34" fmla="*/ 353 w 2014"/>
                <a:gd name="T35" fmla="*/ 403 h 1739"/>
                <a:gd name="T36" fmla="*/ 385 w 2014"/>
                <a:gd name="T37" fmla="*/ 435 h 1739"/>
                <a:gd name="T38" fmla="*/ 413 w 2014"/>
                <a:gd name="T39" fmla="*/ 401 h 1739"/>
                <a:gd name="T40" fmla="*/ 430 w 2014"/>
                <a:gd name="T41" fmla="*/ 377 h 1739"/>
                <a:gd name="T42" fmla="*/ 425 w 2014"/>
                <a:gd name="T43" fmla="*/ 349 h 1739"/>
                <a:gd name="T44" fmla="*/ 431 w 2014"/>
                <a:gd name="T45" fmla="*/ 341 h 1739"/>
                <a:gd name="T46" fmla="*/ 432 w 2014"/>
                <a:gd name="T47" fmla="*/ 335 h 1739"/>
                <a:gd name="T48" fmla="*/ 432 w 2014"/>
                <a:gd name="T49" fmla="*/ 327 h 1739"/>
                <a:gd name="T50" fmla="*/ 472 w 2014"/>
                <a:gd name="T51" fmla="*/ 329 h 1739"/>
                <a:gd name="T52" fmla="*/ 500 w 2014"/>
                <a:gd name="T53" fmla="*/ 302 h 1739"/>
                <a:gd name="T54" fmla="*/ 501 w 2014"/>
                <a:gd name="T55" fmla="*/ 267 h 1739"/>
                <a:gd name="T56" fmla="*/ 453 w 2014"/>
                <a:gd name="T57" fmla="*/ 241 h 1739"/>
                <a:gd name="T58" fmla="*/ 429 w 2014"/>
                <a:gd name="T59" fmla="*/ 256 h 1739"/>
                <a:gd name="T60" fmla="*/ 444 w 2014"/>
                <a:gd name="T61" fmla="*/ 290 h 1739"/>
                <a:gd name="T62" fmla="*/ 429 w 2014"/>
                <a:gd name="T63" fmla="*/ 315 h 1739"/>
                <a:gd name="T64" fmla="*/ 398 w 2014"/>
                <a:gd name="T65" fmla="*/ 302 h 1739"/>
                <a:gd name="T66" fmla="*/ 391 w 2014"/>
                <a:gd name="T67" fmla="*/ 276 h 1739"/>
                <a:gd name="T68" fmla="*/ 369 w 2014"/>
                <a:gd name="T69" fmla="*/ 243 h 1739"/>
                <a:gd name="T70" fmla="*/ 342 w 2014"/>
                <a:gd name="T71" fmla="*/ 228 h 1739"/>
                <a:gd name="T72" fmla="*/ 343 w 2014"/>
                <a:gd name="T73" fmla="*/ 183 h 1739"/>
                <a:gd name="T74" fmla="*/ 313 w 2014"/>
                <a:gd name="T75" fmla="*/ 148 h 1739"/>
                <a:gd name="T76" fmla="*/ 235 w 2014"/>
                <a:gd name="T77" fmla="*/ 161 h 1739"/>
                <a:gd name="T78" fmla="*/ 200 w 2014"/>
                <a:gd name="T79" fmla="*/ 128 h 1739"/>
                <a:gd name="T80" fmla="*/ 218 w 2014"/>
                <a:gd name="T81" fmla="*/ 91 h 1739"/>
                <a:gd name="T82" fmla="*/ 163 w 2014"/>
                <a:gd name="T83" fmla="*/ 100 h 1739"/>
                <a:gd name="T84" fmla="*/ 124 w 2014"/>
                <a:gd name="T85" fmla="*/ 52 h 1739"/>
                <a:gd name="T86" fmla="*/ 116 w 2014"/>
                <a:gd name="T87" fmla="*/ 3 h 1739"/>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2014"/>
                <a:gd name="T133" fmla="*/ 0 h 1739"/>
                <a:gd name="T134" fmla="*/ 2014 w 2014"/>
                <a:gd name="T135" fmla="*/ 1739 h 1739"/>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2014" h="1739">
                  <a:moveTo>
                    <a:pt x="463" y="9"/>
                  </a:moveTo>
                  <a:lnTo>
                    <a:pt x="398" y="0"/>
                  </a:lnTo>
                  <a:lnTo>
                    <a:pt x="365" y="51"/>
                  </a:lnTo>
                  <a:lnTo>
                    <a:pt x="374" y="92"/>
                  </a:lnTo>
                  <a:lnTo>
                    <a:pt x="347" y="122"/>
                  </a:lnTo>
                  <a:lnTo>
                    <a:pt x="264" y="149"/>
                  </a:lnTo>
                  <a:lnTo>
                    <a:pt x="160" y="181"/>
                  </a:lnTo>
                  <a:lnTo>
                    <a:pt x="81" y="259"/>
                  </a:lnTo>
                  <a:lnTo>
                    <a:pt x="0" y="307"/>
                  </a:lnTo>
                  <a:lnTo>
                    <a:pt x="32" y="570"/>
                  </a:lnTo>
                  <a:lnTo>
                    <a:pt x="115" y="578"/>
                  </a:lnTo>
                  <a:lnTo>
                    <a:pt x="180" y="614"/>
                  </a:lnTo>
                  <a:lnTo>
                    <a:pt x="237" y="625"/>
                  </a:lnTo>
                  <a:lnTo>
                    <a:pt x="298" y="684"/>
                  </a:lnTo>
                  <a:lnTo>
                    <a:pt x="357" y="681"/>
                  </a:lnTo>
                  <a:lnTo>
                    <a:pt x="432" y="637"/>
                  </a:lnTo>
                  <a:lnTo>
                    <a:pt x="504" y="641"/>
                  </a:lnTo>
                  <a:lnTo>
                    <a:pt x="559" y="637"/>
                  </a:lnTo>
                  <a:lnTo>
                    <a:pt x="601" y="612"/>
                  </a:lnTo>
                  <a:lnTo>
                    <a:pt x="674" y="651"/>
                  </a:lnTo>
                  <a:lnTo>
                    <a:pt x="752" y="708"/>
                  </a:lnTo>
                  <a:lnTo>
                    <a:pt x="813" y="669"/>
                  </a:lnTo>
                  <a:lnTo>
                    <a:pt x="829" y="708"/>
                  </a:lnTo>
                  <a:lnTo>
                    <a:pt x="859" y="771"/>
                  </a:lnTo>
                  <a:lnTo>
                    <a:pt x="945" y="807"/>
                  </a:lnTo>
                  <a:lnTo>
                    <a:pt x="998" y="877"/>
                  </a:lnTo>
                  <a:lnTo>
                    <a:pt x="1032" y="879"/>
                  </a:lnTo>
                  <a:lnTo>
                    <a:pt x="1059" y="854"/>
                  </a:lnTo>
                  <a:lnTo>
                    <a:pt x="1101" y="895"/>
                  </a:lnTo>
                  <a:lnTo>
                    <a:pt x="1136" y="946"/>
                  </a:lnTo>
                  <a:lnTo>
                    <a:pt x="1150" y="1015"/>
                  </a:lnTo>
                  <a:lnTo>
                    <a:pt x="1181" y="1051"/>
                  </a:lnTo>
                  <a:lnTo>
                    <a:pt x="1203" y="1100"/>
                  </a:lnTo>
                  <a:lnTo>
                    <a:pt x="1229" y="1129"/>
                  </a:lnTo>
                  <a:lnTo>
                    <a:pt x="1197" y="1234"/>
                  </a:lnTo>
                  <a:lnTo>
                    <a:pt x="1132" y="1271"/>
                  </a:lnTo>
                  <a:lnTo>
                    <a:pt x="1144" y="1326"/>
                  </a:lnTo>
                  <a:lnTo>
                    <a:pt x="1105" y="1358"/>
                  </a:lnTo>
                  <a:lnTo>
                    <a:pt x="1077" y="1362"/>
                  </a:lnTo>
                  <a:lnTo>
                    <a:pt x="1085" y="1448"/>
                  </a:lnTo>
                  <a:lnTo>
                    <a:pt x="1050" y="1478"/>
                  </a:lnTo>
                  <a:lnTo>
                    <a:pt x="996" y="1468"/>
                  </a:lnTo>
                  <a:lnTo>
                    <a:pt x="971" y="1425"/>
                  </a:lnTo>
                  <a:lnTo>
                    <a:pt x="943" y="1444"/>
                  </a:lnTo>
                  <a:lnTo>
                    <a:pt x="953" y="1495"/>
                  </a:lnTo>
                  <a:lnTo>
                    <a:pt x="1018" y="1503"/>
                  </a:lnTo>
                  <a:lnTo>
                    <a:pt x="1073" y="1547"/>
                  </a:lnTo>
                  <a:lnTo>
                    <a:pt x="1124" y="1558"/>
                  </a:lnTo>
                  <a:lnTo>
                    <a:pt x="1126" y="1507"/>
                  </a:lnTo>
                  <a:lnTo>
                    <a:pt x="1223" y="1472"/>
                  </a:lnTo>
                  <a:lnTo>
                    <a:pt x="1256" y="1489"/>
                  </a:lnTo>
                  <a:lnTo>
                    <a:pt x="1282" y="1560"/>
                  </a:lnTo>
                  <a:lnTo>
                    <a:pt x="1363" y="1633"/>
                  </a:lnTo>
                  <a:lnTo>
                    <a:pt x="1410" y="1610"/>
                  </a:lnTo>
                  <a:lnTo>
                    <a:pt x="1437" y="1688"/>
                  </a:lnTo>
                  <a:lnTo>
                    <a:pt x="1493" y="1732"/>
                  </a:lnTo>
                  <a:lnTo>
                    <a:pt x="1540" y="1739"/>
                  </a:lnTo>
                  <a:lnTo>
                    <a:pt x="1587" y="1688"/>
                  </a:lnTo>
                  <a:lnTo>
                    <a:pt x="1654" y="1651"/>
                  </a:lnTo>
                  <a:lnTo>
                    <a:pt x="1650" y="1602"/>
                  </a:lnTo>
                  <a:lnTo>
                    <a:pt x="1634" y="1580"/>
                  </a:lnTo>
                  <a:lnTo>
                    <a:pt x="1731" y="1566"/>
                  </a:lnTo>
                  <a:lnTo>
                    <a:pt x="1719" y="1507"/>
                  </a:lnTo>
                  <a:lnTo>
                    <a:pt x="1744" y="1430"/>
                  </a:lnTo>
                  <a:lnTo>
                    <a:pt x="1697" y="1399"/>
                  </a:lnTo>
                  <a:lnTo>
                    <a:pt x="1699" y="1395"/>
                  </a:lnTo>
                  <a:lnTo>
                    <a:pt x="1707" y="1385"/>
                  </a:lnTo>
                  <a:lnTo>
                    <a:pt x="1715" y="1373"/>
                  </a:lnTo>
                  <a:lnTo>
                    <a:pt x="1723" y="1363"/>
                  </a:lnTo>
                  <a:lnTo>
                    <a:pt x="1727" y="1360"/>
                  </a:lnTo>
                  <a:lnTo>
                    <a:pt x="1727" y="1354"/>
                  </a:lnTo>
                  <a:lnTo>
                    <a:pt x="1725" y="1340"/>
                  </a:lnTo>
                  <a:lnTo>
                    <a:pt x="1725" y="1324"/>
                  </a:lnTo>
                  <a:lnTo>
                    <a:pt x="1725" y="1312"/>
                  </a:lnTo>
                  <a:lnTo>
                    <a:pt x="1725" y="1306"/>
                  </a:lnTo>
                  <a:lnTo>
                    <a:pt x="1788" y="1302"/>
                  </a:lnTo>
                  <a:lnTo>
                    <a:pt x="1835" y="1328"/>
                  </a:lnTo>
                  <a:lnTo>
                    <a:pt x="1888" y="1316"/>
                  </a:lnTo>
                  <a:lnTo>
                    <a:pt x="1888" y="1267"/>
                  </a:lnTo>
                  <a:lnTo>
                    <a:pt x="1996" y="1259"/>
                  </a:lnTo>
                  <a:lnTo>
                    <a:pt x="2000" y="1206"/>
                  </a:lnTo>
                  <a:lnTo>
                    <a:pt x="1989" y="1155"/>
                  </a:lnTo>
                  <a:lnTo>
                    <a:pt x="2014" y="1112"/>
                  </a:lnTo>
                  <a:lnTo>
                    <a:pt x="2002" y="1068"/>
                  </a:lnTo>
                  <a:lnTo>
                    <a:pt x="1882" y="1015"/>
                  </a:lnTo>
                  <a:lnTo>
                    <a:pt x="1811" y="993"/>
                  </a:lnTo>
                  <a:lnTo>
                    <a:pt x="1809" y="962"/>
                  </a:lnTo>
                  <a:lnTo>
                    <a:pt x="1758" y="960"/>
                  </a:lnTo>
                  <a:lnTo>
                    <a:pt x="1727" y="944"/>
                  </a:lnTo>
                  <a:lnTo>
                    <a:pt x="1713" y="1023"/>
                  </a:lnTo>
                  <a:lnTo>
                    <a:pt x="1701" y="1102"/>
                  </a:lnTo>
                  <a:lnTo>
                    <a:pt x="1754" y="1121"/>
                  </a:lnTo>
                  <a:lnTo>
                    <a:pt x="1774" y="1157"/>
                  </a:lnTo>
                  <a:lnTo>
                    <a:pt x="1756" y="1198"/>
                  </a:lnTo>
                  <a:lnTo>
                    <a:pt x="1717" y="1214"/>
                  </a:lnTo>
                  <a:lnTo>
                    <a:pt x="1713" y="1259"/>
                  </a:lnTo>
                  <a:lnTo>
                    <a:pt x="1678" y="1271"/>
                  </a:lnTo>
                  <a:lnTo>
                    <a:pt x="1613" y="1241"/>
                  </a:lnTo>
                  <a:lnTo>
                    <a:pt x="1589" y="1206"/>
                  </a:lnTo>
                  <a:lnTo>
                    <a:pt x="1546" y="1190"/>
                  </a:lnTo>
                  <a:lnTo>
                    <a:pt x="1546" y="1145"/>
                  </a:lnTo>
                  <a:lnTo>
                    <a:pt x="1563" y="1104"/>
                  </a:lnTo>
                  <a:lnTo>
                    <a:pt x="1524" y="1047"/>
                  </a:lnTo>
                  <a:lnTo>
                    <a:pt x="1528" y="1011"/>
                  </a:lnTo>
                  <a:lnTo>
                    <a:pt x="1475" y="970"/>
                  </a:lnTo>
                  <a:lnTo>
                    <a:pt x="1447" y="932"/>
                  </a:lnTo>
                  <a:lnTo>
                    <a:pt x="1437" y="915"/>
                  </a:lnTo>
                  <a:lnTo>
                    <a:pt x="1365" y="911"/>
                  </a:lnTo>
                  <a:lnTo>
                    <a:pt x="1306" y="856"/>
                  </a:lnTo>
                  <a:lnTo>
                    <a:pt x="1313" y="767"/>
                  </a:lnTo>
                  <a:lnTo>
                    <a:pt x="1370" y="732"/>
                  </a:lnTo>
                  <a:lnTo>
                    <a:pt x="1370" y="627"/>
                  </a:lnTo>
                  <a:lnTo>
                    <a:pt x="1325" y="588"/>
                  </a:lnTo>
                  <a:lnTo>
                    <a:pt x="1250" y="592"/>
                  </a:lnTo>
                  <a:lnTo>
                    <a:pt x="1154" y="684"/>
                  </a:lnTo>
                  <a:lnTo>
                    <a:pt x="1020" y="684"/>
                  </a:lnTo>
                  <a:lnTo>
                    <a:pt x="937" y="641"/>
                  </a:lnTo>
                  <a:lnTo>
                    <a:pt x="941" y="580"/>
                  </a:lnTo>
                  <a:lnTo>
                    <a:pt x="874" y="576"/>
                  </a:lnTo>
                  <a:lnTo>
                    <a:pt x="798" y="509"/>
                  </a:lnTo>
                  <a:lnTo>
                    <a:pt x="847" y="440"/>
                  </a:lnTo>
                  <a:lnTo>
                    <a:pt x="892" y="425"/>
                  </a:lnTo>
                  <a:lnTo>
                    <a:pt x="872" y="362"/>
                  </a:lnTo>
                  <a:lnTo>
                    <a:pt x="792" y="334"/>
                  </a:lnTo>
                  <a:lnTo>
                    <a:pt x="699" y="344"/>
                  </a:lnTo>
                  <a:lnTo>
                    <a:pt x="652" y="399"/>
                  </a:lnTo>
                  <a:lnTo>
                    <a:pt x="607" y="393"/>
                  </a:lnTo>
                  <a:lnTo>
                    <a:pt x="530" y="303"/>
                  </a:lnTo>
                  <a:lnTo>
                    <a:pt x="496" y="208"/>
                  </a:lnTo>
                  <a:lnTo>
                    <a:pt x="514" y="149"/>
                  </a:lnTo>
                  <a:lnTo>
                    <a:pt x="506" y="25"/>
                  </a:lnTo>
                  <a:lnTo>
                    <a:pt x="463" y="9"/>
                  </a:lnTo>
                </a:path>
              </a:pathLst>
            </a:custGeom>
            <a:grpFill/>
            <a:ln w="6350">
              <a:solidFill>
                <a:schemeClr val="bg1">
                  <a:lumMod val="95000"/>
                </a:schemeClr>
              </a:solidFill>
              <a:prstDash val="solid"/>
              <a:round/>
            </a:ln>
          </p:spPr>
          <p:txBody>
            <a:bodyPr/>
            <a:lstStyle/>
            <a:p>
              <a:endParaRPr lang="zh-CN" altLang="en-US" sz="3200"/>
            </a:p>
          </p:txBody>
        </p:sp>
        <p:sp>
          <p:nvSpPr>
            <p:cNvPr id="314" name="Freeform 109"/>
            <p:cNvSpPr/>
            <p:nvPr/>
          </p:nvSpPr>
          <p:spPr bwMode="gray">
            <a:xfrm>
              <a:off x="1694" y="2177"/>
              <a:ext cx="936" cy="666"/>
            </a:xfrm>
            <a:custGeom>
              <a:avLst/>
              <a:gdLst>
                <a:gd name="T0" fmla="*/ 445 w 1872"/>
                <a:gd name="T1" fmla="*/ 276 h 1330"/>
                <a:gd name="T2" fmla="*/ 426 w 1872"/>
                <a:gd name="T3" fmla="*/ 279 h 1330"/>
                <a:gd name="T4" fmla="*/ 397 w 1872"/>
                <a:gd name="T5" fmla="*/ 279 h 1330"/>
                <a:gd name="T6" fmla="*/ 381 w 1872"/>
                <a:gd name="T7" fmla="*/ 296 h 1330"/>
                <a:gd name="T8" fmla="*/ 343 w 1872"/>
                <a:gd name="T9" fmla="*/ 274 h 1330"/>
                <a:gd name="T10" fmla="*/ 308 w 1872"/>
                <a:gd name="T11" fmla="*/ 269 h 1330"/>
                <a:gd name="T12" fmla="*/ 275 w 1872"/>
                <a:gd name="T13" fmla="*/ 273 h 1330"/>
                <a:gd name="T14" fmla="*/ 262 w 1872"/>
                <a:gd name="T15" fmla="*/ 288 h 1330"/>
                <a:gd name="T16" fmla="*/ 260 w 1872"/>
                <a:gd name="T17" fmla="*/ 309 h 1330"/>
                <a:gd name="T18" fmla="*/ 225 w 1872"/>
                <a:gd name="T19" fmla="*/ 329 h 1330"/>
                <a:gd name="T20" fmla="*/ 204 w 1872"/>
                <a:gd name="T21" fmla="*/ 313 h 1330"/>
                <a:gd name="T22" fmla="*/ 155 w 1872"/>
                <a:gd name="T23" fmla="*/ 287 h 1330"/>
                <a:gd name="T24" fmla="*/ 113 w 1872"/>
                <a:gd name="T25" fmla="*/ 280 h 1330"/>
                <a:gd name="T26" fmla="*/ 85 w 1872"/>
                <a:gd name="T27" fmla="*/ 274 h 1330"/>
                <a:gd name="T28" fmla="*/ 64 w 1872"/>
                <a:gd name="T29" fmla="*/ 264 h 1330"/>
                <a:gd name="T30" fmla="*/ 28 w 1872"/>
                <a:gd name="T31" fmla="*/ 256 h 1330"/>
                <a:gd name="T32" fmla="*/ 2 w 1872"/>
                <a:gd name="T33" fmla="*/ 206 h 1330"/>
                <a:gd name="T34" fmla="*/ 12 w 1872"/>
                <a:gd name="T35" fmla="*/ 185 h 1330"/>
                <a:gd name="T36" fmla="*/ 20 w 1872"/>
                <a:gd name="T37" fmla="*/ 149 h 1330"/>
                <a:gd name="T38" fmla="*/ 11 w 1872"/>
                <a:gd name="T39" fmla="*/ 133 h 1330"/>
                <a:gd name="T40" fmla="*/ 20 w 1872"/>
                <a:gd name="T41" fmla="*/ 117 h 1330"/>
                <a:gd name="T42" fmla="*/ 61 w 1872"/>
                <a:gd name="T43" fmla="*/ 117 h 1330"/>
                <a:gd name="T44" fmla="*/ 53 w 1872"/>
                <a:gd name="T45" fmla="*/ 96 h 1330"/>
                <a:gd name="T46" fmla="*/ 74 w 1872"/>
                <a:gd name="T47" fmla="*/ 75 h 1330"/>
                <a:gd name="T48" fmla="*/ 45 w 1872"/>
                <a:gd name="T49" fmla="*/ 32 h 1330"/>
                <a:gd name="T50" fmla="*/ 99 w 1872"/>
                <a:gd name="T51" fmla="*/ 18 h 1330"/>
                <a:gd name="T52" fmla="*/ 134 w 1872"/>
                <a:gd name="T53" fmla="*/ 10 h 1330"/>
                <a:gd name="T54" fmla="*/ 169 w 1872"/>
                <a:gd name="T55" fmla="*/ 4 h 1330"/>
                <a:gd name="T56" fmla="*/ 206 w 1872"/>
                <a:gd name="T57" fmla="*/ 15 h 1330"/>
                <a:gd name="T58" fmla="*/ 235 w 1872"/>
                <a:gd name="T59" fmla="*/ 32 h 1330"/>
                <a:gd name="T60" fmla="*/ 269 w 1872"/>
                <a:gd name="T61" fmla="*/ 20 h 1330"/>
                <a:gd name="T62" fmla="*/ 301 w 1872"/>
                <a:gd name="T63" fmla="*/ 20 h 1330"/>
                <a:gd name="T64" fmla="*/ 330 w 1872"/>
                <a:gd name="T65" fmla="*/ 24 h 1330"/>
                <a:gd name="T66" fmla="*/ 364 w 1872"/>
                <a:gd name="T67" fmla="*/ 28 h 1330"/>
                <a:gd name="T68" fmla="*/ 376 w 1872"/>
                <a:gd name="T69" fmla="*/ 54 h 1330"/>
                <a:gd name="T70" fmla="*/ 411 w 1872"/>
                <a:gd name="T71" fmla="*/ 80 h 1330"/>
                <a:gd name="T72" fmla="*/ 426 w 1872"/>
                <a:gd name="T73" fmla="*/ 75 h 1330"/>
                <a:gd name="T74" fmla="*/ 445 w 1872"/>
                <a:gd name="T75" fmla="*/ 98 h 1330"/>
                <a:gd name="T76" fmla="*/ 456 w 1872"/>
                <a:gd name="T77" fmla="*/ 124 h 1330"/>
                <a:gd name="T78" fmla="*/ 468 w 1872"/>
                <a:gd name="T79" fmla="*/ 143 h 1330"/>
                <a:gd name="T80" fmla="*/ 444 w 1872"/>
                <a:gd name="T81" fmla="*/ 179 h 1330"/>
                <a:gd name="T82" fmla="*/ 437 w 1872"/>
                <a:gd name="T83" fmla="*/ 201 h 1330"/>
                <a:gd name="T84" fmla="*/ 432 w 1872"/>
                <a:gd name="T85" fmla="*/ 223 h 1330"/>
                <a:gd name="T86" fmla="*/ 410 w 1872"/>
                <a:gd name="T87" fmla="*/ 228 h 1330"/>
                <a:gd name="T88" fmla="*/ 397 w 1872"/>
                <a:gd name="T89" fmla="*/ 222 h 1330"/>
                <a:gd name="T90" fmla="*/ 416 w 1872"/>
                <a:gd name="T91" fmla="*/ 237 h 1330"/>
                <a:gd name="T92" fmla="*/ 442 w 1872"/>
                <a:gd name="T93" fmla="*/ 251 h 133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872"/>
                <a:gd name="T142" fmla="*/ 0 h 1330"/>
                <a:gd name="T143" fmla="*/ 1872 w 1872"/>
                <a:gd name="T144" fmla="*/ 1330 h 1330"/>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872" h="1330">
                  <a:moveTo>
                    <a:pt x="1801" y="1035"/>
                  </a:moveTo>
                  <a:lnTo>
                    <a:pt x="1779" y="1102"/>
                  </a:lnTo>
                  <a:lnTo>
                    <a:pt x="1736" y="1082"/>
                  </a:lnTo>
                  <a:lnTo>
                    <a:pt x="1702" y="1115"/>
                  </a:lnTo>
                  <a:lnTo>
                    <a:pt x="1655" y="1072"/>
                  </a:lnTo>
                  <a:lnTo>
                    <a:pt x="1586" y="1114"/>
                  </a:lnTo>
                  <a:lnTo>
                    <a:pt x="1588" y="1184"/>
                  </a:lnTo>
                  <a:lnTo>
                    <a:pt x="1521" y="1180"/>
                  </a:lnTo>
                  <a:lnTo>
                    <a:pt x="1421" y="1068"/>
                  </a:lnTo>
                  <a:lnTo>
                    <a:pt x="1372" y="1094"/>
                  </a:lnTo>
                  <a:lnTo>
                    <a:pt x="1279" y="1049"/>
                  </a:lnTo>
                  <a:lnTo>
                    <a:pt x="1232" y="1072"/>
                  </a:lnTo>
                  <a:lnTo>
                    <a:pt x="1138" y="1062"/>
                  </a:lnTo>
                  <a:lnTo>
                    <a:pt x="1100" y="1090"/>
                  </a:lnTo>
                  <a:lnTo>
                    <a:pt x="1092" y="1155"/>
                  </a:lnTo>
                  <a:lnTo>
                    <a:pt x="1045" y="1149"/>
                  </a:lnTo>
                  <a:lnTo>
                    <a:pt x="1055" y="1184"/>
                  </a:lnTo>
                  <a:lnTo>
                    <a:pt x="1039" y="1234"/>
                  </a:lnTo>
                  <a:lnTo>
                    <a:pt x="968" y="1330"/>
                  </a:lnTo>
                  <a:lnTo>
                    <a:pt x="897" y="1314"/>
                  </a:lnTo>
                  <a:lnTo>
                    <a:pt x="821" y="1304"/>
                  </a:lnTo>
                  <a:lnTo>
                    <a:pt x="813" y="1251"/>
                  </a:lnTo>
                  <a:lnTo>
                    <a:pt x="728" y="1190"/>
                  </a:lnTo>
                  <a:lnTo>
                    <a:pt x="618" y="1147"/>
                  </a:lnTo>
                  <a:lnTo>
                    <a:pt x="521" y="1149"/>
                  </a:lnTo>
                  <a:lnTo>
                    <a:pt x="452" y="1117"/>
                  </a:lnTo>
                  <a:lnTo>
                    <a:pt x="389" y="1121"/>
                  </a:lnTo>
                  <a:lnTo>
                    <a:pt x="338" y="1092"/>
                  </a:lnTo>
                  <a:lnTo>
                    <a:pt x="281" y="1056"/>
                  </a:lnTo>
                  <a:lnTo>
                    <a:pt x="256" y="1054"/>
                  </a:lnTo>
                  <a:lnTo>
                    <a:pt x="185" y="1021"/>
                  </a:lnTo>
                  <a:lnTo>
                    <a:pt x="112" y="1023"/>
                  </a:lnTo>
                  <a:lnTo>
                    <a:pt x="61" y="911"/>
                  </a:lnTo>
                  <a:lnTo>
                    <a:pt x="6" y="822"/>
                  </a:lnTo>
                  <a:lnTo>
                    <a:pt x="0" y="740"/>
                  </a:lnTo>
                  <a:lnTo>
                    <a:pt x="45" y="738"/>
                  </a:lnTo>
                  <a:lnTo>
                    <a:pt x="43" y="686"/>
                  </a:lnTo>
                  <a:lnTo>
                    <a:pt x="77" y="594"/>
                  </a:lnTo>
                  <a:lnTo>
                    <a:pt x="78" y="549"/>
                  </a:lnTo>
                  <a:lnTo>
                    <a:pt x="43" y="529"/>
                  </a:lnTo>
                  <a:lnTo>
                    <a:pt x="80" y="501"/>
                  </a:lnTo>
                  <a:lnTo>
                    <a:pt x="77" y="466"/>
                  </a:lnTo>
                  <a:lnTo>
                    <a:pt x="139" y="501"/>
                  </a:lnTo>
                  <a:lnTo>
                    <a:pt x="244" y="466"/>
                  </a:lnTo>
                  <a:lnTo>
                    <a:pt x="206" y="433"/>
                  </a:lnTo>
                  <a:lnTo>
                    <a:pt x="212" y="383"/>
                  </a:lnTo>
                  <a:lnTo>
                    <a:pt x="265" y="364"/>
                  </a:lnTo>
                  <a:lnTo>
                    <a:pt x="293" y="299"/>
                  </a:lnTo>
                  <a:lnTo>
                    <a:pt x="175" y="206"/>
                  </a:lnTo>
                  <a:lnTo>
                    <a:pt x="179" y="126"/>
                  </a:lnTo>
                  <a:lnTo>
                    <a:pt x="252" y="84"/>
                  </a:lnTo>
                  <a:lnTo>
                    <a:pt x="393" y="70"/>
                  </a:lnTo>
                  <a:lnTo>
                    <a:pt x="502" y="41"/>
                  </a:lnTo>
                  <a:lnTo>
                    <a:pt x="533" y="37"/>
                  </a:lnTo>
                  <a:lnTo>
                    <a:pt x="596" y="0"/>
                  </a:lnTo>
                  <a:lnTo>
                    <a:pt x="675" y="13"/>
                  </a:lnTo>
                  <a:lnTo>
                    <a:pt x="758" y="21"/>
                  </a:lnTo>
                  <a:lnTo>
                    <a:pt x="823" y="57"/>
                  </a:lnTo>
                  <a:lnTo>
                    <a:pt x="880" y="68"/>
                  </a:lnTo>
                  <a:lnTo>
                    <a:pt x="941" y="127"/>
                  </a:lnTo>
                  <a:lnTo>
                    <a:pt x="996" y="124"/>
                  </a:lnTo>
                  <a:lnTo>
                    <a:pt x="1075" y="80"/>
                  </a:lnTo>
                  <a:lnTo>
                    <a:pt x="1147" y="84"/>
                  </a:lnTo>
                  <a:lnTo>
                    <a:pt x="1202" y="80"/>
                  </a:lnTo>
                  <a:lnTo>
                    <a:pt x="1244" y="57"/>
                  </a:lnTo>
                  <a:lnTo>
                    <a:pt x="1319" y="96"/>
                  </a:lnTo>
                  <a:lnTo>
                    <a:pt x="1395" y="151"/>
                  </a:lnTo>
                  <a:lnTo>
                    <a:pt x="1456" y="112"/>
                  </a:lnTo>
                  <a:lnTo>
                    <a:pt x="1480" y="171"/>
                  </a:lnTo>
                  <a:lnTo>
                    <a:pt x="1502" y="214"/>
                  </a:lnTo>
                  <a:lnTo>
                    <a:pt x="1588" y="250"/>
                  </a:lnTo>
                  <a:lnTo>
                    <a:pt x="1641" y="320"/>
                  </a:lnTo>
                  <a:lnTo>
                    <a:pt x="1675" y="322"/>
                  </a:lnTo>
                  <a:lnTo>
                    <a:pt x="1702" y="299"/>
                  </a:lnTo>
                  <a:lnTo>
                    <a:pt x="1740" y="334"/>
                  </a:lnTo>
                  <a:lnTo>
                    <a:pt x="1779" y="389"/>
                  </a:lnTo>
                  <a:lnTo>
                    <a:pt x="1793" y="458"/>
                  </a:lnTo>
                  <a:lnTo>
                    <a:pt x="1824" y="494"/>
                  </a:lnTo>
                  <a:lnTo>
                    <a:pt x="1846" y="543"/>
                  </a:lnTo>
                  <a:lnTo>
                    <a:pt x="1872" y="572"/>
                  </a:lnTo>
                  <a:lnTo>
                    <a:pt x="1840" y="677"/>
                  </a:lnTo>
                  <a:lnTo>
                    <a:pt x="1775" y="714"/>
                  </a:lnTo>
                  <a:lnTo>
                    <a:pt x="1787" y="769"/>
                  </a:lnTo>
                  <a:lnTo>
                    <a:pt x="1748" y="801"/>
                  </a:lnTo>
                  <a:lnTo>
                    <a:pt x="1720" y="805"/>
                  </a:lnTo>
                  <a:lnTo>
                    <a:pt x="1726" y="889"/>
                  </a:lnTo>
                  <a:lnTo>
                    <a:pt x="1693" y="921"/>
                  </a:lnTo>
                  <a:lnTo>
                    <a:pt x="1639" y="911"/>
                  </a:lnTo>
                  <a:lnTo>
                    <a:pt x="1614" y="868"/>
                  </a:lnTo>
                  <a:lnTo>
                    <a:pt x="1586" y="887"/>
                  </a:lnTo>
                  <a:lnTo>
                    <a:pt x="1596" y="938"/>
                  </a:lnTo>
                  <a:lnTo>
                    <a:pt x="1661" y="946"/>
                  </a:lnTo>
                  <a:lnTo>
                    <a:pt x="1716" y="990"/>
                  </a:lnTo>
                  <a:lnTo>
                    <a:pt x="1767" y="1001"/>
                  </a:lnTo>
                  <a:lnTo>
                    <a:pt x="1801" y="1035"/>
                  </a:lnTo>
                  <a:close/>
                </a:path>
              </a:pathLst>
            </a:custGeom>
            <a:grpFill/>
            <a:ln w="0">
              <a:solidFill>
                <a:schemeClr val="bg1">
                  <a:lumMod val="95000"/>
                </a:schemeClr>
              </a:solidFill>
              <a:prstDash val="solid"/>
              <a:round/>
            </a:ln>
          </p:spPr>
          <p:txBody>
            <a:bodyPr/>
            <a:lstStyle/>
            <a:p>
              <a:endParaRPr lang="zh-CN" altLang="en-US" sz="3200"/>
            </a:p>
          </p:txBody>
        </p:sp>
        <p:sp>
          <p:nvSpPr>
            <p:cNvPr id="315" name="Freeform 110"/>
            <p:cNvSpPr/>
            <p:nvPr/>
          </p:nvSpPr>
          <p:spPr bwMode="gray">
            <a:xfrm>
              <a:off x="1694" y="2177"/>
              <a:ext cx="936" cy="666"/>
            </a:xfrm>
            <a:custGeom>
              <a:avLst/>
              <a:gdLst>
                <a:gd name="T0" fmla="*/ 445 w 1872"/>
                <a:gd name="T1" fmla="*/ 276 h 1330"/>
                <a:gd name="T2" fmla="*/ 426 w 1872"/>
                <a:gd name="T3" fmla="*/ 279 h 1330"/>
                <a:gd name="T4" fmla="*/ 397 w 1872"/>
                <a:gd name="T5" fmla="*/ 279 h 1330"/>
                <a:gd name="T6" fmla="*/ 381 w 1872"/>
                <a:gd name="T7" fmla="*/ 296 h 1330"/>
                <a:gd name="T8" fmla="*/ 343 w 1872"/>
                <a:gd name="T9" fmla="*/ 274 h 1330"/>
                <a:gd name="T10" fmla="*/ 308 w 1872"/>
                <a:gd name="T11" fmla="*/ 269 h 1330"/>
                <a:gd name="T12" fmla="*/ 275 w 1872"/>
                <a:gd name="T13" fmla="*/ 273 h 1330"/>
                <a:gd name="T14" fmla="*/ 262 w 1872"/>
                <a:gd name="T15" fmla="*/ 288 h 1330"/>
                <a:gd name="T16" fmla="*/ 260 w 1872"/>
                <a:gd name="T17" fmla="*/ 309 h 1330"/>
                <a:gd name="T18" fmla="*/ 225 w 1872"/>
                <a:gd name="T19" fmla="*/ 329 h 1330"/>
                <a:gd name="T20" fmla="*/ 204 w 1872"/>
                <a:gd name="T21" fmla="*/ 313 h 1330"/>
                <a:gd name="T22" fmla="*/ 155 w 1872"/>
                <a:gd name="T23" fmla="*/ 287 h 1330"/>
                <a:gd name="T24" fmla="*/ 113 w 1872"/>
                <a:gd name="T25" fmla="*/ 280 h 1330"/>
                <a:gd name="T26" fmla="*/ 85 w 1872"/>
                <a:gd name="T27" fmla="*/ 274 h 1330"/>
                <a:gd name="T28" fmla="*/ 64 w 1872"/>
                <a:gd name="T29" fmla="*/ 264 h 1330"/>
                <a:gd name="T30" fmla="*/ 28 w 1872"/>
                <a:gd name="T31" fmla="*/ 256 h 1330"/>
                <a:gd name="T32" fmla="*/ 2 w 1872"/>
                <a:gd name="T33" fmla="*/ 206 h 1330"/>
                <a:gd name="T34" fmla="*/ 12 w 1872"/>
                <a:gd name="T35" fmla="*/ 185 h 1330"/>
                <a:gd name="T36" fmla="*/ 20 w 1872"/>
                <a:gd name="T37" fmla="*/ 149 h 1330"/>
                <a:gd name="T38" fmla="*/ 11 w 1872"/>
                <a:gd name="T39" fmla="*/ 133 h 1330"/>
                <a:gd name="T40" fmla="*/ 20 w 1872"/>
                <a:gd name="T41" fmla="*/ 117 h 1330"/>
                <a:gd name="T42" fmla="*/ 61 w 1872"/>
                <a:gd name="T43" fmla="*/ 117 h 1330"/>
                <a:gd name="T44" fmla="*/ 53 w 1872"/>
                <a:gd name="T45" fmla="*/ 96 h 1330"/>
                <a:gd name="T46" fmla="*/ 74 w 1872"/>
                <a:gd name="T47" fmla="*/ 75 h 1330"/>
                <a:gd name="T48" fmla="*/ 45 w 1872"/>
                <a:gd name="T49" fmla="*/ 32 h 1330"/>
                <a:gd name="T50" fmla="*/ 99 w 1872"/>
                <a:gd name="T51" fmla="*/ 18 h 1330"/>
                <a:gd name="T52" fmla="*/ 134 w 1872"/>
                <a:gd name="T53" fmla="*/ 10 h 1330"/>
                <a:gd name="T54" fmla="*/ 169 w 1872"/>
                <a:gd name="T55" fmla="*/ 4 h 1330"/>
                <a:gd name="T56" fmla="*/ 206 w 1872"/>
                <a:gd name="T57" fmla="*/ 15 h 1330"/>
                <a:gd name="T58" fmla="*/ 235 w 1872"/>
                <a:gd name="T59" fmla="*/ 32 h 1330"/>
                <a:gd name="T60" fmla="*/ 269 w 1872"/>
                <a:gd name="T61" fmla="*/ 20 h 1330"/>
                <a:gd name="T62" fmla="*/ 301 w 1872"/>
                <a:gd name="T63" fmla="*/ 20 h 1330"/>
                <a:gd name="T64" fmla="*/ 330 w 1872"/>
                <a:gd name="T65" fmla="*/ 24 h 1330"/>
                <a:gd name="T66" fmla="*/ 364 w 1872"/>
                <a:gd name="T67" fmla="*/ 28 h 1330"/>
                <a:gd name="T68" fmla="*/ 376 w 1872"/>
                <a:gd name="T69" fmla="*/ 54 h 1330"/>
                <a:gd name="T70" fmla="*/ 411 w 1872"/>
                <a:gd name="T71" fmla="*/ 80 h 1330"/>
                <a:gd name="T72" fmla="*/ 426 w 1872"/>
                <a:gd name="T73" fmla="*/ 75 h 1330"/>
                <a:gd name="T74" fmla="*/ 445 w 1872"/>
                <a:gd name="T75" fmla="*/ 98 h 1330"/>
                <a:gd name="T76" fmla="*/ 456 w 1872"/>
                <a:gd name="T77" fmla="*/ 124 h 1330"/>
                <a:gd name="T78" fmla="*/ 468 w 1872"/>
                <a:gd name="T79" fmla="*/ 143 h 1330"/>
                <a:gd name="T80" fmla="*/ 444 w 1872"/>
                <a:gd name="T81" fmla="*/ 179 h 1330"/>
                <a:gd name="T82" fmla="*/ 437 w 1872"/>
                <a:gd name="T83" fmla="*/ 201 h 1330"/>
                <a:gd name="T84" fmla="*/ 432 w 1872"/>
                <a:gd name="T85" fmla="*/ 223 h 1330"/>
                <a:gd name="T86" fmla="*/ 410 w 1872"/>
                <a:gd name="T87" fmla="*/ 228 h 1330"/>
                <a:gd name="T88" fmla="*/ 397 w 1872"/>
                <a:gd name="T89" fmla="*/ 222 h 1330"/>
                <a:gd name="T90" fmla="*/ 416 w 1872"/>
                <a:gd name="T91" fmla="*/ 237 h 1330"/>
                <a:gd name="T92" fmla="*/ 442 w 1872"/>
                <a:gd name="T93" fmla="*/ 251 h 133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872"/>
                <a:gd name="T142" fmla="*/ 0 h 1330"/>
                <a:gd name="T143" fmla="*/ 1872 w 1872"/>
                <a:gd name="T144" fmla="*/ 1330 h 1330"/>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872" h="1330">
                  <a:moveTo>
                    <a:pt x="1801" y="1035"/>
                  </a:moveTo>
                  <a:lnTo>
                    <a:pt x="1779" y="1102"/>
                  </a:lnTo>
                  <a:lnTo>
                    <a:pt x="1736" y="1082"/>
                  </a:lnTo>
                  <a:lnTo>
                    <a:pt x="1702" y="1115"/>
                  </a:lnTo>
                  <a:lnTo>
                    <a:pt x="1655" y="1072"/>
                  </a:lnTo>
                  <a:lnTo>
                    <a:pt x="1586" y="1114"/>
                  </a:lnTo>
                  <a:lnTo>
                    <a:pt x="1588" y="1184"/>
                  </a:lnTo>
                  <a:lnTo>
                    <a:pt x="1521" y="1180"/>
                  </a:lnTo>
                  <a:lnTo>
                    <a:pt x="1421" y="1068"/>
                  </a:lnTo>
                  <a:lnTo>
                    <a:pt x="1372" y="1094"/>
                  </a:lnTo>
                  <a:lnTo>
                    <a:pt x="1279" y="1049"/>
                  </a:lnTo>
                  <a:lnTo>
                    <a:pt x="1232" y="1072"/>
                  </a:lnTo>
                  <a:lnTo>
                    <a:pt x="1138" y="1062"/>
                  </a:lnTo>
                  <a:lnTo>
                    <a:pt x="1100" y="1090"/>
                  </a:lnTo>
                  <a:lnTo>
                    <a:pt x="1092" y="1155"/>
                  </a:lnTo>
                  <a:lnTo>
                    <a:pt x="1045" y="1149"/>
                  </a:lnTo>
                  <a:lnTo>
                    <a:pt x="1055" y="1184"/>
                  </a:lnTo>
                  <a:lnTo>
                    <a:pt x="1039" y="1234"/>
                  </a:lnTo>
                  <a:lnTo>
                    <a:pt x="968" y="1330"/>
                  </a:lnTo>
                  <a:lnTo>
                    <a:pt x="897" y="1314"/>
                  </a:lnTo>
                  <a:lnTo>
                    <a:pt x="821" y="1304"/>
                  </a:lnTo>
                  <a:lnTo>
                    <a:pt x="813" y="1251"/>
                  </a:lnTo>
                  <a:lnTo>
                    <a:pt x="728" y="1190"/>
                  </a:lnTo>
                  <a:lnTo>
                    <a:pt x="618" y="1147"/>
                  </a:lnTo>
                  <a:lnTo>
                    <a:pt x="521" y="1149"/>
                  </a:lnTo>
                  <a:lnTo>
                    <a:pt x="452" y="1117"/>
                  </a:lnTo>
                  <a:lnTo>
                    <a:pt x="389" y="1121"/>
                  </a:lnTo>
                  <a:lnTo>
                    <a:pt x="338" y="1092"/>
                  </a:lnTo>
                  <a:lnTo>
                    <a:pt x="281" y="1056"/>
                  </a:lnTo>
                  <a:lnTo>
                    <a:pt x="256" y="1054"/>
                  </a:lnTo>
                  <a:lnTo>
                    <a:pt x="185" y="1021"/>
                  </a:lnTo>
                  <a:lnTo>
                    <a:pt x="112" y="1023"/>
                  </a:lnTo>
                  <a:lnTo>
                    <a:pt x="61" y="911"/>
                  </a:lnTo>
                  <a:lnTo>
                    <a:pt x="6" y="822"/>
                  </a:lnTo>
                  <a:lnTo>
                    <a:pt x="0" y="740"/>
                  </a:lnTo>
                  <a:lnTo>
                    <a:pt x="45" y="738"/>
                  </a:lnTo>
                  <a:lnTo>
                    <a:pt x="43" y="686"/>
                  </a:lnTo>
                  <a:lnTo>
                    <a:pt x="77" y="594"/>
                  </a:lnTo>
                  <a:lnTo>
                    <a:pt x="78" y="549"/>
                  </a:lnTo>
                  <a:lnTo>
                    <a:pt x="43" y="529"/>
                  </a:lnTo>
                  <a:lnTo>
                    <a:pt x="80" y="501"/>
                  </a:lnTo>
                  <a:lnTo>
                    <a:pt x="77" y="466"/>
                  </a:lnTo>
                  <a:lnTo>
                    <a:pt x="139" y="501"/>
                  </a:lnTo>
                  <a:lnTo>
                    <a:pt x="244" y="466"/>
                  </a:lnTo>
                  <a:lnTo>
                    <a:pt x="206" y="433"/>
                  </a:lnTo>
                  <a:lnTo>
                    <a:pt x="212" y="383"/>
                  </a:lnTo>
                  <a:lnTo>
                    <a:pt x="265" y="364"/>
                  </a:lnTo>
                  <a:lnTo>
                    <a:pt x="293" y="299"/>
                  </a:lnTo>
                  <a:lnTo>
                    <a:pt x="175" y="206"/>
                  </a:lnTo>
                  <a:lnTo>
                    <a:pt x="179" y="126"/>
                  </a:lnTo>
                  <a:lnTo>
                    <a:pt x="252" y="84"/>
                  </a:lnTo>
                  <a:lnTo>
                    <a:pt x="393" y="70"/>
                  </a:lnTo>
                  <a:lnTo>
                    <a:pt x="502" y="41"/>
                  </a:lnTo>
                  <a:lnTo>
                    <a:pt x="533" y="37"/>
                  </a:lnTo>
                  <a:lnTo>
                    <a:pt x="596" y="0"/>
                  </a:lnTo>
                  <a:lnTo>
                    <a:pt x="675" y="13"/>
                  </a:lnTo>
                  <a:lnTo>
                    <a:pt x="758" y="21"/>
                  </a:lnTo>
                  <a:lnTo>
                    <a:pt x="823" y="57"/>
                  </a:lnTo>
                  <a:lnTo>
                    <a:pt x="880" y="68"/>
                  </a:lnTo>
                  <a:lnTo>
                    <a:pt x="941" y="127"/>
                  </a:lnTo>
                  <a:lnTo>
                    <a:pt x="996" y="124"/>
                  </a:lnTo>
                  <a:lnTo>
                    <a:pt x="1075" y="80"/>
                  </a:lnTo>
                  <a:lnTo>
                    <a:pt x="1147" y="84"/>
                  </a:lnTo>
                  <a:lnTo>
                    <a:pt x="1202" y="80"/>
                  </a:lnTo>
                  <a:lnTo>
                    <a:pt x="1244" y="57"/>
                  </a:lnTo>
                  <a:lnTo>
                    <a:pt x="1319" y="96"/>
                  </a:lnTo>
                  <a:lnTo>
                    <a:pt x="1395" y="151"/>
                  </a:lnTo>
                  <a:lnTo>
                    <a:pt x="1456" y="112"/>
                  </a:lnTo>
                  <a:lnTo>
                    <a:pt x="1480" y="171"/>
                  </a:lnTo>
                  <a:lnTo>
                    <a:pt x="1502" y="214"/>
                  </a:lnTo>
                  <a:lnTo>
                    <a:pt x="1588" y="250"/>
                  </a:lnTo>
                  <a:lnTo>
                    <a:pt x="1641" y="320"/>
                  </a:lnTo>
                  <a:lnTo>
                    <a:pt x="1675" y="322"/>
                  </a:lnTo>
                  <a:lnTo>
                    <a:pt x="1702" y="299"/>
                  </a:lnTo>
                  <a:lnTo>
                    <a:pt x="1740" y="334"/>
                  </a:lnTo>
                  <a:lnTo>
                    <a:pt x="1779" y="389"/>
                  </a:lnTo>
                  <a:lnTo>
                    <a:pt x="1793" y="458"/>
                  </a:lnTo>
                  <a:lnTo>
                    <a:pt x="1824" y="494"/>
                  </a:lnTo>
                  <a:lnTo>
                    <a:pt x="1846" y="543"/>
                  </a:lnTo>
                  <a:lnTo>
                    <a:pt x="1872" y="572"/>
                  </a:lnTo>
                  <a:lnTo>
                    <a:pt x="1840" y="677"/>
                  </a:lnTo>
                  <a:lnTo>
                    <a:pt x="1775" y="714"/>
                  </a:lnTo>
                  <a:lnTo>
                    <a:pt x="1787" y="769"/>
                  </a:lnTo>
                  <a:lnTo>
                    <a:pt x="1748" y="801"/>
                  </a:lnTo>
                  <a:lnTo>
                    <a:pt x="1720" y="805"/>
                  </a:lnTo>
                  <a:lnTo>
                    <a:pt x="1726" y="889"/>
                  </a:lnTo>
                  <a:lnTo>
                    <a:pt x="1693" y="921"/>
                  </a:lnTo>
                  <a:lnTo>
                    <a:pt x="1639" y="911"/>
                  </a:lnTo>
                  <a:lnTo>
                    <a:pt x="1614" y="868"/>
                  </a:lnTo>
                  <a:lnTo>
                    <a:pt x="1586" y="887"/>
                  </a:lnTo>
                  <a:lnTo>
                    <a:pt x="1596" y="938"/>
                  </a:lnTo>
                  <a:lnTo>
                    <a:pt x="1661" y="946"/>
                  </a:lnTo>
                  <a:lnTo>
                    <a:pt x="1716" y="990"/>
                  </a:lnTo>
                  <a:lnTo>
                    <a:pt x="1767" y="1001"/>
                  </a:lnTo>
                  <a:lnTo>
                    <a:pt x="1801" y="1035"/>
                  </a:lnTo>
                </a:path>
              </a:pathLst>
            </a:custGeom>
            <a:grpFill/>
            <a:ln w="6350">
              <a:solidFill>
                <a:schemeClr val="bg1">
                  <a:lumMod val="95000"/>
                </a:schemeClr>
              </a:solidFill>
              <a:prstDash val="solid"/>
              <a:round/>
            </a:ln>
          </p:spPr>
          <p:txBody>
            <a:bodyPr/>
            <a:lstStyle/>
            <a:p>
              <a:endParaRPr lang="zh-CN" altLang="en-US" sz="3200"/>
            </a:p>
          </p:txBody>
        </p:sp>
        <p:sp>
          <p:nvSpPr>
            <p:cNvPr id="316" name="Freeform 111"/>
            <p:cNvSpPr/>
            <p:nvPr/>
          </p:nvSpPr>
          <p:spPr bwMode="gray">
            <a:xfrm>
              <a:off x="2241" y="2635"/>
              <a:ext cx="911" cy="693"/>
            </a:xfrm>
            <a:custGeom>
              <a:avLst/>
              <a:gdLst>
                <a:gd name="T0" fmla="*/ 300 w 1823"/>
                <a:gd name="T1" fmla="*/ 274 h 1385"/>
                <a:gd name="T2" fmla="*/ 284 w 1823"/>
                <a:gd name="T3" fmla="*/ 262 h 1385"/>
                <a:gd name="T4" fmla="*/ 269 w 1823"/>
                <a:gd name="T5" fmla="*/ 266 h 1385"/>
                <a:gd name="T6" fmla="*/ 248 w 1823"/>
                <a:gd name="T7" fmla="*/ 249 h 1385"/>
                <a:gd name="T8" fmla="*/ 236 w 1823"/>
                <a:gd name="T9" fmla="*/ 235 h 1385"/>
                <a:gd name="T10" fmla="*/ 232 w 1823"/>
                <a:gd name="T11" fmla="*/ 246 h 1385"/>
                <a:gd name="T12" fmla="*/ 222 w 1823"/>
                <a:gd name="T13" fmla="*/ 252 h 1385"/>
                <a:gd name="T14" fmla="*/ 218 w 1823"/>
                <a:gd name="T15" fmla="*/ 270 h 1385"/>
                <a:gd name="T16" fmla="*/ 195 w 1823"/>
                <a:gd name="T17" fmla="*/ 293 h 1385"/>
                <a:gd name="T18" fmla="*/ 201 w 1823"/>
                <a:gd name="T19" fmla="*/ 318 h 1385"/>
                <a:gd name="T20" fmla="*/ 188 w 1823"/>
                <a:gd name="T21" fmla="*/ 338 h 1385"/>
                <a:gd name="T22" fmla="*/ 167 w 1823"/>
                <a:gd name="T23" fmla="*/ 345 h 1385"/>
                <a:gd name="T24" fmla="*/ 148 w 1823"/>
                <a:gd name="T25" fmla="*/ 338 h 1385"/>
                <a:gd name="T26" fmla="*/ 132 w 1823"/>
                <a:gd name="T27" fmla="*/ 302 h 1385"/>
                <a:gd name="T28" fmla="*/ 111 w 1823"/>
                <a:gd name="T29" fmla="*/ 270 h 1385"/>
                <a:gd name="T30" fmla="*/ 90 w 1823"/>
                <a:gd name="T31" fmla="*/ 257 h 1385"/>
                <a:gd name="T32" fmla="*/ 87 w 1823"/>
                <a:gd name="T33" fmla="*/ 239 h 1385"/>
                <a:gd name="T34" fmla="*/ 65 w 1823"/>
                <a:gd name="T35" fmla="*/ 253 h 1385"/>
                <a:gd name="T36" fmla="*/ 53 w 1823"/>
                <a:gd name="T37" fmla="*/ 209 h 1385"/>
                <a:gd name="T38" fmla="*/ 51 w 1823"/>
                <a:gd name="T39" fmla="*/ 156 h 1385"/>
                <a:gd name="T40" fmla="*/ 40 w 1823"/>
                <a:gd name="T41" fmla="*/ 128 h 1385"/>
                <a:gd name="T42" fmla="*/ 49 w 1823"/>
                <a:gd name="T43" fmla="*/ 117 h 1385"/>
                <a:gd name="T44" fmla="*/ 26 w 1823"/>
                <a:gd name="T45" fmla="*/ 77 h 1385"/>
                <a:gd name="T46" fmla="*/ 2 w 1823"/>
                <a:gd name="T47" fmla="*/ 45 h 1385"/>
                <a:gd name="T48" fmla="*/ 35 w 1823"/>
                <a:gd name="T49" fmla="*/ 40 h 1385"/>
                <a:gd name="T50" fmla="*/ 70 w 1823"/>
                <a:gd name="T51" fmla="*/ 45 h 1385"/>
                <a:gd name="T52" fmla="*/ 107 w 1823"/>
                <a:gd name="T53" fmla="*/ 67 h 1385"/>
                <a:gd name="T54" fmla="*/ 124 w 1823"/>
                <a:gd name="T55" fmla="*/ 50 h 1385"/>
                <a:gd name="T56" fmla="*/ 152 w 1823"/>
                <a:gd name="T57" fmla="*/ 50 h 1385"/>
                <a:gd name="T58" fmla="*/ 171 w 1823"/>
                <a:gd name="T59" fmla="*/ 47 h 1385"/>
                <a:gd name="T60" fmla="*/ 168 w 1823"/>
                <a:gd name="T61" fmla="*/ 22 h 1385"/>
                <a:gd name="T62" fmla="*/ 193 w 1823"/>
                <a:gd name="T63" fmla="*/ 0 h 1385"/>
                <a:gd name="T64" fmla="*/ 208 w 1823"/>
                <a:gd name="T65" fmla="*/ 22 h 1385"/>
                <a:gd name="T66" fmla="*/ 240 w 1823"/>
                <a:gd name="T67" fmla="*/ 35 h 1385"/>
                <a:gd name="T68" fmla="*/ 261 w 1823"/>
                <a:gd name="T69" fmla="*/ 65 h 1385"/>
                <a:gd name="T70" fmla="*/ 284 w 1823"/>
                <a:gd name="T71" fmla="*/ 54 h 1385"/>
                <a:gd name="T72" fmla="*/ 310 w 1823"/>
                <a:gd name="T73" fmla="*/ 64 h 1385"/>
                <a:gd name="T74" fmla="*/ 358 w 1823"/>
                <a:gd name="T75" fmla="*/ 68 h 1385"/>
                <a:gd name="T76" fmla="*/ 390 w 1823"/>
                <a:gd name="T77" fmla="*/ 73 h 1385"/>
                <a:gd name="T78" fmla="*/ 419 w 1823"/>
                <a:gd name="T79" fmla="*/ 84 h 1385"/>
                <a:gd name="T80" fmla="*/ 448 w 1823"/>
                <a:gd name="T81" fmla="*/ 89 h 1385"/>
                <a:gd name="T82" fmla="*/ 455 w 1823"/>
                <a:gd name="T83" fmla="*/ 130 h 1385"/>
                <a:gd name="T84" fmla="*/ 431 w 1823"/>
                <a:gd name="T85" fmla="*/ 144 h 1385"/>
                <a:gd name="T86" fmla="*/ 396 w 1823"/>
                <a:gd name="T87" fmla="*/ 155 h 1385"/>
                <a:gd name="T88" fmla="*/ 417 w 1823"/>
                <a:gd name="T89" fmla="*/ 193 h 1385"/>
                <a:gd name="T90" fmla="*/ 433 w 1823"/>
                <a:gd name="T91" fmla="*/ 227 h 1385"/>
                <a:gd name="T92" fmla="*/ 417 w 1823"/>
                <a:gd name="T93" fmla="*/ 246 h 1385"/>
                <a:gd name="T94" fmla="*/ 397 w 1823"/>
                <a:gd name="T95" fmla="*/ 227 h 1385"/>
                <a:gd name="T96" fmla="*/ 379 w 1823"/>
                <a:gd name="T97" fmla="*/ 214 h 1385"/>
                <a:gd name="T98" fmla="*/ 361 w 1823"/>
                <a:gd name="T99" fmla="*/ 210 h 1385"/>
                <a:gd name="T100" fmla="*/ 355 w 1823"/>
                <a:gd name="T101" fmla="*/ 224 h 1385"/>
                <a:gd name="T102" fmla="*/ 344 w 1823"/>
                <a:gd name="T103" fmla="*/ 240 h 1385"/>
                <a:gd name="T104" fmla="*/ 312 w 1823"/>
                <a:gd name="T105" fmla="*/ 227 h 1385"/>
                <a:gd name="T106" fmla="*/ 300 w 1823"/>
                <a:gd name="T107" fmla="*/ 247 h 1385"/>
                <a:gd name="T108" fmla="*/ 320 w 1823"/>
                <a:gd name="T109" fmla="*/ 253 h 1385"/>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823"/>
                <a:gd name="T166" fmla="*/ 0 h 1385"/>
                <a:gd name="T167" fmla="*/ 1823 w 1823"/>
                <a:gd name="T168" fmla="*/ 1385 h 1385"/>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823" h="1385">
                  <a:moveTo>
                    <a:pt x="1301" y="1068"/>
                  </a:moveTo>
                  <a:lnTo>
                    <a:pt x="1203" y="1096"/>
                  </a:lnTo>
                  <a:lnTo>
                    <a:pt x="1142" y="1088"/>
                  </a:lnTo>
                  <a:lnTo>
                    <a:pt x="1138" y="1047"/>
                  </a:lnTo>
                  <a:lnTo>
                    <a:pt x="1105" y="1025"/>
                  </a:lnTo>
                  <a:lnTo>
                    <a:pt x="1077" y="1061"/>
                  </a:lnTo>
                  <a:lnTo>
                    <a:pt x="1014" y="1066"/>
                  </a:lnTo>
                  <a:lnTo>
                    <a:pt x="992" y="996"/>
                  </a:lnTo>
                  <a:lnTo>
                    <a:pt x="992" y="942"/>
                  </a:lnTo>
                  <a:lnTo>
                    <a:pt x="945" y="939"/>
                  </a:lnTo>
                  <a:lnTo>
                    <a:pt x="916" y="954"/>
                  </a:lnTo>
                  <a:lnTo>
                    <a:pt x="929" y="982"/>
                  </a:lnTo>
                  <a:lnTo>
                    <a:pt x="923" y="1005"/>
                  </a:lnTo>
                  <a:lnTo>
                    <a:pt x="890" y="1007"/>
                  </a:lnTo>
                  <a:lnTo>
                    <a:pt x="866" y="1033"/>
                  </a:lnTo>
                  <a:lnTo>
                    <a:pt x="874" y="1078"/>
                  </a:lnTo>
                  <a:lnTo>
                    <a:pt x="817" y="1149"/>
                  </a:lnTo>
                  <a:lnTo>
                    <a:pt x="780" y="1169"/>
                  </a:lnTo>
                  <a:lnTo>
                    <a:pt x="780" y="1234"/>
                  </a:lnTo>
                  <a:lnTo>
                    <a:pt x="805" y="1271"/>
                  </a:lnTo>
                  <a:lnTo>
                    <a:pt x="801" y="1326"/>
                  </a:lnTo>
                  <a:lnTo>
                    <a:pt x="752" y="1352"/>
                  </a:lnTo>
                  <a:lnTo>
                    <a:pt x="742" y="1330"/>
                  </a:lnTo>
                  <a:lnTo>
                    <a:pt x="670" y="1377"/>
                  </a:lnTo>
                  <a:lnTo>
                    <a:pt x="632" y="1385"/>
                  </a:lnTo>
                  <a:lnTo>
                    <a:pt x="595" y="1352"/>
                  </a:lnTo>
                  <a:lnTo>
                    <a:pt x="563" y="1273"/>
                  </a:lnTo>
                  <a:lnTo>
                    <a:pt x="528" y="1206"/>
                  </a:lnTo>
                  <a:lnTo>
                    <a:pt x="500" y="1163"/>
                  </a:lnTo>
                  <a:lnTo>
                    <a:pt x="445" y="1078"/>
                  </a:lnTo>
                  <a:lnTo>
                    <a:pt x="396" y="1076"/>
                  </a:lnTo>
                  <a:lnTo>
                    <a:pt x="362" y="1025"/>
                  </a:lnTo>
                  <a:lnTo>
                    <a:pt x="378" y="988"/>
                  </a:lnTo>
                  <a:lnTo>
                    <a:pt x="349" y="954"/>
                  </a:lnTo>
                  <a:lnTo>
                    <a:pt x="303" y="1004"/>
                  </a:lnTo>
                  <a:lnTo>
                    <a:pt x="260" y="1011"/>
                  </a:lnTo>
                  <a:lnTo>
                    <a:pt x="227" y="950"/>
                  </a:lnTo>
                  <a:lnTo>
                    <a:pt x="215" y="834"/>
                  </a:lnTo>
                  <a:lnTo>
                    <a:pt x="211" y="712"/>
                  </a:lnTo>
                  <a:lnTo>
                    <a:pt x="205" y="624"/>
                  </a:lnTo>
                  <a:lnTo>
                    <a:pt x="199" y="582"/>
                  </a:lnTo>
                  <a:lnTo>
                    <a:pt x="160" y="509"/>
                  </a:lnTo>
                  <a:lnTo>
                    <a:pt x="193" y="496"/>
                  </a:lnTo>
                  <a:lnTo>
                    <a:pt x="199" y="468"/>
                  </a:lnTo>
                  <a:lnTo>
                    <a:pt x="136" y="401"/>
                  </a:lnTo>
                  <a:lnTo>
                    <a:pt x="105" y="305"/>
                  </a:lnTo>
                  <a:lnTo>
                    <a:pt x="0" y="240"/>
                  </a:lnTo>
                  <a:lnTo>
                    <a:pt x="8" y="177"/>
                  </a:lnTo>
                  <a:lnTo>
                    <a:pt x="49" y="147"/>
                  </a:lnTo>
                  <a:lnTo>
                    <a:pt x="140" y="157"/>
                  </a:lnTo>
                  <a:lnTo>
                    <a:pt x="189" y="134"/>
                  </a:lnTo>
                  <a:lnTo>
                    <a:pt x="280" y="179"/>
                  </a:lnTo>
                  <a:lnTo>
                    <a:pt x="329" y="153"/>
                  </a:lnTo>
                  <a:lnTo>
                    <a:pt x="429" y="265"/>
                  </a:lnTo>
                  <a:lnTo>
                    <a:pt x="496" y="267"/>
                  </a:lnTo>
                  <a:lnTo>
                    <a:pt x="496" y="200"/>
                  </a:lnTo>
                  <a:lnTo>
                    <a:pt x="563" y="157"/>
                  </a:lnTo>
                  <a:lnTo>
                    <a:pt x="610" y="200"/>
                  </a:lnTo>
                  <a:lnTo>
                    <a:pt x="644" y="167"/>
                  </a:lnTo>
                  <a:lnTo>
                    <a:pt x="687" y="187"/>
                  </a:lnTo>
                  <a:lnTo>
                    <a:pt x="709" y="120"/>
                  </a:lnTo>
                  <a:lnTo>
                    <a:pt x="673" y="86"/>
                  </a:lnTo>
                  <a:lnTo>
                    <a:pt x="677" y="35"/>
                  </a:lnTo>
                  <a:lnTo>
                    <a:pt x="774" y="0"/>
                  </a:lnTo>
                  <a:lnTo>
                    <a:pt x="807" y="17"/>
                  </a:lnTo>
                  <a:lnTo>
                    <a:pt x="833" y="88"/>
                  </a:lnTo>
                  <a:lnTo>
                    <a:pt x="914" y="161"/>
                  </a:lnTo>
                  <a:lnTo>
                    <a:pt x="961" y="138"/>
                  </a:lnTo>
                  <a:lnTo>
                    <a:pt x="988" y="216"/>
                  </a:lnTo>
                  <a:lnTo>
                    <a:pt x="1044" y="260"/>
                  </a:lnTo>
                  <a:lnTo>
                    <a:pt x="1091" y="267"/>
                  </a:lnTo>
                  <a:lnTo>
                    <a:pt x="1138" y="216"/>
                  </a:lnTo>
                  <a:lnTo>
                    <a:pt x="1183" y="195"/>
                  </a:lnTo>
                  <a:lnTo>
                    <a:pt x="1242" y="254"/>
                  </a:lnTo>
                  <a:lnTo>
                    <a:pt x="1335" y="228"/>
                  </a:lnTo>
                  <a:lnTo>
                    <a:pt x="1433" y="269"/>
                  </a:lnTo>
                  <a:lnTo>
                    <a:pt x="1496" y="317"/>
                  </a:lnTo>
                  <a:lnTo>
                    <a:pt x="1561" y="291"/>
                  </a:lnTo>
                  <a:lnTo>
                    <a:pt x="1632" y="336"/>
                  </a:lnTo>
                  <a:lnTo>
                    <a:pt x="1679" y="336"/>
                  </a:lnTo>
                  <a:lnTo>
                    <a:pt x="1681" y="368"/>
                  </a:lnTo>
                  <a:lnTo>
                    <a:pt x="1795" y="356"/>
                  </a:lnTo>
                  <a:lnTo>
                    <a:pt x="1823" y="433"/>
                  </a:lnTo>
                  <a:lnTo>
                    <a:pt x="1821" y="519"/>
                  </a:lnTo>
                  <a:lnTo>
                    <a:pt x="1770" y="527"/>
                  </a:lnTo>
                  <a:lnTo>
                    <a:pt x="1727" y="576"/>
                  </a:lnTo>
                  <a:lnTo>
                    <a:pt x="1620" y="584"/>
                  </a:lnTo>
                  <a:lnTo>
                    <a:pt x="1587" y="618"/>
                  </a:lnTo>
                  <a:lnTo>
                    <a:pt x="1610" y="693"/>
                  </a:lnTo>
                  <a:lnTo>
                    <a:pt x="1669" y="771"/>
                  </a:lnTo>
                  <a:lnTo>
                    <a:pt x="1721" y="815"/>
                  </a:lnTo>
                  <a:lnTo>
                    <a:pt x="1732" y="905"/>
                  </a:lnTo>
                  <a:lnTo>
                    <a:pt x="1731" y="956"/>
                  </a:lnTo>
                  <a:lnTo>
                    <a:pt x="1669" y="984"/>
                  </a:lnTo>
                  <a:lnTo>
                    <a:pt x="1616" y="913"/>
                  </a:lnTo>
                  <a:lnTo>
                    <a:pt x="1591" y="905"/>
                  </a:lnTo>
                  <a:lnTo>
                    <a:pt x="1575" y="838"/>
                  </a:lnTo>
                  <a:lnTo>
                    <a:pt x="1516" y="856"/>
                  </a:lnTo>
                  <a:lnTo>
                    <a:pt x="1463" y="818"/>
                  </a:lnTo>
                  <a:lnTo>
                    <a:pt x="1445" y="838"/>
                  </a:lnTo>
                  <a:lnTo>
                    <a:pt x="1457" y="880"/>
                  </a:lnTo>
                  <a:lnTo>
                    <a:pt x="1421" y="895"/>
                  </a:lnTo>
                  <a:lnTo>
                    <a:pt x="1362" y="909"/>
                  </a:lnTo>
                  <a:lnTo>
                    <a:pt x="1378" y="958"/>
                  </a:lnTo>
                  <a:lnTo>
                    <a:pt x="1313" y="950"/>
                  </a:lnTo>
                  <a:lnTo>
                    <a:pt x="1248" y="907"/>
                  </a:lnTo>
                  <a:lnTo>
                    <a:pt x="1197" y="944"/>
                  </a:lnTo>
                  <a:lnTo>
                    <a:pt x="1201" y="986"/>
                  </a:lnTo>
                  <a:lnTo>
                    <a:pt x="1252" y="1009"/>
                  </a:lnTo>
                  <a:lnTo>
                    <a:pt x="1280" y="1009"/>
                  </a:lnTo>
                  <a:lnTo>
                    <a:pt x="1301" y="1068"/>
                  </a:lnTo>
                  <a:close/>
                </a:path>
              </a:pathLst>
            </a:custGeom>
            <a:grpFill/>
            <a:ln w="0">
              <a:solidFill>
                <a:schemeClr val="bg1">
                  <a:lumMod val="95000"/>
                </a:schemeClr>
              </a:solidFill>
              <a:prstDash val="solid"/>
              <a:round/>
            </a:ln>
          </p:spPr>
          <p:txBody>
            <a:bodyPr/>
            <a:lstStyle/>
            <a:p>
              <a:endParaRPr lang="zh-CN" altLang="en-US" sz="3200"/>
            </a:p>
          </p:txBody>
        </p:sp>
        <p:sp>
          <p:nvSpPr>
            <p:cNvPr id="317" name="Freeform 112"/>
            <p:cNvSpPr/>
            <p:nvPr/>
          </p:nvSpPr>
          <p:spPr bwMode="gray">
            <a:xfrm>
              <a:off x="2241" y="2635"/>
              <a:ext cx="911" cy="693"/>
            </a:xfrm>
            <a:custGeom>
              <a:avLst/>
              <a:gdLst>
                <a:gd name="T0" fmla="*/ 300 w 1823"/>
                <a:gd name="T1" fmla="*/ 274 h 1385"/>
                <a:gd name="T2" fmla="*/ 284 w 1823"/>
                <a:gd name="T3" fmla="*/ 262 h 1385"/>
                <a:gd name="T4" fmla="*/ 269 w 1823"/>
                <a:gd name="T5" fmla="*/ 266 h 1385"/>
                <a:gd name="T6" fmla="*/ 248 w 1823"/>
                <a:gd name="T7" fmla="*/ 249 h 1385"/>
                <a:gd name="T8" fmla="*/ 236 w 1823"/>
                <a:gd name="T9" fmla="*/ 235 h 1385"/>
                <a:gd name="T10" fmla="*/ 232 w 1823"/>
                <a:gd name="T11" fmla="*/ 246 h 1385"/>
                <a:gd name="T12" fmla="*/ 222 w 1823"/>
                <a:gd name="T13" fmla="*/ 252 h 1385"/>
                <a:gd name="T14" fmla="*/ 218 w 1823"/>
                <a:gd name="T15" fmla="*/ 270 h 1385"/>
                <a:gd name="T16" fmla="*/ 195 w 1823"/>
                <a:gd name="T17" fmla="*/ 293 h 1385"/>
                <a:gd name="T18" fmla="*/ 201 w 1823"/>
                <a:gd name="T19" fmla="*/ 318 h 1385"/>
                <a:gd name="T20" fmla="*/ 188 w 1823"/>
                <a:gd name="T21" fmla="*/ 338 h 1385"/>
                <a:gd name="T22" fmla="*/ 167 w 1823"/>
                <a:gd name="T23" fmla="*/ 345 h 1385"/>
                <a:gd name="T24" fmla="*/ 148 w 1823"/>
                <a:gd name="T25" fmla="*/ 338 h 1385"/>
                <a:gd name="T26" fmla="*/ 132 w 1823"/>
                <a:gd name="T27" fmla="*/ 302 h 1385"/>
                <a:gd name="T28" fmla="*/ 111 w 1823"/>
                <a:gd name="T29" fmla="*/ 270 h 1385"/>
                <a:gd name="T30" fmla="*/ 90 w 1823"/>
                <a:gd name="T31" fmla="*/ 257 h 1385"/>
                <a:gd name="T32" fmla="*/ 87 w 1823"/>
                <a:gd name="T33" fmla="*/ 239 h 1385"/>
                <a:gd name="T34" fmla="*/ 65 w 1823"/>
                <a:gd name="T35" fmla="*/ 253 h 1385"/>
                <a:gd name="T36" fmla="*/ 53 w 1823"/>
                <a:gd name="T37" fmla="*/ 209 h 1385"/>
                <a:gd name="T38" fmla="*/ 51 w 1823"/>
                <a:gd name="T39" fmla="*/ 156 h 1385"/>
                <a:gd name="T40" fmla="*/ 40 w 1823"/>
                <a:gd name="T41" fmla="*/ 128 h 1385"/>
                <a:gd name="T42" fmla="*/ 49 w 1823"/>
                <a:gd name="T43" fmla="*/ 117 h 1385"/>
                <a:gd name="T44" fmla="*/ 26 w 1823"/>
                <a:gd name="T45" fmla="*/ 77 h 1385"/>
                <a:gd name="T46" fmla="*/ 2 w 1823"/>
                <a:gd name="T47" fmla="*/ 45 h 1385"/>
                <a:gd name="T48" fmla="*/ 35 w 1823"/>
                <a:gd name="T49" fmla="*/ 40 h 1385"/>
                <a:gd name="T50" fmla="*/ 70 w 1823"/>
                <a:gd name="T51" fmla="*/ 45 h 1385"/>
                <a:gd name="T52" fmla="*/ 107 w 1823"/>
                <a:gd name="T53" fmla="*/ 67 h 1385"/>
                <a:gd name="T54" fmla="*/ 124 w 1823"/>
                <a:gd name="T55" fmla="*/ 50 h 1385"/>
                <a:gd name="T56" fmla="*/ 152 w 1823"/>
                <a:gd name="T57" fmla="*/ 50 h 1385"/>
                <a:gd name="T58" fmla="*/ 171 w 1823"/>
                <a:gd name="T59" fmla="*/ 47 h 1385"/>
                <a:gd name="T60" fmla="*/ 168 w 1823"/>
                <a:gd name="T61" fmla="*/ 22 h 1385"/>
                <a:gd name="T62" fmla="*/ 193 w 1823"/>
                <a:gd name="T63" fmla="*/ 0 h 1385"/>
                <a:gd name="T64" fmla="*/ 208 w 1823"/>
                <a:gd name="T65" fmla="*/ 22 h 1385"/>
                <a:gd name="T66" fmla="*/ 240 w 1823"/>
                <a:gd name="T67" fmla="*/ 35 h 1385"/>
                <a:gd name="T68" fmla="*/ 261 w 1823"/>
                <a:gd name="T69" fmla="*/ 65 h 1385"/>
                <a:gd name="T70" fmla="*/ 284 w 1823"/>
                <a:gd name="T71" fmla="*/ 54 h 1385"/>
                <a:gd name="T72" fmla="*/ 310 w 1823"/>
                <a:gd name="T73" fmla="*/ 64 h 1385"/>
                <a:gd name="T74" fmla="*/ 358 w 1823"/>
                <a:gd name="T75" fmla="*/ 68 h 1385"/>
                <a:gd name="T76" fmla="*/ 390 w 1823"/>
                <a:gd name="T77" fmla="*/ 73 h 1385"/>
                <a:gd name="T78" fmla="*/ 419 w 1823"/>
                <a:gd name="T79" fmla="*/ 84 h 1385"/>
                <a:gd name="T80" fmla="*/ 448 w 1823"/>
                <a:gd name="T81" fmla="*/ 89 h 1385"/>
                <a:gd name="T82" fmla="*/ 455 w 1823"/>
                <a:gd name="T83" fmla="*/ 130 h 1385"/>
                <a:gd name="T84" fmla="*/ 431 w 1823"/>
                <a:gd name="T85" fmla="*/ 144 h 1385"/>
                <a:gd name="T86" fmla="*/ 396 w 1823"/>
                <a:gd name="T87" fmla="*/ 155 h 1385"/>
                <a:gd name="T88" fmla="*/ 417 w 1823"/>
                <a:gd name="T89" fmla="*/ 193 h 1385"/>
                <a:gd name="T90" fmla="*/ 433 w 1823"/>
                <a:gd name="T91" fmla="*/ 227 h 1385"/>
                <a:gd name="T92" fmla="*/ 417 w 1823"/>
                <a:gd name="T93" fmla="*/ 246 h 1385"/>
                <a:gd name="T94" fmla="*/ 397 w 1823"/>
                <a:gd name="T95" fmla="*/ 227 h 1385"/>
                <a:gd name="T96" fmla="*/ 379 w 1823"/>
                <a:gd name="T97" fmla="*/ 214 h 1385"/>
                <a:gd name="T98" fmla="*/ 361 w 1823"/>
                <a:gd name="T99" fmla="*/ 210 h 1385"/>
                <a:gd name="T100" fmla="*/ 355 w 1823"/>
                <a:gd name="T101" fmla="*/ 224 h 1385"/>
                <a:gd name="T102" fmla="*/ 344 w 1823"/>
                <a:gd name="T103" fmla="*/ 240 h 1385"/>
                <a:gd name="T104" fmla="*/ 312 w 1823"/>
                <a:gd name="T105" fmla="*/ 227 h 1385"/>
                <a:gd name="T106" fmla="*/ 300 w 1823"/>
                <a:gd name="T107" fmla="*/ 247 h 1385"/>
                <a:gd name="T108" fmla="*/ 320 w 1823"/>
                <a:gd name="T109" fmla="*/ 253 h 1385"/>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823"/>
                <a:gd name="T166" fmla="*/ 0 h 1385"/>
                <a:gd name="T167" fmla="*/ 1823 w 1823"/>
                <a:gd name="T168" fmla="*/ 1385 h 1385"/>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823" h="1385">
                  <a:moveTo>
                    <a:pt x="1301" y="1068"/>
                  </a:moveTo>
                  <a:lnTo>
                    <a:pt x="1203" y="1096"/>
                  </a:lnTo>
                  <a:lnTo>
                    <a:pt x="1142" y="1088"/>
                  </a:lnTo>
                  <a:lnTo>
                    <a:pt x="1138" y="1047"/>
                  </a:lnTo>
                  <a:lnTo>
                    <a:pt x="1105" y="1025"/>
                  </a:lnTo>
                  <a:lnTo>
                    <a:pt x="1077" y="1061"/>
                  </a:lnTo>
                  <a:lnTo>
                    <a:pt x="1014" y="1066"/>
                  </a:lnTo>
                  <a:lnTo>
                    <a:pt x="992" y="996"/>
                  </a:lnTo>
                  <a:lnTo>
                    <a:pt x="992" y="942"/>
                  </a:lnTo>
                  <a:lnTo>
                    <a:pt x="945" y="939"/>
                  </a:lnTo>
                  <a:lnTo>
                    <a:pt x="916" y="954"/>
                  </a:lnTo>
                  <a:lnTo>
                    <a:pt x="929" y="982"/>
                  </a:lnTo>
                  <a:lnTo>
                    <a:pt x="923" y="1005"/>
                  </a:lnTo>
                  <a:lnTo>
                    <a:pt x="890" y="1007"/>
                  </a:lnTo>
                  <a:lnTo>
                    <a:pt x="866" y="1033"/>
                  </a:lnTo>
                  <a:lnTo>
                    <a:pt x="874" y="1078"/>
                  </a:lnTo>
                  <a:lnTo>
                    <a:pt x="817" y="1149"/>
                  </a:lnTo>
                  <a:lnTo>
                    <a:pt x="780" y="1169"/>
                  </a:lnTo>
                  <a:lnTo>
                    <a:pt x="780" y="1234"/>
                  </a:lnTo>
                  <a:lnTo>
                    <a:pt x="805" y="1271"/>
                  </a:lnTo>
                  <a:lnTo>
                    <a:pt x="801" y="1326"/>
                  </a:lnTo>
                  <a:lnTo>
                    <a:pt x="752" y="1352"/>
                  </a:lnTo>
                  <a:lnTo>
                    <a:pt x="742" y="1330"/>
                  </a:lnTo>
                  <a:lnTo>
                    <a:pt x="670" y="1377"/>
                  </a:lnTo>
                  <a:lnTo>
                    <a:pt x="632" y="1385"/>
                  </a:lnTo>
                  <a:lnTo>
                    <a:pt x="595" y="1352"/>
                  </a:lnTo>
                  <a:lnTo>
                    <a:pt x="563" y="1273"/>
                  </a:lnTo>
                  <a:lnTo>
                    <a:pt x="528" y="1206"/>
                  </a:lnTo>
                  <a:lnTo>
                    <a:pt x="500" y="1163"/>
                  </a:lnTo>
                  <a:lnTo>
                    <a:pt x="445" y="1078"/>
                  </a:lnTo>
                  <a:lnTo>
                    <a:pt x="396" y="1076"/>
                  </a:lnTo>
                  <a:lnTo>
                    <a:pt x="362" y="1025"/>
                  </a:lnTo>
                  <a:lnTo>
                    <a:pt x="378" y="988"/>
                  </a:lnTo>
                  <a:lnTo>
                    <a:pt x="349" y="954"/>
                  </a:lnTo>
                  <a:lnTo>
                    <a:pt x="303" y="1004"/>
                  </a:lnTo>
                  <a:lnTo>
                    <a:pt x="260" y="1011"/>
                  </a:lnTo>
                  <a:lnTo>
                    <a:pt x="227" y="950"/>
                  </a:lnTo>
                  <a:lnTo>
                    <a:pt x="215" y="834"/>
                  </a:lnTo>
                  <a:lnTo>
                    <a:pt x="211" y="712"/>
                  </a:lnTo>
                  <a:lnTo>
                    <a:pt x="205" y="624"/>
                  </a:lnTo>
                  <a:lnTo>
                    <a:pt x="199" y="582"/>
                  </a:lnTo>
                  <a:lnTo>
                    <a:pt x="160" y="509"/>
                  </a:lnTo>
                  <a:lnTo>
                    <a:pt x="193" y="496"/>
                  </a:lnTo>
                  <a:lnTo>
                    <a:pt x="199" y="468"/>
                  </a:lnTo>
                  <a:lnTo>
                    <a:pt x="136" y="401"/>
                  </a:lnTo>
                  <a:lnTo>
                    <a:pt x="105" y="305"/>
                  </a:lnTo>
                  <a:lnTo>
                    <a:pt x="0" y="240"/>
                  </a:lnTo>
                  <a:lnTo>
                    <a:pt x="8" y="177"/>
                  </a:lnTo>
                  <a:lnTo>
                    <a:pt x="49" y="147"/>
                  </a:lnTo>
                  <a:lnTo>
                    <a:pt x="140" y="157"/>
                  </a:lnTo>
                  <a:lnTo>
                    <a:pt x="189" y="134"/>
                  </a:lnTo>
                  <a:lnTo>
                    <a:pt x="280" y="179"/>
                  </a:lnTo>
                  <a:lnTo>
                    <a:pt x="329" y="153"/>
                  </a:lnTo>
                  <a:lnTo>
                    <a:pt x="429" y="265"/>
                  </a:lnTo>
                  <a:lnTo>
                    <a:pt x="496" y="267"/>
                  </a:lnTo>
                  <a:lnTo>
                    <a:pt x="496" y="200"/>
                  </a:lnTo>
                  <a:lnTo>
                    <a:pt x="563" y="157"/>
                  </a:lnTo>
                  <a:lnTo>
                    <a:pt x="610" y="200"/>
                  </a:lnTo>
                  <a:lnTo>
                    <a:pt x="644" y="167"/>
                  </a:lnTo>
                  <a:lnTo>
                    <a:pt x="687" y="187"/>
                  </a:lnTo>
                  <a:lnTo>
                    <a:pt x="709" y="120"/>
                  </a:lnTo>
                  <a:lnTo>
                    <a:pt x="673" y="86"/>
                  </a:lnTo>
                  <a:lnTo>
                    <a:pt x="677" y="35"/>
                  </a:lnTo>
                  <a:lnTo>
                    <a:pt x="774" y="0"/>
                  </a:lnTo>
                  <a:lnTo>
                    <a:pt x="807" y="17"/>
                  </a:lnTo>
                  <a:lnTo>
                    <a:pt x="833" y="88"/>
                  </a:lnTo>
                  <a:lnTo>
                    <a:pt x="914" y="161"/>
                  </a:lnTo>
                  <a:lnTo>
                    <a:pt x="961" y="138"/>
                  </a:lnTo>
                  <a:lnTo>
                    <a:pt x="988" y="216"/>
                  </a:lnTo>
                  <a:lnTo>
                    <a:pt x="1044" y="260"/>
                  </a:lnTo>
                  <a:lnTo>
                    <a:pt x="1091" y="267"/>
                  </a:lnTo>
                  <a:lnTo>
                    <a:pt x="1138" y="216"/>
                  </a:lnTo>
                  <a:lnTo>
                    <a:pt x="1183" y="195"/>
                  </a:lnTo>
                  <a:lnTo>
                    <a:pt x="1242" y="254"/>
                  </a:lnTo>
                  <a:lnTo>
                    <a:pt x="1335" y="228"/>
                  </a:lnTo>
                  <a:lnTo>
                    <a:pt x="1433" y="269"/>
                  </a:lnTo>
                  <a:lnTo>
                    <a:pt x="1496" y="317"/>
                  </a:lnTo>
                  <a:lnTo>
                    <a:pt x="1561" y="291"/>
                  </a:lnTo>
                  <a:lnTo>
                    <a:pt x="1632" y="336"/>
                  </a:lnTo>
                  <a:lnTo>
                    <a:pt x="1679" y="336"/>
                  </a:lnTo>
                  <a:lnTo>
                    <a:pt x="1681" y="368"/>
                  </a:lnTo>
                  <a:lnTo>
                    <a:pt x="1795" y="356"/>
                  </a:lnTo>
                  <a:lnTo>
                    <a:pt x="1823" y="433"/>
                  </a:lnTo>
                  <a:lnTo>
                    <a:pt x="1821" y="519"/>
                  </a:lnTo>
                  <a:lnTo>
                    <a:pt x="1770" y="527"/>
                  </a:lnTo>
                  <a:lnTo>
                    <a:pt x="1727" y="576"/>
                  </a:lnTo>
                  <a:lnTo>
                    <a:pt x="1620" y="584"/>
                  </a:lnTo>
                  <a:lnTo>
                    <a:pt x="1587" y="618"/>
                  </a:lnTo>
                  <a:lnTo>
                    <a:pt x="1610" y="693"/>
                  </a:lnTo>
                  <a:lnTo>
                    <a:pt x="1669" y="771"/>
                  </a:lnTo>
                  <a:lnTo>
                    <a:pt x="1721" y="815"/>
                  </a:lnTo>
                  <a:lnTo>
                    <a:pt x="1732" y="905"/>
                  </a:lnTo>
                  <a:lnTo>
                    <a:pt x="1731" y="956"/>
                  </a:lnTo>
                  <a:lnTo>
                    <a:pt x="1669" y="984"/>
                  </a:lnTo>
                  <a:lnTo>
                    <a:pt x="1616" y="913"/>
                  </a:lnTo>
                  <a:lnTo>
                    <a:pt x="1591" y="905"/>
                  </a:lnTo>
                  <a:lnTo>
                    <a:pt x="1575" y="838"/>
                  </a:lnTo>
                  <a:lnTo>
                    <a:pt x="1516" y="856"/>
                  </a:lnTo>
                  <a:lnTo>
                    <a:pt x="1463" y="818"/>
                  </a:lnTo>
                  <a:lnTo>
                    <a:pt x="1445" y="838"/>
                  </a:lnTo>
                  <a:lnTo>
                    <a:pt x="1457" y="880"/>
                  </a:lnTo>
                  <a:lnTo>
                    <a:pt x="1421" y="895"/>
                  </a:lnTo>
                  <a:lnTo>
                    <a:pt x="1362" y="909"/>
                  </a:lnTo>
                  <a:lnTo>
                    <a:pt x="1378" y="958"/>
                  </a:lnTo>
                  <a:lnTo>
                    <a:pt x="1313" y="950"/>
                  </a:lnTo>
                  <a:lnTo>
                    <a:pt x="1248" y="907"/>
                  </a:lnTo>
                  <a:lnTo>
                    <a:pt x="1197" y="944"/>
                  </a:lnTo>
                  <a:lnTo>
                    <a:pt x="1201" y="986"/>
                  </a:lnTo>
                  <a:lnTo>
                    <a:pt x="1252" y="1009"/>
                  </a:lnTo>
                  <a:lnTo>
                    <a:pt x="1280" y="1009"/>
                  </a:lnTo>
                  <a:lnTo>
                    <a:pt x="1301" y="1068"/>
                  </a:lnTo>
                </a:path>
              </a:pathLst>
            </a:custGeom>
            <a:grpFill/>
            <a:ln w="6350">
              <a:solidFill>
                <a:schemeClr val="bg1">
                  <a:lumMod val="95000"/>
                </a:schemeClr>
              </a:solidFill>
              <a:prstDash val="solid"/>
              <a:round/>
            </a:ln>
          </p:spPr>
          <p:txBody>
            <a:bodyPr/>
            <a:lstStyle/>
            <a:p>
              <a:endParaRPr lang="zh-CN" altLang="en-US" sz="3200"/>
            </a:p>
          </p:txBody>
        </p:sp>
        <p:sp>
          <p:nvSpPr>
            <p:cNvPr id="318" name="Freeform 113"/>
            <p:cNvSpPr/>
            <p:nvPr/>
          </p:nvSpPr>
          <p:spPr bwMode="gray">
            <a:xfrm>
              <a:off x="2685" y="3045"/>
              <a:ext cx="453" cy="398"/>
            </a:xfrm>
            <a:custGeom>
              <a:avLst/>
              <a:gdLst>
                <a:gd name="T0" fmla="*/ 221 w 907"/>
                <a:gd name="T1" fmla="*/ 85 h 796"/>
                <a:gd name="T2" fmla="*/ 221 w 907"/>
                <a:gd name="T3" fmla="*/ 106 h 796"/>
                <a:gd name="T4" fmla="*/ 226 w 907"/>
                <a:gd name="T5" fmla="*/ 130 h 796"/>
                <a:gd name="T6" fmla="*/ 217 w 907"/>
                <a:gd name="T7" fmla="*/ 139 h 796"/>
                <a:gd name="T8" fmla="*/ 209 w 907"/>
                <a:gd name="T9" fmla="*/ 152 h 796"/>
                <a:gd name="T10" fmla="*/ 195 w 907"/>
                <a:gd name="T11" fmla="*/ 160 h 796"/>
                <a:gd name="T12" fmla="*/ 179 w 907"/>
                <a:gd name="T13" fmla="*/ 159 h 796"/>
                <a:gd name="T14" fmla="*/ 165 w 907"/>
                <a:gd name="T15" fmla="*/ 174 h 796"/>
                <a:gd name="T16" fmla="*/ 150 w 907"/>
                <a:gd name="T17" fmla="*/ 168 h 796"/>
                <a:gd name="T18" fmla="*/ 134 w 907"/>
                <a:gd name="T19" fmla="*/ 164 h 796"/>
                <a:gd name="T20" fmla="*/ 120 w 907"/>
                <a:gd name="T21" fmla="*/ 174 h 796"/>
                <a:gd name="T22" fmla="*/ 105 w 907"/>
                <a:gd name="T23" fmla="*/ 184 h 796"/>
                <a:gd name="T24" fmla="*/ 98 w 907"/>
                <a:gd name="T25" fmla="*/ 196 h 796"/>
                <a:gd name="T26" fmla="*/ 70 w 907"/>
                <a:gd name="T27" fmla="*/ 185 h 796"/>
                <a:gd name="T28" fmla="*/ 48 w 907"/>
                <a:gd name="T29" fmla="*/ 199 h 796"/>
                <a:gd name="T30" fmla="*/ 44 w 907"/>
                <a:gd name="T31" fmla="*/ 187 h 796"/>
                <a:gd name="T32" fmla="*/ 34 w 907"/>
                <a:gd name="T33" fmla="*/ 168 h 796"/>
                <a:gd name="T34" fmla="*/ 41 w 907"/>
                <a:gd name="T35" fmla="*/ 126 h 796"/>
                <a:gd name="T36" fmla="*/ 27 w 907"/>
                <a:gd name="T37" fmla="*/ 116 h 796"/>
                <a:gd name="T38" fmla="*/ 6 w 907"/>
                <a:gd name="T39" fmla="*/ 118 h 796"/>
                <a:gd name="T40" fmla="*/ 0 w 907"/>
                <a:gd name="T41" fmla="*/ 98 h 796"/>
                <a:gd name="T42" fmla="*/ 21 w 907"/>
                <a:gd name="T43" fmla="*/ 88 h 796"/>
                <a:gd name="T44" fmla="*/ 30 w 907"/>
                <a:gd name="T45" fmla="*/ 86 h 796"/>
                <a:gd name="T46" fmla="*/ 59 w 907"/>
                <a:gd name="T47" fmla="*/ 83 h 796"/>
                <a:gd name="T48" fmla="*/ 78 w 907"/>
                <a:gd name="T49" fmla="*/ 69 h 796"/>
                <a:gd name="T50" fmla="*/ 98 w 907"/>
                <a:gd name="T51" fmla="*/ 48 h 796"/>
                <a:gd name="T52" fmla="*/ 78 w 907"/>
                <a:gd name="T53" fmla="*/ 42 h 796"/>
                <a:gd name="T54" fmla="*/ 90 w 907"/>
                <a:gd name="T55" fmla="*/ 22 h 796"/>
                <a:gd name="T56" fmla="*/ 122 w 907"/>
                <a:gd name="T57" fmla="*/ 35 h 796"/>
                <a:gd name="T58" fmla="*/ 132 w 907"/>
                <a:gd name="T59" fmla="*/ 19 h 796"/>
                <a:gd name="T60" fmla="*/ 139 w 907"/>
                <a:gd name="T61" fmla="*/ 5 h 796"/>
                <a:gd name="T62" fmla="*/ 157 w 907"/>
                <a:gd name="T63" fmla="*/ 9 h 796"/>
                <a:gd name="T64" fmla="*/ 175 w 907"/>
                <a:gd name="T65" fmla="*/ 22 h 796"/>
                <a:gd name="T66" fmla="*/ 195 w 907"/>
                <a:gd name="T67" fmla="*/ 41 h 796"/>
                <a:gd name="T68" fmla="*/ 216 w 907"/>
                <a:gd name="T69" fmla="*/ 52 h 796"/>
                <a:gd name="T70" fmla="*/ 208 w 907"/>
                <a:gd name="T71" fmla="*/ 78 h 79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07"/>
                <a:gd name="T109" fmla="*/ 0 h 796"/>
                <a:gd name="T110" fmla="*/ 907 w 907"/>
                <a:gd name="T111" fmla="*/ 796 h 79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07" h="796">
                  <a:moveTo>
                    <a:pt x="817" y="333"/>
                  </a:moveTo>
                  <a:lnTo>
                    <a:pt x="884" y="339"/>
                  </a:lnTo>
                  <a:lnTo>
                    <a:pt x="905" y="372"/>
                  </a:lnTo>
                  <a:lnTo>
                    <a:pt x="884" y="424"/>
                  </a:lnTo>
                  <a:lnTo>
                    <a:pt x="880" y="475"/>
                  </a:lnTo>
                  <a:lnTo>
                    <a:pt x="907" y="520"/>
                  </a:lnTo>
                  <a:lnTo>
                    <a:pt x="882" y="569"/>
                  </a:lnTo>
                  <a:lnTo>
                    <a:pt x="870" y="555"/>
                  </a:lnTo>
                  <a:lnTo>
                    <a:pt x="837" y="567"/>
                  </a:lnTo>
                  <a:lnTo>
                    <a:pt x="837" y="607"/>
                  </a:lnTo>
                  <a:lnTo>
                    <a:pt x="801" y="607"/>
                  </a:lnTo>
                  <a:lnTo>
                    <a:pt x="783" y="640"/>
                  </a:lnTo>
                  <a:lnTo>
                    <a:pt x="746" y="620"/>
                  </a:lnTo>
                  <a:lnTo>
                    <a:pt x="717" y="636"/>
                  </a:lnTo>
                  <a:lnTo>
                    <a:pt x="709" y="670"/>
                  </a:lnTo>
                  <a:lnTo>
                    <a:pt x="663" y="695"/>
                  </a:lnTo>
                  <a:lnTo>
                    <a:pt x="640" y="674"/>
                  </a:lnTo>
                  <a:lnTo>
                    <a:pt x="600" y="670"/>
                  </a:lnTo>
                  <a:lnTo>
                    <a:pt x="579" y="630"/>
                  </a:lnTo>
                  <a:lnTo>
                    <a:pt x="539" y="654"/>
                  </a:lnTo>
                  <a:lnTo>
                    <a:pt x="530" y="683"/>
                  </a:lnTo>
                  <a:lnTo>
                    <a:pt x="480" y="695"/>
                  </a:lnTo>
                  <a:lnTo>
                    <a:pt x="449" y="725"/>
                  </a:lnTo>
                  <a:lnTo>
                    <a:pt x="421" y="735"/>
                  </a:lnTo>
                  <a:lnTo>
                    <a:pt x="417" y="756"/>
                  </a:lnTo>
                  <a:lnTo>
                    <a:pt x="392" y="782"/>
                  </a:lnTo>
                  <a:lnTo>
                    <a:pt x="337" y="774"/>
                  </a:lnTo>
                  <a:lnTo>
                    <a:pt x="283" y="740"/>
                  </a:lnTo>
                  <a:lnTo>
                    <a:pt x="246" y="742"/>
                  </a:lnTo>
                  <a:lnTo>
                    <a:pt x="193" y="794"/>
                  </a:lnTo>
                  <a:lnTo>
                    <a:pt x="142" y="796"/>
                  </a:lnTo>
                  <a:lnTo>
                    <a:pt x="179" y="746"/>
                  </a:lnTo>
                  <a:lnTo>
                    <a:pt x="177" y="691"/>
                  </a:lnTo>
                  <a:lnTo>
                    <a:pt x="136" y="672"/>
                  </a:lnTo>
                  <a:lnTo>
                    <a:pt x="114" y="628"/>
                  </a:lnTo>
                  <a:lnTo>
                    <a:pt x="165" y="504"/>
                  </a:lnTo>
                  <a:lnTo>
                    <a:pt x="130" y="459"/>
                  </a:lnTo>
                  <a:lnTo>
                    <a:pt x="108" y="465"/>
                  </a:lnTo>
                  <a:lnTo>
                    <a:pt x="67" y="485"/>
                  </a:lnTo>
                  <a:lnTo>
                    <a:pt x="26" y="473"/>
                  </a:lnTo>
                  <a:lnTo>
                    <a:pt x="22" y="418"/>
                  </a:lnTo>
                  <a:lnTo>
                    <a:pt x="0" y="390"/>
                  </a:lnTo>
                  <a:lnTo>
                    <a:pt x="55" y="329"/>
                  </a:lnTo>
                  <a:lnTo>
                    <a:pt x="85" y="351"/>
                  </a:lnTo>
                  <a:lnTo>
                    <a:pt x="108" y="325"/>
                  </a:lnTo>
                  <a:lnTo>
                    <a:pt x="122" y="341"/>
                  </a:lnTo>
                  <a:lnTo>
                    <a:pt x="191" y="341"/>
                  </a:lnTo>
                  <a:lnTo>
                    <a:pt x="238" y="331"/>
                  </a:lnTo>
                  <a:lnTo>
                    <a:pt x="254" y="266"/>
                  </a:lnTo>
                  <a:lnTo>
                    <a:pt x="315" y="276"/>
                  </a:lnTo>
                  <a:lnTo>
                    <a:pt x="413" y="248"/>
                  </a:lnTo>
                  <a:lnTo>
                    <a:pt x="392" y="189"/>
                  </a:lnTo>
                  <a:lnTo>
                    <a:pt x="364" y="189"/>
                  </a:lnTo>
                  <a:lnTo>
                    <a:pt x="313" y="166"/>
                  </a:lnTo>
                  <a:lnTo>
                    <a:pt x="309" y="124"/>
                  </a:lnTo>
                  <a:lnTo>
                    <a:pt x="360" y="87"/>
                  </a:lnTo>
                  <a:lnTo>
                    <a:pt x="421" y="128"/>
                  </a:lnTo>
                  <a:lnTo>
                    <a:pt x="490" y="138"/>
                  </a:lnTo>
                  <a:lnTo>
                    <a:pt x="476" y="89"/>
                  </a:lnTo>
                  <a:lnTo>
                    <a:pt x="531" y="75"/>
                  </a:lnTo>
                  <a:lnTo>
                    <a:pt x="569" y="60"/>
                  </a:lnTo>
                  <a:lnTo>
                    <a:pt x="557" y="18"/>
                  </a:lnTo>
                  <a:lnTo>
                    <a:pt x="577" y="0"/>
                  </a:lnTo>
                  <a:lnTo>
                    <a:pt x="628" y="36"/>
                  </a:lnTo>
                  <a:lnTo>
                    <a:pt x="687" y="18"/>
                  </a:lnTo>
                  <a:lnTo>
                    <a:pt x="703" y="85"/>
                  </a:lnTo>
                  <a:lnTo>
                    <a:pt x="728" y="93"/>
                  </a:lnTo>
                  <a:lnTo>
                    <a:pt x="781" y="164"/>
                  </a:lnTo>
                  <a:lnTo>
                    <a:pt x="843" y="136"/>
                  </a:lnTo>
                  <a:lnTo>
                    <a:pt x="864" y="209"/>
                  </a:lnTo>
                  <a:lnTo>
                    <a:pt x="884" y="280"/>
                  </a:lnTo>
                  <a:lnTo>
                    <a:pt x="833" y="309"/>
                  </a:lnTo>
                  <a:lnTo>
                    <a:pt x="817" y="333"/>
                  </a:lnTo>
                  <a:close/>
                </a:path>
              </a:pathLst>
            </a:custGeom>
            <a:grpFill/>
            <a:ln w="0">
              <a:solidFill>
                <a:schemeClr val="bg1">
                  <a:lumMod val="95000"/>
                </a:schemeClr>
              </a:solidFill>
              <a:prstDash val="solid"/>
              <a:round/>
            </a:ln>
          </p:spPr>
          <p:txBody>
            <a:bodyPr/>
            <a:lstStyle/>
            <a:p>
              <a:endParaRPr lang="zh-CN" altLang="en-US" sz="3200"/>
            </a:p>
          </p:txBody>
        </p:sp>
        <p:sp>
          <p:nvSpPr>
            <p:cNvPr id="319" name="Freeform 114"/>
            <p:cNvSpPr/>
            <p:nvPr/>
          </p:nvSpPr>
          <p:spPr bwMode="gray">
            <a:xfrm>
              <a:off x="2685" y="3045"/>
              <a:ext cx="453" cy="398"/>
            </a:xfrm>
            <a:custGeom>
              <a:avLst/>
              <a:gdLst>
                <a:gd name="T0" fmla="*/ 221 w 907"/>
                <a:gd name="T1" fmla="*/ 85 h 796"/>
                <a:gd name="T2" fmla="*/ 221 w 907"/>
                <a:gd name="T3" fmla="*/ 106 h 796"/>
                <a:gd name="T4" fmla="*/ 226 w 907"/>
                <a:gd name="T5" fmla="*/ 130 h 796"/>
                <a:gd name="T6" fmla="*/ 217 w 907"/>
                <a:gd name="T7" fmla="*/ 139 h 796"/>
                <a:gd name="T8" fmla="*/ 209 w 907"/>
                <a:gd name="T9" fmla="*/ 152 h 796"/>
                <a:gd name="T10" fmla="*/ 195 w 907"/>
                <a:gd name="T11" fmla="*/ 160 h 796"/>
                <a:gd name="T12" fmla="*/ 179 w 907"/>
                <a:gd name="T13" fmla="*/ 159 h 796"/>
                <a:gd name="T14" fmla="*/ 165 w 907"/>
                <a:gd name="T15" fmla="*/ 174 h 796"/>
                <a:gd name="T16" fmla="*/ 150 w 907"/>
                <a:gd name="T17" fmla="*/ 168 h 796"/>
                <a:gd name="T18" fmla="*/ 134 w 907"/>
                <a:gd name="T19" fmla="*/ 164 h 796"/>
                <a:gd name="T20" fmla="*/ 120 w 907"/>
                <a:gd name="T21" fmla="*/ 174 h 796"/>
                <a:gd name="T22" fmla="*/ 105 w 907"/>
                <a:gd name="T23" fmla="*/ 184 h 796"/>
                <a:gd name="T24" fmla="*/ 98 w 907"/>
                <a:gd name="T25" fmla="*/ 196 h 796"/>
                <a:gd name="T26" fmla="*/ 70 w 907"/>
                <a:gd name="T27" fmla="*/ 185 h 796"/>
                <a:gd name="T28" fmla="*/ 48 w 907"/>
                <a:gd name="T29" fmla="*/ 199 h 796"/>
                <a:gd name="T30" fmla="*/ 44 w 907"/>
                <a:gd name="T31" fmla="*/ 187 h 796"/>
                <a:gd name="T32" fmla="*/ 34 w 907"/>
                <a:gd name="T33" fmla="*/ 168 h 796"/>
                <a:gd name="T34" fmla="*/ 41 w 907"/>
                <a:gd name="T35" fmla="*/ 126 h 796"/>
                <a:gd name="T36" fmla="*/ 27 w 907"/>
                <a:gd name="T37" fmla="*/ 116 h 796"/>
                <a:gd name="T38" fmla="*/ 6 w 907"/>
                <a:gd name="T39" fmla="*/ 118 h 796"/>
                <a:gd name="T40" fmla="*/ 0 w 907"/>
                <a:gd name="T41" fmla="*/ 98 h 796"/>
                <a:gd name="T42" fmla="*/ 21 w 907"/>
                <a:gd name="T43" fmla="*/ 88 h 796"/>
                <a:gd name="T44" fmla="*/ 30 w 907"/>
                <a:gd name="T45" fmla="*/ 86 h 796"/>
                <a:gd name="T46" fmla="*/ 59 w 907"/>
                <a:gd name="T47" fmla="*/ 83 h 796"/>
                <a:gd name="T48" fmla="*/ 78 w 907"/>
                <a:gd name="T49" fmla="*/ 69 h 796"/>
                <a:gd name="T50" fmla="*/ 98 w 907"/>
                <a:gd name="T51" fmla="*/ 48 h 796"/>
                <a:gd name="T52" fmla="*/ 78 w 907"/>
                <a:gd name="T53" fmla="*/ 42 h 796"/>
                <a:gd name="T54" fmla="*/ 90 w 907"/>
                <a:gd name="T55" fmla="*/ 22 h 796"/>
                <a:gd name="T56" fmla="*/ 122 w 907"/>
                <a:gd name="T57" fmla="*/ 35 h 796"/>
                <a:gd name="T58" fmla="*/ 132 w 907"/>
                <a:gd name="T59" fmla="*/ 19 h 796"/>
                <a:gd name="T60" fmla="*/ 139 w 907"/>
                <a:gd name="T61" fmla="*/ 5 h 796"/>
                <a:gd name="T62" fmla="*/ 157 w 907"/>
                <a:gd name="T63" fmla="*/ 9 h 796"/>
                <a:gd name="T64" fmla="*/ 175 w 907"/>
                <a:gd name="T65" fmla="*/ 22 h 796"/>
                <a:gd name="T66" fmla="*/ 195 w 907"/>
                <a:gd name="T67" fmla="*/ 41 h 796"/>
                <a:gd name="T68" fmla="*/ 216 w 907"/>
                <a:gd name="T69" fmla="*/ 52 h 796"/>
                <a:gd name="T70" fmla="*/ 208 w 907"/>
                <a:gd name="T71" fmla="*/ 78 h 79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07"/>
                <a:gd name="T109" fmla="*/ 0 h 796"/>
                <a:gd name="T110" fmla="*/ 907 w 907"/>
                <a:gd name="T111" fmla="*/ 796 h 79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07" h="796">
                  <a:moveTo>
                    <a:pt x="817" y="333"/>
                  </a:moveTo>
                  <a:lnTo>
                    <a:pt x="884" y="339"/>
                  </a:lnTo>
                  <a:lnTo>
                    <a:pt x="905" y="372"/>
                  </a:lnTo>
                  <a:lnTo>
                    <a:pt x="884" y="424"/>
                  </a:lnTo>
                  <a:lnTo>
                    <a:pt x="880" y="475"/>
                  </a:lnTo>
                  <a:lnTo>
                    <a:pt x="907" y="520"/>
                  </a:lnTo>
                  <a:lnTo>
                    <a:pt x="882" y="569"/>
                  </a:lnTo>
                  <a:lnTo>
                    <a:pt x="870" y="555"/>
                  </a:lnTo>
                  <a:lnTo>
                    <a:pt x="837" y="567"/>
                  </a:lnTo>
                  <a:lnTo>
                    <a:pt x="837" y="607"/>
                  </a:lnTo>
                  <a:lnTo>
                    <a:pt x="801" y="607"/>
                  </a:lnTo>
                  <a:lnTo>
                    <a:pt x="783" y="640"/>
                  </a:lnTo>
                  <a:lnTo>
                    <a:pt x="746" y="620"/>
                  </a:lnTo>
                  <a:lnTo>
                    <a:pt x="717" y="636"/>
                  </a:lnTo>
                  <a:lnTo>
                    <a:pt x="709" y="670"/>
                  </a:lnTo>
                  <a:lnTo>
                    <a:pt x="663" y="695"/>
                  </a:lnTo>
                  <a:lnTo>
                    <a:pt x="640" y="674"/>
                  </a:lnTo>
                  <a:lnTo>
                    <a:pt x="600" y="670"/>
                  </a:lnTo>
                  <a:lnTo>
                    <a:pt x="579" y="630"/>
                  </a:lnTo>
                  <a:lnTo>
                    <a:pt x="539" y="654"/>
                  </a:lnTo>
                  <a:lnTo>
                    <a:pt x="530" y="683"/>
                  </a:lnTo>
                  <a:lnTo>
                    <a:pt x="480" y="695"/>
                  </a:lnTo>
                  <a:lnTo>
                    <a:pt x="449" y="725"/>
                  </a:lnTo>
                  <a:lnTo>
                    <a:pt x="421" y="735"/>
                  </a:lnTo>
                  <a:lnTo>
                    <a:pt x="417" y="756"/>
                  </a:lnTo>
                  <a:lnTo>
                    <a:pt x="392" y="782"/>
                  </a:lnTo>
                  <a:lnTo>
                    <a:pt x="337" y="774"/>
                  </a:lnTo>
                  <a:lnTo>
                    <a:pt x="283" y="740"/>
                  </a:lnTo>
                  <a:lnTo>
                    <a:pt x="246" y="742"/>
                  </a:lnTo>
                  <a:lnTo>
                    <a:pt x="193" y="794"/>
                  </a:lnTo>
                  <a:lnTo>
                    <a:pt x="142" y="796"/>
                  </a:lnTo>
                  <a:lnTo>
                    <a:pt x="179" y="746"/>
                  </a:lnTo>
                  <a:lnTo>
                    <a:pt x="177" y="691"/>
                  </a:lnTo>
                  <a:lnTo>
                    <a:pt x="136" y="672"/>
                  </a:lnTo>
                  <a:lnTo>
                    <a:pt x="114" y="628"/>
                  </a:lnTo>
                  <a:lnTo>
                    <a:pt x="165" y="504"/>
                  </a:lnTo>
                  <a:lnTo>
                    <a:pt x="130" y="459"/>
                  </a:lnTo>
                  <a:lnTo>
                    <a:pt x="108" y="465"/>
                  </a:lnTo>
                  <a:lnTo>
                    <a:pt x="67" y="485"/>
                  </a:lnTo>
                  <a:lnTo>
                    <a:pt x="26" y="473"/>
                  </a:lnTo>
                  <a:lnTo>
                    <a:pt x="22" y="418"/>
                  </a:lnTo>
                  <a:lnTo>
                    <a:pt x="0" y="390"/>
                  </a:lnTo>
                  <a:lnTo>
                    <a:pt x="55" y="329"/>
                  </a:lnTo>
                  <a:lnTo>
                    <a:pt x="85" y="351"/>
                  </a:lnTo>
                  <a:lnTo>
                    <a:pt x="108" y="325"/>
                  </a:lnTo>
                  <a:lnTo>
                    <a:pt x="122" y="341"/>
                  </a:lnTo>
                  <a:lnTo>
                    <a:pt x="191" y="341"/>
                  </a:lnTo>
                  <a:lnTo>
                    <a:pt x="238" y="331"/>
                  </a:lnTo>
                  <a:lnTo>
                    <a:pt x="254" y="266"/>
                  </a:lnTo>
                  <a:lnTo>
                    <a:pt x="315" y="276"/>
                  </a:lnTo>
                  <a:lnTo>
                    <a:pt x="413" y="248"/>
                  </a:lnTo>
                  <a:lnTo>
                    <a:pt x="392" y="189"/>
                  </a:lnTo>
                  <a:lnTo>
                    <a:pt x="364" y="189"/>
                  </a:lnTo>
                  <a:lnTo>
                    <a:pt x="313" y="166"/>
                  </a:lnTo>
                  <a:lnTo>
                    <a:pt x="309" y="124"/>
                  </a:lnTo>
                  <a:lnTo>
                    <a:pt x="360" y="87"/>
                  </a:lnTo>
                  <a:lnTo>
                    <a:pt x="421" y="128"/>
                  </a:lnTo>
                  <a:lnTo>
                    <a:pt x="490" y="138"/>
                  </a:lnTo>
                  <a:lnTo>
                    <a:pt x="476" y="89"/>
                  </a:lnTo>
                  <a:lnTo>
                    <a:pt x="531" y="75"/>
                  </a:lnTo>
                  <a:lnTo>
                    <a:pt x="569" y="60"/>
                  </a:lnTo>
                  <a:lnTo>
                    <a:pt x="557" y="18"/>
                  </a:lnTo>
                  <a:lnTo>
                    <a:pt x="577" y="0"/>
                  </a:lnTo>
                  <a:lnTo>
                    <a:pt x="628" y="36"/>
                  </a:lnTo>
                  <a:lnTo>
                    <a:pt x="687" y="18"/>
                  </a:lnTo>
                  <a:lnTo>
                    <a:pt x="703" y="85"/>
                  </a:lnTo>
                  <a:lnTo>
                    <a:pt x="728" y="93"/>
                  </a:lnTo>
                  <a:lnTo>
                    <a:pt x="781" y="164"/>
                  </a:lnTo>
                  <a:lnTo>
                    <a:pt x="843" y="136"/>
                  </a:lnTo>
                  <a:lnTo>
                    <a:pt x="864" y="209"/>
                  </a:lnTo>
                  <a:lnTo>
                    <a:pt x="884" y="280"/>
                  </a:lnTo>
                  <a:lnTo>
                    <a:pt x="833" y="309"/>
                  </a:lnTo>
                  <a:lnTo>
                    <a:pt x="817" y="333"/>
                  </a:lnTo>
                </a:path>
              </a:pathLst>
            </a:custGeom>
            <a:grpFill/>
            <a:ln w="6350">
              <a:solidFill>
                <a:schemeClr val="bg1">
                  <a:lumMod val="95000"/>
                </a:schemeClr>
              </a:solidFill>
              <a:prstDash val="solid"/>
              <a:round/>
            </a:ln>
          </p:spPr>
          <p:txBody>
            <a:bodyPr/>
            <a:lstStyle/>
            <a:p>
              <a:endParaRPr lang="zh-CN" altLang="en-US" sz="3200"/>
            </a:p>
          </p:txBody>
        </p:sp>
        <p:sp>
          <p:nvSpPr>
            <p:cNvPr id="320" name="Freeform 115"/>
            <p:cNvSpPr/>
            <p:nvPr/>
          </p:nvSpPr>
          <p:spPr bwMode="gray">
            <a:xfrm>
              <a:off x="3094" y="2950"/>
              <a:ext cx="402" cy="458"/>
            </a:xfrm>
            <a:custGeom>
              <a:avLst/>
              <a:gdLst>
                <a:gd name="T0" fmla="*/ 186 w 805"/>
                <a:gd name="T1" fmla="*/ 44 h 917"/>
                <a:gd name="T2" fmla="*/ 191 w 805"/>
                <a:gd name="T3" fmla="*/ 62 h 917"/>
                <a:gd name="T4" fmla="*/ 185 w 805"/>
                <a:gd name="T5" fmla="*/ 74 h 917"/>
                <a:gd name="T6" fmla="*/ 176 w 805"/>
                <a:gd name="T7" fmla="*/ 80 h 917"/>
                <a:gd name="T8" fmla="*/ 171 w 805"/>
                <a:gd name="T9" fmla="*/ 98 h 917"/>
                <a:gd name="T10" fmla="*/ 184 w 805"/>
                <a:gd name="T11" fmla="*/ 111 h 917"/>
                <a:gd name="T12" fmla="*/ 186 w 805"/>
                <a:gd name="T13" fmla="*/ 132 h 917"/>
                <a:gd name="T14" fmla="*/ 196 w 805"/>
                <a:gd name="T15" fmla="*/ 139 h 917"/>
                <a:gd name="T16" fmla="*/ 201 w 805"/>
                <a:gd name="T17" fmla="*/ 156 h 917"/>
                <a:gd name="T18" fmla="*/ 194 w 805"/>
                <a:gd name="T19" fmla="*/ 172 h 917"/>
                <a:gd name="T20" fmla="*/ 195 w 805"/>
                <a:gd name="T21" fmla="*/ 186 h 917"/>
                <a:gd name="T22" fmla="*/ 181 w 805"/>
                <a:gd name="T23" fmla="*/ 194 h 917"/>
                <a:gd name="T24" fmla="*/ 168 w 805"/>
                <a:gd name="T25" fmla="*/ 186 h 917"/>
                <a:gd name="T26" fmla="*/ 143 w 805"/>
                <a:gd name="T27" fmla="*/ 204 h 917"/>
                <a:gd name="T28" fmla="*/ 129 w 805"/>
                <a:gd name="T29" fmla="*/ 206 h 917"/>
                <a:gd name="T30" fmla="*/ 129 w 805"/>
                <a:gd name="T31" fmla="*/ 220 h 917"/>
                <a:gd name="T32" fmla="*/ 123 w 805"/>
                <a:gd name="T33" fmla="*/ 223 h 917"/>
                <a:gd name="T34" fmla="*/ 114 w 805"/>
                <a:gd name="T35" fmla="*/ 223 h 917"/>
                <a:gd name="T36" fmla="*/ 104 w 805"/>
                <a:gd name="T37" fmla="*/ 229 h 917"/>
                <a:gd name="T38" fmla="*/ 104 w 805"/>
                <a:gd name="T39" fmla="*/ 218 h 917"/>
                <a:gd name="T40" fmla="*/ 100 w 805"/>
                <a:gd name="T41" fmla="*/ 212 h 917"/>
                <a:gd name="T42" fmla="*/ 83 w 805"/>
                <a:gd name="T43" fmla="*/ 212 h 917"/>
                <a:gd name="T44" fmla="*/ 96 w 805"/>
                <a:gd name="T45" fmla="*/ 196 h 917"/>
                <a:gd name="T46" fmla="*/ 97 w 805"/>
                <a:gd name="T47" fmla="*/ 181 h 917"/>
                <a:gd name="T48" fmla="*/ 90 w 805"/>
                <a:gd name="T49" fmla="*/ 176 h 917"/>
                <a:gd name="T50" fmla="*/ 90 w 805"/>
                <a:gd name="T51" fmla="*/ 161 h 917"/>
                <a:gd name="T52" fmla="*/ 82 w 805"/>
                <a:gd name="T53" fmla="*/ 159 h 917"/>
                <a:gd name="T54" fmla="*/ 74 w 805"/>
                <a:gd name="T55" fmla="*/ 163 h 917"/>
                <a:gd name="T56" fmla="*/ 64 w 805"/>
                <a:gd name="T57" fmla="*/ 160 h 917"/>
                <a:gd name="T58" fmla="*/ 53 w 805"/>
                <a:gd name="T59" fmla="*/ 175 h 917"/>
                <a:gd name="T60" fmla="*/ 47 w 805"/>
                <a:gd name="T61" fmla="*/ 168 h 917"/>
                <a:gd name="T62" fmla="*/ 40 w 805"/>
                <a:gd name="T63" fmla="*/ 166 h 917"/>
                <a:gd name="T64" fmla="*/ 37 w 805"/>
                <a:gd name="T65" fmla="*/ 178 h 917"/>
                <a:gd name="T66" fmla="*/ 22 w 805"/>
                <a:gd name="T67" fmla="*/ 177 h 917"/>
                <a:gd name="T68" fmla="*/ 15 w 805"/>
                <a:gd name="T69" fmla="*/ 166 h 917"/>
                <a:gd name="T70" fmla="*/ 16 w 805"/>
                <a:gd name="T71" fmla="*/ 153 h 917"/>
                <a:gd name="T72" fmla="*/ 21 w 805"/>
                <a:gd name="T73" fmla="*/ 140 h 917"/>
                <a:gd name="T74" fmla="*/ 16 w 805"/>
                <a:gd name="T75" fmla="*/ 132 h 917"/>
                <a:gd name="T76" fmla="*/ 0 w 805"/>
                <a:gd name="T77" fmla="*/ 130 h 917"/>
                <a:gd name="T78" fmla="*/ 3 w 805"/>
                <a:gd name="T79" fmla="*/ 124 h 917"/>
                <a:gd name="T80" fmla="*/ 15 w 805"/>
                <a:gd name="T81" fmla="*/ 117 h 917"/>
                <a:gd name="T82" fmla="*/ 6 w 805"/>
                <a:gd name="T83" fmla="*/ 81 h 917"/>
                <a:gd name="T84" fmla="*/ 6 w 805"/>
                <a:gd name="T85" fmla="*/ 68 h 917"/>
                <a:gd name="T86" fmla="*/ 3 w 805"/>
                <a:gd name="T87" fmla="*/ 46 h 917"/>
                <a:gd name="T88" fmla="*/ 10 w 805"/>
                <a:gd name="T89" fmla="*/ 30 h 917"/>
                <a:gd name="T90" fmla="*/ 25 w 805"/>
                <a:gd name="T91" fmla="*/ 17 h 917"/>
                <a:gd name="T92" fmla="*/ 49 w 805"/>
                <a:gd name="T93" fmla="*/ 21 h 917"/>
                <a:gd name="T94" fmla="*/ 53 w 805"/>
                <a:gd name="T95" fmla="*/ 14 h 917"/>
                <a:gd name="T96" fmla="*/ 45 w 805"/>
                <a:gd name="T97" fmla="*/ 4 h 917"/>
                <a:gd name="T98" fmla="*/ 63 w 805"/>
                <a:gd name="T99" fmla="*/ 0 h 917"/>
                <a:gd name="T100" fmla="*/ 85 w 805"/>
                <a:gd name="T101" fmla="*/ 6 h 917"/>
                <a:gd name="T102" fmla="*/ 102 w 805"/>
                <a:gd name="T103" fmla="*/ 7 h 917"/>
                <a:gd name="T104" fmla="*/ 117 w 805"/>
                <a:gd name="T105" fmla="*/ 17 h 917"/>
                <a:gd name="T106" fmla="*/ 132 w 805"/>
                <a:gd name="T107" fmla="*/ 8 h 917"/>
                <a:gd name="T108" fmla="*/ 140 w 805"/>
                <a:gd name="T109" fmla="*/ 10 h 917"/>
                <a:gd name="T110" fmla="*/ 141 w 805"/>
                <a:gd name="T111" fmla="*/ 18 h 917"/>
                <a:gd name="T112" fmla="*/ 159 w 805"/>
                <a:gd name="T113" fmla="*/ 6 h 917"/>
                <a:gd name="T114" fmla="*/ 167 w 805"/>
                <a:gd name="T115" fmla="*/ 14 h 917"/>
                <a:gd name="T116" fmla="*/ 166 w 805"/>
                <a:gd name="T117" fmla="*/ 28 h 917"/>
                <a:gd name="T118" fmla="*/ 178 w 805"/>
                <a:gd name="T119" fmla="*/ 31 h 917"/>
                <a:gd name="T120" fmla="*/ 186 w 805"/>
                <a:gd name="T121" fmla="*/ 44 h 917"/>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805"/>
                <a:gd name="T184" fmla="*/ 0 h 917"/>
                <a:gd name="T185" fmla="*/ 805 w 805"/>
                <a:gd name="T186" fmla="*/ 917 h 917"/>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805" h="917">
                  <a:moveTo>
                    <a:pt x="746" y="177"/>
                  </a:moveTo>
                  <a:lnTo>
                    <a:pt x="766" y="251"/>
                  </a:lnTo>
                  <a:lnTo>
                    <a:pt x="740" y="299"/>
                  </a:lnTo>
                  <a:lnTo>
                    <a:pt x="707" y="322"/>
                  </a:lnTo>
                  <a:lnTo>
                    <a:pt x="685" y="393"/>
                  </a:lnTo>
                  <a:lnTo>
                    <a:pt x="736" y="446"/>
                  </a:lnTo>
                  <a:lnTo>
                    <a:pt x="746" y="531"/>
                  </a:lnTo>
                  <a:lnTo>
                    <a:pt x="787" y="557"/>
                  </a:lnTo>
                  <a:lnTo>
                    <a:pt x="805" y="627"/>
                  </a:lnTo>
                  <a:lnTo>
                    <a:pt x="777" y="688"/>
                  </a:lnTo>
                  <a:lnTo>
                    <a:pt x="781" y="747"/>
                  </a:lnTo>
                  <a:lnTo>
                    <a:pt x="724" y="777"/>
                  </a:lnTo>
                  <a:lnTo>
                    <a:pt x="673" y="747"/>
                  </a:lnTo>
                  <a:lnTo>
                    <a:pt x="573" y="816"/>
                  </a:lnTo>
                  <a:lnTo>
                    <a:pt x="518" y="824"/>
                  </a:lnTo>
                  <a:lnTo>
                    <a:pt x="518" y="881"/>
                  </a:lnTo>
                  <a:lnTo>
                    <a:pt x="492" y="895"/>
                  </a:lnTo>
                  <a:lnTo>
                    <a:pt x="457" y="895"/>
                  </a:lnTo>
                  <a:lnTo>
                    <a:pt x="419" y="917"/>
                  </a:lnTo>
                  <a:lnTo>
                    <a:pt x="419" y="873"/>
                  </a:lnTo>
                  <a:lnTo>
                    <a:pt x="403" y="848"/>
                  </a:lnTo>
                  <a:lnTo>
                    <a:pt x="333" y="850"/>
                  </a:lnTo>
                  <a:lnTo>
                    <a:pt x="384" y="787"/>
                  </a:lnTo>
                  <a:lnTo>
                    <a:pt x="388" y="726"/>
                  </a:lnTo>
                  <a:lnTo>
                    <a:pt x="362" y="706"/>
                  </a:lnTo>
                  <a:lnTo>
                    <a:pt x="362" y="647"/>
                  </a:lnTo>
                  <a:lnTo>
                    <a:pt x="329" y="637"/>
                  </a:lnTo>
                  <a:lnTo>
                    <a:pt x="297" y="655"/>
                  </a:lnTo>
                  <a:lnTo>
                    <a:pt x="256" y="643"/>
                  </a:lnTo>
                  <a:lnTo>
                    <a:pt x="214" y="700"/>
                  </a:lnTo>
                  <a:lnTo>
                    <a:pt x="191" y="673"/>
                  </a:lnTo>
                  <a:lnTo>
                    <a:pt x="163" y="667"/>
                  </a:lnTo>
                  <a:lnTo>
                    <a:pt x="148" y="714"/>
                  </a:lnTo>
                  <a:lnTo>
                    <a:pt x="88" y="708"/>
                  </a:lnTo>
                  <a:lnTo>
                    <a:pt x="61" y="667"/>
                  </a:lnTo>
                  <a:lnTo>
                    <a:pt x="65" y="614"/>
                  </a:lnTo>
                  <a:lnTo>
                    <a:pt x="86" y="562"/>
                  </a:lnTo>
                  <a:lnTo>
                    <a:pt x="65" y="529"/>
                  </a:lnTo>
                  <a:lnTo>
                    <a:pt x="0" y="523"/>
                  </a:lnTo>
                  <a:lnTo>
                    <a:pt x="14" y="499"/>
                  </a:lnTo>
                  <a:lnTo>
                    <a:pt x="63" y="468"/>
                  </a:lnTo>
                  <a:lnTo>
                    <a:pt x="24" y="326"/>
                  </a:lnTo>
                  <a:lnTo>
                    <a:pt x="25" y="275"/>
                  </a:lnTo>
                  <a:lnTo>
                    <a:pt x="14" y="185"/>
                  </a:lnTo>
                  <a:lnTo>
                    <a:pt x="41" y="120"/>
                  </a:lnTo>
                  <a:lnTo>
                    <a:pt x="100" y="68"/>
                  </a:lnTo>
                  <a:lnTo>
                    <a:pt x="199" y="84"/>
                  </a:lnTo>
                  <a:lnTo>
                    <a:pt x="212" y="59"/>
                  </a:lnTo>
                  <a:lnTo>
                    <a:pt x="183" y="17"/>
                  </a:lnTo>
                  <a:lnTo>
                    <a:pt x="252" y="0"/>
                  </a:lnTo>
                  <a:lnTo>
                    <a:pt x="340" y="27"/>
                  </a:lnTo>
                  <a:lnTo>
                    <a:pt x="411" y="31"/>
                  </a:lnTo>
                  <a:lnTo>
                    <a:pt x="468" y="70"/>
                  </a:lnTo>
                  <a:lnTo>
                    <a:pt x="529" y="35"/>
                  </a:lnTo>
                  <a:lnTo>
                    <a:pt x="561" y="41"/>
                  </a:lnTo>
                  <a:lnTo>
                    <a:pt x="567" y="74"/>
                  </a:lnTo>
                  <a:lnTo>
                    <a:pt x="638" y="25"/>
                  </a:lnTo>
                  <a:lnTo>
                    <a:pt x="671" y="59"/>
                  </a:lnTo>
                  <a:lnTo>
                    <a:pt x="665" y="112"/>
                  </a:lnTo>
                  <a:lnTo>
                    <a:pt x="712" y="126"/>
                  </a:lnTo>
                  <a:lnTo>
                    <a:pt x="746" y="177"/>
                  </a:lnTo>
                  <a:close/>
                </a:path>
              </a:pathLst>
            </a:custGeom>
            <a:grpFill/>
            <a:ln w="0">
              <a:solidFill>
                <a:schemeClr val="bg1">
                  <a:lumMod val="95000"/>
                </a:schemeClr>
              </a:solidFill>
              <a:prstDash val="solid"/>
              <a:round/>
            </a:ln>
          </p:spPr>
          <p:txBody>
            <a:bodyPr/>
            <a:lstStyle/>
            <a:p>
              <a:endParaRPr lang="zh-CN" altLang="en-US" sz="3200"/>
            </a:p>
          </p:txBody>
        </p:sp>
        <p:sp>
          <p:nvSpPr>
            <p:cNvPr id="321" name="Freeform 116"/>
            <p:cNvSpPr/>
            <p:nvPr/>
          </p:nvSpPr>
          <p:spPr bwMode="gray">
            <a:xfrm>
              <a:off x="3094" y="2950"/>
              <a:ext cx="402" cy="458"/>
            </a:xfrm>
            <a:custGeom>
              <a:avLst/>
              <a:gdLst>
                <a:gd name="T0" fmla="*/ 186 w 805"/>
                <a:gd name="T1" fmla="*/ 44 h 917"/>
                <a:gd name="T2" fmla="*/ 191 w 805"/>
                <a:gd name="T3" fmla="*/ 62 h 917"/>
                <a:gd name="T4" fmla="*/ 185 w 805"/>
                <a:gd name="T5" fmla="*/ 74 h 917"/>
                <a:gd name="T6" fmla="*/ 176 w 805"/>
                <a:gd name="T7" fmla="*/ 80 h 917"/>
                <a:gd name="T8" fmla="*/ 171 w 805"/>
                <a:gd name="T9" fmla="*/ 98 h 917"/>
                <a:gd name="T10" fmla="*/ 184 w 805"/>
                <a:gd name="T11" fmla="*/ 111 h 917"/>
                <a:gd name="T12" fmla="*/ 186 w 805"/>
                <a:gd name="T13" fmla="*/ 132 h 917"/>
                <a:gd name="T14" fmla="*/ 196 w 805"/>
                <a:gd name="T15" fmla="*/ 139 h 917"/>
                <a:gd name="T16" fmla="*/ 201 w 805"/>
                <a:gd name="T17" fmla="*/ 156 h 917"/>
                <a:gd name="T18" fmla="*/ 194 w 805"/>
                <a:gd name="T19" fmla="*/ 172 h 917"/>
                <a:gd name="T20" fmla="*/ 195 w 805"/>
                <a:gd name="T21" fmla="*/ 186 h 917"/>
                <a:gd name="T22" fmla="*/ 181 w 805"/>
                <a:gd name="T23" fmla="*/ 194 h 917"/>
                <a:gd name="T24" fmla="*/ 168 w 805"/>
                <a:gd name="T25" fmla="*/ 186 h 917"/>
                <a:gd name="T26" fmla="*/ 143 w 805"/>
                <a:gd name="T27" fmla="*/ 204 h 917"/>
                <a:gd name="T28" fmla="*/ 129 w 805"/>
                <a:gd name="T29" fmla="*/ 206 h 917"/>
                <a:gd name="T30" fmla="*/ 129 w 805"/>
                <a:gd name="T31" fmla="*/ 220 h 917"/>
                <a:gd name="T32" fmla="*/ 123 w 805"/>
                <a:gd name="T33" fmla="*/ 223 h 917"/>
                <a:gd name="T34" fmla="*/ 114 w 805"/>
                <a:gd name="T35" fmla="*/ 223 h 917"/>
                <a:gd name="T36" fmla="*/ 104 w 805"/>
                <a:gd name="T37" fmla="*/ 229 h 917"/>
                <a:gd name="T38" fmla="*/ 104 w 805"/>
                <a:gd name="T39" fmla="*/ 218 h 917"/>
                <a:gd name="T40" fmla="*/ 100 w 805"/>
                <a:gd name="T41" fmla="*/ 212 h 917"/>
                <a:gd name="T42" fmla="*/ 83 w 805"/>
                <a:gd name="T43" fmla="*/ 212 h 917"/>
                <a:gd name="T44" fmla="*/ 96 w 805"/>
                <a:gd name="T45" fmla="*/ 196 h 917"/>
                <a:gd name="T46" fmla="*/ 97 w 805"/>
                <a:gd name="T47" fmla="*/ 181 h 917"/>
                <a:gd name="T48" fmla="*/ 90 w 805"/>
                <a:gd name="T49" fmla="*/ 176 h 917"/>
                <a:gd name="T50" fmla="*/ 90 w 805"/>
                <a:gd name="T51" fmla="*/ 161 h 917"/>
                <a:gd name="T52" fmla="*/ 82 w 805"/>
                <a:gd name="T53" fmla="*/ 159 h 917"/>
                <a:gd name="T54" fmla="*/ 74 w 805"/>
                <a:gd name="T55" fmla="*/ 163 h 917"/>
                <a:gd name="T56" fmla="*/ 64 w 805"/>
                <a:gd name="T57" fmla="*/ 160 h 917"/>
                <a:gd name="T58" fmla="*/ 53 w 805"/>
                <a:gd name="T59" fmla="*/ 175 h 917"/>
                <a:gd name="T60" fmla="*/ 47 w 805"/>
                <a:gd name="T61" fmla="*/ 168 h 917"/>
                <a:gd name="T62" fmla="*/ 40 w 805"/>
                <a:gd name="T63" fmla="*/ 166 h 917"/>
                <a:gd name="T64" fmla="*/ 37 w 805"/>
                <a:gd name="T65" fmla="*/ 178 h 917"/>
                <a:gd name="T66" fmla="*/ 22 w 805"/>
                <a:gd name="T67" fmla="*/ 177 h 917"/>
                <a:gd name="T68" fmla="*/ 15 w 805"/>
                <a:gd name="T69" fmla="*/ 166 h 917"/>
                <a:gd name="T70" fmla="*/ 16 w 805"/>
                <a:gd name="T71" fmla="*/ 153 h 917"/>
                <a:gd name="T72" fmla="*/ 21 w 805"/>
                <a:gd name="T73" fmla="*/ 140 h 917"/>
                <a:gd name="T74" fmla="*/ 16 w 805"/>
                <a:gd name="T75" fmla="*/ 132 h 917"/>
                <a:gd name="T76" fmla="*/ 0 w 805"/>
                <a:gd name="T77" fmla="*/ 130 h 917"/>
                <a:gd name="T78" fmla="*/ 3 w 805"/>
                <a:gd name="T79" fmla="*/ 124 h 917"/>
                <a:gd name="T80" fmla="*/ 15 w 805"/>
                <a:gd name="T81" fmla="*/ 117 h 917"/>
                <a:gd name="T82" fmla="*/ 6 w 805"/>
                <a:gd name="T83" fmla="*/ 81 h 917"/>
                <a:gd name="T84" fmla="*/ 6 w 805"/>
                <a:gd name="T85" fmla="*/ 68 h 917"/>
                <a:gd name="T86" fmla="*/ 3 w 805"/>
                <a:gd name="T87" fmla="*/ 46 h 917"/>
                <a:gd name="T88" fmla="*/ 10 w 805"/>
                <a:gd name="T89" fmla="*/ 30 h 917"/>
                <a:gd name="T90" fmla="*/ 25 w 805"/>
                <a:gd name="T91" fmla="*/ 17 h 917"/>
                <a:gd name="T92" fmla="*/ 49 w 805"/>
                <a:gd name="T93" fmla="*/ 21 h 917"/>
                <a:gd name="T94" fmla="*/ 53 w 805"/>
                <a:gd name="T95" fmla="*/ 14 h 917"/>
                <a:gd name="T96" fmla="*/ 45 w 805"/>
                <a:gd name="T97" fmla="*/ 4 h 917"/>
                <a:gd name="T98" fmla="*/ 63 w 805"/>
                <a:gd name="T99" fmla="*/ 0 h 917"/>
                <a:gd name="T100" fmla="*/ 85 w 805"/>
                <a:gd name="T101" fmla="*/ 6 h 917"/>
                <a:gd name="T102" fmla="*/ 102 w 805"/>
                <a:gd name="T103" fmla="*/ 7 h 917"/>
                <a:gd name="T104" fmla="*/ 117 w 805"/>
                <a:gd name="T105" fmla="*/ 17 h 917"/>
                <a:gd name="T106" fmla="*/ 132 w 805"/>
                <a:gd name="T107" fmla="*/ 8 h 917"/>
                <a:gd name="T108" fmla="*/ 140 w 805"/>
                <a:gd name="T109" fmla="*/ 10 h 917"/>
                <a:gd name="T110" fmla="*/ 141 w 805"/>
                <a:gd name="T111" fmla="*/ 18 h 917"/>
                <a:gd name="T112" fmla="*/ 159 w 805"/>
                <a:gd name="T113" fmla="*/ 6 h 917"/>
                <a:gd name="T114" fmla="*/ 167 w 805"/>
                <a:gd name="T115" fmla="*/ 14 h 917"/>
                <a:gd name="T116" fmla="*/ 166 w 805"/>
                <a:gd name="T117" fmla="*/ 28 h 917"/>
                <a:gd name="T118" fmla="*/ 178 w 805"/>
                <a:gd name="T119" fmla="*/ 31 h 917"/>
                <a:gd name="T120" fmla="*/ 186 w 805"/>
                <a:gd name="T121" fmla="*/ 44 h 917"/>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805"/>
                <a:gd name="T184" fmla="*/ 0 h 917"/>
                <a:gd name="T185" fmla="*/ 805 w 805"/>
                <a:gd name="T186" fmla="*/ 917 h 917"/>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805" h="917">
                  <a:moveTo>
                    <a:pt x="746" y="177"/>
                  </a:moveTo>
                  <a:lnTo>
                    <a:pt x="766" y="251"/>
                  </a:lnTo>
                  <a:lnTo>
                    <a:pt x="740" y="299"/>
                  </a:lnTo>
                  <a:lnTo>
                    <a:pt x="707" y="322"/>
                  </a:lnTo>
                  <a:lnTo>
                    <a:pt x="685" y="393"/>
                  </a:lnTo>
                  <a:lnTo>
                    <a:pt x="736" y="446"/>
                  </a:lnTo>
                  <a:lnTo>
                    <a:pt x="746" y="531"/>
                  </a:lnTo>
                  <a:lnTo>
                    <a:pt x="787" y="557"/>
                  </a:lnTo>
                  <a:lnTo>
                    <a:pt x="805" y="627"/>
                  </a:lnTo>
                  <a:lnTo>
                    <a:pt x="777" y="688"/>
                  </a:lnTo>
                  <a:lnTo>
                    <a:pt x="781" y="747"/>
                  </a:lnTo>
                  <a:lnTo>
                    <a:pt x="724" y="777"/>
                  </a:lnTo>
                  <a:lnTo>
                    <a:pt x="673" y="747"/>
                  </a:lnTo>
                  <a:lnTo>
                    <a:pt x="573" y="816"/>
                  </a:lnTo>
                  <a:lnTo>
                    <a:pt x="518" y="824"/>
                  </a:lnTo>
                  <a:lnTo>
                    <a:pt x="518" y="881"/>
                  </a:lnTo>
                  <a:lnTo>
                    <a:pt x="492" y="895"/>
                  </a:lnTo>
                  <a:lnTo>
                    <a:pt x="457" y="895"/>
                  </a:lnTo>
                  <a:lnTo>
                    <a:pt x="419" y="917"/>
                  </a:lnTo>
                  <a:lnTo>
                    <a:pt x="419" y="873"/>
                  </a:lnTo>
                  <a:lnTo>
                    <a:pt x="403" y="848"/>
                  </a:lnTo>
                  <a:lnTo>
                    <a:pt x="333" y="850"/>
                  </a:lnTo>
                  <a:lnTo>
                    <a:pt x="384" y="787"/>
                  </a:lnTo>
                  <a:lnTo>
                    <a:pt x="388" y="726"/>
                  </a:lnTo>
                  <a:lnTo>
                    <a:pt x="362" y="706"/>
                  </a:lnTo>
                  <a:lnTo>
                    <a:pt x="362" y="647"/>
                  </a:lnTo>
                  <a:lnTo>
                    <a:pt x="329" y="637"/>
                  </a:lnTo>
                  <a:lnTo>
                    <a:pt x="297" y="655"/>
                  </a:lnTo>
                  <a:lnTo>
                    <a:pt x="256" y="643"/>
                  </a:lnTo>
                  <a:lnTo>
                    <a:pt x="214" y="700"/>
                  </a:lnTo>
                  <a:lnTo>
                    <a:pt x="191" y="673"/>
                  </a:lnTo>
                  <a:lnTo>
                    <a:pt x="163" y="667"/>
                  </a:lnTo>
                  <a:lnTo>
                    <a:pt x="148" y="714"/>
                  </a:lnTo>
                  <a:lnTo>
                    <a:pt x="88" y="708"/>
                  </a:lnTo>
                  <a:lnTo>
                    <a:pt x="61" y="667"/>
                  </a:lnTo>
                  <a:lnTo>
                    <a:pt x="65" y="614"/>
                  </a:lnTo>
                  <a:lnTo>
                    <a:pt x="86" y="562"/>
                  </a:lnTo>
                  <a:lnTo>
                    <a:pt x="65" y="529"/>
                  </a:lnTo>
                  <a:lnTo>
                    <a:pt x="0" y="523"/>
                  </a:lnTo>
                  <a:lnTo>
                    <a:pt x="14" y="499"/>
                  </a:lnTo>
                  <a:lnTo>
                    <a:pt x="63" y="468"/>
                  </a:lnTo>
                  <a:lnTo>
                    <a:pt x="24" y="326"/>
                  </a:lnTo>
                  <a:lnTo>
                    <a:pt x="25" y="275"/>
                  </a:lnTo>
                  <a:lnTo>
                    <a:pt x="14" y="185"/>
                  </a:lnTo>
                  <a:lnTo>
                    <a:pt x="41" y="120"/>
                  </a:lnTo>
                  <a:lnTo>
                    <a:pt x="100" y="68"/>
                  </a:lnTo>
                  <a:lnTo>
                    <a:pt x="199" y="84"/>
                  </a:lnTo>
                  <a:lnTo>
                    <a:pt x="212" y="59"/>
                  </a:lnTo>
                  <a:lnTo>
                    <a:pt x="183" y="17"/>
                  </a:lnTo>
                  <a:lnTo>
                    <a:pt x="252" y="0"/>
                  </a:lnTo>
                  <a:lnTo>
                    <a:pt x="340" y="27"/>
                  </a:lnTo>
                  <a:lnTo>
                    <a:pt x="411" y="31"/>
                  </a:lnTo>
                  <a:lnTo>
                    <a:pt x="468" y="70"/>
                  </a:lnTo>
                  <a:lnTo>
                    <a:pt x="529" y="35"/>
                  </a:lnTo>
                  <a:lnTo>
                    <a:pt x="561" y="41"/>
                  </a:lnTo>
                  <a:lnTo>
                    <a:pt x="567" y="74"/>
                  </a:lnTo>
                  <a:lnTo>
                    <a:pt x="638" y="25"/>
                  </a:lnTo>
                  <a:lnTo>
                    <a:pt x="671" y="59"/>
                  </a:lnTo>
                  <a:lnTo>
                    <a:pt x="665" y="112"/>
                  </a:lnTo>
                  <a:lnTo>
                    <a:pt x="712" y="126"/>
                  </a:lnTo>
                  <a:lnTo>
                    <a:pt x="746" y="177"/>
                  </a:lnTo>
                </a:path>
              </a:pathLst>
            </a:custGeom>
            <a:grpFill/>
            <a:ln w="6350">
              <a:solidFill>
                <a:schemeClr val="bg1">
                  <a:lumMod val="95000"/>
                </a:schemeClr>
              </a:solidFill>
              <a:prstDash val="solid"/>
              <a:round/>
            </a:ln>
          </p:spPr>
          <p:txBody>
            <a:bodyPr/>
            <a:lstStyle/>
            <a:p>
              <a:endParaRPr lang="zh-CN" altLang="en-US" sz="3200"/>
            </a:p>
          </p:txBody>
        </p:sp>
        <p:sp>
          <p:nvSpPr>
            <p:cNvPr id="322" name="Freeform 117"/>
            <p:cNvSpPr/>
            <p:nvPr/>
          </p:nvSpPr>
          <p:spPr bwMode="gray">
            <a:xfrm>
              <a:off x="3436" y="2904"/>
              <a:ext cx="356" cy="491"/>
            </a:xfrm>
            <a:custGeom>
              <a:avLst/>
              <a:gdLst>
                <a:gd name="T0" fmla="*/ 20 w 711"/>
                <a:gd name="T1" fmla="*/ 44 h 982"/>
                <a:gd name="T2" fmla="*/ 7 w 711"/>
                <a:gd name="T3" fmla="*/ 55 h 982"/>
                <a:gd name="T4" fmla="*/ 16 w 711"/>
                <a:gd name="T5" fmla="*/ 68 h 982"/>
                <a:gd name="T6" fmla="*/ 21 w 711"/>
                <a:gd name="T7" fmla="*/ 86 h 982"/>
                <a:gd name="T8" fmla="*/ 14 w 711"/>
                <a:gd name="T9" fmla="*/ 98 h 982"/>
                <a:gd name="T10" fmla="*/ 6 w 711"/>
                <a:gd name="T11" fmla="*/ 104 h 982"/>
                <a:gd name="T12" fmla="*/ 0 w 711"/>
                <a:gd name="T13" fmla="*/ 122 h 982"/>
                <a:gd name="T14" fmla="*/ 13 w 711"/>
                <a:gd name="T15" fmla="*/ 135 h 982"/>
                <a:gd name="T16" fmla="*/ 16 w 711"/>
                <a:gd name="T17" fmla="*/ 156 h 982"/>
                <a:gd name="T18" fmla="*/ 26 w 711"/>
                <a:gd name="T19" fmla="*/ 163 h 982"/>
                <a:gd name="T20" fmla="*/ 30 w 711"/>
                <a:gd name="T21" fmla="*/ 179 h 982"/>
                <a:gd name="T22" fmla="*/ 23 w 711"/>
                <a:gd name="T23" fmla="*/ 196 h 982"/>
                <a:gd name="T24" fmla="*/ 24 w 711"/>
                <a:gd name="T25" fmla="*/ 210 h 982"/>
                <a:gd name="T26" fmla="*/ 32 w 711"/>
                <a:gd name="T27" fmla="*/ 215 h 982"/>
                <a:gd name="T28" fmla="*/ 50 w 711"/>
                <a:gd name="T29" fmla="*/ 209 h 982"/>
                <a:gd name="T30" fmla="*/ 56 w 711"/>
                <a:gd name="T31" fmla="*/ 215 h 982"/>
                <a:gd name="T32" fmla="*/ 47 w 711"/>
                <a:gd name="T33" fmla="*/ 232 h 982"/>
                <a:gd name="T34" fmla="*/ 39 w 711"/>
                <a:gd name="T35" fmla="*/ 241 h 982"/>
                <a:gd name="T36" fmla="*/ 46 w 711"/>
                <a:gd name="T37" fmla="*/ 246 h 982"/>
                <a:gd name="T38" fmla="*/ 82 w 711"/>
                <a:gd name="T39" fmla="*/ 231 h 982"/>
                <a:gd name="T40" fmla="*/ 96 w 711"/>
                <a:gd name="T41" fmla="*/ 238 h 982"/>
                <a:gd name="T42" fmla="*/ 101 w 711"/>
                <a:gd name="T43" fmla="*/ 222 h 982"/>
                <a:gd name="T44" fmla="*/ 100 w 711"/>
                <a:gd name="T45" fmla="*/ 209 h 982"/>
                <a:gd name="T46" fmla="*/ 107 w 711"/>
                <a:gd name="T47" fmla="*/ 182 h 982"/>
                <a:gd name="T48" fmla="*/ 115 w 711"/>
                <a:gd name="T49" fmla="*/ 170 h 982"/>
                <a:gd name="T50" fmla="*/ 115 w 711"/>
                <a:gd name="T51" fmla="*/ 157 h 982"/>
                <a:gd name="T52" fmla="*/ 119 w 711"/>
                <a:gd name="T53" fmla="*/ 151 h 982"/>
                <a:gd name="T54" fmla="*/ 116 w 711"/>
                <a:gd name="T55" fmla="*/ 143 h 982"/>
                <a:gd name="T56" fmla="*/ 117 w 711"/>
                <a:gd name="T57" fmla="*/ 130 h 982"/>
                <a:gd name="T58" fmla="*/ 132 w 711"/>
                <a:gd name="T59" fmla="*/ 124 h 982"/>
                <a:gd name="T60" fmla="*/ 134 w 711"/>
                <a:gd name="T61" fmla="*/ 106 h 982"/>
                <a:gd name="T62" fmla="*/ 135 w 711"/>
                <a:gd name="T63" fmla="*/ 92 h 982"/>
                <a:gd name="T64" fmla="*/ 143 w 711"/>
                <a:gd name="T65" fmla="*/ 87 h 982"/>
                <a:gd name="T66" fmla="*/ 151 w 711"/>
                <a:gd name="T67" fmla="*/ 87 h 982"/>
                <a:gd name="T68" fmla="*/ 164 w 711"/>
                <a:gd name="T69" fmla="*/ 80 h 982"/>
                <a:gd name="T70" fmla="*/ 175 w 711"/>
                <a:gd name="T71" fmla="*/ 75 h 982"/>
                <a:gd name="T72" fmla="*/ 175 w 711"/>
                <a:gd name="T73" fmla="*/ 64 h 982"/>
                <a:gd name="T74" fmla="*/ 178 w 711"/>
                <a:gd name="T75" fmla="*/ 63 h 982"/>
                <a:gd name="T76" fmla="*/ 175 w 711"/>
                <a:gd name="T77" fmla="*/ 49 h 982"/>
                <a:gd name="T78" fmla="*/ 155 w 711"/>
                <a:gd name="T79" fmla="*/ 34 h 982"/>
                <a:gd name="T80" fmla="*/ 160 w 711"/>
                <a:gd name="T81" fmla="*/ 19 h 982"/>
                <a:gd name="T82" fmla="*/ 153 w 711"/>
                <a:gd name="T83" fmla="*/ 15 h 982"/>
                <a:gd name="T84" fmla="*/ 134 w 711"/>
                <a:gd name="T85" fmla="*/ 14 h 982"/>
                <a:gd name="T86" fmla="*/ 127 w 711"/>
                <a:gd name="T87" fmla="*/ 5 h 982"/>
                <a:gd name="T88" fmla="*/ 112 w 711"/>
                <a:gd name="T89" fmla="*/ 21 h 982"/>
                <a:gd name="T90" fmla="*/ 102 w 711"/>
                <a:gd name="T91" fmla="*/ 17 h 982"/>
                <a:gd name="T92" fmla="*/ 110 w 711"/>
                <a:gd name="T93" fmla="*/ 7 h 982"/>
                <a:gd name="T94" fmla="*/ 105 w 711"/>
                <a:gd name="T95" fmla="*/ 0 h 982"/>
                <a:gd name="T96" fmla="*/ 96 w 711"/>
                <a:gd name="T97" fmla="*/ 4 h 982"/>
                <a:gd name="T98" fmla="*/ 87 w 711"/>
                <a:gd name="T99" fmla="*/ 15 h 982"/>
                <a:gd name="T100" fmla="*/ 83 w 711"/>
                <a:gd name="T101" fmla="*/ 14 h 982"/>
                <a:gd name="T102" fmla="*/ 76 w 711"/>
                <a:gd name="T103" fmla="*/ 21 h 982"/>
                <a:gd name="T104" fmla="*/ 63 w 711"/>
                <a:gd name="T105" fmla="*/ 15 h 982"/>
                <a:gd name="T106" fmla="*/ 54 w 711"/>
                <a:gd name="T107" fmla="*/ 25 h 982"/>
                <a:gd name="T108" fmla="*/ 46 w 711"/>
                <a:gd name="T109" fmla="*/ 27 h 982"/>
                <a:gd name="T110" fmla="*/ 35 w 711"/>
                <a:gd name="T111" fmla="*/ 40 h 982"/>
                <a:gd name="T112" fmla="*/ 20 w 711"/>
                <a:gd name="T113" fmla="*/ 44 h 98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711"/>
                <a:gd name="T172" fmla="*/ 0 h 982"/>
                <a:gd name="T173" fmla="*/ 711 w 711"/>
                <a:gd name="T174" fmla="*/ 982 h 98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711" h="982">
                  <a:moveTo>
                    <a:pt x="77" y="173"/>
                  </a:moveTo>
                  <a:lnTo>
                    <a:pt x="27" y="219"/>
                  </a:lnTo>
                  <a:lnTo>
                    <a:pt x="61" y="270"/>
                  </a:lnTo>
                  <a:lnTo>
                    <a:pt x="81" y="344"/>
                  </a:lnTo>
                  <a:lnTo>
                    <a:pt x="55" y="392"/>
                  </a:lnTo>
                  <a:lnTo>
                    <a:pt x="22" y="415"/>
                  </a:lnTo>
                  <a:lnTo>
                    <a:pt x="0" y="486"/>
                  </a:lnTo>
                  <a:lnTo>
                    <a:pt x="51" y="539"/>
                  </a:lnTo>
                  <a:lnTo>
                    <a:pt x="61" y="624"/>
                  </a:lnTo>
                  <a:lnTo>
                    <a:pt x="102" y="650"/>
                  </a:lnTo>
                  <a:lnTo>
                    <a:pt x="120" y="716"/>
                  </a:lnTo>
                  <a:lnTo>
                    <a:pt x="92" y="783"/>
                  </a:lnTo>
                  <a:lnTo>
                    <a:pt x="96" y="840"/>
                  </a:lnTo>
                  <a:lnTo>
                    <a:pt x="128" y="860"/>
                  </a:lnTo>
                  <a:lnTo>
                    <a:pt x="197" y="833"/>
                  </a:lnTo>
                  <a:lnTo>
                    <a:pt x="224" y="858"/>
                  </a:lnTo>
                  <a:lnTo>
                    <a:pt x="185" y="927"/>
                  </a:lnTo>
                  <a:lnTo>
                    <a:pt x="155" y="961"/>
                  </a:lnTo>
                  <a:lnTo>
                    <a:pt x="183" y="982"/>
                  </a:lnTo>
                  <a:lnTo>
                    <a:pt x="327" y="923"/>
                  </a:lnTo>
                  <a:lnTo>
                    <a:pt x="382" y="949"/>
                  </a:lnTo>
                  <a:lnTo>
                    <a:pt x="403" y="888"/>
                  </a:lnTo>
                  <a:lnTo>
                    <a:pt x="398" y="833"/>
                  </a:lnTo>
                  <a:lnTo>
                    <a:pt x="425" y="726"/>
                  </a:lnTo>
                  <a:lnTo>
                    <a:pt x="459" y="677"/>
                  </a:lnTo>
                  <a:lnTo>
                    <a:pt x="457" y="628"/>
                  </a:lnTo>
                  <a:lnTo>
                    <a:pt x="476" y="604"/>
                  </a:lnTo>
                  <a:lnTo>
                    <a:pt x="462" y="569"/>
                  </a:lnTo>
                  <a:lnTo>
                    <a:pt x="468" y="518"/>
                  </a:lnTo>
                  <a:lnTo>
                    <a:pt x="525" y="496"/>
                  </a:lnTo>
                  <a:lnTo>
                    <a:pt x="535" y="423"/>
                  </a:lnTo>
                  <a:lnTo>
                    <a:pt x="539" y="368"/>
                  </a:lnTo>
                  <a:lnTo>
                    <a:pt x="569" y="346"/>
                  </a:lnTo>
                  <a:lnTo>
                    <a:pt x="602" y="346"/>
                  </a:lnTo>
                  <a:lnTo>
                    <a:pt x="653" y="317"/>
                  </a:lnTo>
                  <a:lnTo>
                    <a:pt x="697" y="297"/>
                  </a:lnTo>
                  <a:lnTo>
                    <a:pt x="697" y="256"/>
                  </a:lnTo>
                  <a:lnTo>
                    <a:pt x="711" y="254"/>
                  </a:lnTo>
                  <a:lnTo>
                    <a:pt x="697" y="193"/>
                  </a:lnTo>
                  <a:lnTo>
                    <a:pt x="620" y="134"/>
                  </a:lnTo>
                  <a:lnTo>
                    <a:pt x="638" y="73"/>
                  </a:lnTo>
                  <a:lnTo>
                    <a:pt x="612" y="57"/>
                  </a:lnTo>
                  <a:lnTo>
                    <a:pt x="535" y="55"/>
                  </a:lnTo>
                  <a:lnTo>
                    <a:pt x="506" y="20"/>
                  </a:lnTo>
                  <a:lnTo>
                    <a:pt x="447" y="81"/>
                  </a:lnTo>
                  <a:lnTo>
                    <a:pt x="407" y="67"/>
                  </a:lnTo>
                  <a:lnTo>
                    <a:pt x="439" y="28"/>
                  </a:lnTo>
                  <a:lnTo>
                    <a:pt x="417" y="0"/>
                  </a:lnTo>
                  <a:lnTo>
                    <a:pt x="384" y="14"/>
                  </a:lnTo>
                  <a:lnTo>
                    <a:pt x="348" y="59"/>
                  </a:lnTo>
                  <a:lnTo>
                    <a:pt x="331" y="55"/>
                  </a:lnTo>
                  <a:lnTo>
                    <a:pt x="301" y="81"/>
                  </a:lnTo>
                  <a:lnTo>
                    <a:pt x="250" y="61"/>
                  </a:lnTo>
                  <a:lnTo>
                    <a:pt x="214" y="98"/>
                  </a:lnTo>
                  <a:lnTo>
                    <a:pt x="183" y="108"/>
                  </a:lnTo>
                  <a:lnTo>
                    <a:pt x="140" y="159"/>
                  </a:lnTo>
                  <a:lnTo>
                    <a:pt x="77" y="173"/>
                  </a:lnTo>
                  <a:close/>
                </a:path>
              </a:pathLst>
            </a:custGeom>
            <a:grpFill/>
            <a:ln w="0">
              <a:solidFill>
                <a:schemeClr val="bg1">
                  <a:lumMod val="95000"/>
                </a:schemeClr>
              </a:solidFill>
              <a:prstDash val="solid"/>
              <a:round/>
            </a:ln>
          </p:spPr>
          <p:txBody>
            <a:bodyPr/>
            <a:lstStyle/>
            <a:p>
              <a:endParaRPr lang="zh-CN" altLang="en-US" sz="3200"/>
            </a:p>
          </p:txBody>
        </p:sp>
        <p:sp>
          <p:nvSpPr>
            <p:cNvPr id="323" name="Freeform 118"/>
            <p:cNvSpPr/>
            <p:nvPr/>
          </p:nvSpPr>
          <p:spPr bwMode="gray">
            <a:xfrm>
              <a:off x="3436" y="2904"/>
              <a:ext cx="356" cy="491"/>
            </a:xfrm>
            <a:custGeom>
              <a:avLst/>
              <a:gdLst>
                <a:gd name="T0" fmla="*/ 20 w 711"/>
                <a:gd name="T1" fmla="*/ 44 h 982"/>
                <a:gd name="T2" fmla="*/ 7 w 711"/>
                <a:gd name="T3" fmla="*/ 55 h 982"/>
                <a:gd name="T4" fmla="*/ 16 w 711"/>
                <a:gd name="T5" fmla="*/ 68 h 982"/>
                <a:gd name="T6" fmla="*/ 21 w 711"/>
                <a:gd name="T7" fmla="*/ 86 h 982"/>
                <a:gd name="T8" fmla="*/ 14 w 711"/>
                <a:gd name="T9" fmla="*/ 98 h 982"/>
                <a:gd name="T10" fmla="*/ 6 w 711"/>
                <a:gd name="T11" fmla="*/ 104 h 982"/>
                <a:gd name="T12" fmla="*/ 0 w 711"/>
                <a:gd name="T13" fmla="*/ 122 h 982"/>
                <a:gd name="T14" fmla="*/ 13 w 711"/>
                <a:gd name="T15" fmla="*/ 135 h 982"/>
                <a:gd name="T16" fmla="*/ 16 w 711"/>
                <a:gd name="T17" fmla="*/ 156 h 982"/>
                <a:gd name="T18" fmla="*/ 26 w 711"/>
                <a:gd name="T19" fmla="*/ 163 h 982"/>
                <a:gd name="T20" fmla="*/ 30 w 711"/>
                <a:gd name="T21" fmla="*/ 179 h 982"/>
                <a:gd name="T22" fmla="*/ 23 w 711"/>
                <a:gd name="T23" fmla="*/ 196 h 982"/>
                <a:gd name="T24" fmla="*/ 24 w 711"/>
                <a:gd name="T25" fmla="*/ 210 h 982"/>
                <a:gd name="T26" fmla="*/ 32 w 711"/>
                <a:gd name="T27" fmla="*/ 215 h 982"/>
                <a:gd name="T28" fmla="*/ 50 w 711"/>
                <a:gd name="T29" fmla="*/ 209 h 982"/>
                <a:gd name="T30" fmla="*/ 56 w 711"/>
                <a:gd name="T31" fmla="*/ 215 h 982"/>
                <a:gd name="T32" fmla="*/ 47 w 711"/>
                <a:gd name="T33" fmla="*/ 232 h 982"/>
                <a:gd name="T34" fmla="*/ 39 w 711"/>
                <a:gd name="T35" fmla="*/ 241 h 982"/>
                <a:gd name="T36" fmla="*/ 46 w 711"/>
                <a:gd name="T37" fmla="*/ 246 h 982"/>
                <a:gd name="T38" fmla="*/ 82 w 711"/>
                <a:gd name="T39" fmla="*/ 231 h 982"/>
                <a:gd name="T40" fmla="*/ 96 w 711"/>
                <a:gd name="T41" fmla="*/ 238 h 982"/>
                <a:gd name="T42" fmla="*/ 101 w 711"/>
                <a:gd name="T43" fmla="*/ 222 h 982"/>
                <a:gd name="T44" fmla="*/ 100 w 711"/>
                <a:gd name="T45" fmla="*/ 209 h 982"/>
                <a:gd name="T46" fmla="*/ 107 w 711"/>
                <a:gd name="T47" fmla="*/ 182 h 982"/>
                <a:gd name="T48" fmla="*/ 115 w 711"/>
                <a:gd name="T49" fmla="*/ 170 h 982"/>
                <a:gd name="T50" fmla="*/ 115 w 711"/>
                <a:gd name="T51" fmla="*/ 157 h 982"/>
                <a:gd name="T52" fmla="*/ 119 w 711"/>
                <a:gd name="T53" fmla="*/ 151 h 982"/>
                <a:gd name="T54" fmla="*/ 116 w 711"/>
                <a:gd name="T55" fmla="*/ 143 h 982"/>
                <a:gd name="T56" fmla="*/ 117 w 711"/>
                <a:gd name="T57" fmla="*/ 130 h 982"/>
                <a:gd name="T58" fmla="*/ 132 w 711"/>
                <a:gd name="T59" fmla="*/ 124 h 982"/>
                <a:gd name="T60" fmla="*/ 134 w 711"/>
                <a:gd name="T61" fmla="*/ 106 h 982"/>
                <a:gd name="T62" fmla="*/ 135 w 711"/>
                <a:gd name="T63" fmla="*/ 92 h 982"/>
                <a:gd name="T64" fmla="*/ 143 w 711"/>
                <a:gd name="T65" fmla="*/ 87 h 982"/>
                <a:gd name="T66" fmla="*/ 151 w 711"/>
                <a:gd name="T67" fmla="*/ 87 h 982"/>
                <a:gd name="T68" fmla="*/ 164 w 711"/>
                <a:gd name="T69" fmla="*/ 80 h 982"/>
                <a:gd name="T70" fmla="*/ 175 w 711"/>
                <a:gd name="T71" fmla="*/ 75 h 982"/>
                <a:gd name="T72" fmla="*/ 175 w 711"/>
                <a:gd name="T73" fmla="*/ 64 h 982"/>
                <a:gd name="T74" fmla="*/ 178 w 711"/>
                <a:gd name="T75" fmla="*/ 63 h 982"/>
                <a:gd name="T76" fmla="*/ 175 w 711"/>
                <a:gd name="T77" fmla="*/ 49 h 982"/>
                <a:gd name="T78" fmla="*/ 155 w 711"/>
                <a:gd name="T79" fmla="*/ 34 h 982"/>
                <a:gd name="T80" fmla="*/ 160 w 711"/>
                <a:gd name="T81" fmla="*/ 19 h 982"/>
                <a:gd name="T82" fmla="*/ 153 w 711"/>
                <a:gd name="T83" fmla="*/ 15 h 982"/>
                <a:gd name="T84" fmla="*/ 134 w 711"/>
                <a:gd name="T85" fmla="*/ 14 h 982"/>
                <a:gd name="T86" fmla="*/ 127 w 711"/>
                <a:gd name="T87" fmla="*/ 5 h 982"/>
                <a:gd name="T88" fmla="*/ 112 w 711"/>
                <a:gd name="T89" fmla="*/ 21 h 982"/>
                <a:gd name="T90" fmla="*/ 102 w 711"/>
                <a:gd name="T91" fmla="*/ 17 h 982"/>
                <a:gd name="T92" fmla="*/ 110 w 711"/>
                <a:gd name="T93" fmla="*/ 7 h 982"/>
                <a:gd name="T94" fmla="*/ 105 w 711"/>
                <a:gd name="T95" fmla="*/ 0 h 982"/>
                <a:gd name="T96" fmla="*/ 96 w 711"/>
                <a:gd name="T97" fmla="*/ 4 h 982"/>
                <a:gd name="T98" fmla="*/ 87 w 711"/>
                <a:gd name="T99" fmla="*/ 15 h 982"/>
                <a:gd name="T100" fmla="*/ 83 w 711"/>
                <a:gd name="T101" fmla="*/ 14 h 982"/>
                <a:gd name="T102" fmla="*/ 76 w 711"/>
                <a:gd name="T103" fmla="*/ 21 h 982"/>
                <a:gd name="T104" fmla="*/ 63 w 711"/>
                <a:gd name="T105" fmla="*/ 15 h 982"/>
                <a:gd name="T106" fmla="*/ 54 w 711"/>
                <a:gd name="T107" fmla="*/ 25 h 982"/>
                <a:gd name="T108" fmla="*/ 46 w 711"/>
                <a:gd name="T109" fmla="*/ 27 h 982"/>
                <a:gd name="T110" fmla="*/ 35 w 711"/>
                <a:gd name="T111" fmla="*/ 40 h 982"/>
                <a:gd name="T112" fmla="*/ 20 w 711"/>
                <a:gd name="T113" fmla="*/ 44 h 98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711"/>
                <a:gd name="T172" fmla="*/ 0 h 982"/>
                <a:gd name="T173" fmla="*/ 711 w 711"/>
                <a:gd name="T174" fmla="*/ 982 h 98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711" h="982">
                  <a:moveTo>
                    <a:pt x="77" y="173"/>
                  </a:moveTo>
                  <a:lnTo>
                    <a:pt x="27" y="219"/>
                  </a:lnTo>
                  <a:lnTo>
                    <a:pt x="61" y="270"/>
                  </a:lnTo>
                  <a:lnTo>
                    <a:pt x="81" y="344"/>
                  </a:lnTo>
                  <a:lnTo>
                    <a:pt x="55" y="392"/>
                  </a:lnTo>
                  <a:lnTo>
                    <a:pt x="22" y="415"/>
                  </a:lnTo>
                  <a:lnTo>
                    <a:pt x="0" y="486"/>
                  </a:lnTo>
                  <a:lnTo>
                    <a:pt x="51" y="539"/>
                  </a:lnTo>
                  <a:lnTo>
                    <a:pt x="61" y="624"/>
                  </a:lnTo>
                  <a:lnTo>
                    <a:pt x="102" y="650"/>
                  </a:lnTo>
                  <a:lnTo>
                    <a:pt x="120" y="716"/>
                  </a:lnTo>
                  <a:lnTo>
                    <a:pt x="92" y="783"/>
                  </a:lnTo>
                  <a:lnTo>
                    <a:pt x="96" y="840"/>
                  </a:lnTo>
                  <a:lnTo>
                    <a:pt x="128" y="860"/>
                  </a:lnTo>
                  <a:lnTo>
                    <a:pt x="197" y="833"/>
                  </a:lnTo>
                  <a:lnTo>
                    <a:pt x="224" y="858"/>
                  </a:lnTo>
                  <a:lnTo>
                    <a:pt x="185" y="927"/>
                  </a:lnTo>
                  <a:lnTo>
                    <a:pt x="155" y="961"/>
                  </a:lnTo>
                  <a:lnTo>
                    <a:pt x="183" y="982"/>
                  </a:lnTo>
                  <a:lnTo>
                    <a:pt x="327" y="923"/>
                  </a:lnTo>
                  <a:lnTo>
                    <a:pt x="382" y="949"/>
                  </a:lnTo>
                  <a:lnTo>
                    <a:pt x="403" y="888"/>
                  </a:lnTo>
                  <a:lnTo>
                    <a:pt x="398" y="833"/>
                  </a:lnTo>
                  <a:lnTo>
                    <a:pt x="425" y="726"/>
                  </a:lnTo>
                  <a:lnTo>
                    <a:pt x="459" y="677"/>
                  </a:lnTo>
                  <a:lnTo>
                    <a:pt x="457" y="628"/>
                  </a:lnTo>
                  <a:lnTo>
                    <a:pt x="476" y="604"/>
                  </a:lnTo>
                  <a:lnTo>
                    <a:pt x="462" y="569"/>
                  </a:lnTo>
                  <a:lnTo>
                    <a:pt x="468" y="518"/>
                  </a:lnTo>
                  <a:lnTo>
                    <a:pt x="525" y="496"/>
                  </a:lnTo>
                  <a:lnTo>
                    <a:pt x="535" y="423"/>
                  </a:lnTo>
                  <a:lnTo>
                    <a:pt x="539" y="368"/>
                  </a:lnTo>
                  <a:lnTo>
                    <a:pt x="569" y="346"/>
                  </a:lnTo>
                  <a:lnTo>
                    <a:pt x="602" y="346"/>
                  </a:lnTo>
                  <a:lnTo>
                    <a:pt x="653" y="317"/>
                  </a:lnTo>
                  <a:lnTo>
                    <a:pt x="697" y="297"/>
                  </a:lnTo>
                  <a:lnTo>
                    <a:pt x="697" y="256"/>
                  </a:lnTo>
                  <a:lnTo>
                    <a:pt x="711" y="254"/>
                  </a:lnTo>
                  <a:lnTo>
                    <a:pt x="697" y="193"/>
                  </a:lnTo>
                  <a:lnTo>
                    <a:pt x="620" y="134"/>
                  </a:lnTo>
                  <a:lnTo>
                    <a:pt x="638" y="73"/>
                  </a:lnTo>
                  <a:lnTo>
                    <a:pt x="612" y="57"/>
                  </a:lnTo>
                  <a:lnTo>
                    <a:pt x="535" y="55"/>
                  </a:lnTo>
                  <a:lnTo>
                    <a:pt x="506" y="20"/>
                  </a:lnTo>
                  <a:lnTo>
                    <a:pt x="447" y="81"/>
                  </a:lnTo>
                  <a:lnTo>
                    <a:pt x="407" y="67"/>
                  </a:lnTo>
                  <a:lnTo>
                    <a:pt x="439" y="28"/>
                  </a:lnTo>
                  <a:lnTo>
                    <a:pt x="417" y="0"/>
                  </a:lnTo>
                  <a:lnTo>
                    <a:pt x="384" y="14"/>
                  </a:lnTo>
                  <a:lnTo>
                    <a:pt x="348" y="59"/>
                  </a:lnTo>
                  <a:lnTo>
                    <a:pt x="331" y="55"/>
                  </a:lnTo>
                  <a:lnTo>
                    <a:pt x="301" y="81"/>
                  </a:lnTo>
                  <a:lnTo>
                    <a:pt x="250" y="61"/>
                  </a:lnTo>
                  <a:lnTo>
                    <a:pt x="214" y="98"/>
                  </a:lnTo>
                  <a:lnTo>
                    <a:pt x="183" y="108"/>
                  </a:lnTo>
                  <a:lnTo>
                    <a:pt x="140" y="159"/>
                  </a:lnTo>
                  <a:lnTo>
                    <a:pt x="77" y="173"/>
                  </a:lnTo>
                </a:path>
              </a:pathLst>
            </a:custGeom>
            <a:grpFill/>
            <a:ln w="6350">
              <a:solidFill>
                <a:schemeClr val="bg1">
                  <a:lumMod val="95000"/>
                </a:schemeClr>
              </a:solidFill>
              <a:prstDash val="solid"/>
              <a:round/>
            </a:ln>
          </p:spPr>
          <p:txBody>
            <a:bodyPr/>
            <a:lstStyle/>
            <a:p>
              <a:endParaRPr lang="zh-CN" altLang="en-US" sz="3200"/>
            </a:p>
          </p:txBody>
        </p:sp>
        <p:sp>
          <p:nvSpPr>
            <p:cNvPr id="324" name="Freeform 119"/>
            <p:cNvSpPr/>
            <p:nvPr/>
          </p:nvSpPr>
          <p:spPr bwMode="gray">
            <a:xfrm>
              <a:off x="3477" y="2497"/>
              <a:ext cx="361" cy="447"/>
            </a:xfrm>
            <a:custGeom>
              <a:avLst/>
              <a:gdLst>
                <a:gd name="T0" fmla="*/ 19 w 722"/>
                <a:gd name="T1" fmla="*/ 148 h 894"/>
                <a:gd name="T2" fmla="*/ 23 w 722"/>
                <a:gd name="T3" fmla="*/ 155 h 894"/>
                <a:gd name="T4" fmla="*/ 34 w 722"/>
                <a:gd name="T5" fmla="*/ 163 h 894"/>
                <a:gd name="T6" fmla="*/ 42 w 722"/>
                <a:gd name="T7" fmla="*/ 163 h 894"/>
                <a:gd name="T8" fmla="*/ 50 w 722"/>
                <a:gd name="T9" fmla="*/ 168 h 894"/>
                <a:gd name="T10" fmla="*/ 50 w 722"/>
                <a:gd name="T11" fmla="*/ 192 h 894"/>
                <a:gd name="T12" fmla="*/ 58 w 722"/>
                <a:gd name="T13" fmla="*/ 202 h 894"/>
                <a:gd name="T14" fmla="*/ 62 w 722"/>
                <a:gd name="T15" fmla="*/ 217 h 894"/>
                <a:gd name="T16" fmla="*/ 67 w 722"/>
                <a:gd name="T17" fmla="*/ 218 h 894"/>
                <a:gd name="T18" fmla="*/ 76 w 722"/>
                <a:gd name="T19" fmla="*/ 207 h 894"/>
                <a:gd name="T20" fmla="*/ 85 w 722"/>
                <a:gd name="T21" fmla="*/ 204 h 894"/>
                <a:gd name="T22" fmla="*/ 90 w 722"/>
                <a:gd name="T23" fmla="*/ 211 h 894"/>
                <a:gd name="T24" fmla="*/ 82 w 722"/>
                <a:gd name="T25" fmla="*/ 220 h 894"/>
                <a:gd name="T26" fmla="*/ 91 w 722"/>
                <a:gd name="T27" fmla="*/ 224 h 894"/>
                <a:gd name="T28" fmla="*/ 106 w 722"/>
                <a:gd name="T29" fmla="*/ 209 h 894"/>
                <a:gd name="T30" fmla="*/ 113 w 722"/>
                <a:gd name="T31" fmla="*/ 217 h 894"/>
                <a:gd name="T32" fmla="*/ 133 w 722"/>
                <a:gd name="T33" fmla="*/ 218 h 894"/>
                <a:gd name="T34" fmla="*/ 140 w 722"/>
                <a:gd name="T35" fmla="*/ 222 h 894"/>
                <a:gd name="T36" fmla="*/ 154 w 722"/>
                <a:gd name="T37" fmla="*/ 207 h 894"/>
                <a:gd name="T38" fmla="*/ 162 w 722"/>
                <a:gd name="T39" fmla="*/ 188 h 894"/>
                <a:gd name="T40" fmla="*/ 169 w 722"/>
                <a:gd name="T41" fmla="*/ 178 h 894"/>
                <a:gd name="T42" fmla="*/ 176 w 722"/>
                <a:gd name="T43" fmla="*/ 175 h 894"/>
                <a:gd name="T44" fmla="*/ 171 w 722"/>
                <a:gd name="T45" fmla="*/ 164 h 894"/>
                <a:gd name="T46" fmla="*/ 181 w 722"/>
                <a:gd name="T47" fmla="*/ 151 h 894"/>
                <a:gd name="T48" fmla="*/ 180 w 722"/>
                <a:gd name="T49" fmla="*/ 141 h 894"/>
                <a:gd name="T50" fmla="*/ 173 w 722"/>
                <a:gd name="T51" fmla="*/ 142 h 894"/>
                <a:gd name="T52" fmla="*/ 162 w 722"/>
                <a:gd name="T53" fmla="*/ 138 h 894"/>
                <a:gd name="T54" fmla="*/ 150 w 722"/>
                <a:gd name="T55" fmla="*/ 142 h 894"/>
                <a:gd name="T56" fmla="*/ 147 w 722"/>
                <a:gd name="T57" fmla="*/ 127 h 894"/>
                <a:gd name="T58" fmla="*/ 134 w 722"/>
                <a:gd name="T59" fmla="*/ 120 h 894"/>
                <a:gd name="T60" fmla="*/ 131 w 722"/>
                <a:gd name="T61" fmla="*/ 108 h 894"/>
                <a:gd name="T62" fmla="*/ 138 w 722"/>
                <a:gd name="T63" fmla="*/ 97 h 894"/>
                <a:gd name="T64" fmla="*/ 124 w 722"/>
                <a:gd name="T65" fmla="*/ 83 h 894"/>
                <a:gd name="T66" fmla="*/ 108 w 722"/>
                <a:gd name="T67" fmla="*/ 63 h 894"/>
                <a:gd name="T68" fmla="*/ 109 w 722"/>
                <a:gd name="T69" fmla="*/ 47 h 894"/>
                <a:gd name="T70" fmla="*/ 101 w 722"/>
                <a:gd name="T71" fmla="*/ 42 h 894"/>
                <a:gd name="T72" fmla="*/ 93 w 722"/>
                <a:gd name="T73" fmla="*/ 44 h 894"/>
                <a:gd name="T74" fmla="*/ 90 w 722"/>
                <a:gd name="T75" fmla="*/ 35 h 894"/>
                <a:gd name="T76" fmla="*/ 73 w 722"/>
                <a:gd name="T77" fmla="*/ 34 h 894"/>
                <a:gd name="T78" fmla="*/ 77 w 722"/>
                <a:gd name="T79" fmla="*/ 12 h 894"/>
                <a:gd name="T80" fmla="*/ 69 w 722"/>
                <a:gd name="T81" fmla="*/ 15 h 894"/>
                <a:gd name="T82" fmla="*/ 53 w 722"/>
                <a:gd name="T83" fmla="*/ 0 h 894"/>
                <a:gd name="T84" fmla="*/ 45 w 722"/>
                <a:gd name="T85" fmla="*/ 4 h 894"/>
                <a:gd name="T86" fmla="*/ 40 w 722"/>
                <a:gd name="T87" fmla="*/ 16 h 894"/>
                <a:gd name="T88" fmla="*/ 35 w 722"/>
                <a:gd name="T89" fmla="*/ 17 h 894"/>
                <a:gd name="T90" fmla="*/ 38 w 722"/>
                <a:gd name="T91" fmla="*/ 26 h 894"/>
                <a:gd name="T92" fmla="*/ 51 w 722"/>
                <a:gd name="T93" fmla="*/ 30 h 894"/>
                <a:gd name="T94" fmla="*/ 55 w 722"/>
                <a:gd name="T95" fmla="*/ 46 h 894"/>
                <a:gd name="T96" fmla="*/ 42 w 722"/>
                <a:gd name="T97" fmla="*/ 54 h 894"/>
                <a:gd name="T98" fmla="*/ 28 w 722"/>
                <a:gd name="T99" fmla="*/ 42 h 894"/>
                <a:gd name="T100" fmla="*/ 17 w 722"/>
                <a:gd name="T101" fmla="*/ 49 h 894"/>
                <a:gd name="T102" fmla="*/ 22 w 722"/>
                <a:gd name="T103" fmla="*/ 62 h 894"/>
                <a:gd name="T104" fmla="*/ 12 w 722"/>
                <a:gd name="T105" fmla="*/ 71 h 894"/>
                <a:gd name="T106" fmla="*/ 13 w 722"/>
                <a:gd name="T107" fmla="*/ 84 h 894"/>
                <a:gd name="T108" fmla="*/ 0 w 722"/>
                <a:gd name="T109" fmla="*/ 88 h 894"/>
                <a:gd name="T110" fmla="*/ 11 w 722"/>
                <a:gd name="T111" fmla="*/ 96 h 894"/>
                <a:gd name="T112" fmla="*/ 24 w 722"/>
                <a:gd name="T113" fmla="*/ 112 h 894"/>
                <a:gd name="T114" fmla="*/ 40 w 722"/>
                <a:gd name="T115" fmla="*/ 103 h 894"/>
                <a:gd name="T116" fmla="*/ 44 w 722"/>
                <a:gd name="T117" fmla="*/ 118 h 894"/>
                <a:gd name="T118" fmla="*/ 43 w 722"/>
                <a:gd name="T119" fmla="*/ 134 h 894"/>
                <a:gd name="T120" fmla="*/ 24 w 722"/>
                <a:gd name="T121" fmla="*/ 144 h 894"/>
                <a:gd name="T122" fmla="*/ 19 w 722"/>
                <a:gd name="T123" fmla="*/ 148 h 894"/>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722"/>
                <a:gd name="T187" fmla="*/ 0 h 894"/>
                <a:gd name="T188" fmla="*/ 722 w 722"/>
                <a:gd name="T189" fmla="*/ 894 h 894"/>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722" h="894">
                  <a:moveTo>
                    <a:pt x="74" y="591"/>
                  </a:moveTo>
                  <a:lnTo>
                    <a:pt x="94" y="620"/>
                  </a:lnTo>
                  <a:lnTo>
                    <a:pt x="133" y="652"/>
                  </a:lnTo>
                  <a:lnTo>
                    <a:pt x="165" y="650"/>
                  </a:lnTo>
                  <a:lnTo>
                    <a:pt x="202" y="669"/>
                  </a:lnTo>
                  <a:lnTo>
                    <a:pt x="202" y="766"/>
                  </a:lnTo>
                  <a:lnTo>
                    <a:pt x="234" y="807"/>
                  </a:lnTo>
                  <a:lnTo>
                    <a:pt x="250" y="868"/>
                  </a:lnTo>
                  <a:lnTo>
                    <a:pt x="267" y="872"/>
                  </a:lnTo>
                  <a:lnTo>
                    <a:pt x="303" y="827"/>
                  </a:lnTo>
                  <a:lnTo>
                    <a:pt x="338" y="815"/>
                  </a:lnTo>
                  <a:lnTo>
                    <a:pt x="358" y="841"/>
                  </a:lnTo>
                  <a:lnTo>
                    <a:pt x="326" y="878"/>
                  </a:lnTo>
                  <a:lnTo>
                    <a:pt x="366" y="894"/>
                  </a:lnTo>
                  <a:lnTo>
                    <a:pt x="425" y="833"/>
                  </a:lnTo>
                  <a:lnTo>
                    <a:pt x="454" y="868"/>
                  </a:lnTo>
                  <a:lnTo>
                    <a:pt x="531" y="870"/>
                  </a:lnTo>
                  <a:lnTo>
                    <a:pt x="557" y="886"/>
                  </a:lnTo>
                  <a:lnTo>
                    <a:pt x="616" y="825"/>
                  </a:lnTo>
                  <a:lnTo>
                    <a:pt x="645" y="752"/>
                  </a:lnTo>
                  <a:lnTo>
                    <a:pt x="673" y="709"/>
                  </a:lnTo>
                  <a:lnTo>
                    <a:pt x="704" y="697"/>
                  </a:lnTo>
                  <a:lnTo>
                    <a:pt x="683" y="654"/>
                  </a:lnTo>
                  <a:lnTo>
                    <a:pt x="722" y="604"/>
                  </a:lnTo>
                  <a:lnTo>
                    <a:pt x="720" y="563"/>
                  </a:lnTo>
                  <a:lnTo>
                    <a:pt x="689" y="567"/>
                  </a:lnTo>
                  <a:lnTo>
                    <a:pt x="647" y="551"/>
                  </a:lnTo>
                  <a:lnTo>
                    <a:pt x="598" y="567"/>
                  </a:lnTo>
                  <a:lnTo>
                    <a:pt x="588" y="508"/>
                  </a:lnTo>
                  <a:lnTo>
                    <a:pt x="533" y="482"/>
                  </a:lnTo>
                  <a:lnTo>
                    <a:pt x="521" y="429"/>
                  </a:lnTo>
                  <a:lnTo>
                    <a:pt x="549" y="386"/>
                  </a:lnTo>
                  <a:lnTo>
                    <a:pt x="496" y="331"/>
                  </a:lnTo>
                  <a:lnTo>
                    <a:pt x="431" y="252"/>
                  </a:lnTo>
                  <a:lnTo>
                    <a:pt x="435" y="185"/>
                  </a:lnTo>
                  <a:lnTo>
                    <a:pt x="403" y="166"/>
                  </a:lnTo>
                  <a:lnTo>
                    <a:pt x="374" y="173"/>
                  </a:lnTo>
                  <a:lnTo>
                    <a:pt x="358" y="138"/>
                  </a:lnTo>
                  <a:lnTo>
                    <a:pt x="291" y="136"/>
                  </a:lnTo>
                  <a:lnTo>
                    <a:pt x="305" y="47"/>
                  </a:lnTo>
                  <a:lnTo>
                    <a:pt x="273" y="61"/>
                  </a:lnTo>
                  <a:lnTo>
                    <a:pt x="214" y="0"/>
                  </a:lnTo>
                  <a:lnTo>
                    <a:pt x="177" y="16"/>
                  </a:lnTo>
                  <a:lnTo>
                    <a:pt x="157" y="63"/>
                  </a:lnTo>
                  <a:lnTo>
                    <a:pt x="137" y="67"/>
                  </a:lnTo>
                  <a:lnTo>
                    <a:pt x="149" y="101"/>
                  </a:lnTo>
                  <a:lnTo>
                    <a:pt x="204" y="122"/>
                  </a:lnTo>
                  <a:lnTo>
                    <a:pt x="222" y="183"/>
                  </a:lnTo>
                  <a:lnTo>
                    <a:pt x="167" y="215"/>
                  </a:lnTo>
                  <a:lnTo>
                    <a:pt x="114" y="166"/>
                  </a:lnTo>
                  <a:lnTo>
                    <a:pt x="67" y="195"/>
                  </a:lnTo>
                  <a:lnTo>
                    <a:pt x="86" y="250"/>
                  </a:lnTo>
                  <a:lnTo>
                    <a:pt x="49" y="282"/>
                  </a:lnTo>
                  <a:lnTo>
                    <a:pt x="53" y="335"/>
                  </a:lnTo>
                  <a:lnTo>
                    <a:pt x="0" y="349"/>
                  </a:lnTo>
                  <a:lnTo>
                    <a:pt x="43" y="384"/>
                  </a:lnTo>
                  <a:lnTo>
                    <a:pt x="98" y="447"/>
                  </a:lnTo>
                  <a:lnTo>
                    <a:pt x="157" y="410"/>
                  </a:lnTo>
                  <a:lnTo>
                    <a:pt x="175" y="473"/>
                  </a:lnTo>
                  <a:lnTo>
                    <a:pt x="171" y="536"/>
                  </a:lnTo>
                  <a:lnTo>
                    <a:pt x="96" y="575"/>
                  </a:lnTo>
                  <a:lnTo>
                    <a:pt x="74" y="591"/>
                  </a:lnTo>
                  <a:close/>
                </a:path>
              </a:pathLst>
            </a:custGeom>
            <a:grpFill/>
            <a:ln w="0">
              <a:solidFill>
                <a:schemeClr val="bg1">
                  <a:lumMod val="95000"/>
                </a:schemeClr>
              </a:solidFill>
              <a:prstDash val="solid"/>
              <a:round/>
            </a:ln>
          </p:spPr>
          <p:txBody>
            <a:bodyPr/>
            <a:lstStyle/>
            <a:p>
              <a:endParaRPr lang="zh-CN" altLang="en-US" sz="3200"/>
            </a:p>
          </p:txBody>
        </p:sp>
        <p:sp>
          <p:nvSpPr>
            <p:cNvPr id="325" name="Freeform 120"/>
            <p:cNvSpPr/>
            <p:nvPr/>
          </p:nvSpPr>
          <p:spPr bwMode="gray">
            <a:xfrm>
              <a:off x="3477" y="2497"/>
              <a:ext cx="361" cy="447"/>
            </a:xfrm>
            <a:custGeom>
              <a:avLst/>
              <a:gdLst>
                <a:gd name="T0" fmla="*/ 19 w 722"/>
                <a:gd name="T1" fmla="*/ 148 h 894"/>
                <a:gd name="T2" fmla="*/ 23 w 722"/>
                <a:gd name="T3" fmla="*/ 155 h 894"/>
                <a:gd name="T4" fmla="*/ 34 w 722"/>
                <a:gd name="T5" fmla="*/ 163 h 894"/>
                <a:gd name="T6" fmla="*/ 42 w 722"/>
                <a:gd name="T7" fmla="*/ 163 h 894"/>
                <a:gd name="T8" fmla="*/ 50 w 722"/>
                <a:gd name="T9" fmla="*/ 168 h 894"/>
                <a:gd name="T10" fmla="*/ 50 w 722"/>
                <a:gd name="T11" fmla="*/ 192 h 894"/>
                <a:gd name="T12" fmla="*/ 58 w 722"/>
                <a:gd name="T13" fmla="*/ 202 h 894"/>
                <a:gd name="T14" fmla="*/ 62 w 722"/>
                <a:gd name="T15" fmla="*/ 217 h 894"/>
                <a:gd name="T16" fmla="*/ 67 w 722"/>
                <a:gd name="T17" fmla="*/ 218 h 894"/>
                <a:gd name="T18" fmla="*/ 76 w 722"/>
                <a:gd name="T19" fmla="*/ 207 h 894"/>
                <a:gd name="T20" fmla="*/ 85 w 722"/>
                <a:gd name="T21" fmla="*/ 204 h 894"/>
                <a:gd name="T22" fmla="*/ 90 w 722"/>
                <a:gd name="T23" fmla="*/ 211 h 894"/>
                <a:gd name="T24" fmla="*/ 82 w 722"/>
                <a:gd name="T25" fmla="*/ 220 h 894"/>
                <a:gd name="T26" fmla="*/ 91 w 722"/>
                <a:gd name="T27" fmla="*/ 224 h 894"/>
                <a:gd name="T28" fmla="*/ 106 w 722"/>
                <a:gd name="T29" fmla="*/ 209 h 894"/>
                <a:gd name="T30" fmla="*/ 113 w 722"/>
                <a:gd name="T31" fmla="*/ 217 h 894"/>
                <a:gd name="T32" fmla="*/ 133 w 722"/>
                <a:gd name="T33" fmla="*/ 218 h 894"/>
                <a:gd name="T34" fmla="*/ 140 w 722"/>
                <a:gd name="T35" fmla="*/ 222 h 894"/>
                <a:gd name="T36" fmla="*/ 154 w 722"/>
                <a:gd name="T37" fmla="*/ 207 h 894"/>
                <a:gd name="T38" fmla="*/ 162 w 722"/>
                <a:gd name="T39" fmla="*/ 188 h 894"/>
                <a:gd name="T40" fmla="*/ 169 w 722"/>
                <a:gd name="T41" fmla="*/ 178 h 894"/>
                <a:gd name="T42" fmla="*/ 176 w 722"/>
                <a:gd name="T43" fmla="*/ 175 h 894"/>
                <a:gd name="T44" fmla="*/ 171 w 722"/>
                <a:gd name="T45" fmla="*/ 164 h 894"/>
                <a:gd name="T46" fmla="*/ 181 w 722"/>
                <a:gd name="T47" fmla="*/ 151 h 894"/>
                <a:gd name="T48" fmla="*/ 180 w 722"/>
                <a:gd name="T49" fmla="*/ 141 h 894"/>
                <a:gd name="T50" fmla="*/ 173 w 722"/>
                <a:gd name="T51" fmla="*/ 142 h 894"/>
                <a:gd name="T52" fmla="*/ 162 w 722"/>
                <a:gd name="T53" fmla="*/ 138 h 894"/>
                <a:gd name="T54" fmla="*/ 150 w 722"/>
                <a:gd name="T55" fmla="*/ 142 h 894"/>
                <a:gd name="T56" fmla="*/ 147 w 722"/>
                <a:gd name="T57" fmla="*/ 127 h 894"/>
                <a:gd name="T58" fmla="*/ 134 w 722"/>
                <a:gd name="T59" fmla="*/ 120 h 894"/>
                <a:gd name="T60" fmla="*/ 131 w 722"/>
                <a:gd name="T61" fmla="*/ 108 h 894"/>
                <a:gd name="T62" fmla="*/ 138 w 722"/>
                <a:gd name="T63" fmla="*/ 97 h 894"/>
                <a:gd name="T64" fmla="*/ 124 w 722"/>
                <a:gd name="T65" fmla="*/ 83 h 894"/>
                <a:gd name="T66" fmla="*/ 108 w 722"/>
                <a:gd name="T67" fmla="*/ 63 h 894"/>
                <a:gd name="T68" fmla="*/ 109 w 722"/>
                <a:gd name="T69" fmla="*/ 47 h 894"/>
                <a:gd name="T70" fmla="*/ 101 w 722"/>
                <a:gd name="T71" fmla="*/ 42 h 894"/>
                <a:gd name="T72" fmla="*/ 93 w 722"/>
                <a:gd name="T73" fmla="*/ 44 h 894"/>
                <a:gd name="T74" fmla="*/ 90 w 722"/>
                <a:gd name="T75" fmla="*/ 35 h 894"/>
                <a:gd name="T76" fmla="*/ 73 w 722"/>
                <a:gd name="T77" fmla="*/ 34 h 894"/>
                <a:gd name="T78" fmla="*/ 77 w 722"/>
                <a:gd name="T79" fmla="*/ 12 h 894"/>
                <a:gd name="T80" fmla="*/ 69 w 722"/>
                <a:gd name="T81" fmla="*/ 15 h 894"/>
                <a:gd name="T82" fmla="*/ 53 w 722"/>
                <a:gd name="T83" fmla="*/ 0 h 894"/>
                <a:gd name="T84" fmla="*/ 45 w 722"/>
                <a:gd name="T85" fmla="*/ 4 h 894"/>
                <a:gd name="T86" fmla="*/ 40 w 722"/>
                <a:gd name="T87" fmla="*/ 16 h 894"/>
                <a:gd name="T88" fmla="*/ 35 w 722"/>
                <a:gd name="T89" fmla="*/ 17 h 894"/>
                <a:gd name="T90" fmla="*/ 38 w 722"/>
                <a:gd name="T91" fmla="*/ 26 h 894"/>
                <a:gd name="T92" fmla="*/ 51 w 722"/>
                <a:gd name="T93" fmla="*/ 30 h 894"/>
                <a:gd name="T94" fmla="*/ 55 w 722"/>
                <a:gd name="T95" fmla="*/ 46 h 894"/>
                <a:gd name="T96" fmla="*/ 42 w 722"/>
                <a:gd name="T97" fmla="*/ 54 h 894"/>
                <a:gd name="T98" fmla="*/ 28 w 722"/>
                <a:gd name="T99" fmla="*/ 42 h 894"/>
                <a:gd name="T100" fmla="*/ 17 w 722"/>
                <a:gd name="T101" fmla="*/ 49 h 894"/>
                <a:gd name="T102" fmla="*/ 22 w 722"/>
                <a:gd name="T103" fmla="*/ 62 h 894"/>
                <a:gd name="T104" fmla="*/ 12 w 722"/>
                <a:gd name="T105" fmla="*/ 71 h 894"/>
                <a:gd name="T106" fmla="*/ 13 w 722"/>
                <a:gd name="T107" fmla="*/ 84 h 894"/>
                <a:gd name="T108" fmla="*/ 0 w 722"/>
                <a:gd name="T109" fmla="*/ 88 h 894"/>
                <a:gd name="T110" fmla="*/ 11 w 722"/>
                <a:gd name="T111" fmla="*/ 96 h 894"/>
                <a:gd name="T112" fmla="*/ 24 w 722"/>
                <a:gd name="T113" fmla="*/ 112 h 894"/>
                <a:gd name="T114" fmla="*/ 40 w 722"/>
                <a:gd name="T115" fmla="*/ 103 h 894"/>
                <a:gd name="T116" fmla="*/ 44 w 722"/>
                <a:gd name="T117" fmla="*/ 118 h 894"/>
                <a:gd name="T118" fmla="*/ 43 w 722"/>
                <a:gd name="T119" fmla="*/ 134 h 894"/>
                <a:gd name="T120" fmla="*/ 24 w 722"/>
                <a:gd name="T121" fmla="*/ 144 h 894"/>
                <a:gd name="T122" fmla="*/ 19 w 722"/>
                <a:gd name="T123" fmla="*/ 148 h 894"/>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722"/>
                <a:gd name="T187" fmla="*/ 0 h 894"/>
                <a:gd name="T188" fmla="*/ 722 w 722"/>
                <a:gd name="T189" fmla="*/ 894 h 894"/>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722" h="894">
                  <a:moveTo>
                    <a:pt x="74" y="591"/>
                  </a:moveTo>
                  <a:lnTo>
                    <a:pt x="94" y="620"/>
                  </a:lnTo>
                  <a:lnTo>
                    <a:pt x="133" y="652"/>
                  </a:lnTo>
                  <a:lnTo>
                    <a:pt x="165" y="650"/>
                  </a:lnTo>
                  <a:lnTo>
                    <a:pt x="202" y="669"/>
                  </a:lnTo>
                  <a:lnTo>
                    <a:pt x="202" y="766"/>
                  </a:lnTo>
                  <a:lnTo>
                    <a:pt x="234" y="807"/>
                  </a:lnTo>
                  <a:lnTo>
                    <a:pt x="250" y="868"/>
                  </a:lnTo>
                  <a:lnTo>
                    <a:pt x="267" y="872"/>
                  </a:lnTo>
                  <a:lnTo>
                    <a:pt x="303" y="827"/>
                  </a:lnTo>
                  <a:lnTo>
                    <a:pt x="338" y="815"/>
                  </a:lnTo>
                  <a:lnTo>
                    <a:pt x="358" y="841"/>
                  </a:lnTo>
                  <a:lnTo>
                    <a:pt x="326" y="878"/>
                  </a:lnTo>
                  <a:lnTo>
                    <a:pt x="366" y="894"/>
                  </a:lnTo>
                  <a:lnTo>
                    <a:pt x="425" y="833"/>
                  </a:lnTo>
                  <a:lnTo>
                    <a:pt x="454" y="868"/>
                  </a:lnTo>
                  <a:lnTo>
                    <a:pt x="531" y="870"/>
                  </a:lnTo>
                  <a:lnTo>
                    <a:pt x="557" y="886"/>
                  </a:lnTo>
                  <a:lnTo>
                    <a:pt x="616" y="825"/>
                  </a:lnTo>
                  <a:lnTo>
                    <a:pt x="645" y="752"/>
                  </a:lnTo>
                  <a:lnTo>
                    <a:pt x="673" y="709"/>
                  </a:lnTo>
                  <a:lnTo>
                    <a:pt x="704" y="697"/>
                  </a:lnTo>
                  <a:lnTo>
                    <a:pt x="683" y="654"/>
                  </a:lnTo>
                  <a:lnTo>
                    <a:pt x="722" y="604"/>
                  </a:lnTo>
                  <a:lnTo>
                    <a:pt x="720" y="563"/>
                  </a:lnTo>
                  <a:lnTo>
                    <a:pt x="689" y="567"/>
                  </a:lnTo>
                  <a:lnTo>
                    <a:pt x="647" y="551"/>
                  </a:lnTo>
                  <a:lnTo>
                    <a:pt x="598" y="567"/>
                  </a:lnTo>
                  <a:lnTo>
                    <a:pt x="588" y="508"/>
                  </a:lnTo>
                  <a:lnTo>
                    <a:pt x="533" y="482"/>
                  </a:lnTo>
                  <a:lnTo>
                    <a:pt x="521" y="429"/>
                  </a:lnTo>
                  <a:lnTo>
                    <a:pt x="549" y="386"/>
                  </a:lnTo>
                  <a:lnTo>
                    <a:pt x="496" y="331"/>
                  </a:lnTo>
                  <a:lnTo>
                    <a:pt x="431" y="252"/>
                  </a:lnTo>
                  <a:lnTo>
                    <a:pt x="435" y="185"/>
                  </a:lnTo>
                  <a:lnTo>
                    <a:pt x="403" y="166"/>
                  </a:lnTo>
                  <a:lnTo>
                    <a:pt x="374" y="173"/>
                  </a:lnTo>
                  <a:lnTo>
                    <a:pt x="358" y="138"/>
                  </a:lnTo>
                  <a:lnTo>
                    <a:pt x="291" y="136"/>
                  </a:lnTo>
                  <a:lnTo>
                    <a:pt x="305" y="47"/>
                  </a:lnTo>
                  <a:lnTo>
                    <a:pt x="273" y="61"/>
                  </a:lnTo>
                  <a:lnTo>
                    <a:pt x="214" y="0"/>
                  </a:lnTo>
                  <a:lnTo>
                    <a:pt x="177" y="16"/>
                  </a:lnTo>
                  <a:lnTo>
                    <a:pt x="157" y="63"/>
                  </a:lnTo>
                  <a:lnTo>
                    <a:pt x="137" y="67"/>
                  </a:lnTo>
                  <a:lnTo>
                    <a:pt x="149" y="101"/>
                  </a:lnTo>
                  <a:lnTo>
                    <a:pt x="204" y="122"/>
                  </a:lnTo>
                  <a:lnTo>
                    <a:pt x="222" y="183"/>
                  </a:lnTo>
                  <a:lnTo>
                    <a:pt x="167" y="215"/>
                  </a:lnTo>
                  <a:lnTo>
                    <a:pt x="114" y="166"/>
                  </a:lnTo>
                  <a:lnTo>
                    <a:pt x="67" y="195"/>
                  </a:lnTo>
                  <a:lnTo>
                    <a:pt x="86" y="250"/>
                  </a:lnTo>
                  <a:lnTo>
                    <a:pt x="49" y="282"/>
                  </a:lnTo>
                  <a:lnTo>
                    <a:pt x="53" y="335"/>
                  </a:lnTo>
                  <a:lnTo>
                    <a:pt x="0" y="349"/>
                  </a:lnTo>
                  <a:lnTo>
                    <a:pt x="43" y="384"/>
                  </a:lnTo>
                  <a:lnTo>
                    <a:pt x="98" y="447"/>
                  </a:lnTo>
                  <a:lnTo>
                    <a:pt x="157" y="410"/>
                  </a:lnTo>
                  <a:lnTo>
                    <a:pt x="175" y="473"/>
                  </a:lnTo>
                  <a:lnTo>
                    <a:pt x="171" y="536"/>
                  </a:lnTo>
                  <a:lnTo>
                    <a:pt x="96" y="575"/>
                  </a:lnTo>
                  <a:lnTo>
                    <a:pt x="74" y="591"/>
                  </a:lnTo>
                </a:path>
              </a:pathLst>
            </a:custGeom>
            <a:grpFill/>
            <a:ln w="6350">
              <a:solidFill>
                <a:schemeClr val="bg1">
                  <a:lumMod val="95000"/>
                </a:schemeClr>
              </a:solidFill>
              <a:prstDash val="solid"/>
              <a:round/>
            </a:ln>
          </p:spPr>
          <p:txBody>
            <a:bodyPr/>
            <a:lstStyle/>
            <a:p>
              <a:endParaRPr lang="zh-CN" altLang="en-US" sz="3200"/>
            </a:p>
          </p:txBody>
        </p:sp>
        <p:sp>
          <p:nvSpPr>
            <p:cNvPr id="326" name="Freeform 121"/>
            <p:cNvSpPr/>
            <p:nvPr/>
          </p:nvSpPr>
          <p:spPr bwMode="gray">
            <a:xfrm>
              <a:off x="3034" y="2686"/>
              <a:ext cx="568" cy="356"/>
            </a:xfrm>
            <a:custGeom>
              <a:avLst/>
              <a:gdLst>
                <a:gd name="T0" fmla="*/ 40 w 1136"/>
                <a:gd name="T1" fmla="*/ 51 h 713"/>
                <a:gd name="T2" fmla="*/ 52 w 1136"/>
                <a:gd name="T3" fmla="*/ 64 h 713"/>
                <a:gd name="T4" fmla="*/ 58 w 1136"/>
                <a:gd name="T5" fmla="*/ 104 h 713"/>
                <a:gd name="T6" fmla="*/ 35 w 1136"/>
                <a:gd name="T7" fmla="*/ 118 h 713"/>
                <a:gd name="T8" fmla="*/ 0 w 1136"/>
                <a:gd name="T9" fmla="*/ 129 h 713"/>
                <a:gd name="T10" fmla="*/ 20 w 1136"/>
                <a:gd name="T11" fmla="*/ 167 h 713"/>
                <a:gd name="T12" fmla="*/ 40 w 1136"/>
                <a:gd name="T13" fmla="*/ 162 h 713"/>
                <a:gd name="T14" fmla="*/ 80 w 1136"/>
                <a:gd name="T15" fmla="*/ 153 h 713"/>
                <a:gd name="T16" fmla="*/ 76 w 1136"/>
                <a:gd name="T17" fmla="*/ 136 h 713"/>
                <a:gd name="T18" fmla="*/ 115 w 1136"/>
                <a:gd name="T19" fmla="*/ 138 h 713"/>
                <a:gd name="T20" fmla="*/ 147 w 1136"/>
                <a:gd name="T21" fmla="*/ 149 h 713"/>
                <a:gd name="T22" fmla="*/ 170 w 1136"/>
                <a:gd name="T23" fmla="*/ 142 h 713"/>
                <a:gd name="T24" fmla="*/ 189 w 1136"/>
                <a:gd name="T25" fmla="*/ 138 h 713"/>
                <a:gd name="T26" fmla="*/ 196 w 1136"/>
                <a:gd name="T27" fmla="*/ 160 h 713"/>
                <a:gd name="T28" fmla="*/ 221 w 1136"/>
                <a:gd name="T29" fmla="*/ 152 h 713"/>
                <a:gd name="T30" fmla="*/ 247 w 1136"/>
                <a:gd name="T31" fmla="*/ 135 h 713"/>
                <a:gd name="T32" fmla="*/ 264 w 1136"/>
                <a:gd name="T33" fmla="*/ 124 h 713"/>
                <a:gd name="T34" fmla="*/ 284 w 1136"/>
                <a:gd name="T35" fmla="*/ 122 h 713"/>
                <a:gd name="T36" fmla="*/ 272 w 1136"/>
                <a:gd name="T37" fmla="*/ 97 h 713"/>
                <a:gd name="T38" fmla="*/ 263 w 1136"/>
                <a:gd name="T39" fmla="*/ 68 h 713"/>
                <a:gd name="T40" fmla="*/ 245 w 1136"/>
                <a:gd name="T41" fmla="*/ 60 h 713"/>
                <a:gd name="T42" fmla="*/ 225 w 1136"/>
                <a:gd name="T43" fmla="*/ 59 h 713"/>
                <a:gd name="T44" fmla="*/ 196 w 1136"/>
                <a:gd name="T45" fmla="*/ 50 h 713"/>
                <a:gd name="T46" fmla="*/ 186 w 1136"/>
                <a:gd name="T47" fmla="*/ 24 h 713"/>
                <a:gd name="T48" fmla="*/ 157 w 1136"/>
                <a:gd name="T49" fmla="*/ 26 h 713"/>
                <a:gd name="T50" fmla="*/ 107 w 1136"/>
                <a:gd name="T51" fmla="*/ 21 h 713"/>
                <a:gd name="T52" fmla="*/ 71 w 1136"/>
                <a:gd name="T53" fmla="*/ 6 h 713"/>
                <a:gd name="T54" fmla="*/ 50 w 1136"/>
                <a:gd name="T55" fmla="*/ 4 h 713"/>
                <a:gd name="T56" fmla="*/ 43 w 1136"/>
                <a:gd name="T57" fmla="*/ 2 h 713"/>
                <a:gd name="T58" fmla="*/ 35 w 1136"/>
                <a:gd name="T59" fmla="*/ 1 h 713"/>
                <a:gd name="T60" fmla="*/ 34 w 1136"/>
                <a:gd name="T61" fmla="*/ 2 h 713"/>
                <a:gd name="T62" fmla="*/ 31 w 1136"/>
                <a:gd name="T63" fmla="*/ 7 h 713"/>
                <a:gd name="T64" fmla="*/ 29 w 1136"/>
                <a:gd name="T65" fmla="*/ 9 h 713"/>
                <a:gd name="T66" fmla="*/ 54 w 1136"/>
                <a:gd name="T67" fmla="*/ 24 h 713"/>
                <a:gd name="T68" fmla="*/ 33 w 1136"/>
                <a:gd name="T69" fmla="*/ 42 h 71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136"/>
                <a:gd name="T106" fmla="*/ 0 h 713"/>
                <a:gd name="T107" fmla="*/ 1136 w 1136"/>
                <a:gd name="T108" fmla="*/ 713 h 713"/>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136" h="713">
                  <a:moveTo>
                    <a:pt x="130" y="169"/>
                  </a:moveTo>
                  <a:lnTo>
                    <a:pt x="159" y="205"/>
                  </a:lnTo>
                  <a:lnTo>
                    <a:pt x="157" y="258"/>
                  </a:lnTo>
                  <a:lnTo>
                    <a:pt x="208" y="256"/>
                  </a:lnTo>
                  <a:lnTo>
                    <a:pt x="236" y="331"/>
                  </a:lnTo>
                  <a:lnTo>
                    <a:pt x="234" y="417"/>
                  </a:lnTo>
                  <a:lnTo>
                    <a:pt x="183" y="425"/>
                  </a:lnTo>
                  <a:lnTo>
                    <a:pt x="140" y="474"/>
                  </a:lnTo>
                  <a:lnTo>
                    <a:pt x="33" y="482"/>
                  </a:lnTo>
                  <a:lnTo>
                    <a:pt x="0" y="516"/>
                  </a:lnTo>
                  <a:lnTo>
                    <a:pt x="23" y="591"/>
                  </a:lnTo>
                  <a:lnTo>
                    <a:pt x="82" y="671"/>
                  </a:lnTo>
                  <a:lnTo>
                    <a:pt x="134" y="713"/>
                  </a:lnTo>
                  <a:lnTo>
                    <a:pt x="161" y="648"/>
                  </a:lnTo>
                  <a:lnTo>
                    <a:pt x="220" y="596"/>
                  </a:lnTo>
                  <a:lnTo>
                    <a:pt x="319" y="612"/>
                  </a:lnTo>
                  <a:lnTo>
                    <a:pt x="332" y="585"/>
                  </a:lnTo>
                  <a:lnTo>
                    <a:pt x="303" y="545"/>
                  </a:lnTo>
                  <a:lnTo>
                    <a:pt x="372" y="528"/>
                  </a:lnTo>
                  <a:lnTo>
                    <a:pt x="460" y="555"/>
                  </a:lnTo>
                  <a:lnTo>
                    <a:pt x="531" y="559"/>
                  </a:lnTo>
                  <a:lnTo>
                    <a:pt x="588" y="598"/>
                  </a:lnTo>
                  <a:lnTo>
                    <a:pt x="649" y="563"/>
                  </a:lnTo>
                  <a:lnTo>
                    <a:pt x="681" y="569"/>
                  </a:lnTo>
                  <a:lnTo>
                    <a:pt x="687" y="600"/>
                  </a:lnTo>
                  <a:lnTo>
                    <a:pt x="758" y="553"/>
                  </a:lnTo>
                  <a:lnTo>
                    <a:pt x="791" y="587"/>
                  </a:lnTo>
                  <a:lnTo>
                    <a:pt x="785" y="640"/>
                  </a:lnTo>
                  <a:lnTo>
                    <a:pt x="832" y="654"/>
                  </a:lnTo>
                  <a:lnTo>
                    <a:pt x="884" y="608"/>
                  </a:lnTo>
                  <a:lnTo>
                    <a:pt x="947" y="594"/>
                  </a:lnTo>
                  <a:lnTo>
                    <a:pt x="988" y="543"/>
                  </a:lnTo>
                  <a:lnTo>
                    <a:pt x="1019" y="533"/>
                  </a:lnTo>
                  <a:lnTo>
                    <a:pt x="1055" y="496"/>
                  </a:lnTo>
                  <a:lnTo>
                    <a:pt x="1108" y="516"/>
                  </a:lnTo>
                  <a:lnTo>
                    <a:pt x="1136" y="490"/>
                  </a:lnTo>
                  <a:lnTo>
                    <a:pt x="1122" y="431"/>
                  </a:lnTo>
                  <a:lnTo>
                    <a:pt x="1088" y="388"/>
                  </a:lnTo>
                  <a:lnTo>
                    <a:pt x="1088" y="291"/>
                  </a:lnTo>
                  <a:lnTo>
                    <a:pt x="1051" y="272"/>
                  </a:lnTo>
                  <a:lnTo>
                    <a:pt x="1019" y="274"/>
                  </a:lnTo>
                  <a:lnTo>
                    <a:pt x="980" y="242"/>
                  </a:lnTo>
                  <a:lnTo>
                    <a:pt x="960" y="213"/>
                  </a:lnTo>
                  <a:lnTo>
                    <a:pt x="901" y="236"/>
                  </a:lnTo>
                  <a:lnTo>
                    <a:pt x="836" y="187"/>
                  </a:lnTo>
                  <a:lnTo>
                    <a:pt x="783" y="203"/>
                  </a:lnTo>
                  <a:lnTo>
                    <a:pt x="748" y="160"/>
                  </a:lnTo>
                  <a:lnTo>
                    <a:pt x="744" y="98"/>
                  </a:lnTo>
                  <a:lnTo>
                    <a:pt x="677" y="126"/>
                  </a:lnTo>
                  <a:lnTo>
                    <a:pt x="628" y="106"/>
                  </a:lnTo>
                  <a:lnTo>
                    <a:pt x="514" y="124"/>
                  </a:lnTo>
                  <a:lnTo>
                    <a:pt x="427" y="87"/>
                  </a:lnTo>
                  <a:lnTo>
                    <a:pt x="329" y="0"/>
                  </a:lnTo>
                  <a:lnTo>
                    <a:pt x="283" y="24"/>
                  </a:lnTo>
                  <a:lnTo>
                    <a:pt x="205" y="18"/>
                  </a:lnTo>
                  <a:lnTo>
                    <a:pt x="201" y="16"/>
                  </a:lnTo>
                  <a:lnTo>
                    <a:pt x="187" y="14"/>
                  </a:lnTo>
                  <a:lnTo>
                    <a:pt x="171" y="10"/>
                  </a:lnTo>
                  <a:lnTo>
                    <a:pt x="153" y="6"/>
                  </a:lnTo>
                  <a:lnTo>
                    <a:pt x="140" y="4"/>
                  </a:lnTo>
                  <a:lnTo>
                    <a:pt x="136" y="4"/>
                  </a:lnTo>
                  <a:lnTo>
                    <a:pt x="134" y="8"/>
                  </a:lnTo>
                  <a:lnTo>
                    <a:pt x="130" y="18"/>
                  </a:lnTo>
                  <a:lnTo>
                    <a:pt x="124" y="28"/>
                  </a:lnTo>
                  <a:lnTo>
                    <a:pt x="120" y="36"/>
                  </a:lnTo>
                  <a:lnTo>
                    <a:pt x="118" y="39"/>
                  </a:lnTo>
                  <a:lnTo>
                    <a:pt x="181" y="79"/>
                  </a:lnTo>
                  <a:lnTo>
                    <a:pt x="216" y="98"/>
                  </a:lnTo>
                  <a:lnTo>
                    <a:pt x="151" y="140"/>
                  </a:lnTo>
                  <a:lnTo>
                    <a:pt x="130" y="169"/>
                  </a:lnTo>
                  <a:close/>
                </a:path>
              </a:pathLst>
            </a:custGeom>
            <a:grpFill/>
            <a:ln w="0">
              <a:solidFill>
                <a:schemeClr val="bg1">
                  <a:lumMod val="95000"/>
                </a:schemeClr>
              </a:solidFill>
              <a:prstDash val="solid"/>
              <a:round/>
            </a:ln>
          </p:spPr>
          <p:txBody>
            <a:bodyPr/>
            <a:lstStyle/>
            <a:p>
              <a:endParaRPr lang="zh-CN" altLang="en-US" sz="3200"/>
            </a:p>
          </p:txBody>
        </p:sp>
        <p:sp>
          <p:nvSpPr>
            <p:cNvPr id="327" name="Freeform 122"/>
            <p:cNvSpPr/>
            <p:nvPr/>
          </p:nvSpPr>
          <p:spPr bwMode="gray">
            <a:xfrm>
              <a:off x="3034" y="2686"/>
              <a:ext cx="568" cy="356"/>
            </a:xfrm>
            <a:custGeom>
              <a:avLst/>
              <a:gdLst>
                <a:gd name="T0" fmla="*/ 40 w 1136"/>
                <a:gd name="T1" fmla="*/ 51 h 713"/>
                <a:gd name="T2" fmla="*/ 52 w 1136"/>
                <a:gd name="T3" fmla="*/ 64 h 713"/>
                <a:gd name="T4" fmla="*/ 58 w 1136"/>
                <a:gd name="T5" fmla="*/ 104 h 713"/>
                <a:gd name="T6" fmla="*/ 35 w 1136"/>
                <a:gd name="T7" fmla="*/ 118 h 713"/>
                <a:gd name="T8" fmla="*/ 0 w 1136"/>
                <a:gd name="T9" fmla="*/ 129 h 713"/>
                <a:gd name="T10" fmla="*/ 20 w 1136"/>
                <a:gd name="T11" fmla="*/ 167 h 713"/>
                <a:gd name="T12" fmla="*/ 40 w 1136"/>
                <a:gd name="T13" fmla="*/ 162 h 713"/>
                <a:gd name="T14" fmla="*/ 80 w 1136"/>
                <a:gd name="T15" fmla="*/ 153 h 713"/>
                <a:gd name="T16" fmla="*/ 76 w 1136"/>
                <a:gd name="T17" fmla="*/ 136 h 713"/>
                <a:gd name="T18" fmla="*/ 115 w 1136"/>
                <a:gd name="T19" fmla="*/ 138 h 713"/>
                <a:gd name="T20" fmla="*/ 147 w 1136"/>
                <a:gd name="T21" fmla="*/ 149 h 713"/>
                <a:gd name="T22" fmla="*/ 170 w 1136"/>
                <a:gd name="T23" fmla="*/ 142 h 713"/>
                <a:gd name="T24" fmla="*/ 189 w 1136"/>
                <a:gd name="T25" fmla="*/ 138 h 713"/>
                <a:gd name="T26" fmla="*/ 196 w 1136"/>
                <a:gd name="T27" fmla="*/ 160 h 713"/>
                <a:gd name="T28" fmla="*/ 221 w 1136"/>
                <a:gd name="T29" fmla="*/ 152 h 713"/>
                <a:gd name="T30" fmla="*/ 247 w 1136"/>
                <a:gd name="T31" fmla="*/ 135 h 713"/>
                <a:gd name="T32" fmla="*/ 264 w 1136"/>
                <a:gd name="T33" fmla="*/ 124 h 713"/>
                <a:gd name="T34" fmla="*/ 284 w 1136"/>
                <a:gd name="T35" fmla="*/ 122 h 713"/>
                <a:gd name="T36" fmla="*/ 272 w 1136"/>
                <a:gd name="T37" fmla="*/ 97 h 713"/>
                <a:gd name="T38" fmla="*/ 263 w 1136"/>
                <a:gd name="T39" fmla="*/ 68 h 713"/>
                <a:gd name="T40" fmla="*/ 245 w 1136"/>
                <a:gd name="T41" fmla="*/ 60 h 713"/>
                <a:gd name="T42" fmla="*/ 225 w 1136"/>
                <a:gd name="T43" fmla="*/ 59 h 713"/>
                <a:gd name="T44" fmla="*/ 196 w 1136"/>
                <a:gd name="T45" fmla="*/ 50 h 713"/>
                <a:gd name="T46" fmla="*/ 186 w 1136"/>
                <a:gd name="T47" fmla="*/ 24 h 713"/>
                <a:gd name="T48" fmla="*/ 157 w 1136"/>
                <a:gd name="T49" fmla="*/ 26 h 713"/>
                <a:gd name="T50" fmla="*/ 107 w 1136"/>
                <a:gd name="T51" fmla="*/ 21 h 713"/>
                <a:gd name="T52" fmla="*/ 71 w 1136"/>
                <a:gd name="T53" fmla="*/ 6 h 713"/>
                <a:gd name="T54" fmla="*/ 50 w 1136"/>
                <a:gd name="T55" fmla="*/ 4 h 713"/>
                <a:gd name="T56" fmla="*/ 43 w 1136"/>
                <a:gd name="T57" fmla="*/ 2 h 713"/>
                <a:gd name="T58" fmla="*/ 35 w 1136"/>
                <a:gd name="T59" fmla="*/ 1 h 713"/>
                <a:gd name="T60" fmla="*/ 34 w 1136"/>
                <a:gd name="T61" fmla="*/ 2 h 713"/>
                <a:gd name="T62" fmla="*/ 31 w 1136"/>
                <a:gd name="T63" fmla="*/ 7 h 713"/>
                <a:gd name="T64" fmla="*/ 29 w 1136"/>
                <a:gd name="T65" fmla="*/ 9 h 713"/>
                <a:gd name="T66" fmla="*/ 54 w 1136"/>
                <a:gd name="T67" fmla="*/ 24 h 713"/>
                <a:gd name="T68" fmla="*/ 33 w 1136"/>
                <a:gd name="T69" fmla="*/ 42 h 71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136"/>
                <a:gd name="T106" fmla="*/ 0 h 713"/>
                <a:gd name="T107" fmla="*/ 1136 w 1136"/>
                <a:gd name="T108" fmla="*/ 713 h 713"/>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136" h="713">
                  <a:moveTo>
                    <a:pt x="130" y="169"/>
                  </a:moveTo>
                  <a:lnTo>
                    <a:pt x="159" y="205"/>
                  </a:lnTo>
                  <a:lnTo>
                    <a:pt x="157" y="258"/>
                  </a:lnTo>
                  <a:lnTo>
                    <a:pt x="208" y="256"/>
                  </a:lnTo>
                  <a:lnTo>
                    <a:pt x="236" y="331"/>
                  </a:lnTo>
                  <a:lnTo>
                    <a:pt x="234" y="417"/>
                  </a:lnTo>
                  <a:lnTo>
                    <a:pt x="183" y="425"/>
                  </a:lnTo>
                  <a:lnTo>
                    <a:pt x="140" y="474"/>
                  </a:lnTo>
                  <a:lnTo>
                    <a:pt x="33" y="482"/>
                  </a:lnTo>
                  <a:lnTo>
                    <a:pt x="0" y="516"/>
                  </a:lnTo>
                  <a:lnTo>
                    <a:pt x="23" y="591"/>
                  </a:lnTo>
                  <a:lnTo>
                    <a:pt x="82" y="671"/>
                  </a:lnTo>
                  <a:lnTo>
                    <a:pt x="134" y="713"/>
                  </a:lnTo>
                  <a:lnTo>
                    <a:pt x="161" y="648"/>
                  </a:lnTo>
                  <a:lnTo>
                    <a:pt x="220" y="596"/>
                  </a:lnTo>
                  <a:lnTo>
                    <a:pt x="319" y="612"/>
                  </a:lnTo>
                  <a:lnTo>
                    <a:pt x="332" y="585"/>
                  </a:lnTo>
                  <a:lnTo>
                    <a:pt x="303" y="545"/>
                  </a:lnTo>
                  <a:lnTo>
                    <a:pt x="372" y="528"/>
                  </a:lnTo>
                  <a:lnTo>
                    <a:pt x="460" y="555"/>
                  </a:lnTo>
                  <a:lnTo>
                    <a:pt x="531" y="559"/>
                  </a:lnTo>
                  <a:lnTo>
                    <a:pt x="588" y="598"/>
                  </a:lnTo>
                  <a:lnTo>
                    <a:pt x="649" y="563"/>
                  </a:lnTo>
                  <a:lnTo>
                    <a:pt x="681" y="569"/>
                  </a:lnTo>
                  <a:lnTo>
                    <a:pt x="687" y="600"/>
                  </a:lnTo>
                  <a:lnTo>
                    <a:pt x="758" y="553"/>
                  </a:lnTo>
                  <a:lnTo>
                    <a:pt x="791" y="587"/>
                  </a:lnTo>
                  <a:lnTo>
                    <a:pt x="785" y="640"/>
                  </a:lnTo>
                  <a:lnTo>
                    <a:pt x="832" y="654"/>
                  </a:lnTo>
                  <a:lnTo>
                    <a:pt x="884" y="608"/>
                  </a:lnTo>
                  <a:lnTo>
                    <a:pt x="947" y="594"/>
                  </a:lnTo>
                  <a:lnTo>
                    <a:pt x="988" y="543"/>
                  </a:lnTo>
                  <a:lnTo>
                    <a:pt x="1019" y="533"/>
                  </a:lnTo>
                  <a:lnTo>
                    <a:pt x="1055" y="496"/>
                  </a:lnTo>
                  <a:lnTo>
                    <a:pt x="1108" y="516"/>
                  </a:lnTo>
                  <a:lnTo>
                    <a:pt x="1136" y="490"/>
                  </a:lnTo>
                  <a:lnTo>
                    <a:pt x="1122" y="431"/>
                  </a:lnTo>
                  <a:lnTo>
                    <a:pt x="1088" y="388"/>
                  </a:lnTo>
                  <a:lnTo>
                    <a:pt x="1088" y="291"/>
                  </a:lnTo>
                  <a:lnTo>
                    <a:pt x="1051" y="272"/>
                  </a:lnTo>
                  <a:lnTo>
                    <a:pt x="1019" y="274"/>
                  </a:lnTo>
                  <a:lnTo>
                    <a:pt x="980" y="242"/>
                  </a:lnTo>
                  <a:lnTo>
                    <a:pt x="960" y="213"/>
                  </a:lnTo>
                  <a:lnTo>
                    <a:pt x="901" y="236"/>
                  </a:lnTo>
                  <a:lnTo>
                    <a:pt x="836" y="187"/>
                  </a:lnTo>
                  <a:lnTo>
                    <a:pt x="783" y="203"/>
                  </a:lnTo>
                  <a:lnTo>
                    <a:pt x="748" y="160"/>
                  </a:lnTo>
                  <a:lnTo>
                    <a:pt x="744" y="98"/>
                  </a:lnTo>
                  <a:lnTo>
                    <a:pt x="677" y="126"/>
                  </a:lnTo>
                  <a:lnTo>
                    <a:pt x="628" y="106"/>
                  </a:lnTo>
                  <a:lnTo>
                    <a:pt x="514" y="124"/>
                  </a:lnTo>
                  <a:lnTo>
                    <a:pt x="427" y="87"/>
                  </a:lnTo>
                  <a:lnTo>
                    <a:pt x="329" y="0"/>
                  </a:lnTo>
                  <a:lnTo>
                    <a:pt x="283" y="24"/>
                  </a:lnTo>
                  <a:lnTo>
                    <a:pt x="205" y="18"/>
                  </a:lnTo>
                  <a:lnTo>
                    <a:pt x="201" y="16"/>
                  </a:lnTo>
                  <a:lnTo>
                    <a:pt x="187" y="14"/>
                  </a:lnTo>
                  <a:lnTo>
                    <a:pt x="171" y="10"/>
                  </a:lnTo>
                  <a:lnTo>
                    <a:pt x="153" y="6"/>
                  </a:lnTo>
                  <a:lnTo>
                    <a:pt x="140" y="4"/>
                  </a:lnTo>
                  <a:lnTo>
                    <a:pt x="136" y="4"/>
                  </a:lnTo>
                  <a:lnTo>
                    <a:pt x="134" y="8"/>
                  </a:lnTo>
                  <a:lnTo>
                    <a:pt x="130" y="18"/>
                  </a:lnTo>
                  <a:lnTo>
                    <a:pt x="124" y="28"/>
                  </a:lnTo>
                  <a:lnTo>
                    <a:pt x="120" y="36"/>
                  </a:lnTo>
                  <a:lnTo>
                    <a:pt x="118" y="39"/>
                  </a:lnTo>
                  <a:lnTo>
                    <a:pt x="181" y="79"/>
                  </a:lnTo>
                  <a:lnTo>
                    <a:pt x="216" y="98"/>
                  </a:lnTo>
                  <a:lnTo>
                    <a:pt x="151" y="140"/>
                  </a:lnTo>
                  <a:lnTo>
                    <a:pt x="130" y="169"/>
                  </a:lnTo>
                </a:path>
              </a:pathLst>
            </a:custGeom>
            <a:grpFill/>
            <a:ln w="6350">
              <a:solidFill>
                <a:schemeClr val="bg1">
                  <a:lumMod val="95000"/>
                </a:schemeClr>
              </a:solidFill>
              <a:prstDash val="solid"/>
              <a:round/>
            </a:ln>
          </p:spPr>
          <p:txBody>
            <a:bodyPr/>
            <a:lstStyle/>
            <a:p>
              <a:endParaRPr lang="zh-CN" altLang="en-US" sz="3200"/>
            </a:p>
          </p:txBody>
        </p:sp>
        <p:sp>
          <p:nvSpPr>
            <p:cNvPr id="328" name="Freeform 123"/>
            <p:cNvSpPr/>
            <p:nvPr/>
          </p:nvSpPr>
          <p:spPr bwMode="gray">
            <a:xfrm>
              <a:off x="3140" y="2406"/>
              <a:ext cx="448" cy="398"/>
            </a:xfrm>
            <a:custGeom>
              <a:avLst/>
              <a:gdLst>
                <a:gd name="T0" fmla="*/ 0 w 896"/>
                <a:gd name="T1" fmla="*/ 84 h 797"/>
                <a:gd name="T2" fmla="*/ 7 w 896"/>
                <a:gd name="T3" fmla="*/ 100 h 797"/>
                <a:gd name="T4" fmla="*/ 17 w 896"/>
                <a:gd name="T5" fmla="*/ 115 h 797"/>
                <a:gd name="T6" fmla="*/ 30 w 896"/>
                <a:gd name="T7" fmla="*/ 127 h 797"/>
                <a:gd name="T8" fmla="*/ 29 w 896"/>
                <a:gd name="T9" fmla="*/ 140 h 797"/>
                <a:gd name="T10" fmla="*/ 53 w 896"/>
                <a:gd name="T11" fmla="*/ 162 h 797"/>
                <a:gd name="T12" fmla="*/ 76 w 896"/>
                <a:gd name="T13" fmla="*/ 171 h 797"/>
                <a:gd name="T14" fmla="*/ 104 w 896"/>
                <a:gd name="T15" fmla="*/ 166 h 797"/>
                <a:gd name="T16" fmla="*/ 116 w 896"/>
                <a:gd name="T17" fmla="*/ 171 h 797"/>
                <a:gd name="T18" fmla="*/ 133 w 896"/>
                <a:gd name="T19" fmla="*/ 164 h 797"/>
                <a:gd name="T20" fmla="*/ 134 w 896"/>
                <a:gd name="T21" fmla="*/ 180 h 797"/>
                <a:gd name="T22" fmla="*/ 143 w 896"/>
                <a:gd name="T23" fmla="*/ 191 h 797"/>
                <a:gd name="T24" fmla="*/ 156 w 896"/>
                <a:gd name="T25" fmla="*/ 187 h 797"/>
                <a:gd name="T26" fmla="*/ 173 w 896"/>
                <a:gd name="T27" fmla="*/ 199 h 797"/>
                <a:gd name="T28" fmla="*/ 188 w 896"/>
                <a:gd name="T29" fmla="*/ 194 h 797"/>
                <a:gd name="T30" fmla="*/ 193 w 896"/>
                <a:gd name="T31" fmla="*/ 189 h 797"/>
                <a:gd name="T32" fmla="*/ 212 w 896"/>
                <a:gd name="T33" fmla="*/ 179 h 797"/>
                <a:gd name="T34" fmla="*/ 213 w 896"/>
                <a:gd name="T35" fmla="*/ 163 h 797"/>
                <a:gd name="T36" fmla="*/ 208 w 896"/>
                <a:gd name="T37" fmla="*/ 148 h 797"/>
                <a:gd name="T38" fmla="*/ 194 w 896"/>
                <a:gd name="T39" fmla="*/ 157 h 797"/>
                <a:gd name="T40" fmla="*/ 180 w 896"/>
                <a:gd name="T41" fmla="*/ 141 h 797"/>
                <a:gd name="T42" fmla="*/ 170 w 896"/>
                <a:gd name="T43" fmla="*/ 133 h 797"/>
                <a:gd name="T44" fmla="*/ 182 w 896"/>
                <a:gd name="T45" fmla="*/ 129 h 797"/>
                <a:gd name="T46" fmla="*/ 181 w 896"/>
                <a:gd name="T47" fmla="*/ 116 h 797"/>
                <a:gd name="T48" fmla="*/ 190 w 896"/>
                <a:gd name="T49" fmla="*/ 108 h 797"/>
                <a:gd name="T50" fmla="*/ 186 w 896"/>
                <a:gd name="T51" fmla="*/ 94 h 797"/>
                <a:gd name="T52" fmla="*/ 197 w 896"/>
                <a:gd name="T53" fmla="*/ 87 h 797"/>
                <a:gd name="T54" fmla="*/ 211 w 896"/>
                <a:gd name="T55" fmla="*/ 99 h 797"/>
                <a:gd name="T56" fmla="*/ 224 w 896"/>
                <a:gd name="T57" fmla="*/ 91 h 797"/>
                <a:gd name="T58" fmla="*/ 219 w 896"/>
                <a:gd name="T59" fmla="*/ 75 h 797"/>
                <a:gd name="T60" fmla="*/ 206 w 896"/>
                <a:gd name="T61" fmla="*/ 71 h 797"/>
                <a:gd name="T62" fmla="*/ 203 w 896"/>
                <a:gd name="T63" fmla="*/ 62 h 797"/>
                <a:gd name="T64" fmla="*/ 182 w 896"/>
                <a:gd name="T65" fmla="*/ 66 h 797"/>
                <a:gd name="T66" fmla="*/ 169 w 896"/>
                <a:gd name="T67" fmla="*/ 53 h 797"/>
                <a:gd name="T68" fmla="*/ 157 w 896"/>
                <a:gd name="T69" fmla="*/ 53 h 797"/>
                <a:gd name="T70" fmla="*/ 156 w 896"/>
                <a:gd name="T71" fmla="*/ 41 h 797"/>
                <a:gd name="T72" fmla="*/ 173 w 896"/>
                <a:gd name="T73" fmla="*/ 20 h 797"/>
                <a:gd name="T74" fmla="*/ 171 w 896"/>
                <a:gd name="T75" fmla="*/ 3 h 797"/>
                <a:gd name="T76" fmla="*/ 153 w 896"/>
                <a:gd name="T77" fmla="*/ 6 h 797"/>
                <a:gd name="T78" fmla="*/ 112 w 896"/>
                <a:gd name="T79" fmla="*/ 0 h 797"/>
                <a:gd name="T80" fmla="*/ 110 w 896"/>
                <a:gd name="T81" fmla="*/ 32 h 797"/>
                <a:gd name="T82" fmla="*/ 89 w 896"/>
                <a:gd name="T83" fmla="*/ 49 h 797"/>
                <a:gd name="T84" fmla="*/ 72 w 896"/>
                <a:gd name="T85" fmla="*/ 52 h 797"/>
                <a:gd name="T86" fmla="*/ 42 w 896"/>
                <a:gd name="T87" fmla="*/ 71 h 797"/>
                <a:gd name="T88" fmla="*/ 25 w 896"/>
                <a:gd name="T89" fmla="*/ 79 h 797"/>
                <a:gd name="T90" fmla="*/ 0 w 896"/>
                <a:gd name="T91" fmla="*/ 84 h 79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896"/>
                <a:gd name="T139" fmla="*/ 0 h 797"/>
                <a:gd name="T140" fmla="*/ 896 w 896"/>
                <a:gd name="T141" fmla="*/ 797 h 797"/>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896" h="797">
                  <a:moveTo>
                    <a:pt x="0" y="339"/>
                  </a:moveTo>
                  <a:lnTo>
                    <a:pt x="28" y="402"/>
                  </a:lnTo>
                  <a:lnTo>
                    <a:pt x="65" y="463"/>
                  </a:lnTo>
                  <a:lnTo>
                    <a:pt x="120" y="510"/>
                  </a:lnTo>
                  <a:lnTo>
                    <a:pt x="117" y="561"/>
                  </a:lnTo>
                  <a:lnTo>
                    <a:pt x="211" y="648"/>
                  </a:lnTo>
                  <a:lnTo>
                    <a:pt x="302" y="685"/>
                  </a:lnTo>
                  <a:lnTo>
                    <a:pt x="416" y="667"/>
                  </a:lnTo>
                  <a:lnTo>
                    <a:pt x="465" y="687"/>
                  </a:lnTo>
                  <a:lnTo>
                    <a:pt x="532" y="659"/>
                  </a:lnTo>
                  <a:lnTo>
                    <a:pt x="536" y="721"/>
                  </a:lnTo>
                  <a:lnTo>
                    <a:pt x="571" y="764"/>
                  </a:lnTo>
                  <a:lnTo>
                    <a:pt x="624" y="748"/>
                  </a:lnTo>
                  <a:lnTo>
                    <a:pt x="689" y="797"/>
                  </a:lnTo>
                  <a:lnTo>
                    <a:pt x="750" y="776"/>
                  </a:lnTo>
                  <a:lnTo>
                    <a:pt x="772" y="756"/>
                  </a:lnTo>
                  <a:lnTo>
                    <a:pt x="845" y="719"/>
                  </a:lnTo>
                  <a:lnTo>
                    <a:pt x="851" y="654"/>
                  </a:lnTo>
                  <a:lnTo>
                    <a:pt x="831" y="595"/>
                  </a:lnTo>
                  <a:lnTo>
                    <a:pt x="774" y="630"/>
                  </a:lnTo>
                  <a:lnTo>
                    <a:pt x="717" y="567"/>
                  </a:lnTo>
                  <a:lnTo>
                    <a:pt x="678" y="534"/>
                  </a:lnTo>
                  <a:lnTo>
                    <a:pt x="727" y="518"/>
                  </a:lnTo>
                  <a:lnTo>
                    <a:pt x="723" y="465"/>
                  </a:lnTo>
                  <a:lnTo>
                    <a:pt x="760" y="433"/>
                  </a:lnTo>
                  <a:lnTo>
                    <a:pt x="743" y="378"/>
                  </a:lnTo>
                  <a:lnTo>
                    <a:pt x="788" y="349"/>
                  </a:lnTo>
                  <a:lnTo>
                    <a:pt x="841" y="398"/>
                  </a:lnTo>
                  <a:lnTo>
                    <a:pt x="896" y="366"/>
                  </a:lnTo>
                  <a:lnTo>
                    <a:pt x="876" y="303"/>
                  </a:lnTo>
                  <a:lnTo>
                    <a:pt x="823" y="284"/>
                  </a:lnTo>
                  <a:lnTo>
                    <a:pt x="811" y="250"/>
                  </a:lnTo>
                  <a:lnTo>
                    <a:pt x="727" y="266"/>
                  </a:lnTo>
                  <a:lnTo>
                    <a:pt x="676" y="213"/>
                  </a:lnTo>
                  <a:lnTo>
                    <a:pt x="626" y="215"/>
                  </a:lnTo>
                  <a:lnTo>
                    <a:pt x="622" y="165"/>
                  </a:lnTo>
                  <a:lnTo>
                    <a:pt x="691" y="83"/>
                  </a:lnTo>
                  <a:lnTo>
                    <a:pt x="683" y="12"/>
                  </a:lnTo>
                  <a:lnTo>
                    <a:pt x="609" y="26"/>
                  </a:lnTo>
                  <a:lnTo>
                    <a:pt x="445" y="0"/>
                  </a:lnTo>
                  <a:lnTo>
                    <a:pt x="437" y="130"/>
                  </a:lnTo>
                  <a:lnTo>
                    <a:pt x="353" y="197"/>
                  </a:lnTo>
                  <a:lnTo>
                    <a:pt x="288" y="209"/>
                  </a:lnTo>
                  <a:lnTo>
                    <a:pt x="168" y="286"/>
                  </a:lnTo>
                  <a:lnTo>
                    <a:pt x="97" y="317"/>
                  </a:lnTo>
                  <a:lnTo>
                    <a:pt x="0" y="339"/>
                  </a:lnTo>
                  <a:close/>
                </a:path>
              </a:pathLst>
            </a:custGeom>
            <a:grpFill/>
            <a:ln w="0">
              <a:solidFill>
                <a:schemeClr val="bg1">
                  <a:lumMod val="95000"/>
                </a:schemeClr>
              </a:solidFill>
              <a:prstDash val="solid"/>
              <a:round/>
            </a:ln>
          </p:spPr>
          <p:txBody>
            <a:bodyPr/>
            <a:lstStyle/>
            <a:p>
              <a:endParaRPr lang="zh-CN" altLang="en-US" sz="3200"/>
            </a:p>
          </p:txBody>
        </p:sp>
        <p:sp>
          <p:nvSpPr>
            <p:cNvPr id="329" name="Freeform 124"/>
            <p:cNvSpPr/>
            <p:nvPr/>
          </p:nvSpPr>
          <p:spPr bwMode="gray">
            <a:xfrm>
              <a:off x="3140" y="2406"/>
              <a:ext cx="448" cy="398"/>
            </a:xfrm>
            <a:custGeom>
              <a:avLst/>
              <a:gdLst>
                <a:gd name="T0" fmla="*/ 0 w 896"/>
                <a:gd name="T1" fmla="*/ 84 h 797"/>
                <a:gd name="T2" fmla="*/ 7 w 896"/>
                <a:gd name="T3" fmla="*/ 100 h 797"/>
                <a:gd name="T4" fmla="*/ 17 w 896"/>
                <a:gd name="T5" fmla="*/ 115 h 797"/>
                <a:gd name="T6" fmla="*/ 30 w 896"/>
                <a:gd name="T7" fmla="*/ 127 h 797"/>
                <a:gd name="T8" fmla="*/ 29 w 896"/>
                <a:gd name="T9" fmla="*/ 140 h 797"/>
                <a:gd name="T10" fmla="*/ 53 w 896"/>
                <a:gd name="T11" fmla="*/ 162 h 797"/>
                <a:gd name="T12" fmla="*/ 76 w 896"/>
                <a:gd name="T13" fmla="*/ 171 h 797"/>
                <a:gd name="T14" fmla="*/ 104 w 896"/>
                <a:gd name="T15" fmla="*/ 166 h 797"/>
                <a:gd name="T16" fmla="*/ 116 w 896"/>
                <a:gd name="T17" fmla="*/ 171 h 797"/>
                <a:gd name="T18" fmla="*/ 133 w 896"/>
                <a:gd name="T19" fmla="*/ 164 h 797"/>
                <a:gd name="T20" fmla="*/ 134 w 896"/>
                <a:gd name="T21" fmla="*/ 180 h 797"/>
                <a:gd name="T22" fmla="*/ 143 w 896"/>
                <a:gd name="T23" fmla="*/ 191 h 797"/>
                <a:gd name="T24" fmla="*/ 156 w 896"/>
                <a:gd name="T25" fmla="*/ 187 h 797"/>
                <a:gd name="T26" fmla="*/ 173 w 896"/>
                <a:gd name="T27" fmla="*/ 199 h 797"/>
                <a:gd name="T28" fmla="*/ 188 w 896"/>
                <a:gd name="T29" fmla="*/ 194 h 797"/>
                <a:gd name="T30" fmla="*/ 193 w 896"/>
                <a:gd name="T31" fmla="*/ 189 h 797"/>
                <a:gd name="T32" fmla="*/ 212 w 896"/>
                <a:gd name="T33" fmla="*/ 179 h 797"/>
                <a:gd name="T34" fmla="*/ 213 w 896"/>
                <a:gd name="T35" fmla="*/ 163 h 797"/>
                <a:gd name="T36" fmla="*/ 208 w 896"/>
                <a:gd name="T37" fmla="*/ 148 h 797"/>
                <a:gd name="T38" fmla="*/ 194 w 896"/>
                <a:gd name="T39" fmla="*/ 157 h 797"/>
                <a:gd name="T40" fmla="*/ 180 w 896"/>
                <a:gd name="T41" fmla="*/ 141 h 797"/>
                <a:gd name="T42" fmla="*/ 170 w 896"/>
                <a:gd name="T43" fmla="*/ 133 h 797"/>
                <a:gd name="T44" fmla="*/ 182 w 896"/>
                <a:gd name="T45" fmla="*/ 129 h 797"/>
                <a:gd name="T46" fmla="*/ 181 w 896"/>
                <a:gd name="T47" fmla="*/ 116 h 797"/>
                <a:gd name="T48" fmla="*/ 190 w 896"/>
                <a:gd name="T49" fmla="*/ 108 h 797"/>
                <a:gd name="T50" fmla="*/ 186 w 896"/>
                <a:gd name="T51" fmla="*/ 94 h 797"/>
                <a:gd name="T52" fmla="*/ 197 w 896"/>
                <a:gd name="T53" fmla="*/ 87 h 797"/>
                <a:gd name="T54" fmla="*/ 211 w 896"/>
                <a:gd name="T55" fmla="*/ 99 h 797"/>
                <a:gd name="T56" fmla="*/ 224 w 896"/>
                <a:gd name="T57" fmla="*/ 91 h 797"/>
                <a:gd name="T58" fmla="*/ 219 w 896"/>
                <a:gd name="T59" fmla="*/ 75 h 797"/>
                <a:gd name="T60" fmla="*/ 206 w 896"/>
                <a:gd name="T61" fmla="*/ 71 h 797"/>
                <a:gd name="T62" fmla="*/ 203 w 896"/>
                <a:gd name="T63" fmla="*/ 62 h 797"/>
                <a:gd name="T64" fmla="*/ 182 w 896"/>
                <a:gd name="T65" fmla="*/ 66 h 797"/>
                <a:gd name="T66" fmla="*/ 169 w 896"/>
                <a:gd name="T67" fmla="*/ 53 h 797"/>
                <a:gd name="T68" fmla="*/ 157 w 896"/>
                <a:gd name="T69" fmla="*/ 53 h 797"/>
                <a:gd name="T70" fmla="*/ 156 w 896"/>
                <a:gd name="T71" fmla="*/ 41 h 797"/>
                <a:gd name="T72" fmla="*/ 173 w 896"/>
                <a:gd name="T73" fmla="*/ 20 h 797"/>
                <a:gd name="T74" fmla="*/ 171 w 896"/>
                <a:gd name="T75" fmla="*/ 3 h 797"/>
                <a:gd name="T76" fmla="*/ 153 w 896"/>
                <a:gd name="T77" fmla="*/ 6 h 797"/>
                <a:gd name="T78" fmla="*/ 112 w 896"/>
                <a:gd name="T79" fmla="*/ 0 h 797"/>
                <a:gd name="T80" fmla="*/ 110 w 896"/>
                <a:gd name="T81" fmla="*/ 32 h 797"/>
                <a:gd name="T82" fmla="*/ 89 w 896"/>
                <a:gd name="T83" fmla="*/ 49 h 797"/>
                <a:gd name="T84" fmla="*/ 72 w 896"/>
                <a:gd name="T85" fmla="*/ 52 h 797"/>
                <a:gd name="T86" fmla="*/ 42 w 896"/>
                <a:gd name="T87" fmla="*/ 71 h 797"/>
                <a:gd name="T88" fmla="*/ 25 w 896"/>
                <a:gd name="T89" fmla="*/ 79 h 797"/>
                <a:gd name="T90" fmla="*/ 0 w 896"/>
                <a:gd name="T91" fmla="*/ 84 h 79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896"/>
                <a:gd name="T139" fmla="*/ 0 h 797"/>
                <a:gd name="T140" fmla="*/ 896 w 896"/>
                <a:gd name="T141" fmla="*/ 797 h 797"/>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896" h="797">
                  <a:moveTo>
                    <a:pt x="0" y="339"/>
                  </a:moveTo>
                  <a:lnTo>
                    <a:pt x="28" y="402"/>
                  </a:lnTo>
                  <a:lnTo>
                    <a:pt x="65" y="463"/>
                  </a:lnTo>
                  <a:lnTo>
                    <a:pt x="120" y="510"/>
                  </a:lnTo>
                  <a:lnTo>
                    <a:pt x="117" y="561"/>
                  </a:lnTo>
                  <a:lnTo>
                    <a:pt x="211" y="648"/>
                  </a:lnTo>
                  <a:lnTo>
                    <a:pt x="302" y="685"/>
                  </a:lnTo>
                  <a:lnTo>
                    <a:pt x="416" y="667"/>
                  </a:lnTo>
                  <a:lnTo>
                    <a:pt x="465" y="687"/>
                  </a:lnTo>
                  <a:lnTo>
                    <a:pt x="532" y="659"/>
                  </a:lnTo>
                  <a:lnTo>
                    <a:pt x="536" y="721"/>
                  </a:lnTo>
                  <a:lnTo>
                    <a:pt x="571" y="764"/>
                  </a:lnTo>
                  <a:lnTo>
                    <a:pt x="624" y="748"/>
                  </a:lnTo>
                  <a:lnTo>
                    <a:pt x="689" y="797"/>
                  </a:lnTo>
                  <a:lnTo>
                    <a:pt x="750" y="776"/>
                  </a:lnTo>
                  <a:lnTo>
                    <a:pt x="772" y="756"/>
                  </a:lnTo>
                  <a:lnTo>
                    <a:pt x="845" y="719"/>
                  </a:lnTo>
                  <a:lnTo>
                    <a:pt x="851" y="654"/>
                  </a:lnTo>
                  <a:lnTo>
                    <a:pt x="831" y="595"/>
                  </a:lnTo>
                  <a:lnTo>
                    <a:pt x="774" y="630"/>
                  </a:lnTo>
                  <a:lnTo>
                    <a:pt x="717" y="567"/>
                  </a:lnTo>
                  <a:lnTo>
                    <a:pt x="678" y="534"/>
                  </a:lnTo>
                  <a:lnTo>
                    <a:pt x="727" y="518"/>
                  </a:lnTo>
                  <a:lnTo>
                    <a:pt x="723" y="465"/>
                  </a:lnTo>
                  <a:lnTo>
                    <a:pt x="760" y="433"/>
                  </a:lnTo>
                  <a:lnTo>
                    <a:pt x="743" y="378"/>
                  </a:lnTo>
                  <a:lnTo>
                    <a:pt x="788" y="349"/>
                  </a:lnTo>
                  <a:lnTo>
                    <a:pt x="841" y="398"/>
                  </a:lnTo>
                  <a:lnTo>
                    <a:pt x="896" y="366"/>
                  </a:lnTo>
                  <a:lnTo>
                    <a:pt x="876" y="303"/>
                  </a:lnTo>
                  <a:lnTo>
                    <a:pt x="823" y="284"/>
                  </a:lnTo>
                  <a:lnTo>
                    <a:pt x="811" y="250"/>
                  </a:lnTo>
                  <a:lnTo>
                    <a:pt x="727" y="266"/>
                  </a:lnTo>
                  <a:lnTo>
                    <a:pt x="676" y="213"/>
                  </a:lnTo>
                  <a:lnTo>
                    <a:pt x="626" y="215"/>
                  </a:lnTo>
                  <a:lnTo>
                    <a:pt x="622" y="165"/>
                  </a:lnTo>
                  <a:lnTo>
                    <a:pt x="691" y="83"/>
                  </a:lnTo>
                  <a:lnTo>
                    <a:pt x="683" y="12"/>
                  </a:lnTo>
                  <a:lnTo>
                    <a:pt x="609" y="26"/>
                  </a:lnTo>
                  <a:lnTo>
                    <a:pt x="445" y="0"/>
                  </a:lnTo>
                  <a:lnTo>
                    <a:pt x="437" y="130"/>
                  </a:lnTo>
                  <a:lnTo>
                    <a:pt x="353" y="197"/>
                  </a:lnTo>
                  <a:lnTo>
                    <a:pt x="288" y="209"/>
                  </a:lnTo>
                  <a:lnTo>
                    <a:pt x="168" y="286"/>
                  </a:lnTo>
                  <a:lnTo>
                    <a:pt x="97" y="317"/>
                  </a:lnTo>
                  <a:lnTo>
                    <a:pt x="0" y="339"/>
                  </a:lnTo>
                </a:path>
              </a:pathLst>
            </a:custGeom>
            <a:grpFill/>
            <a:ln w="6350">
              <a:solidFill>
                <a:schemeClr val="bg1">
                  <a:lumMod val="95000"/>
                </a:schemeClr>
              </a:solidFill>
              <a:prstDash val="solid"/>
              <a:round/>
            </a:ln>
          </p:spPr>
          <p:txBody>
            <a:bodyPr/>
            <a:lstStyle/>
            <a:p>
              <a:endParaRPr lang="zh-CN" altLang="en-US" sz="3200"/>
            </a:p>
          </p:txBody>
        </p:sp>
        <p:sp>
          <p:nvSpPr>
            <p:cNvPr id="330" name="Freeform 125"/>
            <p:cNvSpPr/>
            <p:nvPr/>
          </p:nvSpPr>
          <p:spPr bwMode="gray">
            <a:xfrm>
              <a:off x="3128" y="2050"/>
              <a:ext cx="251" cy="526"/>
            </a:xfrm>
            <a:custGeom>
              <a:avLst/>
              <a:gdLst>
                <a:gd name="T0" fmla="*/ 7 w 502"/>
                <a:gd name="T1" fmla="*/ 236 h 1051"/>
                <a:gd name="T2" fmla="*/ 6 w 502"/>
                <a:gd name="T3" fmla="*/ 263 h 1051"/>
                <a:gd name="T4" fmla="*/ 30 w 502"/>
                <a:gd name="T5" fmla="*/ 257 h 1051"/>
                <a:gd name="T6" fmla="*/ 48 w 502"/>
                <a:gd name="T7" fmla="*/ 250 h 1051"/>
                <a:gd name="T8" fmla="*/ 78 w 502"/>
                <a:gd name="T9" fmla="*/ 230 h 1051"/>
                <a:gd name="T10" fmla="*/ 94 w 502"/>
                <a:gd name="T11" fmla="*/ 228 h 1051"/>
                <a:gd name="T12" fmla="*/ 115 w 502"/>
                <a:gd name="T13" fmla="*/ 210 h 1051"/>
                <a:gd name="T14" fmla="*/ 117 w 502"/>
                <a:gd name="T15" fmla="*/ 178 h 1051"/>
                <a:gd name="T16" fmla="*/ 108 w 502"/>
                <a:gd name="T17" fmla="*/ 169 h 1051"/>
                <a:gd name="T18" fmla="*/ 109 w 502"/>
                <a:gd name="T19" fmla="*/ 159 h 1051"/>
                <a:gd name="T20" fmla="*/ 115 w 502"/>
                <a:gd name="T21" fmla="*/ 150 h 1051"/>
                <a:gd name="T22" fmla="*/ 114 w 502"/>
                <a:gd name="T23" fmla="*/ 142 h 1051"/>
                <a:gd name="T24" fmla="*/ 121 w 502"/>
                <a:gd name="T25" fmla="*/ 126 h 1051"/>
                <a:gd name="T26" fmla="*/ 118 w 502"/>
                <a:gd name="T27" fmla="*/ 109 h 1051"/>
                <a:gd name="T28" fmla="*/ 99 w 502"/>
                <a:gd name="T29" fmla="*/ 99 h 1051"/>
                <a:gd name="T30" fmla="*/ 100 w 502"/>
                <a:gd name="T31" fmla="*/ 81 h 1051"/>
                <a:gd name="T32" fmla="*/ 108 w 502"/>
                <a:gd name="T33" fmla="*/ 74 h 1051"/>
                <a:gd name="T34" fmla="*/ 109 w 502"/>
                <a:gd name="T35" fmla="*/ 64 h 1051"/>
                <a:gd name="T36" fmla="*/ 119 w 502"/>
                <a:gd name="T37" fmla="*/ 60 h 1051"/>
                <a:gd name="T38" fmla="*/ 126 w 502"/>
                <a:gd name="T39" fmla="*/ 43 h 1051"/>
                <a:gd name="T40" fmla="*/ 119 w 502"/>
                <a:gd name="T41" fmla="*/ 31 h 1051"/>
                <a:gd name="T42" fmla="*/ 110 w 502"/>
                <a:gd name="T43" fmla="*/ 26 h 1051"/>
                <a:gd name="T44" fmla="*/ 111 w 502"/>
                <a:gd name="T45" fmla="*/ 16 h 1051"/>
                <a:gd name="T46" fmla="*/ 121 w 502"/>
                <a:gd name="T47" fmla="*/ 11 h 1051"/>
                <a:gd name="T48" fmla="*/ 114 w 502"/>
                <a:gd name="T49" fmla="*/ 0 h 1051"/>
                <a:gd name="T50" fmla="*/ 87 w 502"/>
                <a:gd name="T51" fmla="*/ 11 h 1051"/>
                <a:gd name="T52" fmla="*/ 72 w 502"/>
                <a:gd name="T53" fmla="*/ 11 h 1051"/>
                <a:gd name="T54" fmla="*/ 50 w 502"/>
                <a:gd name="T55" fmla="*/ 19 h 1051"/>
                <a:gd name="T56" fmla="*/ 38 w 502"/>
                <a:gd name="T57" fmla="*/ 49 h 1051"/>
                <a:gd name="T58" fmla="*/ 19 w 502"/>
                <a:gd name="T59" fmla="*/ 56 h 1051"/>
                <a:gd name="T60" fmla="*/ 19 w 502"/>
                <a:gd name="T61" fmla="*/ 73 h 1051"/>
                <a:gd name="T62" fmla="*/ 12 w 502"/>
                <a:gd name="T63" fmla="*/ 104 h 1051"/>
                <a:gd name="T64" fmla="*/ 0 w 502"/>
                <a:gd name="T65" fmla="*/ 117 h 1051"/>
                <a:gd name="T66" fmla="*/ 13 w 502"/>
                <a:gd name="T67" fmla="*/ 139 h 1051"/>
                <a:gd name="T68" fmla="*/ 4 w 502"/>
                <a:gd name="T69" fmla="*/ 164 h 1051"/>
                <a:gd name="T70" fmla="*/ 9 w 502"/>
                <a:gd name="T71" fmla="*/ 198 h 1051"/>
                <a:gd name="T72" fmla="*/ 15 w 502"/>
                <a:gd name="T73" fmla="*/ 220 h 1051"/>
                <a:gd name="T74" fmla="*/ 7 w 502"/>
                <a:gd name="T75" fmla="*/ 236 h 1051"/>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502"/>
                <a:gd name="T115" fmla="*/ 0 h 1051"/>
                <a:gd name="T116" fmla="*/ 502 w 502"/>
                <a:gd name="T117" fmla="*/ 1051 h 1051"/>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502" h="1051">
                  <a:moveTo>
                    <a:pt x="25" y="942"/>
                  </a:moveTo>
                  <a:lnTo>
                    <a:pt x="23" y="1051"/>
                  </a:lnTo>
                  <a:lnTo>
                    <a:pt x="120" y="1027"/>
                  </a:lnTo>
                  <a:lnTo>
                    <a:pt x="191" y="998"/>
                  </a:lnTo>
                  <a:lnTo>
                    <a:pt x="311" y="919"/>
                  </a:lnTo>
                  <a:lnTo>
                    <a:pt x="376" y="909"/>
                  </a:lnTo>
                  <a:lnTo>
                    <a:pt x="460" y="840"/>
                  </a:lnTo>
                  <a:lnTo>
                    <a:pt x="468" y="712"/>
                  </a:lnTo>
                  <a:lnTo>
                    <a:pt x="429" y="675"/>
                  </a:lnTo>
                  <a:lnTo>
                    <a:pt x="433" y="635"/>
                  </a:lnTo>
                  <a:lnTo>
                    <a:pt x="460" y="600"/>
                  </a:lnTo>
                  <a:lnTo>
                    <a:pt x="454" y="565"/>
                  </a:lnTo>
                  <a:lnTo>
                    <a:pt x="484" y="504"/>
                  </a:lnTo>
                  <a:lnTo>
                    <a:pt x="470" y="433"/>
                  </a:lnTo>
                  <a:lnTo>
                    <a:pt x="395" y="395"/>
                  </a:lnTo>
                  <a:lnTo>
                    <a:pt x="397" y="324"/>
                  </a:lnTo>
                  <a:lnTo>
                    <a:pt x="429" y="293"/>
                  </a:lnTo>
                  <a:lnTo>
                    <a:pt x="435" y="254"/>
                  </a:lnTo>
                  <a:lnTo>
                    <a:pt x="476" y="240"/>
                  </a:lnTo>
                  <a:lnTo>
                    <a:pt x="502" y="169"/>
                  </a:lnTo>
                  <a:lnTo>
                    <a:pt x="476" y="122"/>
                  </a:lnTo>
                  <a:lnTo>
                    <a:pt x="437" y="104"/>
                  </a:lnTo>
                  <a:lnTo>
                    <a:pt x="441" y="61"/>
                  </a:lnTo>
                  <a:lnTo>
                    <a:pt x="484" y="41"/>
                  </a:lnTo>
                  <a:lnTo>
                    <a:pt x="454" y="0"/>
                  </a:lnTo>
                  <a:lnTo>
                    <a:pt x="348" y="43"/>
                  </a:lnTo>
                  <a:lnTo>
                    <a:pt x="285" y="43"/>
                  </a:lnTo>
                  <a:lnTo>
                    <a:pt x="199" y="74"/>
                  </a:lnTo>
                  <a:lnTo>
                    <a:pt x="151" y="193"/>
                  </a:lnTo>
                  <a:lnTo>
                    <a:pt x="73" y="222"/>
                  </a:lnTo>
                  <a:lnTo>
                    <a:pt x="73" y="291"/>
                  </a:lnTo>
                  <a:lnTo>
                    <a:pt x="45" y="415"/>
                  </a:lnTo>
                  <a:lnTo>
                    <a:pt x="0" y="468"/>
                  </a:lnTo>
                  <a:lnTo>
                    <a:pt x="51" y="555"/>
                  </a:lnTo>
                  <a:lnTo>
                    <a:pt x="14" y="655"/>
                  </a:lnTo>
                  <a:lnTo>
                    <a:pt x="33" y="789"/>
                  </a:lnTo>
                  <a:lnTo>
                    <a:pt x="57" y="877"/>
                  </a:lnTo>
                  <a:lnTo>
                    <a:pt x="25" y="942"/>
                  </a:lnTo>
                  <a:close/>
                </a:path>
              </a:pathLst>
            </a:custGeom>
            <a:grpFill/>
            <a:ln w="0">
              <a:solidFill>
                <a:schemeClr val="bg1">
                  <a:lumMod val="95000"/>
                </a:schemeClr>
              </a:solidFill>
              <a:prstDash val="solid"/>
              <a:round/>
            </a:ln>
          </p:spPr>
          <p:txBody>
            <a:bodyPr/>
            <a:lstStyle/>
            <a:p>
              <a:endParaRPr lang="zh-CN" altLang="en-US" sz="3200"/>
            </a:p>
          </p:txBody>
        </p:sp>
        <p:sp>
          <p:nvSpPr>
            <p:cNvPr id="331" name="Freeform 126"/>
            <p:cNvSpPr/>
            <p:nvPr/>
          </p:nvSpPr>
          <p:spPr bwMode="gray">
            <a:xfrm>
              <a:off x="3128" y="2050"/>
              <a:ext cx="251" cy="526"/>
            </a:xfrm>
            <a:custGeom>
              <a:avLst/>
              <a:gdLst>
                <a:gd name="T0" fmla="*/ 7 w 502"/>
                <a:gd name="T1" fmla="*/ 236 h 1051"/>
                <a:gd name="T2" fmla="*/ 6 w 502"/>
                <a:gd name="T3" fmla="*/ 263 h 1051"/>
                <a:gd name="T4" fmla="*/ 30 w 502"/>
                <a:gd name="T5" fmla="*/ 257 h 1051"/>
                <a:gd name="T6" fmla="*/ 48 w 502"/>
                <a:gd name="T7" fmla="*/ 250 h 1051"/>
                <a:gd name="T8" fmla="*/ 78 w 502"/>
                <a:gd name="T9" fmla="*/ 230 h 1051"/>
                <a:gd name="T10" fmla="*/ 94 w 502"/>
                <a:gd name="T11" fmla="*/ 228 h 1051"/>
                <a:gd name="T12" fmla="*/ 115 w 502"/>
                <a:gd name="T13" fmla="*/ 210 h 1051"/>
                <a:gd name="T14" fmla="*/ 117 w 502"/>
                <a:gd name="T15" fmla="*/ 178 h 1051"/>
                <a:gd name="T16" fmla="*/ 108 w 502"/>
                <a:gd name="T17" fmla="*/ 169 h 1051"/>
                <a:gd name="T18" fmla="*/ 109 w 502"/>
                <a:gd name="T19" fmla="*/ 159 h 1051"/>
                <a:gd name="T20" fmla="*/ 115 w 502"/>
                <a:gd name="T21" fmla="*/ 150 h 1051"/>
                <a:gd name="T22" fmla="*/ 114 w 502"/>
                <a:gd name="T23" fmla="*/ 142 h 1051"/>
                <a:gd name="T24" fmla="*/ 121 w 502"/>
                <a:gd name="T25" fmla="*/ 126 h 1051"/>
                <a:gd name="T26" fmla="*/ 118 w 502"/>
                <a:gd name="T27" fmla="*/ 109 h 1051"/>
                <a:gd name="T28" fmla="*/ 99 w 502"/>
                <a:gd name="T29" fmla="*/ 99 h 1051"/>
                <a:gd name="T30" fmla="*/ 100 w 502"/>
                <a:gd name="T31" fmla="*/ 81 h 1051"/>
                <a:gd name="T32" fmla="*/ 108 w 502"/>
                <a:gd name="T33" fmla="*/ 74 h 1051"/>
                <a:gd name="T34" fmla="*/ 109 w 502"/>
                <a:gd name="T35" fmla="*/ 64 h 1051"/>
                <a:gd name="T36" fmla="*/ 119 w 502"/>
                <a:gd name="T37" fmla="*/ 60 h 1051"/>
                <a:gd name="T38" fmla="*/ 126 w 502"/>
                <a:gd name="T39" fmla="*/ 43 h 1051"/>
                <a:gd name="T40" fmla="*/ 119 w 502"/>
                <a:gd name="T41" fmla="*/ 31 h 1051"/>
                <a:gd name="T42" fmla="*/ 110 w 502"/>
                <a:gd name="T43" fmla="*/ 26 h 1051"/>
                <a:gd name="T44" fmla="*/ 111 w 502"/>
                <a:gd name="T45" fmla="*/ 16 h 1051"/>
                <a:gd name="T46" fmla="*/ 121 w 502"/>
                <a:gd name="T47" fmla="*/ 11 h 1051"/>
                <a:gd name="T48" fmla="*/ 114 w 502"/>
                <a:gd name="T49" fmla="*/ 0 h 1051"/>
                <a:gd name="T50" fmla="*/ 87 w 502"/>
                <a:gd name="T51" fmla="*/ 11 h 1051"/>
                <a:gd name="T52" fmla="*/ 72 w 502"/>
                <a:gd name="T53" fmla="*/ 11 h 1051"/>
                <a:gd name="T54" fmla="*/ 50 w 502"/>
                <a:gd name="T55" fmla="*/ 19 h 1051"/>
                <a:gd name="T56" fmla="*/ 38 w 502"/>
                <a:gd name="T57" fmla="*/ 49 h 1051"/>
                <a:gd name="T58" fmla="*/ 19 w 502"/>
                <a:gd name="T59" fmla="*/ 56 h 1051"/>
                <a:gd name="T60" fmla="*/ 19 w 502"/>
                <a:gd name="T61" fmla="*/ 73 h 1051"/>
                <a:gd name="T62" fmla="*/ 12 w 502"/>
                <a:gd name="T63" fmla="*/ 104 h 1051"/>
                <a:gd name="T64" fmla="*/ 0 w 502"/>
                <a:gd name="T65" fmla="*/ 117 h 1051"/>
                <a:gd name="T66" fmla="*/ 13 w 502"/>
                <a:gd name="T67" fmla="*/ 139 h 1051"/>
                <a:gd name="T68" fmla="*/ 4 w 502"/>
                <a:gd name="T69" fmla="*/ 164 h 1051"/>
                <a:gd name="T70" fmla="*/ 9 w 502"/>
                <a:gd name="T71" fmla="*/ 198 h 1051"/>
                <a:gd name="T72" fmla="*/ 15 w 502"/>
                <a:gd name="T73" fmla="*/ 220 h 1051"/>
                <a:gd name="T74" fmla="*/ 7 w 502"/>
                <a:gd name="T75" fmla="*/ 236 h 1051"/>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502"/>
                <a:gd name="T115" fmla="*/ 0 h 1051"/>
                <a:gd name="T116" fmla="*/ 502 w 502"/>
                <a:gd name="T117" fmla="*/ 1051 h 1051"/>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502" h="1051">
                  <a:moveTo>
                    <a:pt x="25" y="942"/>
                  </a:moveTo>
                  <a:lnTo>
                    <a:pt x="23" y="1051"/>
                  </a:lnTo>
                  <a:lnTo>
                    <a:pt x="120" y="1027"/>
                  </a:lnTo>
                  <a:lnTo>
                    <a:pt x="191" y="998"/>
                  </a:lnTo>
                  <a:lnTo>
                    <a:pt x="311" y="919"/>
                  </a:lnTo>
                  <a:lnTo>
                    <a:pt x="376" y="909"/>
                  </a:lnTo>
                  <a:lnTo>
                    <a:pt x="460" y="840"/>
                  </a:lnTo>
                  <a:lnTo>
                    <a:pt x="468" y="712"/>
                  </a:lnTo>
                  <a:lnTo>
                    <a:pt x="429" y="675"/>
                  </a:lnTo>
                  <a:lnTo>
                    <a:pt x="433" y="635"/>
                  </a:lnTo>
                  <a:lnTo>
                    <a:pt x="460" y="600"/>
                  </a:lnTo>
                  <a:lnTo>
                    <a:pt x="454" y="565"/>
                  </a:lnTo>
                  <a:lnTo>
                    <a:pt x="484" y="504"/>
                  </a:lnTo>
                  <a:lnTo>
                    <a:pt x="470" y="433"/>
                  </a:lnTo>
                  <a:lnTo>
                    <a:pt x="395" y="395"/>
                  </a:lnTo>
                  <a:lnTo>
                    <a:pt x="397" y="324"/>
                  </a:lnTo>
                  <a:lnTo>
                    <a:pt x="429" y="293"/>
                  </a:lnTo>
                  <a:lnTo>
                    <a:pt x="435" y="254"/>
                  </a:lnTo>
                  <a:lnTo>
                    <a:pt x="476" y="240"/>
                  </a:lnTo>
                  <a:lnTo>
                    <a:pt x="502" y="169"/>
                  </a:lnTo>
                  <a:lnTo>
                    <a:pt x="476" y="122"/>
                  </a:lnTo>
                  <a:lnTo>
                    <a:pt x="437" y="104"/>
                  </a:lnTo>
                  <a:lnTo>
                    <a:pt x="441" y="61"/>
                  </a:lnTo>
                  <a:lnTo>
                    <a:pt x="484" y="41"/>
                  </a:lnTo>
                  <a:lnTo>
                    <a:pt x="454" y="0"/>
                  </a:lnTo>
                  <a:lnTo>
                    <a:pt x="348" y="43"/>
                  </a:lnTo>
                  <a:lnTo>
                    <a:pt x="285" y="43"/>
                  </a:lnTo>
                  <a:lnTo>
                    <a:pt x="199" y="74"/>
                  </a:lnTo>
                  <a:lnTo>
                    <a:pt x="151" y="193"/>
                  </a:lnTo>
                  <a:lnTo>
                    <a:pt x="73" y="222"/>
                  </a:lnTo>
                  <a:lnTo>
                    <a:pt x="73" y="291"/>
                  </a:lnTo>
                  <a:lnTo>
                    <a:pt x="45" y="415"/>
                  </a:lnTo>
                  <a:lnTo>
                    <a:pt x="0" y="468"/>
                  </a:lnTo>
                  <a:lnTo>
                    <a:pt x="51" y="555"/>
                  </a:lnTo>
                  <a:lnTo>
                    <a:pt x="14" y="655"/>
                  </a:lnTo>
                  <a:lnTo>
                    <a:pt x="33" y="789"/>
                  </a:lnTo>
                  <a:lnTo>
                    <a:pt x="57" y="877"/>
                  </a:lnTo>
                  <a:lnTo>
                    <a:pt x="25" y="942"/>
                  </a:lnTo>
                </a:path>
              </a:pathLst>
            </a:custGeom>
            <a:grpFill/>
            <a:ln w="6350">
              <a:solidFill>
                <a:schemeClr val="bg1">
                  <a:lumMod val="95000"/>
                </a:schemeClr>
              </a:solidFill>
              <a:prstDash val="solid"/>
              <a:round/>
            </a:ln>
          </p:spPr>
          <p:txBody>
            <a:bodyPr/>
            <a:lstStyle/>
            <a:p>
              <a:endParaRPr lang="zh-CN" altLang="en-US" sz="3200"/>
            </a:p>
          </p:txBody>
        </p:sp>
        <p:sp>
          <p:nvSpPr>
            <p:cNvPr id="332" name="Freeform 127"/>
            <p:cNvSpPr/>
            <p:nvPr/>
          </p:nvSpPr>
          <p:spPr bwMode="gray">
            <a:xfrm>
              <a:off x="2736" y="2154"/>
              <a:ext cx="464" cy="664"/>
            </a:xfrm>
            <a:custGeom>
              <a:avLst/>
              <a:gdLst>
                <a:gd name="T0" fmla="*/ 2 w 929"/>
                <a:gd name="T1" fmla="*/ 106 h 1329"/>
                <a:gd name="T2" fmla="*/ 21 w 929"/>
                <a:gd name="T3" fmla="*/ 126 h 1329"/>
                <a:gd name="T4" fmla="*/ 31 w 929"/>
                <a:gd name="T5" fmla="*/ 148 h 1329"/>
                <a:gd name="T6" fmla="*/ 26 w 929"/>
                <a:gd name="T7" fmla="*/ 170 h 1329"/>
                <a:gd name="T8" fmla="*/ 43 w 929"/>
                <a:gd name="T9" fmla="*/ 183 h 1329"/>
                <a:gd name="T10" fmla="*/ 68 w 929"/>
                <a:gd name="T11" fmla="*/ 187 h 1329"/>
                <a:gd name="T12" fmla="*/ 79 w 929"/>
                <a:gd name="T13" fmla="*/ 172 h 1329"/>
                <a:gd name="T14" fmla="*/ 78 w 929"/>
                <a:gd name="T15" fmla="*/ 153 h 1329"/>
                <a:gd name="T16" fmla="*/ 72 w 929"/>
                <a:gd name="T17" fmla="*/ 108 h 1329"/>
                <a:gd name="T18" fmla="*/ 92 w 929"/>
                <a:gd name="T19" fmla="*/ 113 h 1329"/>
                <a:gd name="T20" fmla="*/ 109 w 929"/>
                <a:gd name="T21" fmla="*/ 126 h 1329"/>
                <a:gd name="T22" fmla="*/ 143 w 929"/>
                <a:gd name="T23" fmla="*/ 150 h 1329"/>
                <a:gd name="T24" fmla="*/ 140 w 929"/>
                <a:gd name="T25" fmla="*/ 174 h 1329"/>
                <a:gd name="T26" fmla="*/ 112 w 929"/>
                <a:gd name="T27" fmla="*/ 189 h 1329"/>
                <a:gd name="T28" fmla="*/ 99 w 929"/>
                <a:gd name="T29" fmla="*/ 204 h 1329"/>
                <a:gd name="T30" fmla="*/ 71 w 929"/>
                <a:gd name="T31" fmla="*/ 199 h 1329"/>
                <a:gd name="T32" fmla="*/ 65 w 929"/>
                <a:gd name="T33" fmla="*/ 222 h 1329"/>
                <a:gd name="T34" fmla="*/ 70 w 929"/>
                <a:gd name="T35" fmla="*/ 249 h 1329"/>
                <a:gd name="T36" fmla="*/ 48 w 929"/>
                <a:gd name="T37" fmla="*/ 267 h 1329"/>
                <a:gd name="T38" fmla="*/ 53 w 929"/>
                <a:gd name="T39" fmla="*/ 285 h 1329"/>
                <a:gd name="T40" fmla="*/ 63 w 929"/>
                <a:gd name="T41" fmla="*/ 304 h 1329"/>
                <a:gd name="T42" fmla="*/ 110 w 929"/>
                <a:gd name="T43" fmla="*/ 308 h 1329"/>
                <a:gd name="T44" fmla="*/ 142 w 929"/>
                <a:gd name="T45" fmla="*/ 313 h 1329"/>
                <a:gd name="T46" fmla="*/ 172 w 929"/>
                <a:gd name="T47" fmla="*/ 324 h 1329"/>
                <a:gd name="T48" fmla="*/ 188 w 929"/>
                <a:gd name="T49" fmla="*/ 330 h 1329"/>
                <a:gd name="T50" fmla="*/ 181 w 929"/>
                <a:gd name="T51" fmla="*/ 308 h 1329"/>
                <a:gd name="T52" fmla="*/ 202 w 929"/>
                <a:gd name="T53" fmla="*/ 290 h 1329"/>
                <a:gd name="T54" fmla="*/ 178 w 929"/>
                <a:gd name="T55" fmla="*/ 276 h 1329"/>
                <a:gd name="T56" fmla="*/ 200 w 929"/>
                <a:gd name="T57" fmla="*/ 270 h 1329"/>
                <a:gd name="T58" fmla="*/ 231 w 929"/>
                <a:gd name="T59" fmla="*/ 266 h 1329"/>
                <a:gd name="T60" fmla="*/ 218 w 929"/>
                <a:gd name="T61" fmla="*/ 241 h 1329"/>
                <a:gd name="T62" fmla="*/ 202 w 929"/>
                <a:gd name="T63" fmla="*/ 211 h 1329"/>
                <a:gd name="T64" fmla="*/ 210 w 929"/>
                <a:gd name="T65" fmla="*/ 167 h 1329"/>
                <a:gd name="T66" fmla="*/ 200 w 929"/>
                <a:gd name="T67" fmla="*/ 112 h 1329"/>
                <a:gd name="T68" fmla="*/ 196 w 929"/>
                <a:gd name="T69" fmla="*/ 65 h 1329"/>
                <a:gd name="T70" fmla="*/ 214 w 929"/>
                <a:gd name="T71" fmla="*/ 21 h 1329"/>
                <a:gd name="T72" fmla="*/ 206 w 929"/>
                <a:gd name="T73" fmla="*/ 0 h 1329"/>
                <a:gd name="T74" fmla="*/ 182 w 929"/>
                <a:gd name="T75" fmla="*/ 10 h 1329"/>
                <a:gd name="T76" fmla="*/ 164 w 929"/>
                <a:gd name="T77" fmla="*/ 44 h 1329"/>
                <a:gd name="T78" fmla="*/ 129 w 929"/>
                <a:gd name="T79" fmla="*/ 87 h 1329"/>
                <a:gd name="T80" fmla="*/ 99 w 929"/>
                <a:gd name="T81" fmla="*/ 84 h 1329"/>
                <a:gd name="T82" fmla="*/ 74 w 929"/>
                <a:gd name="T83" fmla="*/ 70 h 1329"/>
                <a:gd name="T84" fmla="*/ 72 w 929"/>
                <a:gd name="T85" fmla="*/ 42 h 1329"/>
                <a:gd name="T86" fmla="*/ 68 w 929"/>
                <a:gd name="T87" fmla="*/ 18 h 1329"/>
                <a:gd name="T88" fmla="*/ 43 w 929"/>
                <a:gd name="T89" fmla="*/ 42 h 1329"/>
                <a:gd name="T90" fmla="*/ 26 w 929"/>
                <a:gd name="T91" fmla="*/ 90 h 1329"/>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929"/>
                <a:gd name="T139" fmla="*/ 0 h 1329"/>
                <a:gd name="T140" fmla="*/ 929 w 929"/>
                <a:gd name="T141" fmla="*/ 1329 h 1329"/>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929" h="1329">
                  <a:moveTo>
                    <a:pt x="0" y="406"/>
                  </a:moveTo>
                  <a:lnTo>
                    <a:pt x="8" y="425"/>
                  </a:lnTo>
                  <a:lnTo>
                    <a:pt x="36" y="461"/>
                  </a:lnTo>
                  <a:lnTo>
                    <a:pt x="87" y="504"/>
                  </a:lnTo>
                  <a:lnTo>
                    <a:pt x="85" y="538"/>
                  </a:lnTo>
                  <a:lnTo>
                    <a:pt x="124" y="595"/>
                  </a:lnTo>
                  <a:lnTo>
                    <a:pt x="107" y="636"/>
                  </a:lnTo>
                  <a:lnTo>
                    <a:pt x="107" y="681"/>
                  </a:lnTo>
                  <a:lnTo>
                    <a:pt x="150" y="697"/>
                  </a:lnTo>
                  <a:lnTo>
                    <a:pt x="174" y="732"/>
                  </a:lnTo>
                  <a:lnTo>
                    <a:pt x="239" y="762"/>
                  </a:lnTo>
                  <a:lnTo>
                    <a:pt x="272" y="748"/>
                  </a:lnTo>
                  <a:lnTo>
                    <a:pt x="278" y="705"/>
                  </a:lnTo>
                  <a:lnTo>
                    <a:pt x="317" y="689"/>
                  </a:lnTo>
                  <a:lnTo>
                    <a:pt x="335" y="648"/>
                  </a:lnTo>
                  <a:lnTo>
                    <a:pt x="315" y="612"/>
                  </a:lnTo>
                  <a:lnTo>
                    <a:pt x="264" y="593"/>
                  </a:lnTo>
                  <a:lnTo>
                    <a:pt x="288" y="435"/>
                  </a:lnTo>
                  <a:lnTo>
                    <a:pt x="319" y="451"/>
                  </a:lnTo>
                  <a:lnTo>
                    <a:pt x="370" y="453"/>
                  </a:lnTo>
                  <a:lnTo>
                    <a:pt x="372" y="484"/>
                  </a:lnTo>
                  <a:lnTo>
                    <a:pt x="439" y="504"/>
                  </a:lnTo>
                  <a:lnTo>
                    <a:pt x="563" y="559"/>
                  </a:lnTo>
                  <a:lnTo>
                    <a:pt x="575" y="603"/>
                  </a:lnTo>
                  <a:lnTo>
                    <a:pt x="550" y="646"/>
                  </a:lnTo>
                  <a:lnTo>
                    <a:pt x="561" y="697"/>
                  </a:lnTo>
                  <a:lnTo>
                    <a:pt x="557" y="750"/>
                  </a:lnTo>
                  <a:lnTo>
                    <a:pt x="449" y="758"/>
                  </a:lnTo>
                  <a:lnTo>
                    <a:pt x="449" y="807"/>
                  </a:lnTo>
                  <a:lnTo>
                    <a:pt x="396" y="819"/>
                  </a:lnTo>
                  <a:lnTo>
                    <a:pt x="349" y="793"/>
                  </a:lnTo>
                  <a:lnTo>
                    <a:pt x="286" y="797"/>
                  </a:lnTo>
                  <a:lnTo>
                    <a:pt x="288" y="851"/>
                  </a:lnTo>
                  <a:lnTo>
                    <a:pt x="260" y="890"/>
                  </a:lnTo>
                  <a:lnTo>
                    <a:pt x="305" y="921"/>
                  </a:lnTo>
                  <a:lnTo>
                    <a:pt x="282" y="998"/>
                  </a:lnTo>
                  <a:lnTo>
                    <a:pt x="292" y="1057"/>
                  </a:lnTo>
                  <a:lnTo>
                    <a:pt x="195" y="1071"/>
                  </a:lnTo>
                  <a:lnTo>
                    <a:pt x="211" y="1093"/>
                  </a:lnTo>
                  <a:lnTo>
                    <a:pt x="215" y="1142"/>
                  </a:lnTo>
                  <a:lnTo>
                    <a:pt x="191" y="1156"/>
                  </a:lnTo>
                  <a:lnTo>
                    <a:pt x="252" y="1217"/>
                  </a:lnTo>
                  <a:lnTo>
                    <a:pt x="345" y="1191"/>
                  </a:lnTo>
                  <a:lnTo>
                    <a:pt x="443" y="1232"/>
                  </a:lnTo>
                  <a:lnTo>
                    <a:pt x="506" y="1280"/>
                  </a:lnTo>
                  <a:lnTo>
                    <a:pt x="571" y="1254"/>
                  </a:lnTo>
                  <a:lnTo>
                    <a:pt x="642" y="1299"/>
                  </a:lnTo>
                  <a:lnTo>
                    <a:pt x="689" y="1299"/>
                  </a:lnTo>
                  <a:lnTo>
                    <a:pt x="691" y="1329"/>
                  </a:lnTo>
                  <a:lnTo>
                    <a:pt x="754" y="1323"/>
                  </a:lnTo>
                  <a:lnTo>
                    <a:pt x="756" y="1270"/>
                  </a:lnTo>
                  <a:lnTo>
                    <a:pt x="727" y="1234"/>
                  </a:lnTo>
                  <a:lnTo>
                    <a:pt x="748" y="1205"/>
                  </a:lnTo>
                  <a:lnTo>
                    <a:pt x="811" y="1163"/>
                  </a:lnTo>
                  <a:lnTo>
                    <a:pt x="776" y="1142"/>
                  </a:lnTo>
                  <a:lnTo>
                    <a:pt x="715" y="1104"/>
                  </a:lnTo>
                  <a:lnTo>
                    <a:pt x="733" y="1069"/>
                  </a:lnTo>
                  <a:lnTo>
                    <a:pt x="802" y="1083"/>
                  </a:lnTo>
                  <a:lnTo>
                    <a:pt x="880" y="1089"/>
                  </a:lnTo>
                  <a:lnTo>
                    <a:pt x="926" y="1065"/>
                  </a:lnTo>
                  <a:lnTo>
                    <a:pt x="929" y="1014"/>
                  </a:lnTo>
                  <a:lnTo>
                    <a:pt x="874" y="967"/>
                  </a:lnTo>
                  <a:lnTo>
                    <a:pt x="837" y="906"/>
                  </a:lnTo>
                  <a:lnTo>
                    <a:pt x="809" y="845"/>
                  </a:lnTo>
                  <a:lnTo>
                    <a:pt x="811" y="736"/>
                  </a:lnTo>
                  <a:lnTo>
                    <a:pt x="843" y="671"/>
                  </a:lnTo>
                  <a:lnTo>
                    <a:pt x="819" y="583"/>
                  </a:lnTo>
                  <a:lnTo>
                    <a:pt x="800" y="449"/>
                  </a:lnTo>
                  <a:lnTo>
                    <a:pt x="837" y="351"/>
                  </a:lnTo>
                  <a:lnTo>
                    <a:pt x="786" y="262"/>
                  </a:lnTo>
                  <a:lnTo>
                    <a:pt x="829" y="209"/>
                  </a:lnTo>
                  <a:lnTo>
                    <a:pt x="859" y="85"/>
                  </a:lnTo>
                  <a:lnTo>
                    <a:pt x="859" y="18"/>
                  </a:lnTo>
                  <a:lnTo>
                    <a:pt x="825" y="0"/>
                  </a:lnTo>
                  <a:lnTo>
                    <a:pt x="788" y="59"/>
                  </a:lnTo>
                  <a:lnTo>
                    <a:pt x="731" y="40"/>
                  </a:lnTo>
                  <a:lnTo>
                    <a:pt x="678" y="99"/>
                  </a:lnTo>
                  <a:lnTo>
                    <a:pt x="658" y="179"/>
                  </a:lnTo>
                  <a:lnTo>
                    <a:pt x="561" y="309"/>
                  </a:lnTo>
                  <a:lnTo>
                    <a:pt x="516" y="349"/>
                  </a:lnTo>
                  <a:lnTo>
                    <a:pt x="487" y="321"/>
                  </a:lnTo>
                  <a:lnTo>
                    <a:pt x="396" y="337"/>
                  </a:lnTo>
                  <a:lnTo>
                    <a:pt x="355" y="284"/>
                  </a:lnTo>
                  <a:lnTo>
                    <a:pt x="296" y="282"/>
                  </a:lnTo>
                  <a:lnTo>
                    <a:pt x="254" y="242"/>
                  </a:lnTo>
                  <a:lnTo>
                    <a:pt x="290" y="168"/>
                  </a:lnTo>
                  <a:lnTo>
                    <a:pt x="305" y="122"/>
                  </a:lnTo>
                  <a:lnTo>
                    <a:pt x="272" y="73"/>
                  </a:lnTo>
                  <a:lnTo>
                    <a:pt x="207" y="91"/>
                  </a:lnTo>
                  <a:lnTo>
                    <a:pt x="172" y="170"/>
                  </a:lnTo>
                  <a:lnTo>
                    <a:pt x="158" y="307"/>
                  </a:lnTo>
                  <a:lnTo>
                    <a:pt x="107" y="362"/>
                  </a:lnTo>
                  <a:lnTo>
                    <a:pt x="0" y="406"/>
                  </a:lnTo>
                </a:path>
              </a:pathLst>
            </a:custGeom>
            <a:grpFill/>
            <a:ln w="6350">
              <a:solidFill>
                <a:schemeClr val="bg1">
                  <a:lumMod val="95000"/>
                </a:schemeClr>
              </a:solidFill>
              <a:prstDash val="solid"/>
              <a:round/>
            </a:ln>
          </p:spPr>
          <p:txBody>
            <a:bodyPr/>
            <a:lstStyle/>
            <a:p>
              <a:endParaRPr lang="zh-CN" altLang="en-US" sz="3200"/>
            </a:p>
          </p:txBody>
        </p:sp>
        <p:sp>
          <p:nvSpPr>
            <p:cNvPr id="333" name="Freeform 128"/>
            <p:cNvSpPr/>
            <p:nvPr/>
          </p:nvSpPr>
          <p:spPr bwMode="gray">
            <a:xfrm>
              <a:off x="3987" y="3238"/>
              <a:ext cx="121" cy="305"/>
            </a:xfrm>
            <a:custGeom>
              <a:avLst/>
              <a:gdLst>
                <a:gd name="T0" fmla="*/ 43 w 242"/>
                <a:gd name="T1" fmla="*/ 1 h 610"/>
                <a:gd name="T2" fmla="*/ 39 w 242"/>
                <a:gd name="T3" fmla="*/ 6 h 610"/>
                <a:gd name="T4" fmla="*/ 33 w 242"/>
                <a:gd name="T5" fmla="*/ 11 h 610"/>
                <a:gd name="T6" fmla="*/ 28 w 242"/>
                <a:gd name="T7" fmla="*/ 16 h 610"/>
                <a:gd name="T8" fmla="*/ 22 w 242"/>
                <a:gd name="T9" fmla="*/ 24 h 610"/>
                <a:gd name="T10" fmla="*/ 19 w 242"/>
                <a:gd name="T11" fmla="*/ 30 h 610"/>
                <a:gd name="T12" fmla="*/ 16 w 242"/>
                <a:gd name="T13" fmla="*/ 37 h 610"/>
                <a:gd name="T14" fmla="*/ 11 w 242"/>
                <a:gd name="T15" fmla="*/ 47 h 610"/>
                <a:gd name="T16" fmla="*/ 5 w 242"/>
                <a:gd name="T17" fmla="*/ 58 h 610"/>
                <a:gd name="T18" fmla="*/ 1 w 242"/>
                <a:gd name="T19" fmla="*/ 67 h 610"/>
                <a:gd name="T20" fmla="*/ 1 w 242"/>
                <a:gd name="T21" fmla="*/ 77 h 610"/>
                <a:gd name="T22" fmla="*/ 4 w 242"/>
                <a:gd name="T23" fmla="*/ 88 h 610"/>
                <a:gd name="T24" fmla="*/ 5 w 242"/>
                <a:gd name="T25" fmla="*/ 99 h 610"/>
                <a:gd name="T26" fmla="*/ 3 w 242"/>
                <a:gd name="T27" fmla="*/ 108 h 610"/>
                <a:gd name="T28" fmla="*/ 6 w 242"/>
                <a:gd name="T29" fmla="*/ 114 h 610"/>
                <a:gd name="T30" fmla="*/ 15 w 242"/>
                <a:gd name="T31" fmla="*/ 119 h 610"/>
                <a:gd name="T32" fmla="*/ 22 w 242"/>
                <a:gd name="T33" fmla="*/ 129 h 610"/>
                <a:gd name="T34" fmla="*/ 28 w 242"/>
                <a:gd name="T35" fmla="*/ 135 h 610"/>
                <a:gd name="T36" fmla="*/ 33 w 242"/>
                <a:gd name="T37" fmla="*/ 139 h 610"/>
                <a:gd name="T38" fmla="*/ 35 w 242"/>
                <a:gd name="T39" fmla="*/ 146 h 610"/>
                <a:gd name="T40" fmla="*/ 37 w 242"/>
                <a:gd name="T41" fmla="*/ 152 h 610"/>
                <a:gd name="T42" fmla="*/ 41 w 242"/>
                <a:gd name="T43" fmla="*/ 152 h 610"/>
                <a:gd name="T44" fmla="*/ 42 w 242"/>
                <a:gd name="T45" fmla="*/ 146 h 610"/>
                <a:gd name="T46" fmla="*/ 42 w 242"/>
                <a:gd name="T47" fmla="*/ 135 h 610"/>
                <a:gd name="T48" fmla="*/ 45 w 242"/>
                <a:gd name="T49" fmla="*/ 123 h 610"/>
                <a:gd name="T50" fmla="*/ 51 w 242"/>
                <a:gd name="T51" fmla="*/ 114 h 610"/>
                <a:gd name="T52" fmla="*/ 55 w 242"/>
                <a:gd name="T53" fmla="*/ 103 h 610"/>
                <a:gd name="T54" fmla="*/ 57 w 242"/>
                <a:gd name="T55" fmla="*/ 86 h 610"/>
                <a:gd name="T56" fmla="*/ 58 w 242"/>
                <a:gd name="T57" fmla="*/ 66 h 610"/>
                <a:gd name="T58" fmla="*/ 58 w 242"/>
                <a:gd name="T59" fmla="*/ 51 h 610"/>
                <a:gd name="T60" fmla="*/ 60 w 242"/>
                <a:gd name="T61" fmla="*/ 39 h 610"/>
                <a:gd name="T62" fmla="*/ 60 w 242"/>
                <a:gd name="T63" fmla="*/ 28 h 610"/>
                <a:gd name="T64" fmla="*/ 56 w 242"/>
                <a:gd name="T65" fmla="*/ 19 h 610"/>
                <a:gd name="T66" fmla="*/ 52 w 242"/>
                <a:gd name="T67" fmla="*/ 10 h 610"/>
                <a:gd name="T68" fmla="*/ 47 w 242"/>
                <a:gd name="T69" fmla="*/ 2 h 610"/>
                <a:gd name="T70" fmla="*/ 44 w 242"/>
                <a:gd name="T71" fmla="*/ 0 h 610"/>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242"/>
                <a:gd name="T109" fmla="*/ 0 h 610"/>
                <a:gd name="T110" fmla="*/ 242 w 242"/>
                <a:gd name="T111" fmla="*/ 610 h 610"/>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242" h="610">
                  <a:moveTo>
                    <a:pt x="173" y="0"/>
                  </a:moveTo>
                  <a:lnTo>
                    <a:pt x="172" y="4"/>
                  </a:lnTo>
                  <a:lnTo>
                    <a:pt x="164" y="12"/>
                  </a:lnTo>
                  <a:lnTo>
                    <a:pt x="154" y="24"/>
                  </a:lnTo>
                  <a:lnTo>
                    <a:pt x="144" y="36"/>
                  </a:lnTo>
                  <a:lnTo>
                    <a:pt x="132" y="44"/>
                  </a:lnTo>
                  <a:lnTo>
                    <a:pt x="122" y="49"/>
                  </a:lnTo>
                  <a:lnTo>
                    <a:pt x="111" y="63"/>
                  </a:lnTo>
                  <a:lnTo>
                    <a:pt x="97" y="79"/>
                  </a:lnTo>
                  <a:lnTo>
                    <a:pt x="87" y="97"/>
                  </a:lnTo>
                  <a:lnTo>
                    <a:pt x="77" y="112"/>
                  </a:lnTo>
                  <a:lnTo>
                    <a:pt x="73" y="122"/>
                  </a:lnTo>
                  <a:lnTo>
                    <a:pt x="71" y="132"/>
                  </a:lnTo>
                  <a:lnTo>
                    <a:pt x="63" y="148"/>
                  </a:lnTo>
                  <a:lnTo>
                    <a:pt x="53" y="168"/>
                  </a:lnTo>
                  <a:lnTo>
                    <a:pt x="44" y="189"/>
                  </a:lnTo>
                  <a:lnTo>
                    <a:pt x="32" y="213"/>
                  </a:lnTo>
                  <a:lnTo>
                    <a:pt x="20" y="234"/>
                  </a:lnTo>
                  <a:lnTo>
                    <a:pt x="10" y="254"/>
                  </a:lnTo>
                  <a:lnTo>
                    <a:pt x="4" y="268"/>
                  </a:lnTo>
                  <a:lnTo>
                    <a:pt x="0" y="288"/>
                  </a:lnTo>
                  <a:lnTo>
                    <a:pt x="2" y="309"/>
                  </a:lnTo>
                  <a:lnTo>
                    <a:pt x="8" y="331"/>
                  </a:lnTo>
                  <a:lnTo>
                    <a:pt x="14" y="354"/>
                  </a:lnTo>
                  <a:lnTo>
                    <a:pt x="18" y="376"/>
                  </a:lnTo>
                  <a:lnTo>
                    <a:pt x="18" y="396"/>
                  </a:lnTo>
                  <a:lnTo>
                    <a:pt x="14" y="414"/>
                  </a:lnTo>
                  <a:lnTo>
                    <a:pt x="12" y="431"/>
                  </a:lnTo>
                  <a:lnTo>
                    <a:pt x="14" y="445"/>
                  </a:lnTo>
                  <a:lnTo>
                    <a:pt x="24" y="455"/>
                  </a:lnTo>
                  <a:lnTo>
                    <a:pt x="42" y="467"/>
                  </a:lnTo>
                  <a:lnTo>
                    <a:pt x="57" y="477"/>
                  </a:lnTo>
                  <a:lnTo>
                    <a:pt x="71" y="492"/>
                  </a:lnTo>
                  <a:lnTo>
                    <a:pt x="85" y="514"/>
                  </a:lnTo>
                  <a:lnTo>
                    <a:pt x="99" y="530"/>
                  </a:lnTo>
                  <a:lnTo>
                    <a:pt x="111" y="540"/>
                  </a:lnTo>
                  <a:lnTo>
                    <a:pt x="122" y="547"/>
                  </a:lnTo>
                  <a:lnTo>
                    <a:pt x="130" y="555"/>
                  </a:lnTo>
                  <a:lnTo>
                    <a:pt x="136" y="569"/>
                  </a:lnTo>
                  <a:lnTo>
                    <a:pt x="140" y="583"/>
                  </a:lnTo>
                  <a:lnTo>
                    <a:pt x="144" y="597"/>
                  </a:lnTo>
                  <a:lnTo>
                    <a:pt x="148" y="606"/>
                  </a:lnTo>
                  <a:lnTo>
                    <a:pt x="154" y="610"/>
                  </a:lnTo>
                  <a:lnTo>
                    <a:pt x="162" y="606"/>
                  </a:lnTo>
                  <a:lnTo>
                    <a:pt x="168" y="597"/>
                  </a:lnTo>
                  <a:lnTo>
                    <a:pt x="168" y="581"/>
                  </a:lnTo>
                  <a:lnTo>
                    <a:pt x="168" y="559"/>
                  </a:lnTo>
                  <a:lnTo>
                    <a:pt x="168" y="538"/>
                  </a:lnTo>
                  <a:lnTo>
                    <a:pt x="172" y="516"/>
                  </a:lnTo>
                  <a:lnTo>
                    <a:pt x="179" y="494"/>
                  </a:lnTo>
                  <a:lnTo>
                    <a:pt x="189" y="475"/>
                  </a:lnTo>
                  <a:lnTo>
                    <a:pt x="201" y="457"/>
                  </a:lnTo>
                  <a:lnTo>
                    <a:pt x="211" y="435"/>
                  </a:lnTo>
                  <a:lnTo>
                    <a:pt x="217" y="412"/>
                  </a:lnTo>
                  <a:lnTo>
                    <a:pt x="221" y="380"/>
                  </a:lnTo>
                  <a:lnTo>
                    <a:pt x="225" y="343"/>
                  </a:lnTo>
                  <a:lnTo>
                    <a:pt x="227" y="303"/>
                  </a:lnTo>
                  <a:lnTo>
                    <a:pt x="229" y="264"/>
                  </a:lnTo>
                  <a:lnTo>
                    <a:pt x="227" y="231"/>
                  </a:lnTo>
                  <a:lnTo>
                    <a:pt x="229" y="203"/>
                  </a:lnTo>
                  <a:lnTo>
                    <a:pt x="233" y="179"/>
                  </a:lnTo>
                  <a:lnTo>
                    <a:pt x="240" y="156"/>
                  </a:lnTo>
                  <a:lnTo>
                    <a:pt x="242" y="134"/>
                  </a:lnTo>
                  <a:lnTo>
                    <a:pt x="238" y="112"/>
                  </a:lnTo>
                  <a:lnTo>
                    <a:pt x="229" y="89"/>
                  </a:lnTo>
                  <a:lnTo>
                    <a:pt x="223" y="73"/>
                  </a:lnTo>
                  <a:lnTo>
                    <a:pt x="215" y="59"/>
                  </a:lnTo>
                  <a:lnTo>
                    <a:pt x="207" y="42"/>
                  </a:lnTo>
                  <a:lnTo>
                    <a:pt x="195" y="22"/>
                  </a:lnTo>
                  <a:lnTo>
                    <a:pt x="185" y="10"/>
                  </a:lnTo>
                  <a:lnTo>
                    <a:pt x="177" y="2"/>
                  </a:lnTo>
                  <a:lnTo>
                    <a:pt x="173" y="0"/>
                  </a:lnTo>
                </a:path>
              </a:pathLst>
            </a:custGeom>
            <a:grpFill/>
            <a:ln w="6350">
              <a:solidFill>
                <a:schemeClr val="bg1">
                  <a:lumMod val="95000"/>
                </a:schemeClr>
              </a:solidFill>
              <a:prstDash val="solid"/>
              <a:round/>
            </a:ln>
          </p:spPr>
          <p:txBody>
            <a:bodyPr/>
            <a:lstStyle/>
            <a:p>
              <a:endParaRPr lang="zh-CN" altLang="en-US" sz="3200"/>
            </a:p>
          </p:txBody>
        </p:sp>
      </p:grpSp>
      <p:sp>
        <p:nvSpPr>
          <p:cNvPr id="334" name="Freeform 78"/>
          <p:cNvSpPr/>
          <p:nvPr/>
        </p:nvSpPr>
        <p:spPr bwMode="gray">
          <a:xfrm>
            <a:off x="4411370" y="5240418"/>
            <a:ext cx="895233" cy="761802"/>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path>
            </a:pathLst>
          </a:custGeom>
          <a:solidFill>
            <a:schemeClr val="accent3"/>
          </a:solidFill>
          <a:ln w="6350">
            <a:solidFill>
              <a:srgbClr val="FFFFFF"/>
            </a:solidFill>
            <a:prstDash val="solid"/>
            <a:round/>
          </a:ln>
        </p:spPr>
        <p:txBody>
          <a:bodyPr lIns="91399" tIns="45700" rIns="91399" bIns="45700"/>
          <a:lstStyle/>
          <a:p>
            <a:endParaRPr lang="zh-CN" altLang="en-US" sz="3200"/>
          </a:p>
        </p:txBody>
      </p:sp>
      <p:sp>
        <p:nvSpPr>
          <p:cNvPr id="335" name="Freeform 92"/>
          <p:cNvSpPr/>
          <p:nvPr/>
        </p:nvSpPr>
        <p:spPr bwMode="gray">
          <a:xfrm>
            <a:off x="4828830" y="3475580"/>
            <a:ext cx="782536" cy="525326"/>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path>
            </a:pathLst>
          </a:custGeom>
          <a:solidFill>
            <a:schemeClr val="accent3"/>
          </a:solidFill>
          <a:ln w="6350">
            <a:solidFill>
              <a:srgbClr val="FFFFFF"/>
            </a:solidFill>
            <a:prstDash val="solid"/>
            <a:round/>
          </a:ln>
        </p:spPr>
        <p:txBody>
          <a:bodyPr lIns="91399" tIns="45700" rIns="91399" bIns="45700"/>
          <a:lstStyle/>
          <a:p>
            <a:endParaRPr lang="zh-CN" altLang="en-US" sz="3200"/>
          </a:p>
        </p:txBody>
      </p:sp>
      <p:sp>
        <p:nvSpPr>
          <p:cNvPr id="336" name="Freeform 100"/>
          <p:cNvSpPr/>
          <p:nvPr/>
        </p:nvSpPr>
        <p:spPr bwMode="gray">
          <a:xfrm>
            <a:off x="5133590" y="2669339"/>
            <a:ext cx="682536" cy="680861"/>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path>
            </a:pathLst>
          </a:custGeom>
          <a:solidFill>
            <a:schemeClr val="accent3"/>
          </a:solidFill>
          <a:ln w="6350">
            <a:solidFill>
              <a:srgbClr val="FFFFFF"/>
            </a:solidFill>
            <a:prstDash val="solid"/>
            <a:round/>
          </a:ln>
        </p:spPr>
        <p:txBody>
          <a:bodyPr lIns="91399" tIns="45700" rIns="91399" bIns="45700"/>
          <a:lstStyle/>
          <a:p>
            <a:endParaRPr lang="zh-CN" altLang="en-US" sz="3200"/>
          </a:p>
        </p:txBody>
      </p:sp>
      <p:sp>
        <p:nvSpPr>
          <p:cNvPr id="337" name="Freeform 82"/>
          <p:cNvSpPr/>
          <p:nvPr/>
        </p:nvSpPr>
        <p:spPr bwMode="gray">
          <a:xfrm>
            <a:off x="5300381" y="4380218"/>
            <a:ext cx="449204" cy="504694"/>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path>
            </a:pathLst>
          </a:custGeom>
          <a:solidFill>
            <a:schemeClr val="accent3"/>
          </a:solidFill>
          <a:ln w="6350">
            <a:solidFill>
              <a:srgbClr val="FFFFFF"/>
            </a:solidFill>
            <a:prstDash val="solid"/>
            <a:round/>
          </a:ln>
        </p:spPr>
        <p:txBody>
          <a:bodyPr lIns="91399" tIns="45700" rIns="91399" bIns="45700"/>
          <a:lstStyle/>
          <a:p>
            <a:endParaRPr lang="zh-CN" altLang="en-US" sz="3200"/>
          </a:p>
        </p:txBody>
      </p:sp>
      <p:cxnSp>
        <p:nvCxnSpPr>
          <p:cNvPr id="338" name="直接连接符 337"/>
          <p:cNvCxnSpPr/>
          <p:nvPr/>
        </p:nvCxnSpPr>
        <p:spPr>
          <a:xfrm>
            <a:off x="5733924" y="3097061"/>
            <a:ext cx="252380" cy="248379"/>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39" name="直接连接符 338"/>
          <p:cNvCxnSpPr/>
          <p:nvPr/>
        </p:nvCxnSpPr>
        <p:spPr>
          <a:xfrm>
            <a:off x="5986305" y="3345439"/>
            <a:ext cx="2251356"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40" name="直接连接符 339"/>
          <p:cNvCxnSpPr/>
          <p:nvPr/>
        </p:nvCxnSpPr>
        <p:spPr>
          <a:xfrm>
            <a:off x="5520497" y="3606433"/>
            <a:ext cx="252380" cy="248379"/>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41" name="直接连接符 340"/>
          <p:cNvCxnSpPr/>
          <p:nvPr/>
        </p:nvCxnSpPr>
        <p:spPr>
          <a:xfrm>
            <a:off x="5772879" y="3854811"/>
            <a:ext cx="2464783"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42" name="直接连接符 341"/>
          <p:cNvCxnSpPr/>
          <p:nvPr/>
        </p:nvCxnSpPr>
        <p:spPr>
          <a:xfrm flipV="1">
            <a:off x="5670094" y="4518296"/>
            <a:ext cx="316208" cy="204733"/>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43" name="直接连接符 342"/>
          <p:cNvCxnSpPr/>
          <p:nvPr/>
        </p:nvCxnSpPr>
        <p:spPr>
          <a:xfrm>
            <a:off x="5986305" y="4518296"/>
            <a:ext cx="2251356"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44" name="直接连接符 343"/>
          <p:cNvCxnSpPr/>
          <p:nvPr/>
        </p:nvCxnSpPr>
        <p:spPr>
          <a:xfrm>
            <a:off x="5011368" y="5669727"/>
            <a:ext cx="252380" cy="248379"/>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45" name="直接连接符 344"/>
          <p:cNvCxnSpPr/>
          <p:nvPr/>
        </p:nvCxnSpPr>
        <p:spPr>
          <a:xfrm>
            <a:off x="5263747" y="5918106"/>
            <a:ext cx="2860679"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346" name="矩形 345"/>
          <p:cNvSpPr/>
          <p:nvPr/>
        </p:nvSpPr>
        <p:spPr>
          <a:xfrm>
            <a:off x="6668205" y="2937922"/>
            <a:ext cx="1415689" cy="338514"/>
          </a:xfrm>
          <a:prstGeom prst="rect">
            <a:avLst/>
          </a:prstGeom>
        </p:spPr>
        <p:txBody>
          <a:bodyPr wrap="none" lIns="91399" tIns="45700" rIns="91399" bIns="45700">
            <a:spAutoFit/>
          </a:bodyPr>
          <a:lstStyle/>
          <a:p>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cs typeface="华文黑体" pitchFamily="2" charset="-122"/>
              </a:rPr>
              <a:t>点击添加文本</a:t>
            </a:r>
            <a:endPar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347" name="矩形 346"/>
          <p:cNvSpPr/>
          <p:nvPr/>
        </p:nvSpPr>
        <p:spPr>
          <a:xfrm>
            <a:off x="6668205" y="3513480"/>
            <a:ext cx="1415689" cy="338514"/>
          </a:xfrm>
          <a:prstGeom prst="rect">
            <a:avLst/>
          </a:prstGeom>
        </p:spPr>
        <p:txBody>
          <a:bodyPr wrap="none" lIns="91399" tIns="45700" rIns="91399" bIns="45700">
            <a:spAutoFit/>
          </a:bodyPr>
          <a:lstStyle/>
          <a:p>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cs typeface="华文黑体" pitchFamily="2" charset="-122"/>
              </a:rPr>
              <a:t>点击添加文本</a:t>
            </a:r>
            <a:endPar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348" name="矩形 347"/>
          <p:cNvSpPr/>
          <p:nvPr/>
        </p:nvSpPr>
        <p:spPr>
          <a:xfrm>
            <a:off x="6668205" y="4178745"/>
            <a:ext cx="1415689" cy="338514"/>
          </a:xfrm>
          <a:prstGeom prst="rect">
            <a:avLst/>
          </a:prstGeom>
        </p:spPr>
        <p:txBody>
          <a:bodyPr wrap="none" lIns="91399" tIns="45700" rIns="91399" bIns="45700">
            <a:spAutoFit/>
          </a:bodyPr>
          <a:lstStyle/>
          <a:p>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cs typeface="华文黑体" pitchFamily="2" charset="-122"/>
              </a:rPr>
              <a:t>点击添加文本</a:t>
            </a:r>
            <a:endPar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349" name="矩形 348"/>
          <p:cNvSpPr/>
          <p:nvPr/>
        </p:nvSpPr>
        <p:spPr>
          <a:xfrm>
            <a:off x="6622947" y="5508368"/>
            <a:ext cx="1415689" cy="338514"/>
          </a:xfrm>
          <a:prstGeom prst="rect">
            <a:avLst/>
          </a:prstGeom>
        </p:spPr>
        <p:txBody>
          <a:bodyPr wrap="none" lIns="91399" tIns="45700" rIns="91399" bIns="45700">
            <a:spAutoFit/>
          </a:bodyPr>
          <a:lstStyle/>
          <a:p>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cs typeface="华文黑体" pitchFamily="2" charset="-122"/>
              </a:rPr>
              <a:t>点击添加文本</a:t>
            </a:r>
            <a:endPar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350" name="矩形标注 349"/>
          <p:cNvSpPr/>
          <p:nvPr/>
        </p:nvSpPr>
        <p:spPr>
          <a:xfrm>
            <a:off x="8773774" y="2437142"/>
            <a:ext cx="2608998" cy="3507062"/>
          </a:xfrm>
          <a:prstGeom prst="wedgeRectCallout">
            <a:avLst>
              <a:gd name="adj1" fmla="val -72333"/>
              <a:gd name="adj2" fmla="val 19715"/>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91399" tIns="45700" rIns="91399" bIns="45700" rtlCol="0" anchor="ctr"/>
          <a:lstStyle/>
          <a:p>
            <a:pPr algn="ctr"/>
            <a:endParaRPr lang="zh-CN" altLang="en-US" sz="3200"/>
          </a:p>
        </p:txBody>
      </p:sp>
      <p:sp>
        <p:nvSpPr>
          <p:cNvPr id="351" name="TextBox 86"/>
          <p:cNvSpPr txBox="1"/>
          <p:nvPr/>
        </p:nvSpPr>
        <p:spPr>
          <a:xfrm>
            <a:off x="9005787" y="2675109"/>
            <a:ext cx="2207670" cy="3025724"/>
          </a:xfrm>
          <a:prstGeom prst="rect">
            <a:avLst/>
          </a:prstGeom>
          <a:noFill/>
        </p:spPr>
        <p:txBody>
          <a:bodyPr wrap="square" lIns="91399" tIns="45700" rIns="91399" bIns="45700" rtlCol="0">
            <a:spAutoFit/>
          </a:bodyPr>
          <a:lstStyle/>
          <a:p>
            <a:pPr algn="just">
              <a:lnSpc>
                <a:spcPct val="130000"/>
              </a:lnSpc>
            </a:pPr>
            <a:r>
              <a:rPr lang="zh-CN" altLang="en-US" sz="1335" dirty="0">
                <a:solidFill>
                  <a:schemeClr val="bg1"/>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您的内容打在这里，或者通过复制您的文本后，在此框中选择粘贴，并选择只保留文字。您的内容打在这里，或者通过复制您的文本后，在此框中选择粘贴，并选择只保留文字。</a:t>
            </a:r>
            <a:endParaRPr lang="en-US" altLang="zh-CN" sz="1335" dirty="0">
              <a:solidFill>
                <a:schemeClr val="bg1"/>
              </a:solidFill>
              <a:latin typeface="微软雅黑" panose="020B0503020204020204" pitchFamily="34" charset="-122"/>
              <a:ea typeface="微软雅黑" panose="020B0503020204020204" pitchFamily="34" charset="-122"/>
            </a:endParaRPr>
          </a:p>
          <a:p>
            <a:pPr algn="just">
              <a:lnSpc>
                <a:spcPct val="130000"/>
              </a:lnSpc>
            </a:pPr>
            <a:r>
              <a:rPr lang="zh-CN" altLang="en-US" sz="1335" dirty="0">
                <a:solidFill>
                  <a:schemeClr val="bg1"/>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p>
        </p:txBody>
      </p:sp>
      <p:sp>
        <p:nvSpPr>
          <p:cNvPr id="352" name="圆角矩形 351"/>
          <p:cNvSpPr/>
          <p:nvPr/>
        </p:nvSpPr>
        <p:spPr>
          <a:xfrm>
            <a:off x="8445003" y="1682147"/>
            <a:ext cx="3074488" cy="476127"/>
          </a:xfrm>
          <a:prstGeom prst="roundRect">
            <a:avLst>
              <a:gd name="adj" fmla="val 20450"/>
            </a:avLst>
          </a:prstGeom>
          <a:solidFill>
            <a:schemeClr val="accent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16" tIns="45708" rIns="91416" bIns="45708" rtlCol="0" anchor="ctr"/>
          <a:lstStyle/>
          <a:p>
            <a:pPr algn="ctr"/>
            <a:r>
              <a:rPr lang="zh-CN" altLang="en-US" sz="1865" b="1" dirty="0">
                <a:latin typeface="微软雅黑" panose="020B0503020204020204" pitchFamily="34" charset="-122"/>
                <a:ea typeface="微软雅黑" panose="020B0503020204020204" pitchFamily="34" charset="-122"/>
                <a:cs typeface="+mn-ea"/>
                <a:sym typeface="+mn-lt"/>
              </a:rPr>
              <a:t>单击此处添加标题</a:t>
            </a:r>
          </a:p>
        </p:txBody>
      </p:sp>
      <p:pic>
        <p:nvPicPr>
          <p:cNvPr id="353" name="图片 352"/>
          <p:cNvPicPr>
            <a:picLocks noChangeAspect="1"/>
          </p:cNvPicPr>
          <p:nvPr/>
        </p:nvPicPr>
        <p:blipFill rotWithShape="1">
          <a:blip r:embed="rId3" cstate="screen"/>
          <a:srcRect/>
          <a:stretch>
            <a:fillRect/>
          </a:stretch>
        </p:blipFill>
        <p:spPr>
          <a:xfrm>
            <a:off x="8045243" y="1463118"/>
            <a:ext cx="870107" cy="914162"/>
          </a:xfrm>
          <a:prstGeom prst="rect">
            <a:avLst/>
          </a:prstGeom>
        </p:spPr>
      </p:pic>
      <p:grpSp>
        <p:nvGrpSpPr>
          <p:cNvPr id="85" name="组合 84"/>
          <p:cNvGrpSpPr/>
          <p:nvPr/>
        </p:nvGrpSpPr>
        <p:grpSpPr>
          <a:xfrm>
            <a:off x="179027" y="0"/>
            <a:ext cx="4389737" cy="964296"/>
            <a:chOff x="179027" y="0"/>
            <a:chExt cx="4389737" cy="964296"/>
          </a:xfrm>
        </p:grpSpPr>
        <p:pic>
          <p:nvPicPr>
            <p:cNvPr id="86" name="图片 85"/>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79027" y="0"/>
              <a:ext cx="922121" cy="964296"/>
            </a:xfrm>
            <a:prstGeom prst="rect">
              <a:avLst/>
            </a:prstGeom>
          </p:spPr>
        </p:pic>
        <p:sp>
          <p:nvSpPr>
            <p:cNvPr id="87" name="文本框 86"/>
            <p:cNvSpPr txBox="1"/>
            <p:nvPr/>
          </p:nvSpPr>
          <p:spPr>
            <a:xfrm>
              <a:off x="1101148" y="189760"/>
              <a:ext cx="3467616" cy="584775"/>
            </a:xfrm>
            <a:prstGeom prst="rect">
              <a:avLst/>
            </a:prstGeom>
            <a:noFill/>
          </p:spPr>
          <p:txBody>
            <a:bodyPr wrap="none" rtlCol="0">
              <a:spAutoFit/>
            </a:bodyPr>
            <a:lstStyle/>
            <a:p>
              <a:r>
                <a:rPr lang="zh-CN" altLang="en-US" sz="3200" b="1" dirty="0">
                  <a:gradFill flip="none" rotWithShape="1">
                    <a:gsLst>
                      <a:gs pos="0">
                        <a:schemeClr val="tx2">
                          <a:shade val="30000"/>
                          <a:satMod val="115000"/>
                        </a:schemeClr>
                      </a:gs>
                      <a:gs pos="50000">
                        <a:schemeClr val="tx2">
                          <a:shade val="67500"/>
                          <a:satMod val="115000"/>
                        </a:schemeClr>
                      </a:gs>
                      <a:gs pos="100000">
                        <a:schemeClr val="tx2">
                          <a:shade val="100000"/>
                          <a:satMod val="115000"/>
                        </a:schemeClr>
                      </a:gs>
                    </a:gsLst>
                    <a:lin ang="0" scaled="1"/>
                    <a:tileRect/>
                  </a:gradFill>
                </a:rPr>
                <a:t>单击此处添加标题</a:t>
              </a:r>
            </a:p>
          </p:txBody>
        </p:sp>
      </p:grpSp>
    </p:spTree>
  </p:cSld>
  <p:clrMapOvr>
    <a:masterClrMapping/>
  </p:clrMapOvr>
  <mc:AlternateContent xmlns:mc="http://schemas.openxmlformats.org/markup-compatibility/2006" xmlns:p14="http://schemas.microsoft.com/office/powerpoint/2010/main">
    <mc:Choice Requires="p14">
      <p:transition spd="slow" p14:dur="1500" advTm="0">
        <p14:window dir="vert"/>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58000" fill="hold" nodeType="afterEffect" p14:presetBounceEnd="58000">
                                      <p:stCondLst>
                                        <p:cond delay="0"/>
                                      </p:stCondLst>
                                      <p:childTnLst>
                                        <p:set>
                                          <p:cBhvr>
                                            <p:cTn id="6" dur="1" fill="hold">
                                              <p:stCondLst>
                                                <p:cond delay="0"/>
                                              </p:stCondLst>
                                            </p:cTn>
                                            <p:tgtEl>
                                              <p:spTgt spid="271"/>
                                            </p:tgtEl>
                                            <p:attrNameLst>
                                              <p:attrName>style.visibility</p:attrName>
                                            </p:attrNameLst>
                                          </p:cBhvr>
                                          <p:to>
                                            <p:strVal val="visible"/>
                                          </p:to>
                                        </p:set>
                                        <p:anim calcmode="lin" valueType="num" p14:bounceEnd="58000">
                                          <p:cBhvr additive="base">
                                            <p:cTn id="7" dur="1000" fill="hold"/>
                                            <p:tgtEl>
                                              <p:spTgt spid="271"/>
                                            </p:tgtEl>
                                            <p:attrNameLst>
                                              <p:attrName>ppt_x</p:attrName>
                                            </p:attrNameLst>
                                          </p:cBhvr>
                                          <p:tavLst>
                                            <p:tav tm="0">
                                              <p:val>
                                                <p:strVal val="0-#ppt_w/2"/>
                                              </p:val>
                                            </p:tav>
                                            <p:tav tm="100000">
                                              <p:val>
                                                <p:strVal val="#ppt_x"/>
                                              </p:val>
                                            </p:tav>
                                          </p:tavLst>
                                        </p:anim>
                                        <p:anim calcmode="lin" valueType="num" p14:bounceEnd="58000">
                                          <p:cBhvr additive="base">
                                            <p:cTn id="8" dur="1000" fill="hold"/>
                                            <p:tgtEl>
                                              <p:spTgt spid="271"/>
                                            </p:tgtEl>
                                            <p:attrNameLst>
                                              <p:attrName>ppt_y</p:attrName>
                                            </p:attrNameLst>
                                          </p:cBhvr>
                                          <p:tavLst>
                                            <p:tav tm="0">
                                              <p:val>
                                                <p:strVal val="#ppt_y"/>
                                              </p:val>
                                            </p:tav>
                                            <p:tav tm="100000">
                                              <p:val>
                                                <p:strVal val="#ppt_y"/>
                                              </p:val>
                                            </p:tav>
                                          </p:tavLst>
                                        </p:anim>
                                      </p:childTnLst>
                                    </p:cTn>
                                  </p:par>
                                  <p:par>
                                    <p:cTn id="9" presetID="10" presetClass="entr" presetSubtype="0" fill="hold" grpId="0" nodeType="withEffect">
                                      <p:stCondLst>
                                        <p:cond delay="1000"/>
                                      </p:stCondLst>
                                      <p:childTnLst>
                                        <p:set>
                                          <p:cBhvr>
                                            <p:cTn id="10" dur="1" fill="hold">
                                              <p:stCondLst>
                                                <p:cond delay="0"/>
                                              </p:stCondLst>
                                            </p:cTn>
                                            <p:tgtEl>
                                              <p:spTgt spid="335"/>
                                            </p:tgtEl>
                                            <p:attrNameLst>
                                              <p:attrName>style.visibility</p:attrName>
                                            </p:attrNameLst>
                                          </p:cBhvr>
                                          <p:to>
                                            <p:strVal val="visible"/>
                                          </p:to>
                                        </p:set>
                                        <p:animEffect transition="in" filter="fade">
                                          <p:cBhvr>
                                            <p:cTn id="11" dur="500"/>
                                            <p:tgtEl>
                                              <p:spTgt spid="335"/>
                                            </p:tgtEl>
                                          </p:cBhvr>
                                        </p:animEffect>
                                      </p:childTnLst>
                                    </p:cTn>
                                  </p:par>
                                  <p:par>
                                    <p:cTn id="12" presetID="10" presetClass="entr" presetSubtype="0" fill="hold" grpId="0" nodeType="withEffect">
                                      <p:stCondLst>
                                        <p:cond delay="1300"/>
                                      </p:stCondLst>
                                      <p:childTnLst>
                                        <p:set>
                                          <p:cBhvr>
                                            <p:cTn id="13" dur="1" fill="hold">
                                              <p:stCondLst>
                                                <p:cond delay="0"/>
                                              </p:stCondLst>
                                            </p:cTn>
                                            <p:tgtEl>
                                              <p:spTgt spid="336"/>
                                            </p:tgtEl>
                                            <p:attrNameLst>
                                              <p:attrName>style.visibility</p:attrName>
                                            </p:attrNameLst>
                                          </p:cBhvr>
                                          <p:to>
                                            <p:strVal val="visible"/>
                                          </p:to>
                                        </p:set>
                                        <p:animEffect transition="in" filter="fade">
                                          <p:cBhvr>
                                            <p:cTn id="14" dur="500"/>
                                            <p:tgtEl>
                                              <p:spTgt spid="336"/>
                                            </p:tgtEl>
                                          </p:cBhvr>
                                        </p:animEffect>
                                      </p:childTnLst>
                                    </p:cTn>
                                  </p:par>
                                  <p:par>
                                    <p:cTn id="15" presetID="10" presetClass="entr" presetSubtype="0" fill="hold" grpId="0" nodeType="withEffect">
                                      <p:stCondLst>
                                        <p:cond delay="1800"/>
                                      </p:stCondLst>
                                      <p:childTnLst>
                                        <p:set>
                                          <p:cBhvr>
                                            <p:cTn id="16" dur="1" fill="hold">
                                              <p:stCondLst>
                                                <p:cond delay="0"/>
                                              </p:stCondLst>
                                            </p:cTn>
                                            <p:tgtEl>
                                              <p:spTgt spid="337"/>
                                            </p:tgtEl>
                                            <p:attrNameLst>
                                              <p:attrName>style.visibility</p:attrName>
                                            </p:attrNameLst>
                                          </p:cBhvr>
                                          <p:to>
                                            <p:strVal val="visible"/>
                                          </p:to>
                                        </p:set>
                                        <p:animEffect transition="in" filter="fade">
                                          <p:cBhvr>
                                            <p:cTn id="17" dur="500"/>
                                            <p:tgtEl>
                                              <p:spTgt spid="337"/>
                                            </p:tgtEl>
                                          </p:cBhvr>
                                        </p:animEffect>
                                      </p:childTnLst>
                                    </p:cTn>
                                  </p:par>
                                  <p:par>
                                    <p:cTn id="18" presetID="10" presetClass="entr" presetSubtype="0" fill="hold" grpId="0" nodeType="withEffect">
                                      <p:stCondLst>
                                        <p:cond delay="1500"/>
                                      </p:stCondLst>
                                      <p:childTnLst>
                                        <p:set>
                                          <p:cBhvr>
                                            <p:cTn id="19" dur="1" fill="hold">
                                              <p:stCondLst>
                                                <p:cond delay="0"/>
                                              </p:stCondLst>
                                            </p:cTn>
                                            <p:tgtEl>
                                              <p:spTgt spid="334"/>
                                            </p:tgtEl>
                                            <p:attrNameLst>
                                              <p:attrName>style.visibility</p:attrName>
                                            </p:attrNameLst>
                                          </p:cBhvr>
                                          <p:to>
                                            <p:strVal val="visible"/>
                                          </p:to>
                                        </p:set>
                                        <p:animEffect transition="in" filter="fade">
                                          <p:cBhvr>
                                            <p:cTn id="20" dur="500"/>
                                            <p:tgtEl>
                                              <p:spTgt spid="334"/>
                                            </p:tgtEl>
                                          </p:cBhvr>
                                        </p:animEffect>
                                      </p:childTnLst>
                                    </p:cTn>
                                  </p:par>
                                </p:childTnLst>
                              </p:cTn>
                            </p:par>
                            <p:par>
                              <p:cTn id="21" fill="hold">
                                <p:stCondLst>
                                  <p:cond delay="1000"/>
                                </p:stCondLst>
                                <p:childTnLst>
                                  <p:par>
                                    <p:cTn id="22" presetID="10" presetClass="entr" presetSubtype="0" fill="hold" nodeType="afterEffect">
                                      <p:stCondLst>
                                        <p:cond delay="0"/>
                                      </p:stCondLst>
                                      <p:childTnLst>
                                        <p:set>
                                          <p:cBhvr>
                                            <p:cTn id="23" dur="1" fill="hold">
                                              <p:stCondLst>
                                                <p:cond delay="0"/>
                                              </p:stCondLst>
                                            </p:cTn>
                                            <p:tgtEl>
                                              <p:spTgt spid="338"/>
                                            </p:tgtEl>
                                            <p:attrNameLst>
                                              <p:attrName>style.visibility</p:attrName>
                                            </p:attrNameLst>
                                          </p:cBhvr>
                                          <p:to>
                                            <p:strVal val="visible"/>
                                          </p:to>
                                        </p:set>
                                        <p:animEffect transition="in" filter="fade">
                                          <p:cBhvr>
                                            <p:cTn id="24" dur="500"/>
                                            <p:tgtEl>
                                              <p:spTgt spid="338"/>
                                            </p:tgtEl>
                                          </p:cBhvr>
                                        </p:animEffect>
                                      </p:childTnLst>
                                    </p:cTn>
                                  </p:par>
                                  <p:par>
                                    <p:cTn id="25" presetID="10" presetClass="entr" presetSubtype="0" fill="hold" nodeType="withEffect">
                                      <p:stCondLst>
                                        <p:cond delay="0"/>
                                      </p:stCondLst>
                                      <p:childTnLst>
                                        <p:set>
                                          <p:cBhvr>
                                            <p:cTn id="26" dur="1" fill="hold">
                                              <p:stCondLst>
                                                <p:cond delay="0"/>
                                              </p:stCondLst>
                                            </p:cTn>
                                            <p:tgtEl>
                                              <p:spTgt spid="339"/>
                                            </p:tgtEl>
                                            <p:attrNameLst>
                                              <p:attrName>style.visibility</p:attrName>
                                            </p:attrNameLst>
                                          </p:cBhvr>
                                          <p:to>
                                            <p:strVal val="visible"/>
                                          </p:to>
                                        </p:set>
                                        <p:animEffect transition="in" filter="fade">
                                          <p:cBhvr>
                                            <p:cTn id="27" dur="500"/>
                                            <p:tgtEl>
                                              <p:spTgt spid="339"/>
                                            </p:tgtEl>
                                          </p:cBhvr>
                                        </p:animEffect>
                                      </p:childTnLst>
                                    </p:cTn>
                                  </p:par>
                                  <p:par>
                                    <p:cTn id="28" presetID="10" presetClass="entr" presetSubtype="0" fill="hold" nodeType="withEffect">
                                      <p:stCondLst>
                                        <p:cond delay="0"/>
                                      </p:stCondLst>
                                      <p:childTnLst>
                                        <p:set>
                                          <p:cBhvr>
                                            <p:cTn id="29" dur="1" fill="hold">
                                              <p:stCondLst>
                                                <p:cond delay="0"/>
                                              </p:stCondLst>
                                            </p:cTn>
                                            <p:tgtEl>
                                              <p:spTgt spid="340"/>
                                            </p:tgtEl>
                                            <p:attrNameLst>
                                              <p:attrName>style.visibility</p:attrName>
                                            </p:attrNameLst>
                                          </p:cBhvr>
                                          <p:to>
                                            <p:strVal val="visible"/>
                                          </p:to>
                                        </p:set>
                                        <p:animEffect transition="in" filter="fade">
                                          <p:cBhvr>
                                            <p:cTn id="30" dur="500"/>
                                            <p:tgtEl>
                                              <p:spTgt spid="340"/>
                                            </p:tgtEl>
                                          </p:cBhvr>
                                        </p:animEffect>
                                      </p:childTnLst>
                                    </p:cTn>
                                  </p:par>
                                  <p:par>
                                    <p:cTn id="31" presetID="10" presetClass="entr" presetSubtype="0" fill="hold" nodeType="withEffect">
                                      <p:stCondLst>
                                        <p:cond delay="0"/>
                                      </p:stCondLst>
                                      <p:childTnLst>
                                        <p:set>
                                          <p:cBhvr>
                                            <p:cTn id="32" dur="1" fill="hold">
                                              <p:stCondLst>
                                                <p:cond delay="0"/>
                                              </p:stCondLst>
                                            </p:cTn>
                                            <p:tgtEl>
                                              <p:spTgt spid="341"/>
                                            </p:tgtEl>
                                            <p:attrNameLst>
                                              <p:attrName>style.visibility</p:attrName>
                                            </p:attrNameLst>
                                          </p:cBhvr>
                                          <p:to>
                                            <p:strVal val="visible"/>
                                          </p:to>
                                        </p:set>
                                        <p:animEffect transition="in" filter="fade">
                                          <p:cBhvr>
                                            <p:cTn id="33" dur="500"/>
                                            <p:tgtEl>
                                              <p:spTgt spid="341"/>
                                            </p:tgtEl>
                                          </p:cBhvr>
                                        </p:animEffect>
                                      </p:childTnLst>
                                    </p:cTn>
                                  </p:par>
                                  <p:par>
                                    <p:cTn id="34" presetID="10" presetClass="entr" presetSubtype="0" fill="hold" nodeType="withEffect">
                                      <p:stCondLst>
                                        <p:cond delay="0"/>
                                      </p:stCondLst>
                                      <p:childTnLst>
                                        <p:set>
                                          <p:cBhvr>
                                            <p:cTn id="35" dur="1" fill="hold">
                                              <p:stCondLst>
                                                <p:cond delay="0"/>
                                              </p:stCondLst>
                                            </p:cTn>
                                            <p:tgtEl>
                                              <p:spTgt spid="342"/>
                                            </p:tgtEl>
                                            <p:attrNameLst>
                                              <p:attrName>style.visibility</p:attrName>
                                            </p:attrNameLst>
                                          </p:cBhvr>
                                          <p:to>
                                            <p:strVal val="visible"/>
                                          </p:to>
                                        </p:set>
                                        <p:animEffect transition="in" filter="fade">
                                          <p:cBhvr>
                                            <p:cTn id="36" dur="500"/>
                                            <p:tgtEl>
                                              <p:spTgt spid="342"/>
                                            </p:tgtEl>
                                          </p:cBhvr>
                                        </p:animEffect>
                                      </p:childTnLst>
                                    </p:cTn>
                                  </p:par>
                                  <p:par>
                                    <p:cTn id="37" presetID="10" presetClass="entr" presetSubtype="0" fill="hold" nodeType="withEffect">
                                      <p:stCondLst>
                                        <p:cond delay="0"/>
                                      </p:stCondLst>
                                      <p:childTnLst>
                                        <p:set>
                                          <p:cBhvr>
                                            <p:cTn id="38" dur="1" fill="hold">
                                              <p:stCondLst>
                                                <p:cond delay="0"/>
                                              </p:stCondLst>
                                            </p:cTn>
                                            <p:tgtEl>
                                              <p:spTgt spid="343"/>
                                            </p:tgtEl>
                                            <p:attrNameLst>
                                              <p:attrName>style.visibility</p:attrName>
                                            </p:attrNameLst>
                                          </p:cBhvr>
                                          <p:to>
                                            <p:strVal val="visible"/>
                                          </p:to>
                                        </p:set>
                                        <p:animEffect transition="in" filter="fade">
                                          <p:cBhvr>
                                            <p:cTn id="39" dur="500"/>
                                            <p:tgtEl>
                                              <p:spTgt spid="343"/>
                                            </p:tgtEl>
                                          </p:cBhvr>
                                        </p:animEffect>
                                      </p:childTnLst>
                                    </p:cTn>
                                  </p:par>
                                  <p:par>
                                    <p:cTn id="40" presetID="10" presetClass="entr" presetSubtype="0" fill="hold" nodeType="withEffect">
                                      <p:stCondLst>
                                        <p:cond delay="0"/>
                                      </p:stCondLst>
                                      <p:childTnLst>
                                        <p:set>
                                          <p:cBhvr>
                                            <p:cTn id="41" dur="1" fill="hold">
                                              <p:stCondLst>
                                                <p:cond delay="0"/>
                                              </p:stCondLst>
                                            </p:cTn>
                                            <p:tgtEl>
                                              <p:spTgt spid="344"/>
                                            </p:tgtEl>
                                            <p:attrNameLst>
                                              <p:attrName>style.visibility</p:attrName>
                                            </p:attrNameLst>
                                          </p:cBhvr>
                                          <p:to>
                                            <p:strVal val="visible"/>
                                          </p:to>
                                        </p:set>
                                        <p:animEffect transition="in" filter="fade">
                                          <p:cBhvr>
                                            <p:cTn id="42" dur="500"/>
                                            <p:tgtEl>
                                              <p:spTgt spid="344"/>
                                            </p:tgtEl>
                                          </p:cBhvr>
                                        </p:animEffect>
                                      </p:childTnLst>
                                    </p:cTn>
                                  </p:par>
                                  <p:par>
                                    <p:cTn id="43" presetID="10" presetClass="entr" presetSubtype="0" fill="hold" nodeType="withEffect">
                                      <p:stCondLst>
                                        <p:cond delay="0"/>
                                      </p:stCondLst>
                                      <p:childTnLst>
                                        <p:set>
                                          <p:cBhvr>
                                            <p:cTn id="44" dur="1" fill="hold">
                                              <p:stCondLst>
                                                <p:cond delay="0"/>
                                              </p:stCondLst>
                                            </p:cTn>
                                            <p:tgtEl>
                                              <p:spTgt spid="345"/>
                                            </p:tgtEl>
                                            <p:attrNameLst>
                                              <p:attrName>style.visibility</p:attrName>
                                            </p:attrNameLst>
                                          </p:cBhvr>
                                          <p:to>
                                            <p:strVal val="visible"/>
                                          </p:to>
                                        </p:set>
                                        <p:animEffect transition="in" filter="fade">
                                          <p:cBhvr>
                                            <p:cTn id="45" dur="500"/>
                                            <p:tgtEl>
                                              <p:spTgt spid="345"/>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349"/>
                                            </p:tgtEl>
                                            <p:attrNameLst>
                                              <p:attrName>style.visibility</p:attrName>
                                            </p:attrNameLst>
                                          </p:cBhvr>
                                          <p:to>
                                            <p:strVal val="visible"/>
                                          </p:to>
                                        </p:set>
                                        <p:animEffect transition="in" filter="fade">
                                          <p:cBhvr>
                                            <p:cTn id="48" dur="500"/>
                                            <p:tgtEl>
                                              <p:spTgt spid="349"/>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348"/>
                                            </p:tgtEl>
                                            <p:attrNameLst>
                                              <p:attrName>style.visibility</p:attrName>
                                            </p:attrNameLst>
                                          </p:cBhvr>
                                          <p:to>
                                            <p:strVal val="visible"/>
                                          </p:to>
                                        </p:set>
                                        <p:animEffect transition="in" filter="fade">
                                          <p:cBhvr>
                                            <p:cTn id="51" dur="500"/>
                                            <p:tgtEl>
                                              <p:spTgt spid="348"/>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347"/>
                                            </p:tgtEl>
                                            <p:attrNameLst>
                                              <p:attrName>style.visibility</p:attrName>
                                            </p:attrNameLst>
                                          </p:cBhvr>
                                          <p:to>
                                            <p:strVal val="visible"/>
                                          </p:to>
                                        </p:set>
                                        <p:animEffect transition="in" filter="fade">
                                          <p:cBhvr>
                                            <p:cTn id="54" dur="500"/>
                                            <p:tgtEl>
                                              <p:spTgt spid="347"/>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346"/>
                                            </p:tgtEl>
                                            <p:attrNameLst>
                                              <p:attrName>style.visibility</p:attrName>
                                            </p:attrNameLst>
                                          </p:cBhvr>
                                          <p:to>
                                            <p:strVal val="visible"/>
                                          </p:to>
                                        </p:set>
                                        <p:animEffect transition="in" filter="fade">
                                          <p:cBhvr>
                                            <p:cTn id="57" dur="500"/>
                                            <p:tgtEl>
                                              <p:spTgt spid="346"/>
                                            </p:tgtEl>
                                          </p:cBhvr>
                                        </p:animEffect>
                                      </p:childTnLst>
                                    </p:cTn>
                                  </p:par>
                                </p:childTnLst>
                              </p:cTn>
                            </p:par>
                            <p:par>
                              <p:cTn id="58" fill="hold">
                                <p:stCondLst>
                                  <p:cond delay="1500"/>
                                </p:stCondLst>
                                <p:childTnLst>
                                  <p:par>
                                    <p:cTn id="59" presetID="53" presetClass="entr" presetSubtype="16" fill="hold" nodeType="afterEffect">
                                      <p:stCondLst>
                                        <p:cond delay="0"/>
                                      </p:stCondLst>
                                      <p:childTnLst>
                                        <p:set>
                                          <p:cBhvr>
                                            <p:cTn id="60" dur="1" fill="hold">
                                              <p:stCondLst>
                                                <p:cond delay="0"/>
                                              </p:stCondLst>
                                            </p:cTn>
                                            <p:tgtEl>
                                              <p:spTgt spid="353"/>
                                            </p:tgtEl>
                                            <p:attrNameLst>
                                              <p:attrName>style.visibility</p:attrName>
                                            </p:attrNameLst>
                                          </p:cBhvr>
                                          <p:to>
                                            <p:strVal val="visible"/>
                                          </p:to>
                                        </p:set>
                                        <p:anim calcmode="lin" valueType="num">
                                          <p:cBhvr>
                                            <p:cTn id="61" dur="500" fill="hold"/>
                                            <p:tgtEl>
                                              <p:spTgt spid="353"/>
                                            </p:tgtEl>
                                            <p:attrNameLst>
                                              <p:attrName>ppt_w</p:attrName>
                                            </p:attrNameLst>
                                          </p:cBhvr>
                                          <p:tavLst>
                                            <p:tav tm="0">
                                              <p:val>
                                                <p:fltVal val="0"/>
                                              </p:val>
                                            </p:tav>
                                            <p:tav tm="100000">
                                              <p:val>
                                                <p:strVal val="#ppt_w"/>
                                              </p:val>
                                            </p:tav>
                                          </p:tavLst>
                                        </p:anim>
                                        <p:anim calcmode="lin" valueType="num">
                                          <p:cBhvr>
                                            <p:cTn id="62" dur="500" fill="hold"/>
                                            <p:tgtEl>
                                              <p:spTgt spid="353"/>
                                            </p:tgtEl>
                                            <p:attrNameLst>
                                              <p:attrName>ppt_h</p:attrName>
                                            </p:attrNameLst>
                                          </p:cBhvr>
                                          <p:tavLst>
                                            <p:tav tm="0">
                                              <p:val>
                                                <p:fltVal val="0"/>
                                              </p:val>
                                            </p:tav>
                                            <p:tav tm="100000">
                                              <p:val>
                                                <p:strVal val="#ppt_h"/>
                                              </p:val>
                                            </p:tav>
                                          </p:tavLst>
                                        </p:anim>
                                        <p:animEffect transition="in" filter="fade">
                                          <p:cBhvr>
                                            <p:cTn id="63" dur="500"/>
                                            <p:tgtEl>
                                              <p:spTgt spid="353"/>
                                            </p:tgtEl>
                                          </p:cBhvr>
                                        </p:animEffect>
                                      </p:childTnLst>
                                    </p:cTn>
                                  </p:par>
                                </p:childTnLst>
                              </p:cTn>
                            </p:par>
                            <p:par>
                              <p:cTn id="64" fill="hold">
                                <p:stCondLst>
                                  <p:cond delay="2000"/>
                                </p:stCondLst>
                                <p:childTnLst>
                                  <p:par>
                                    <p:cTn id="65" presetID="22" presetClass="entr" presetSubtype="8" fill="hold" grpId="0" nodeType="afterEffect">
                                      <p:stCondLst>
                                        <p:cond delay="0"/>
                                      </p:stCondLst>
                                      <p:childTnLst>
                                        <p:set>
                                          <p:cBhvr>
                                            <p:cTn id="66" dur="1" fill="hold">
                                              <p:stCondLst>
                                                <p:cond delay="0"/>
                                              </p:stCondLst>
                                            </p:cTn>
                                            <p:tgtEl>
                                              <p:spTgt spid="352"/>
                                            </p:tgtEl>
                                            <p:attrNameLst>
                                              <p:attrName>style.visibility</p:attrName>
                                            </p:attrNameLst>
                                          </p:cBhvr>
                                          <p:to>
                                            <p:strVal val="visible"/>
                                          </p:to>
                                        </p:set>
                                        <p:animEffect transition="in" filter="wipe(left)">
                                          <p:cBhvr>
                                            <p:cTn id="67" dur="500"/>
                                            <p:tgtEl>
                                              <p:spTgt spid="352"/>
                                            </p:tgtEl>
                                          </p:cBhvr>
                                        </p:animEffect>
                                      </p:childTnLst>
                                    </p:cTn>
                                  </p:par>
                                </p:childTnLst>
                              </p:cTn>
                            </p:par>
                            <p:par>
                              <p:cTn id="68" fill="hold">
                                <p:stCondLst>
                                  <p:cond delay="2500"/>
                                </p:stCondLst>
                                <p:childTnLst>
                                  <p:par>
                                    <p:cTn id="69" presetID="22" presetClass="entr" presetSubtype="8" fill="hold" grpId="0" nodeType="afterEffect">
                                      <p:stCondLst>
                                        <p:cond delay="0"/>
                                      </p:stCondLst>
                                      <p:childTnLst>
                                        <p:set>
                                          <p:cBhvr>
                                            <p:cTn id="70" dur="1" fill="hold">
                                              <p:stCondLst>
                                                <p:cond delay="0"/>
                                              </p:stCondLst>
                                            </p:cTn>
                                            <p:tgtEl>
                                              <p:spTgt spid="350"/>
                                            </p:tgtEl>
                                            <p:attrNameLst>
                                              <p:attrName>style.visibility</p:attrName>
                                            </p:attrNameLst>
                                          </p:cBhvr>
                                          <p:to>
                                            <p:strVal val="visible"/>
                                          </p:to>
                                        </p:set>
                                        <p:animEffect transition="in" filter="wipe(left)">
                                          <p:cBhvr>
                                            <p:cTn id="71" dur="500"/>
                                            <p:tgtEl>
                                              <p:spTgt spid="350"/>
                                            </p:tgtEl>
                                          </p:cBhvr>
                                        </p:animEffect>
                                      </p:childTnLst>
                                    </p:cTn>
                                  </p:par>
                                </p:childTnLst>
                              </p:cTn>
                            </p:par>
                            <p:par>
                              <p:cTn id="72" fill="hold">
                                <p:stCondLst>
                                  <p:cond delay="3000"/>
                                </p:stCondLst>
                                <p:childTnLst>
                                  <p:par>
                                    <p:cTn id="73" presetID="22" presetClass="entr" presetSubtype="8" fill="hold" grpId="0" nodeType="afterEffect">
                                      <p:stCondLst>
                                        <p:cond delay="0"/>
                                      </p:stCondLst>
                                      <p:iterate type="lt">
                                        <p:tmPct val="30000"/>
                                      </p:iterate>
                                      <p:childTnLst>
                                        <p:set>
                                          <p:cBhvr>
                                            <p:cTn id="74" dur="1" fill="hold">
                                              <p:stCondLst>
                                                <p:cond delay="0"/>
                                              </p:stCondLst>
                                            </p:cTn>
                                            <p:tgtEl>
                                              <p:spTgt spid="351"/>
                                            </p:tgtEl>
                                            <p:attrNameLst>
                                              <p:attrName>style.visibility</p:attrName>
                                            </p:attrNameLst>
                                          </p:cBhvr>
                                          <p:to>
                                            <p:strVal val="visible"/>
                                          </p:to>
                                        </p:set>
                                        <p:animEffect transition="in" filter="wipe(left)">
                                          <p:cBhvr>
                                            <p:cTn id="75" dur="100"/>
                                            <p:tgtEl>
                                              <p:spTgt spid="351"/>
                                            </p:tgtEl>
                                          </p:cBhvr>
                                        </p:animEffect>
                                      </p:childTnLst>
                                    </p:cTn>
                                  </p:par>
                                  <p:par>
                                    <p:cTn id="76" presetID="36" presetClass="emph" presetSubtype="0" fill="hold" grpId="1" nodeType="withEffect">
                                      <p:stCondLst>
                                        <p:cond delay="0"/>
                                      </p:stCondLst>
                                      <p:iterate type="lt">
                                        <p:tmPct val="30000"/>
                                      </p:iterate>
                                      <p:childTnLst>
                                        <p:animScale>
                                          <p:cBhvr>
                                            <p:cTn id="77" dur="50" autoRev="1" fill="hold">
                                              <p:stCondLst>
                                                <p:cond delay="0"/>
                                              </p:stCondLst>
                                            </p:cTn>
                                            <p:tgtEl>
                                              <p:spTgt spid="351"/>
                                            </p:tgtEl>
                                          </p:cBhvr>
                                          <p:to x="80000" y="100000"/>
                                        </p:animScale>
                                        <p:anim by="(#ppt_w*0.10)" calcmode="lin" valueType="num">
                                          <p:cBhvr>
                                            <p:cTn id="78" dur="50" autoRev="1" fill="hold">
                                              <p:stCondLst>
                                                <p:cond delay="0"/>
                                              </p:stCondLst>
                                            </p:cTn>
                                            <p:tgtEl>
                                              <p:spTgt spid="351"/>
                                            </p:tgtEl>
                                            <p:attrNameLst>
                                              <p:attrName>ppt_x</p:attrName>
                                            </p:attrNameLst>
                                          </p:cBhvr>
                                        </p:anim>
                                        <p:anim by="(-#ppt_w*0.10)" calcmode="lin" valueType="num">
                                          <p:cBhvr>
                                            <p:cTn id="79" dur="50" autoRev="1" fill="hold">
                                              <p:stCondLst>
                                                <p:cond delay="0"/>
                                              </p:stCondLst>
                                            </p:cTn>
                                            <p:tgtEl>
                                              <p:spTgt spid="351"/>
                                            </p:tgtEl>
                                            <p:attrNameLst>
                                              <p:attrName>ppt_y</p:attrName>
                                            </p:attrNameLst>
                                          </p:cBhvr>
                                        </p:anim>
                                        <p:animRot by="-480000">
                                          <p:cBhvr>
                                            <p:cTn id="80" dur="50" autoRev="1" fill="hold">
                                              <p:stCondLst>
                                                <p:cond delay="0"/>
                                              </p:stCondLst>
                                            </p:cTn>
                                            <p:tgtEl>
                                              <p:spTgt spid="351"/>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4" grpId="0" animBg="1"/>
          <p:bldP spid="335" grpId="0" animBg="1"/>
          <p:bldP spid="336" grpId="0" animBg="1"/>
          <p:bldP spid="337" grpId="0" animBg="1"/>
          <p:bldP spid="346" grpId="0"/>
          <p:bldP spid="347" grpId="0"/>
          <p:bldP spid="348" grpId="0"/>
          <p:bldP spid="349" grpId="0"/>
          <p:bldP spid="350" grpId="0" animBg="1"/>
          <p:bldP spid="351" grpId="0"/>
          <p:bldP spid="351" grpId="1"/>
          <p:bldP spid="352"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58000" fill="hold" nodeType="afterEffect">
                                      <p:stCondLst>
                                        <p:cond delay="0"/>
                                      </p:stCondLst>
                                      <p:childTnLst>
                                        <p:set>
                                          <p:cBhvr>
                                            <p:cTn id="6" dur="1" fill="hold">
                                              <p:stCondLst>
                                                <p:cond delay="0"/>
                                              </p:stCondLst>
                                            </p:cTn>
                                            <p:tgtEl>
                                              <p:spTgt spid="271"/>
                                            </p:tgtEl>
                                            <p:attrNameLst>
                                              <p:attrName>style.visibility</p:attrName>
                                            </p:attrNameLst>
                                          </p:cBhvr>
                                          <p:to>
                                            <p:strVal val="visible"/>
                                          </p:to>
                                        </p:set>
                                        <p:anim calcmode="lin" valueType="num">
                                          <p:cBhvr additive="base">
                                            <p:cTn id="7" dur="1000" fill="hold"/>
                                            <p:tgtEl>
                                              <p:spTgt spid="271"/>
                                            </p:tgtEl>
                                            <p:attrNameLst>
                                              <p:attrName>ppt_x</p:attrName>
                                            </p:attrNameLst>
                                          </p:cBhvr>
                                          <p:tavLst>
                                            <p:tav tm="0">
                                              <p:val>
                                                <p:strVal val="0-#ppt_w/2"/>
                                              </p:val>
                                            </p:tav>
                                            <p:tav tm="100000">
                                              <p:val>
                                                <p:strVal val="#ppt_x"/>
                                              </p:val>
                                            </p:tav>
                                          </p:tavLst>
                                        </p:anim>
                                        <p:anim calcmode="lin" valueType="num">
                                          <p:cBhvr additive="base">
                                            <p:cTn id="8" dur="1000" fill="hold"/>
                                            <p:tgtEl>
                                              <p:spTgt spid="271"/>
                                            </p:tgtEl>
                                            <p:attrNameLst>
                                              <p:attrName>ppt_y</p:attrName>
                                            </p:attrNameLst>
                                          </p:cBhvr>
                                          <p:tavLst>
                                            <p:tav tm="0">
                                              <p:val>
                                                <p:strVal val="#ppt_y"/>
                                              </p:val>
                                            </p:tav>
                                            <p:tav tm="100000">
                                              <p:val>
                                                <p:strVal val="#ppt_y"/>
                                              </p:val>
                                            </p:tav>
                                          </p:tavLst>
                                        </p:anim>
                                      </p:childTnLst>
                                    </p:cTn>
                                  </p:par>
                                  <p:par>
                                    <p:cTn id="9" presetID="10" presetClass="entr" presetSubtype="0" fill="hold" grpId="0" nodeType="withEffect">
                                      <p:stCondLst>
                                        <p:cond delay="1000"/>
                                      </p:stCondLst>
                                      <p:childTnLst>
                                        <p:set>
                                          <p:cBhvr>
                                            <p:cTn id="10" dur="1" fill="hold">
                                              <p:stCondLst>
                                                <p:cond delay="0"/>
                                              </p:stCondLst>
                                            </p:cTn>
                                            <p:tgtEl>
                                              <p:spTgt spid="335"/>
                                            </p:tgtEl>
                                            <p:attrNameLst>
                                              <p:attrName>style.visibility</p:attrName>
                                            </p:attrNameLst>
                                          </p:cBhvr>
                                          <p:to>
                                            <p:strVal val="visible"/>
                                          </p:to>
                                        </p:set>
                                        <p:animEffect transition="in" filter="fade">
                                          <p:cBhvr>
                                            <p:cTn id="11" dur="500"/>
                                            <p:tgtEl>
                                              <p:spTgt spid="335"/>
                                            </p:tgtEl>
                                          </p:cBhvr>
                                        </p:animEffect>
                                      </p:childTnLst>
                                    </p:cTn>
                                  </p:par>
                                  <p:par>
                                    <p:cTn id="12" presetID="10" presetClass="entr" presetSubtype="0" fill="hold" grpId="0" nodeType="withEffect">
                                      <p:stCondLst>
                                        <p:cond delay="1300"/>
                                      </p:stCondLst>
                                      <p:childTnLst>
                                        <p:set>
                                          <p:cBhvr>
                                            <p:cTn id="13" dur="1" fill="hold">
                                              <p:stCondLst>
                                                <p:cond delay="0"/>
                                              </p:stCondLst>
                                            </p:cTn>
                                            <p:tgtEl>
                                              <p:spTgt spid="336"/>
                                            </p:tgtEl>
                                            <p:attrNameLst>
                                              <p:attrName>style.visibility</p:attrName>
                                            </p:attrNameLst>
                                          </p:cBhvr>
                                          <p:to>
                                            <p:strVal val="visible"/>
                                          </p:to>
                                        </p:set>
                                        <p:animEffect transition="in" filter="fade">
                                          <p:cBhvr>
                                            <p:cTn id="14" dur="500"/>
                                            <p:tgtEl>
                                              <p:spTgt spid="336"/>
                                            </p:tgtEl>
                                          </p:cBhvr>
                                        </p:animEffect>
                                      </p:childTnLst>
                                    </p:cTn>
                                  </p:par>
                                  <p:par>
                                    <p:cTn id="15" presetID="10" presetClass="entr" presetSubtype="0" fill="hold" grpId="0" nodeType="withEffect">
                                      <p:stCondLst>
                                        <p:cond delay="1800"/>
                                      </p:stCondLst>
                                      <p:childTnLst>
                                        <p:set>
                                          <p:cBhvr>
                                            <p:cTn id="16" dur="1" fill="hold">
                                              <p:stCondLst>
                                                <p:cond delay="0"/>
                                              </p:stCondLst>
                                            </p:cTn>
                                            <p:tgtEl>
                                              <p:spTgt spid="337"/>
                                            </p:tgtEl>
                                            <p:attrNameLst>
                                              <p:attrName>style.visibility</p:attrName>
                                            </p:attrNameLst>
                                          </p:cBhvr>
                                          <p:to>
                                            <p:strVal val="visible"/>
                                          </p:to>
                                        </p:set>
                                        <p:animEffect transition="in" filter="fade">
                                          <p:cBhvr>
                                            <p:cTn id="17" dur="500"/>
                                            <p:tgtEl>
                                              <p:spTgt spid="337"/>
                                            </p:tgtEl>
                                          </p:cBhvr>
                                        </p:animEffect>
                                      </p:childTnLst>
                                    </p:cTn>
                                  </p:par>
                                  <p:par>
                                    <p:cTn id="18" presetID="10" presetClass="entr" presetSubtype="0" fill="hold" grpId="0" nodeType="withEffect">
                                      <p:stCondLst>
                                        <p:cond delay="1500"/>
                                      </p:stCondLst>
                                      <p:childTnLst>
                                        <p:set>
                                          <p:cBhvr>
                                            <p:cTn id="19" dur="1" fill="hold">
                                              <p:stCondLst>
                                                <p:cond delay="0"/>
                                              </p:stCondLst>
                                            </p:cTn>
                                            <p:tgtEl>
                                              <p:spTgt spid="334"/>
                                            </p:tgtEl>
                                            <p:attrNameLst>
                                              <p:attrName>style.visibility</p:attrName>
                                            </p:attrNameLst>
                                          </p:cBhvr>
                                          <p:to>
                                            <p:strVal val="visible"/>
                                          </p:to>
                                        </p:set>
                                        <p:animEffect transition="in" filter="fade">
                                          <p:cBhvr>
                                            <p:cTn id="20" dur="500"/>
                                            <p:tgtEl>
                                              <p:spTgt spid="334"/>
                                            </p:tgtEl>
                                          </p:cBhvr>
                                        </p:animEffect>
                                      </p:childTnLst>
                                    </p:cTn>
                                  </p:par>
                                </p:childTnLst>
                              </p:cTn>
                            </p:par>
                            <p:par>
                              <p:cTn id="21" fill="hold">
                                <p:stCondLst>
                                  <p:cond delay="1000"/>
                                </p:stCondLst>
                                <p:childTnLst>
                                  <p:par>
                                    <p:cTn id="22" presetID="10" presetClass="entr" presetSubtype="0" fill="hold" nodeType="afterEffect">
                                      <p:stCondLst>
                                        <p:cond delay="0"/>
                                      </p:stCondLst>
                                      <p:childTnLst>
                                        <p:set>
                                          <p:cBhvr>
                                            <p:cTn id="23" dur="1" fill="hold">
                                              <p:stCondLst>
                                                <p:cond delay="0"/>
                                              </p:stCondLst>
                                            </p:cTn>
                                            <p:tgtEl>
                                              <p:spTgt spid="338"/>
                                            </p:tgtEl>
                                            <p:attrNameLst>
                                              <p:attrName>style.visibility</p:attrName>
                                            </p:attrNameLst>
                                          </p:cBhvr>
                                          <p:to>
                                            <p:strVal val="visible"/>
                                          </p:to>
                                        </p:set>
                                        <p:animEffect transition="in" filter="fade">
                                          <p:cBhvr>
                                            <p:cTn id="24" dur="500"/>
                                            <p:tgtEl>
                                              <p:spTgt spid="338"/>
                                            </p:tgtEl>
                                          </p:cBhvr>
                                        </p:animEffect>
                                      </p:childTnLst>
                                    </p:cTn>
                                  </p:par>
                                  <p:par>
                                    <p:cTn id="25" presetID="10" presetClass="entr" presetSubtype="0" fill="hold" nodeType="withEffect">
                                      <p:stCondLst>
                                        <p:cond delay="0"/>
                                      </p:stCondLst>
                                      <p:childTnLst>
                                        <p:set>
                                          <p:cBhvr>
                                            <p:cTn id="26" dur="1" fill="hold">
                                              <p:stCondLst>
                                                <p:cond delay="0"/>
                                              </p:stCondLst>
                                            </p:cTn>
                                            <p:tgtEl>
                                              <p:spTgt spid="339"/>
                                            </p:tgtEl>
                                            <p:attrNameLst>
                                              <p:attrName>style.visibility</p:attrName>
                                            </p:attrNameLst>
                                          </p:cBhvr>
                                          <p:to>
                                            <p:strVal val="visible"/>
                                          </p:to>
                                        </p:set>
                                        <p:animEffect transition="in" filter="fade">
                                          <p:cBhvr>
                                            <p:cTn id="27" dur="500"/>
                                            <p:tgtEl>
                                              <p:spTgt spid="339"/>
                                            </p:tgtEl>
                                          </p:cBhvr>
                                        </p:animEffect>
                                      </p:childTnLst>
                                    </p:cTn>
                                  </p:par>
                                  <p:par>
                                    <p:cTn id="28" presetID="10" presetClass="entr" presetSubtype="0" fill="hold" nodeType="withEffect">
                                      <p:stCondLst>
                                        <p:cond delay="0"/>
                                      </p:stCondLst>
                                      <p:childTnLst>
                                        <p:set>
                                          <p:cBhvr>
                                            <p:cTn id="29" dur="1" fill="hold">
                                              <p:stCondLst>
                                                <p:cond delay="0"/>
                                              </p:stCondLst>
                                            </p:cTn>
                                            <p:tgtEl>
                                              <p:spTgt spid="340"/>
                                            </p:tgtEl>
                                            <p:attrNameLst>
                                              <p:attrName>style.visibility</p:attrName>
                                            </p:attrNameLst>
                                          </p:cBhvr>
                                          <p:to>
                                            <p:strVal val="visible"/>
                                          </p:to>
                                        </p:set>
                                        <p:animEffect transition="in" filter="fade">
                                          <p:cBhvr>
                                            <p:cTn id="30" dur="500"/>
                                            <p:tgtEl>
                                              <p:spTgt spid="340"/>
                                            </p:tgtEl>
                                          </p:cBhvr>
                                        </p:animEffect>
                                      </p:childTnLst>
                                    </p:cTn>
                                  </p:par>
                                  <p:par>
                                    <p:cTn id="31" presetID="10" presetClass="entr" presetSubtype="0" fill="hold" nodeType="withEffect">
                                      <p:stCondLst>
                                        <p:cond delay="0"/>
                                      </p:stCondLst>
                                      <p:childTnLst>
                                        <p:set>
                                          <p:cBhvr>
                                            <p:cTn id="32" dur="1" fill="hold">
                                              <p:stCondLst>
                                                <p:cond delay="0"/>
                                              </p:stCondLst>
                                            </p:cTn>
                                            <p:tgtEl>
                                              <p:spTgt spid="341"/>
                                            </p:tgtEl>
                                            <p:attrNameLst>
                                              <p:attrName>style.visibility</p:attrName>
                                            </p:attrNameLst>
                                          </p:cBhvr>
                                          <p:to>
                                            <p:strVal val="visible"/>
                                          </p:to>
                                        </p:set>
                                        <p:animEffect transition="in" filter="fade">
                                          <p:cBhvr>
                                            <p:cTn id="33" dur="500"/>
                                            <p:tgtEl>
                                              <p:spTgt spid="341"/>
                                            </p:tgtEl>
                                          </p:cBhvr>
                                        </p:animEffect>
                                      </p:childTnLst>
                                    </p:cTn>
                                  </p:par>
                                  <p:par>
                                    <p:cTn id="34" presetID="10" presetClass="entr" presetSubtype="0" fill="hold" nodeType="withEffect">
                                      <p:stCondLst>
                                        <p:cond delay="0"/>
                                      </p:stCondLst>
                                      <p:childTnLst>
                                        <p:set>
                                          <p:cBhvr>
                                            <p:cTn id="35" dur="1" fill="hold">
                                              <p:stCondLst>
                                                <p:cond delay="0"/>
                                              </p:stCondLst>
                                            </p:cTn>
                                            <p:tgtEl>
                                              <p:spTgt spid="342"/>
                                            </p:tgtEl>
                                            <p:attrNameLst>
                                              <p:attrName>style.visibility</p:attrName>
                                            </p:attrNameLst>
                                          </p:cBhvr>
                                          <p:to>
                                            <p:strVal val="visible"/>
                                          </p:to>
                                        </p:set>
                                        <p:animEffect transition="in" filter="fade">
                                          <p:cBhvr>
                                            <p:cTn id="36" dur="500"/>
                                            <p:tgtEl>
                                              <p:spTgt spid="342"/>
                                            </p:tgtEl>
                                          </p:cBhvr>
                                        </p:animEffect>
                                      </p:childTnLst>
                                    </p:cTn>
                                  </p:par>
                                  <p:par>
                                    <p:cTn id="37" presetID="10" presetClass="entr" presetSubtype="0" fill="hold" nodeType="withEffect">
                                      <p:stCondLst>
                                        <p:cond delay="0"/>
                                      </p:stCondLst>
                                      <p:childTnLst>
                                        <p:set>
                                          <p:cBhvr>
                                            <p:cTn id="38" dur="1" fill="hold">
                                              <p:stCondLst>
                                                <p:cond delay="0"/>
                                              </p:stCondLst>
                                            </p:cTn>
                                            <p:tgtEl>
                                              <p:spTgt spid="343"/>
                                            </p:tgtEl>
                                            <p:attrNameLst>
                                              <p:attrName>style.visibility</p:attrName>
                                            </p:attrNameLst>
                                          </p:cBhvr>
                                          <p:to>
                                            <p:strVal val="visible"/>
                                          </p:to>
                                        </p:set>
                                        <p:animEffect transition="in" filter="fade">
                                          <p:cBhvr>
                                            <p:cTn id="39" dur="500"/>
                                            <p:tgtEl>
                                              <p:spTgt spid="343"/>
                                            </p:tgtEl>
                                          </p:cBhvr>
                                        </p:animEffect>
                                      </p:childTnLst>
                                    </p:cTn>
                                  </p:par>
                                  <p:par>
                                    <p:cTn id="40" presetID="10" presetClass="entr" presetSubtype="0" fill="hold" nodeType="withEffect">
                                      <p:stCondLst>
                                        <p:cond delay="0"/>
                                      </p:stCondLst>
                                      <p:childTnLst>
                                        <p:set>
                                          <p:cBhvr>
                                            <p:cTn id="41" dur="1" fill="hold">
                                              <p:stCondLst>
                                                <p:cond delay="0"/>
                                              </p:stCondLst>
                                            </p:cTn>
                                            <p:tgtEl>
                                              <p:spTgt spid="344"/>
                                            </p:tgtEl>
                                            <p:attrNameLst>
                                              <p:attrName>style.visibility</p:attrName>
                                            </p:attrNameLst>
                                          </p:cBhvr>
                                          <p:to>
                                            <p:strVal val="visible"/>
                                          </p:to>
                                        </p:set>
                                        <p:animEffect transition="in" filter="fade">
                                          <p:cBhvr>
                                            <p:cTn id="42" dur="500"/>
                                            <p:tgtEl>
                                              <p:spTgt spid="344"/>
                                            </p:tgtEl>
                                          </p:cBhvr>
                                        </p:animEffect>
                                      </p:childTnLst>
                                    </p:cTn>
                                  </p:par>
                                  <p:par>
                                    <p:cTn id="43" presetID="10" presetClass="entr" presetSubtype="0" fill="hold" nodeType="withEffect">
                                      <p:stCondLst>
                                        <p:cond delay="0"/>
                                      </p:stCondLst>
                                      <p:childTnLst>
                                        <p:set>
                                          <p:cBhvr>
                                            <p:cTn id="44" dur="1" fill="hold">
                                              <p:stCondLst>
                                                <p:cond delay="0"/>
                                              </p:stCondLst>
                                            </p:cTn>
                                            <p:tgtEl>
                                              <p:spTgt spid="345"/>
                                            </p:tgtEl>
                                            <p:attrNameLst>
                                              <p:attrName>style.visibility</p:attrName>
                                            </p:attrNameLst>
                                          </p:cBhvr>
                                          <p:to>
                                            <p:strVal val="visible"/>
                                          </p:to>
                                        </p:set>
                                        <p:animEffect transition="in" filter="fade">
                                          <p:cBhvr>
                                            <p:cTn id="45" dur="500"/>
                                            <p:tgtEl>
                                              <p:spTgt spid="345"/>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349"/>
                                            </p:tgtEl>
                                            <p:attrNameLst>
                                              <p:attrName>style.visibility</p:attrName>
                                            </p:attrNameLst>
                                          </p:cBhvr>
                                          <p:to>
                                            <p:strVal val="visible"/>
                                          </p:to>
                                        </p:set>
                                        <p:animEffect transition="in" filter="fade">
                                          <p:cBhvr>
                                            <p:cTn id="48" dur="500"/>
                                            <p:tgtEl>
                                              <p:spTgt spid="349"/>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348"/>
                                            </p:tgtEl>
                                            <p:attrNameLst>
                                              <p:attrName>style.visibility</p:attrName>
                                            </p:attrNameLst>
                                          </p:cBhvr>
                                          <p:to>
                                            <p:strVal val="visible"/>
                                          </p:to>
                                        </p:set>
                                        <p:animEffect transition="in" filter="fade">
                                          <p:cBhvr>
                                            <p:cTn id="51" dur="500"/>
                                            <p:tgtEl>
                                              <p:spTgt spid="348"/>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347"/>
                                            </p:tgtEl>
                                            <p:attrNameLst>
                                              <p:attrName>style.visibility</p:attrName>
                                            </p:attrNameLst>
                                          </p:cBhvr>
                                          <p:to>
                                            <p:strVal val="visible"/>
                                          </p:to>
                                        </p:set>
                                        <p:animEffect transition="in" filter="fade">
                                          <p:cBhvr>
                                            <p:cTn id="54" dur="500"/>
                                            <p:tgtEl>
                                              <p:spTgt spid="347"/>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346"/>
                                            </p:tgtEl>
                                            <p:attrNameLst>
                                              <p:attrName>style.visibility</p:attrName>
                                            </p:attrNameLst>
                                          </p:cBhvr>
                                          <p:to>
                                            <p:strVal val="visible"/>
                                          </p:to>
                                        </p:set>
                                        <p:animEffect transition="in" filter="fade">
                                          <p:cBhvr>
                                            <p:cTn id="57" dur="500"/>
                                            <p:tgtEl>
                                              <p:spTgt spid="346"/>
                                            </p:tgtEl>
                                          </p:cBhvr>
                                        </p:animEffect>
                                      </p:childTnLst>
                                    </p:cTn>
                                  </p:par>
                                </p:childTnLst>
                              </p:cTn>
                            </p:par>
                            <p:par>
                              <p:cTn id="58" fill="hold">
                                <p:stCondLst>
                                  <p:cond delay="1500"/>
                                </p:stCondLst>
                                <p:childTnLst>
                                  <p:par>
                                    <p:cTn id="59" presetID="53" presetClass="entr" presetSubtype="16" fill="hold" nodeType="afterEffect">
                                      <p:stCondLst>
                                        <p:cond delay="0"/>
                                      </p:stCondLst>
                                      <p:childTnLst>
                                        <p:set>
                                          <p:cBhvr>
                                            <p:cTn id="60" dur="1" fill="hold">
                                              <p:stCondLst>
                                                <p:cond delay="0"/>
                                              </p:stCondLst>
                                            </p:cTn>
                                            <p:tgtEl>
                                              <p:spTgt spid="353"/>
                                            </p:tgtEl>
                                            <p:attrNameLst>
                                              <p:attrName>style.visibility</p:attrName>
                                            </p:attrNameLst>
                                          </p:cBhvr>
                                          <p:to>
                                            <p:strVal val="visible"/>
                                          </p:to>
                                        </p:set>
                                        <p:anim calcmode="lin" valueType="num">
                                          <p:cBhvr>
                                            <p:cTn id="61" dur="500" fill="hold"/>
                                            <p:tgtEl>
                                              <p:spTgt spid="353"/>
                                            </p:tgtEl>
                                            <p:attrNameLst>
                                              <p:attrName>ppt_w</p:attrName>
                                            </p:attrNameLst>
                                          </p:cBhvr>
                                          <p:tavLst>
                                            <p:tav tm="0">
                                              <p:val>
                                                <p:fltVal val="0"/>
                                              </p:val>
                                            </p:tav>
                                            <p:tav tm="100000">
                                              <p:val>
                                                <p:strVal val="#ppt_w"/>
                                              </p:val>
                                            </p:tav>
                                          </p:tavLst>
                                        </p:anim>
                                        <p:anim calcmode="lin" valueType="num">
                                          <p:cBhvr>
                                            <p:cTn id="62" dur="500" fill="hold"/>
                                            <p:tgtEl>
                                              <p:spTgt spid="353"/>
                                            </p:tgtEl>
                                            <p:attrNameLst>
                                              <p:attrName>ppt_h</p:attrName>
                                            </p:attrNameLst>
                                          </p:cBhvr>
                                          <p:tavLst>
                                            <p:tav tm="0">
                                              <p:val>
                                                <p:fltVal val="0"/>
                                              </p:val>
                                            </p:tav>
                                            <p:tav tm="100000">
                                              <p:val>
                                                <p:strVal val="#ppt_h"/>
                                              </p:val>
                                            </p:tav>
                                          </p:tavLst>
                                        </p:anim>
                                        <p:animEffect transition="in" filter="fade">
                                          <p:cBhvr>
                                            <p:cTn id="63" dur="500"/>
                                            <p:tgtEl>
                                              <p:spTgt spid="353"/>
                                            </p:tgtEl>
                                          </p:cBhvr>
                                        </p:animEffect>
                                      </p:childTnLst>
                                    </p:cTn>
                                  </p:par>
                                </p:childTnLst>
                              </p:cTn>
                            </p:par>
                            <p:par>
                              <p:cTn id="64" fill="hold">
                                <p:stCondLst>
                                  <p:cond delay="2000"/>
                                </p:stCondLst>
                                <p:childTnLst>
                                  <p:par>
                                    <p:cTn id="65" presetID="22" presetClass="entr" presetSubtype="8" fill="hold" grpId="0" nodeType="afterEffect">
                                      <p:stCondLst>
                                        <p:cond delay="0"/>
                                      </p:stCondLst>
                                      <p:childTnLst>
                                        <p:set>
                                          <p:cBhvr>
                                            <p:cTn id="66" dur="1" fill="hold">
                                              <p:stCondLst>
                                                <p:cond delay="0"/>
                                              </p:stCondLst>
                                            </p:cTn>
                                            <p:tgtEl>
                                              <p:spTgt spid="352"/>
                                            </p:tgtEl>
                                            <p:attrNameLst>
                                              <p:attrName>style.visibility</p:attrName>
                                            </p:attrNameLst>
                                          </p:cBhvr>
                                          <p:to>
                                            <p:strVal val="visible"/>
                                          </p:to>
                                        </p:set>
                                        <p:animEffect transition="in" filter="wipe(left)">
                                          <p:cBhvr>
                                            <p:cTn id="67" dur="500"/>
                                            <p:tgtEl>
                                              <p:spTgt spid="352"/>
                                            </p:tgtEl>
                                          </p:cBhvr>
                                        </p:animEffect>
                                      </p:childTnLst>
                                    </p:cTn>
                                  </p:par>
                                </p:childTnLst>
                              </p:cTn>
                            </p:par>
                            <p:par>
                              <p:cTn id="68" fill="hold">
                                <p:stCondLst>
                                  <p:cond delay="2500"/>
                                </p:stCondLst>
                                <p:childTnLst>
                                  <p:par>
                                    <p:cTn id="69" presetID="22" presetClass="entr" presetSubtype="8" fill="hold" grpId="0" nodeType="afterEffect">
                                      <p:stCondLst>
                                        <p:cond delay="0"/>
                                      </p:stCondLst>
                                      <p:childTnLst>
                                        <p:set>
                                          <p:cBhvr>
                                            <p:cTn id="70" dur="1" fill="hold">
                                              <p:stCondLst>
                                                <p:cond delay="0"/>
                                              </p:stCondLst>
                                            </p:cTn>
                                            <p:tgtEl>
                                              <p:spTgt spid="350"/>
                                            </p:tgtEl>
                                            <p:attrNameLst>
                                              <p:attrName>style.visibility</p:attrName>
                                            </p:attrNameLst>
                                          </p:cBhvr>
                                          <p:to>
                                            <p:strVal val="visible"/>
                                          </p:to>
                                        </p:set>
                                        <p:animEffect transition="in" filter="wipe(left)">
                                          <p:cBhvr>
                                            <p:cTn id="71" dur="500"/>
                                            <p:tgtEl>
                                              <p:spTgt spid="350"/>
                                            </p:tgtEl>
                                          </p:cBhvr>
                                        </p:animEffect>
                                      </p:childTnLst>
                                    </p:cTn>
                                  </p:par>
                                </p:childTnLst>
                              </p:cTn>
                            </p:par>
                            <p:par>
                              <p:cTn id="72" fill="hold">
                                <p:stCondLst>
                                  <p:cond delay="3000"/>
                                </p:stCondLst>
                                <p:childTnLst>
                                  <p:par>
                                    <p:cTn id="73" presetID="22" presetClass="entr" presetSubtype="8" fill="hold" grpId="0" nodeType="afterEffect">
                                      <p:stCondLst>
                                        <p:cond delay="0"/>
                                      </p:stCondLst>
                                      <p:iterate type="lt">
                                        <p:tmPct val="30000"/>
                                      </p:iterate>
                                      <p:childTnLst>
                                        <p:set>
                                          <p:cBhvr>
                                            <p:cTn id="74" dur="1" fill="hold">
                                              <p:stCondLst>
                                                <p:cond delay="0"/>
                                              </p:stCondLst>
                                            </p:cTn>
                                            <p:tgtEl>
                                              <p:spTgt spid="351"/>
                                            </p:tgtEl>
                                            <p:attrNameLst>
                                              <p:attrName>style.visibility</p:attrName>
                                            </p:attrNameLst>
                                          </p:cBhvr>
                                          <p:to>
                                            <p:strVal val="visible"/>
                                          </p:to>
                                        </p:set>
                                        <p:animEffect transition="in" filter="wipe(left)">
                                          <p:cBhvr>
                                            <p:cTn id="75" dur="100"/>
                                            <p:tgtEl>
                                              <p:spTgt spid="351"/>
                                            </p:tgtEl>
                                          </p:cBhvr>
                                        </p:animEffect>
                                      </p:childTnLst>
                                    </p:cTn>
                                  </p:par>
                                  <p:par>
                                    <p:cTn id="76" presetID="36" presetClass="emph" presetSubtype="0" fill="hold" grpId="1" nodeType="withEffect">
                                      <p:stCondLst>
                                        <p:cond delay="0"/>
                                      </p:stCondLst>
                                      <p:iterate type="lt">
                                        <p:tmPct val="30000"/>
                                      </p:iterate>
                                      <p:childTnLst>
                                        <p:animScale>
                                          <p:cBhvr>
                                            <p:cTn id="77" dur="50" autoRev="1" fill="hold">
                                              <p:stCondLst>
                                                <p:cond delay="0"/>
                                              </p:stCondLst>
                                            </p:cTn>
                                            <p:tgtEl>
                                              <p:spTgt spid="351"/>
                                            </p:tgtEl>
                                          </p:cBhvr>
                                          <p:to x="80000" y="100000"/>
                                        </p:animScale>
                                        <p:anim by="(#ppt_w*0.10)" calcmode="lin" valueType="num">
                                          <p:cBhvr>
                                            <p:cTn id="78" dur="50" autoRev="1" fill="hold">
                                              <p:stCondLst>
                                                <p:cond delay="0"/>
                                              </p:stCondLst>
                                            </p:cTn>
                                            <p:tgtEl>
                                              <p:spTgt spid="351"/>
                                            </p:tgtEl>
                                            <p:attrNameLst>
                                              <p:attrName>ppt_x</p:attrName>
                                            </p:attrNameLst>
                                          </p:cBhvr>
                                        </p:anim>
                                        <p:anim by="(-#ppt_w*0.10)" calcmode="lin" valueType="num">
                                          <p:cBhvr>
                                            <p:cTn id="79" dur="50" autoRev="1" fill="hold">
                                              <p:stCondLst>
                                                <p:cond delay="0"/>
                                              </p:stCondLst>
                                            </p:cTn>
                                            <p:tgtEl>
                                              <p:spTgt spid="351"/>
                                            </p:tgtEl>
                                            <p:attrNameLst>
                                              <p:attrName>ppt_y</p:attrName>
                                            </p:attrNameLst>
                                          </p:cBhvr>
                                        </p:anim>
                                        <p:animRot by="-480000">
                                          <p:cBhvr>
                                            <p:cTn id="80" dur="50" autoRev="1" fill="hold">
                                              <p:stCondLst>
                                                <p:cond delay="0"/>
                                              </p:stCondLst>
                                            </p:cTn>
                                            <p:tgtEl>
                                              <p:spTgt spid="351"/>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4" grpId="0" animBg="1"/>
          <p:bldP spid="335" grpId="0" animBg="1"/>
          <p:bldP spid="336" grpId="0" animBg="1"/>
          <p:bldP spid="337" grpId="0" animBg="1"/>
          <p:bldP spid="346" grpId="0"/>
          <p:bldP spid="347" grpId="0"/>
          <p:bldP spid="348" grpId="0"/>
          <p:bldP spid="349" grpId="0"/>
          <p:bldP spid="350" grpId="0" animBg="1"/>
          <p:bldP spid="351" grpId="0"/>
          <p:bldP spid="351" grpId="1"/>
          <p:bldP spid="352" grpId="0" animBg="1"/>
        </p:bldLst>
      </p:timing>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67078" y="1612685"/>
            <a:ext cx="2590031" cy="1727550"/>
          </a:xfrm>
          <a:prstGeom prst="rect">
            <a:avLst/>
          </a:prstGeom>
        </p:spPr>
      </p:pic>
      <p:pic>
        <p:nvPicPr>
          <p:cNvPr id="5" name="图片 4"/>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67078" y="4120465"/>
            <a:ext cx="2590029" cy="1727742"/>
          </a:xfrm>
          <a:prstGeom prst="rect">
            <a:avLst/>
          </a:prstGeom>
        </p:spPr>
      </p:pic>
      <p:pic>
        <p:nvPicPr>
          <p:cNvPr id="6" name="图片 5"/>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426506" y="1612685"/>
            <a:ext cx="2590031" cy="1727550"/>
          </a:xfrm>
          <a:prstGeom prst="rect">
            <a:avLst/>
          </a:prstGeom>
        </p:spPr>
      </p:pic>
      <p:pic>
        <p:nvPicPr>
          <p:cNvPr id="7" name="图片 6"/>
          <p:cNvPicPr/>
          <p:nvPr/>
        </p:nvPicPr>
        <p:blipFill>
          <a:blip r:embed="rId6" cstate="screen">
            <a:extLst>
              <a:ext uri="{28A0092B-C50C-407E-A947-70E740481C1C}">
                <a14:useLocalDpi xmlns:a14="http://schemas.microsoft.com/office/drawing/2010/main"/>
              </a:ext>
            </a:extLst>
          </a:blip>
          <a:stretch>
            <a:fillRect/>
          </a:stretch>
        </p:blipFill>
        <p:spPr>
          <a:xfrm>
            <a:off x="6426505" y="4120465"/>
            <a:ext cx="2591325" cy="1727742"/>
          </a:xfrm>
          <a:prstGeom prst="rect">
            <a:avLst/>
          </a:prstGeom>
        </p:spPr>
      </p:pic>
      <p:sp>
        <p:nvSpPr>
          <p:cNvPr id="8" name="文本框 7"/>
          <p:cNvSpPr txBox="1">
            <a:spLocks noChangeArrowheads="1"/>
          </p:cNvSpPr>
          <p:nvPr/>
        </p:nvSpPr>
        <p:spPr bwMode="auto">
          <a:xfrm>
            <a:off x="3398526" y="1674664"/>
            <a:ext cx="2643750" cy="13899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anose="020B0606020202030204" pitchFamily="34" charset="0"/>
                <a:ea typeface="微软雅黑" panose="020B0503020204020204" pitchFamily="34" charset="-122"/>
              </a:defRPr>
            </a:lvl1pPr>
            <a:lvl2pPr>
              <a:defRPr sz="2800">
                <a:solidFill>
                  <a:schemeClr val="tx1"/>
                </a:solidFill>
                <a:latin typeface="Arial Narrow" panose="020B0606020202030204" pitchFamily="34" charset="0"/>
                <a:ea typeface="微软雅黑" panose="020B0503020204020204" pitchFamily="34" charset="-122"/>
              </a:defRPr>
            </a:lvl2pPr>
            <a:lvl3pPr>
              <a:defRPr sz="2400">
                <a:solidFill>
                  <a:schemeClr val="tx1"/>
                </a:solidFill>
                <a:latin typeface="Arial Narrow" panose="020B0606020202030204" pitchFamily="34" charset="0"/>
                <a:ea typeface="微软雅黑" panose="020B0503020204020204" pitchFamily="34" charset="-122"/>
              </a:defRPr>
            </a:lvl3pPr>
            <a:lvl4pPr>
              <a:defRPr sz="2000">
                <a:solidFill>
                  <a:schemeClr val="tx1"/>
                </a:solidFill>
                <a:latin typeface="Arial Narrow" panose="020B0606020202030204" pitchFamily="34" charset="0"/>
                <a:ea typeface="微软雅黑" panose="020B0503020204020204" pitchFamily="34" charset="-122"/>
              </a:defRPr>
            </a:lvl4pPr>
            <a:lvl5pPr>
              <a:defRPr sz="2000">
                <a:solidFill>
                  <a:schemeClr val="tx1"/>
                </a:solidFill>
                <a:latin typeface="Arial Narrow" panose="020B0606020202030204" pitchFamily="34" charset="0"/>
                <a:ea typeface="微软雅黑" panose="020B0503020204020204" pitchFamily="34" charset="-122"/>
              </a:defRPr>
            </a:lvl5pPr>
            <a:lvl6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eaLnBrk="1" hangingPunct="1"/>
            <a:r>
              <a:rPr lang="zh-CN" altLang="en-US" sz="1865" b="1" dirty="0">
                <a:solidFill>
                  <a:schemeClr val="tx1">
                    <a:lumMod val="85000"/>
                    <a:lumOff val="15000"/>
                  </a:schemeClr>
                </a:solidFill>
                <a:latin typeface="微软雅黑" panose="020B0503020204020204" pitchFamily="34" charset="-122"/>
              </a:rPr>
              <a:t>添加文本信息</a:t>
            </a:r>
            <a:endParaRPr lang="en-US" altLang="zh-CN" sz="1865" b="1" dirty="0">
              <a:solidFill>
                <a:schemeClr val="tx1">
                  <a:lumMod val="85000"/>
                  <a:lumOff val="15000"/>
                </a:schemeClr>
              </a:solidFill>
              <a:latin typeface="微软雅黑" panose="020B0503020204020204" pitchFamily="34" charset="-122"/>
            </a:endParaRPr>
          </a:p>
          <a:p>
            <a:pPr>
              <a:lnSpc>
                <a:spcPct val="150000"/>
              </a:lnSpc>
              <a:spcBef>
                <a:spcPts val="400"/>
              </a:spcBef>
            </a:pPr>
            <a:r>
              <a:rPr lang="zh-CN" altLang="en-US" sz="1600" dirty="0">
                <a:solidFill>
                  <a:schemeClr val="tx1">
                    <a:lumMod val="85000"/>
                    <a:lumOff val="15000"/>
                  </a:schemeClr>
                </a:solidFill>
                <a:latin typeface="微软雅黑" panose="020B0503020204020204" pitchFamily="34" charset="-122"/>
              </a:rPr>
              <a:t>添加对图片的说明文字添加对图片的说明文字添加对图片的说明文字</a:t>
            </a:r>
          </a:p>
        </p:txBody>
      </p:sp>
      <p:sp>
        <p:nvSpPr>
          <p:cNvPr id="9" name="文本框 7"/>
          <p:cNvSpPr txBox="1">
            <a:spLocks noChangeArrowheads="1"/>
          </p:cNvSpPr>
          <p:nvPr/>
        </p:nvSpPr>
        <p:spPr bwMode="auto">
          <a:xfrm>
            <a:off x="3398526" y="4266277"/>
            <a:ext cx="2643750" cy="13899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anose="020B0606020202030204" pitchFamily="34" charset="0"/>
                <a:ea typeface="微软雅黑" panose="020B0503020204020204" pitchFamily="34" charset="-122"/>
              </a:defRPr>
            </a:lvl1pPr>
            <a:lvl2pPr>
              <a:defRPr sz="2800">
                <a:solidFill>
                  <a:schemeClr val="tx1"/>
                </a:solidFill>
                <a:latin typeface="Arial Narrow" panose="020B0606020202030204" pitchFamily="34" charset="0"/>
                <a:ea typeface="微软雅黑" panose="020B0503020204020204" pitchFamily="34" charset="-122"/>
              </a:defRPr>
            </a:lvl2pPr>
            <a:lvl3pPr>
              <a:defRPr sz="2400">
                <a:solidFill>
                  <a:schemeClr val="tx1"/>
                </a:solidFill>
                <a:latin typeface="Arial Narrow" panose="020B0606020202030204" pitchFamily="34" charset="0"/>
                <a:ea typeface="微软雅黑" panose="020B0503020204020204" pitchFamily="34" charset="-122"/>
              </a:defRPr>
            </a:lvl3pPr>
            <a:lvl4pPr>
              <a:defRPr sz="2000">
                <a:solidFill>
                  <a:schemeClr val="tx1"/>
                </a:solidFill>
                <a:latin typeface="Arial Narrow" panose="020B0606020202030204" pitchFamily="34" charset="0"/>
                <a:ea typeface="微软雅黑" panose="020B0503020204020204" pitchFamily="34" charset="-122"/>
              </a:defRPr>
            </a:lvl4pPr>
            <a:lvl5pPr>
              <a:defRPr sz="2000">
                <a:solidFill>
                  <a:schemeClr val="tx1"/>
                </a:solidFill>
                <a:latin typeface="Arial Narrow" panose="020B0606020202030204" pitchFamily="34" charset="0"/>
                <a:ea typeface="微软雅黑" panose="020B0503020204020204" pitchFamily="34" charset="-122"/>
              </a:defRPr>
            </a:lvl5pPr>
            <a:lvl6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eaLnBrk="1" hangingPunct="1"/>
            <a:r>
              <a:rPr lang="zh-CN" altLang="en-US" sz="1865" b="1" dirty="0">
                <a:solidFill>
                  <a:schemeClr val="tx1">
                    <a:lumMod val="85000"/>
                    <a:lumOff val="15000"/>
                  </a:schemeClr>
                </a:solidFill>
                <a:latin typeface="微软雅黑" panose="020B0503020204020204" pitchFamily="34" charset="-122"/>
              </a:rPr>
              <a:t>添加文本信息</a:t>
            </a:r>
            <a:endParaRPr lang="en-US" altLang="zh-CN" sz="1865" b="1" dirty="0">
              <a:solidFill>
                <a:schemeClr val="tx1">
                  <a:lumMod val="85000"/>
                  <a:lumOff val="15000"/>
                </a:schemeClr>
              </a:solidFill>
              <a:latin typeface="微软雅黑" panose="020B0503020204020204" pitchFamily="34" charset="-122"/>
            </a:endParaRPr>
          </a:p>
          <a:p>
            <a:pPr>
              <a:lnSpc>
                <a:spcPct val="150000"/>
              </a:lnSpc>
              <a:spcBef>
                <a:spcPts val="400"/>
              </a:spcBef>
            </a:pPr>
            <a:r>
              <a:rPr lang="zh-CN" altLang="en-US" sz="1600" dirty="0">
                <a:solidFill>
                  <a:schemeClr val="tx1">
                    <a:lumMod val="85000"/>
                    <a:lumOff val="15000"/>
                  </a:schemeClr>
                </a:solidFill>
                <a:latin typeface="微软雅黑" panose="020B0503020204020204" pitchFamily="34" charset="-122"/>
              </a:rPr>
              <a:t>添加对图片的说明文字添加对图片的说明文字添加对图片的说明文字</a:t>
            </a:r>
          </a:p>
        </p:txBody>
      </p:sp>
      <p:sp>
        <p:nvSpPr>
          <p:cNvPr id="10" name="文本框 7"/>
          <p:cNvSpPr txBox="1">
            <a:spLocks noChangeArrowheads="1"/>
          </p:cNvSpPr>
          <p:nvPr/>
        </p:nvSpPr>
        <p:spPr bwMode="auto">
          <a:xfrm>
            <a:off x="9209802" y="1674664"/>
            <a:ext cx="2643750" cy="13899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anose="020B0606020202030204" pitchFamily="34" charset="0"/>
                <a:ea typeface="微软雅黑" panose="020B0503020204020204" pitchFamily="34" charset="-122"/>
              </a:defRPr>
            </a:lvl1pPr>
            <a:lvl2pPr>
              <a:defRPr sz="2800">
                <a:solidFill>
                  <a:schemeClr val="tx1"/>
                </a:solidFill>
                <a:latin typeface="Arial Narrow" panose="020B0606020202030204" pitchFamily="34" charset="0"/>
                <a:ea typeface="微软雅黑" panose="020B0503020204020204" pitchFamily="34" charset="-122"/>
              </a:defRPr>
            </a:lvl2pPr>
            <a:lvl3pPr>
              <a:defRPr sz="2400">
                <a:solidFill>
                  <a:schemeClr val="tx1"/>
                </a:solidFill>
                <a:latin typeface="Arial Narrow" panose="020B0606020202030204" pitchFamily="34" charset="0"/>
                <a:ea typeface="微软雅黑" panose="020B0503020204020204" pitchFamily="34" charset="-122"/>
              </a:defRPr>
            </a:lvl3pPr>
            <a:lvl4pPr>
              <a:defRPr sz="2000">
                <a:solidFill>
                  <a:schemeClr val="tx1"/>
                </a:solidFill>
                <a:latin typeface="Arial Narrow" panose="020B0606020202030204" pitchFamily="34" charset="0"/>
                <a:ea typeface="微软雅黑" panose="020B0503020204020204" pitchFamily="34" charset="-122"/>
              </a:defRPr>
            </a:lvl4pPr>
            <a:lvl5pPr>
              <a:defRPr sz="2000">
                <a:solidFill>
                  <a:schemeClr val="tx1"/>
                </a:solidFill>
                <a:latin typeface="Arial Narrow" panose="020B0606020202030204" pitchFamily="34" charset="0"/>
                <a:ea typeface="微软雅黑" panose="020B0503020204020204" pitchFamily="34" charset="-122"/>
              </a:defRPr>
            </a:lvl5pPr>
            <a:lvl6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eaLnBrk="1" hangingPunct="1"/>
            <a:r>
              <a:rPr lang="zh-CN" altLang="en-US" sz="1865" b="1" dirty="0">
                <a:solidFill>
                  <a:schemeClr val="tx1">
                    <a:lumMod val="85000"/>
                    <a:lumOff val="15000"/>
                  </a:schemeClr>
                </a:solidFill>
                <a:latin typeface="微软雅黑" panose="020B0503020204020204" pitchFamily="34" charset="-122"/>
              </a:rPr>
              <a:t>添加文本信息</a:t>
            </a:r>
            <a:endParaRPr lang="en-US" altLang="zh-CN" sz="1865" b="1" dirty="0">
              <a:solidFill>
                <a:schemeClr val="tx1">
                  <a:lumMod val="85000"/>
                  <a:lumOff val="15000"/>
                </a:schemeClr>
              </a:solidFill>
              <a:latin typeface="微软雅黑" panose="020B0503020204020204" pitchFamily="34" charset="-122"/>
            </a:endParaRPr>
          </a:p>
          <a:p>
            <a:pPr>
              <a:lnSpc>
                <a:spcPct val="150000"/>
              </a:lnSpc>
              <a:spcBef>
                <a:spcPts val="400"/>
              </a:spcBef>
            </a:pPr>
            <a:r>
              <a:rPr lang="zh-CN" altLang="en-US" sz="1600" dirty="0">
                <a:solidFill>
                  <a:schemeClr val="tx1">
                    <a:lumMod val="85000"/>
                    <a:lumOff val="15000"/>
                  </a:schemeClr>
                </a:solidFill>
                <a:latin typeface="微软雅黑" panose="020B0503020204020204" pitchFamily="34" charset="-122"/>
              </a:rPr>
              <a:t>添加对图片的说明文字添加对图片的说明文字添加对图片的说明文字</a:t>
            </a:r>
          </a:p>
        </p:txBody>
      </p:sp>
      <p:sp>
        <p:nvSpPr>
          <p:cNvPr id="11" name="文本框 7"/>
          <p:cNvSpPr txBox="1">
            <a:spLocks noChangeArrowheads="1"/>
          </p:cNvSpPr>
          <p:nvPr/>
        </p:nvSpPr>
        <p:spPr bwMode="auto">
          <a:xfrm>
            <a:off x="9209802" y="4266277"/>
            <a:ext cx="2643750" cy="13899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anose="020B0606020202030204" pitchFamily="34" charset="0"/>
                <a:ea typeface="微软雅黑" panose="020B0503020204020204" pitchFamily="34" charset="-122"/>
              </a:defRPr>
            </a:lvl1pPr>
            <a:lvl2pPr>
              <a:defRPr sz="2800">
                <a:solidFill>
                  <a:schemeClr val="tx1"/>
                </a:solidFill>
                <a:latin typeface="Arial Narrow" panose="020B0606020202030204" pitchFamily="34" charset="0"/>
                <a:ea typeface="微软雅黑" panose="020B0503020204020204" pitchFamily="34" charset="-122"/>
              </a:defRPr>
            </a:lvl2pPr>
            <a:lvl3pPr>
              <a:defRPr sz="2400">
                <a:solidFill>
                  <a:schemeClr val="tx1"/>
                </a:solidFill>
                <a:latin typeface="Arial Narrow" panose="020B0606020202030204" pitchFamily="34" charset="0"/>
                <a:ea typeface="微软雅黑" panose="020B0503020204020204" pitchFamily="34" charset="-122"/>
              </a:defRPr>
            </a:lvl3pPr>
            <a:lvl4pPr>
              <a:defRPr sz="2000">
                <a:solidFill>
                  <a:schemeClr val="tx1"/>
                </a:solidFill>
                <a:latin typeface="Arial Narrow" panose="020B0606020202030204" pitchFamily="34" charset="0"/>
                <a:ea typeface="微软雅黑" panose="020B0503020204020204" pitchFamily="34" charset="-122"/>
              </a:defRPr>
            </a:lvl4pPr>
            <a:lvl5pPr>
              <a:defRPr sz="2000">
                <a:solidFill>
                  <a:schemeClr val="tx1"/>
                </a:solidFill>
                <a:latin typeface="Arial Narrow" panose="020B0606020202030204" pitchFamily="34" charset="0"/>
                <a:ea typeface="微软雅黑" panose="020B0503020204020204" pitchFamily="34" charset="-122"/>
              </a:defRPr>
            </a:lvl5pPr>
            <a:lvl6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eaLnBrk="1" hangingPunct="1"/>
            <a:r>
              <a:rPr lang="zh-CN" altLang="en-US" sz="1865" b="1" dirty="0">
                <a:solidFill>
                  <a:schemeClr val="tx1">
                    <a:lumMod val="85000"/>
                    <a:lumOff val="15000"/>
                  </a:schemeClr>
                </a:solidFill>
                <a:latin typeface="微软雅黑" panose="020B0503020204020204" pitchFamily="34" charset="-122"/>
              </a:rPr>
              <a:t>添加文本信息</a:t>
            </a:r>
            <a:endParaRPr lang="en-US" altLang="zh-CN" sz="1865" b="1" dirty="0">
              <a:solidFill>
                <a:schemeClr val="tx1">
                  <a:lumMod val="85000"/>
                  <a:lumOff val="15000"/>
                </a:schemeClr>
              </a:solidFill>
              <a:latin typeface="微软雅黑" panose="020B0503020204020204" pitchFamily="34" charset="-122"/>
            </a:endParaRPr>
          </a:p>
          <a:p>
            <a:pPr>
              <a:lnSpc>
                <a:spcPct val="150000"/>
              </a:lnSpc>
              <a:spcBef>
                <a:spcPts val="400"/>
              </a:spcBef>
            </a:pPr>
            <a:r>
              <a:rPr lang="zh-CN" altLang="en-US" sz="1600" dirty="0">
                <a:solidFill>
                  <a:schemeClr val="tx1">
                    <a:lumMod val="85000"/>
                    <a:lumOff val="15000"/>
                  </a:schemeClr>
                </a:solidFill>
                <a:latin typeface="微软雅黑" panose="020B0503020204020204" pitchFamily="34" charset="-122"/>
              </a:rPr>
              <a:t>添加对图片的说明文字添加对图片的说明文字添加对图片的说明文字</a:t>
            </a:r>
          </a:p>
        </p:txBody>
      </p:sp>
      <p:grpSp>
        <p:nvGrpSpPr>
          <p:cNvPr id="12" name="组合 11"/>
          <p:cNvGrpSpPr/>
          <p:nvPr/>
        </p:nvGrpSpPr>
        <p:grpSpPr>
          <a:xfrm>
            <a:off x="179027" y="0"/>
            <a:ext cx="4389737" cy="964296"/>
            <a:chOff x="179027" y="0"/>
            <a:chExt cx="4389737" cy="964296"/>
          </a:xfrm>
        </p:grpSpPr>
        <p:pic>
          <p:nvPicPr>
            <p:cNvPr id="13" name="图片 12"/>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179027" y="0"/>
              <a:ext cx="922121" cy="964296"/>
            </a:xfrm>
            <a:prstGeom prst="rect">
              <a:avLst/>
            </a:prstGeom>
          </p:spPr>
        </p:pic>
        <p:sp>
          <p:nvSpPr>
            <p:cNvPr id="14" name="文本框 13"/>
            <p:cNvSpPr txBox="1"/>
            <p:nvPr/>
          </p:nvSpPr>
          <p:spPr>
            <a:xfrm>
              <a:off x="1101148" y="189760"/>
              <a:ext cx="3467616" cy="584775"/>
            </a:xfrm>
            <a:prstGeom prst="rect">
              <a:avLst/>
            </a:prstGeom>
            <a:noFill/>
          </p:spPr>
          <p:txBody>
            <a:bodyPr wrap="none" rtlCol="0">
              <a:spAutoFit/>
            </a:bodyPr>
            <a:lstStyle/>
            <a:p>
              <a:r>
                <a:rPr lang="zh-CN" altLang="en-US" sz="3200" b="1" dirty="0">
                  <a:gradFill flip="none" rotWithShape="1">
                    <a:gsLst>
                      <a:gs pos="0">
                        <a:schemeClr val="tx2">
                          <a:shade val="30000"/>
                          <a:satMod val="115000"/>
                        </a:schemeClr>
                      </a:gs>
                      <a:gs pos="50000">
                        <a:schemeClr val="tx2">
                          <a:shade val="67500"/>
                          <a:satMod val="115000"/>
                        </a:schemeClr>
                      </a:gs>
                      <a:gs pos="100000">
                        <a:schemeClr val="tx2">
                          <a:shade val="100000"/>
                          <a:satMod val="115000"/>
                        </a:schemeClr>
                      </a:gs>
                    </a:gsLst>
                    <a:lin ang="0" scaled="1"/>
                    <a:tileRect/>
                  </a:gradFill>
                </a:rPr>
                <a:t>单击此处添加标题</a:t>
              </a:r>
            </a:p>
          </p:txBody>
        </p:sp>
      </p:grpSp>
    </p:spTree>
  </p:cSld>
  <p:clrMapOvr>
    <a:masterClrMapping/>
  </p:clrMapOvr>
  <mc:AlternateContent xmlns:mc="http://schemas.openxmlformats.org/markup-compatibility/2006" xmlns:p14="http://schemas.microsoft.com/office/powerpoint/2010/main">
    <mc:Choice Requires="p14">
      <p:transition spd="slow" p14:dur="1500" advTm="0">
        <p14:window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down)">
                                      <p:cBhvr>
                                        <p:cTn id="11" dur="500"/>
                                        <p:tgtEl>
                                          <p:spTgt spid="8"/>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left)">
                                      <p:cBhvr>
                                        <p:cTn id="15" dur="500"/>
                                        <p:tgtEl>
                                          <p:spTgt spid="6"/>
                                        </p:tgtEl>
                                      </p:cBhvr>
                                    </p:animEffect>
                                  </p:childTnLst>
                                </p:cTn>
                              </p:par>
                            </p:childTnLst>
                          </p:cTn>
                        </p:par>
                        <p:par>
                          <p:cTn id="16" fill="hold">
                            <p:stCondLst>
                              <p:cond delay="1500"/>
                            </p:stCondLst>
                            <p:childTnLst>
                              <p:par>
                                <p:cTn id="17" presetID="22" presetClass="entr" presetSubtype="4" fill="hold" grpId="0"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wipe(down)">
                                      <p:cBhvr>
                                        <p:cTn id="19" dur="500"/>
                                        <p:tgtEl>
                                          <p:spTgt spid="10"/>
                                        </p:tgtEl>
                                      </p:cBhvr>
                                    </p:animEffect>
                                  </p:childTnLst>
                                </p:cTn>
                              </p:par>
                            </p:childTnLst>
                          </p:cTn>
                        </p:par>
                        <p:par>
                          <p:cTn id="20" fill="hold">
                            <p:stCondLst>
                              <p:cond delay="2000"/>
                            </p:stCondLst>
                            <p:childTnLst>
                              <p:par>
                                <p:cTn id="21" presetID="22" presetClass="entr" presetSubtype="8" fill="hold" nodeType="after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wipe(left)">
                                      <p:cBhvr>
                                        <p:cTn id="23" dur="500"/>
                                        <p:tgtEl>
                                          <p:spTgt spid="5"/>
                                        </p:tgtEl>
                                      </p:cBhvr>
                                    </p:animEffect>
                                  </p:childTnLst>
                                </p:cTn>
                              </p:par>
                            </p:childTnLst>
                          </p:cTn>
                        </p:par>
                        <p:par>
                          <p:cTn id="24" fill="hold">
                            <p:stCondLst>
                              <p:cond delay="2500"/>
                            </p:stCondLst>
                            <p:childTnLst>
                              <p:par>
                                <p:cTn id="25" presetID="22" presetClass="entr" presetSubtype="4"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ipe(down)">
                                      <p:cBhvr>
                                        <p:cTn id="27" dur="500"/>
                                        <p:tgtEl>
                                          <p:spTgt spid="9"/>
                                        </p:tgtEl>
                                      </p:cBhvr>
                                    </p:animEffect>
                                  </p:childTnLst>
                                </p:cTn>
                              </p:par>
                            </p:childTnLst>
                          </p:cTn>
                        </p:par>
                        <p:par>
                          <p:cTn id="28" fill="hold">
                            <p:stCondLst>
                              <p:cond delay="3000"/>
                            </p:stCondLst>
                            <p:childTnLst>
                              <p:par>
                                <p:cTn id="29" presetID="22" presetClass="entr" presetSubtype="8" fill="hold" nodeType="afterEffect">
                                  <p:stCondLst>
                                    <p:cond delay="0"/>
                                  </p:stCondLst>
                                  <p:childTnLst>
                                    <p:set>
                                      <p:cBhvr>
                                        <p:cTn id="30" dur="1" fill="hold">
                                          <p:stCondLst>
                                            <p:cond delay="0"/>
                                          </p:stCondLst>
                                        </p:cTn>
                                        <p:tgtEl>
                                          <p:spTgt spid="7"/>
                                        </p:tgtEl>
                                        <p:attrNameLst>
                                          <p:attrName>style.visibility</p:attrName>
                                        </p:attrNameLst>
                                      </p:cBhvr>
                                      <p:to>
                                        <p:strVal val="visible"/>
                                      </p:to>
                                    </p:set>
                                    <p:animEffect transition="in" filter="wipe(left)">
                                      <p:cBhvr>
                                        <p:cTn id="31" dur="500"/>
                                        <p:tgtEl>
                                          <p:spTgt spid="7"/>
                                        </p:tgtEl>
                                      </p:cBhvr>
                                    </p:animEffect>
                                  </p:childTnLst>
                                </p:cTn>
                              </p:par>
                            </p:childTnLst>
                          </p:cTn>
                        </p:par>
                        <p:par>
                          <p:cTn id="32" fill="hold">
                            <p:stCondLst>
                              <p:cond delay="3500"/>
                            </p:stCondLst>
                            <p:childTnLst>
                              <p:par>
                                <p:cTn id="33" presetID="22" presetClass="entr" presetSubtype="4"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wipe(down)">
                                      <p:cBhvr>
                                        <p:cTn id="35"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p:bldP spid="11"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Nipic_4268027_20150724132014183237.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974325" y="1409510"/>
            <a:ext cx="4243353" cy="2272055"/>
          </a:xfrm>
          <a:prstGeom prst="rect">
            <a:avLst/>
          </a:prstGeom>
        </p:spPr>
      </p:pic>
      <p:sp>
        <p:nvSpPr>
          <p:cNvPr id="3" name="文本框 2"/>
          <p:cNvSpPr txBox="1"/>
          <p:nvPr/>
        </p:nvSpPr>
        <p:spPr>
          <a:xfrm>
            <a:off x="5080338" y="2495371"/>
            <a:ext cx="2031325" cy="646331"/>
          </a:xfrm>
          <a:prstGeom prst="rect">
            <a:avLst/>
          </a:prstGeom>
          <a:noFill/>
        </p:spPr>
        <p:txBody>
          <a:bodyPr wrap="none" rtlCol="0">
            <a:spAutoFit/>
          </a:bodyPr>
          <a:lstStyle/>
          <a:p>
            <a:r>
              <a:rPr lang="zh-CN" altLang="en-US" sz="3600" dirty="0">
                <a:solidFill>
                  <a:srgbClr val="FFFACD"/>
                </a:solidFill>
                <a:latin typeface="方正清刻本悦宋简体" panose="02000000000000000000" pitchFamily="2" charset="-122"/>
                <a:ea typeface="方正清刻本悦宋简体" panose="02000000000000000000" pitchFamily="2" charset="-122"/>
              </a:rPr>
              <a:t>第三部分</a:t>
            </a:r>
          </a:p>
        </p:txBody>
      </p:sp>
      <p:sp>
        <p:nvSpPr>
          <p:cNvPr id="4" name="文本框 3"/>
          <p:cNvSpPr txBox="1"/>
          <p:nvPr/>
        </p:nvSpPr>
        <p:spPr>
          <a:xfrm>
            <a:off x="3318450" y="3713786"/>
            <a:ext cx="5593198" cy="1015663"/>
          </a:xfrm>
          <a:prstGeom prst="rect">
            <a:avLst/>
          </a:prstGeom>
          <a:noFill/>
        </p:spPr>
        <p:txBody>
          <a:bodyPr wrap="none" rtlCol="0">
            <a:spAutoFit/>
          </a:bodyPr>
          <a:lstStyle/>
          <a:p>
            <a:pPr algn="ctr"/>
            <a:r>
              <a:rPr lang="zh-CN" altLang="en-US" sz="6000" b="1" dirty="0">
                <a:gradFill>
                  <a:gsLst>
                    <a:gs pos="90000">
                      <a:srgbClr val="C00000"/>
                    </a:gs>
                    <a:gs pos="30000">
                      <a:srgbClr val="FF3300"/>
                    </a:gs>
                  </a:gsLst>
                  <a:lin ang="5400000" scaled="1"/>
                </a:gradFill>
                <a:latin typeface="方正清刻本悦宋简体" panose="02000000000000000000" pitchFamily="2" charset="-122"/>
                <a:ea typeface="方正清刻本悦宋简体" panose="02000000000000000000" pitchFamily="2" charset="-122"/>
              </a:rPr>
              <a:t>单击添加目录三</a:t>
            </a:r>
          </a:p>
        </p:txBody>
      </p:sp>
    </p:spTree>
  </p:cSld>
  <p:clrMapOvr>
    <a:masterClrMapping/>
  </p:clrMapOvr>
  <mc:AlternateContent xmlns:mc="http://schemas.openxmlformats.org/markup-compatibility/2006" xmlns:p14="http://schemas.microsoft.com/office/powerpoint/2010/main">
    <mc:Choice Requires="p14">
      <p:transition spd="slow" p14:dur="1500" advTm="0">
        <p14:window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50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500"/>
                                        <p:tgtEl>
                                          <p:spTgt spid="3"/>
                                        </p:tgtEl>
                                      </p:cBhvr>
                                    </p:animEffect>
                                    <p:anim calcmode="lin" valueType="num">
                                      <p:cBhvr>
                                        <p:cTn id="13" dur="500" fill="hold"/>
                                        <p:tgtEl>
                                          <p:spTgt spid="3"/>
                                        </p:tgtEl>
                                        <p:attrNameLst>
                                          <p:attrName>ppt_x</p:attrName>
                                        </p:attrNameLst>
                                      </p:cBhvr>
                                      <p:tavLst>
                                        <p:tav tm="0">
                                          <p:val>
                                            <p:strVal val="#ppt_x"/>
                                          </p:val>
                                        </p:tav>
                                        <p:tav tm="100000">
                                          <p:val>
                                            <p:strVal val="#ppt_x"/>
                                          </p:val>
                                        </p:tav>
                                      </p:tavLst>
                                    </p:anim>
                                    <p:anim calcmode="lin" valueType="num">
                                      <p:cBhvr>
                                        <p:cTn id="14" dur="500" fill="hold"/>
                                        <p:tgtEl>
                                          <p:spTgt spid="3"/>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1000"/>
                                  </p:stCondLst>
                                  <p:iterate type="lt">
                                    <p:tmPct val="5000"/>
                                  </p:iterate>
                                  <p:childTnLst>
                                    <p:set>
                                      <p:cBhvr>
                                        <p:cTn id="16" dur="1" fill="hold">
                                          <p:stCondLst>
                                            <p:cond delay="0"/>
                                          </p:stCondLst>
                                        </p:cTn>
                                        <p:tgtEl>
                                          <p:spTgt spid="4"/>
                                        </p:tgtEl>
                                        <p:attrNameLst>
                                          <p:attrName>style.visibility</p:attrName>
                                        </p:attrNameLst>
                                      </p:cBhvr>
                                      <p:to>
                                        <p:strVal val="visible"/>
                                      </p:to>
                                    </p:set>
                                    <p:animEffect transition="in" filter="fade">
                                      <p:cBhvr>
                                        <p:cTn id="17" dur="1000"/>
                                        <p:tgtEl>
                                          <p:spTgt spid="4"/>
                                        </p:tgtEl>
                                      </p:cBhvr>
                                    </p:animEffect>
                                    <p:anim calcmode="lin" valueType="num">
                                      <p:cBhvr>
                                        <p:cTn id="18" dur="1000" fill="hold"/>
                                        <p:tgtEl>
                                          <p:spTgt spid="4"/>
                                        </p:tgtEl>
                                        <p:attrNameLst>
                                          <p:attrName>ppt_x</p:attrName>
                                        </p:attrNameLst>
                                      </p:cBhvr>
                                      <p:tavLst>
                                        <p:tav tm="0">
                                          <p:val>
                                            <p:strVal val="#ppt_x"/>
                                          </p:val>
                                        </p:tav>
                                        <p:tav tm="100000">
                                          <p:val>
                                            <p:strVal val="#ppt_x"/>
                                          </p:val>
                                        </p:tav>
                                      </p:tavLst>
                                    </p:anim>
                                    <p:anim calcmode="lin" valueType="num">
                                      <p:cBhvr>
                                        <p:cTn id="1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矩形 50"/>
          <p:cNvSpPr/>
          <p:nvPr/>
        </p:nvSpPr>
        <p:spPr>
          <a:xfrm>
            <a:off x="719787" y="5174631"/>
            <a:ext cx="6801582" cy="64436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865"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输入说明文字    输入说明文字</a:t>
            </a:r>
          </a:p>
        </p:txBody>
      </p:sp>
      <p:sp>
        <p:nvSpPr>
          <p:cNvPr id="52" name="TextBox 175"/>
          <p:cNvSpPr txBox="1"/>
          <p:nvPr/>
        </p:nvSpPr>
        <p:spPr>
          <a:xfrm>
            <a:off x="7403351" y="1648800"/>
            <a:ext cx="3238502" cy="502573"/>
          </a:xfrm>
          <a:prstGeom prst="rect">
            <a:avLst/>
          </a:prstGeom>
          <a:noFill/>
        </p:spPr>
        <p:txBody>
          <a:bodyPr wrap="square" rtlCol="0">
            <a:spAutoFit/>
          </a:bodyPr>
          <a:lstStyle/>
          <a:p>
            <a:pPr fontAlgn="base">
              <a:spcBef>
                <a:spcPct val="0"/>
              </a:spcBef>
              <a:spcAft>
                <a:spcPct val="0"/>
              </a:spcAft>
            </a:pPr>
            <a:r>
              <a:rPr lang="zh-CN" altLang="en-US" sz="2665" b="1" dirty="0">
                <a:solidFill>
                  <a:schemeClr val="accent1"/>
                </a:solidFill>
                <a:latin typeface="微软雅黑" panose="020B0503020204020204" pitchFamily="34" charset="-122"/>
                <a:ea typeface="微软雅黑" panose="020B0503020204020204" pitchFamily="34" charset="-122"/>
              </a:rPr>
              <a:t>单击此处添加标题</a:t>
            </a:r>
          </a:p>
        </p:txBody>
      </p:sp>
      <p:sp>
        <p:nvSpPr>
          <p:cNvPr id="53" name="TextBox 175"/>
          <p:cNvSpPr txBox="1"/>
          <p:nvPr/>
        </p:nvSpPr>
        <p:spPr>
          <a:xfrm>
            <a:off x="7403351" y="3970663"/>
            <a:ext cx="3238502" cy="502573"/>
          </a:xfrm>
          <a:prstGeom prst="rect">
            <a:avLst/>
          </a:prstGeom>
          <a:noFill/>
        </p:spPr>
        <p:txBody>
          <a:bodyPr wrap="square" rtlCol="0">
            <a:spAutoFit/>
          </a:bodyPr>
          <a:lstStyle/>
          <a:p>
            <a:pPr fontAlgn="base">
              <a:spcBef>
                <a:spcPct val="0"/>
              </a:spcBef>
              <a:spcAft>
                <a:spcPct val="0"/>
              </a:spcAft>
            </a:pPr>
            <a:r>
              <a:rPr lang="zh-CN" altLang="en-US" sz="2665" b="1" dirty="0">
                <a:solidFill>
                  <a:schemeClr val="accent3"/>
                </a:solidFill>
                <a:latin typeface="微软雅黑" panose="020B0503020204020204" pitchFamily="34" charset="-122"/>
                <a:ea typeface="微软雅黑" panose="020B0503020204020204" pitchFamily="34" charset="-122"/>
              </a:rPr>
              <a:t>单击此处添加标题</a:t>
            </a:r>
          </a:p>
        </p:txBody>
      </p:sp>
      <p:sp>
        <p:nvSpPr>
          <p:cNvPr id="54" name="Freeform 5"/>
          <p:cNvSpPr>
            <a:spLocks noEditPoints="1"/>
          </p:cNvSpPr>
          <p:nvPr/>
        </p:nvSpPr>
        <p:spPr bwMode="auto">
          <a:xfrm>
            <a:off x="859778" y="1818935"/>
            <a:ext cx="6091948" cy="3427018"/>
          </a:xfrm>
          <a:custGeom>
            <a:avLst/>
            <a:gdLst>
              <a:gd name="T0" fmla="*/ 0 w 3829"/>
              <a:gd name="T1" fmla="*/ 2150 h 2154"/>
              <a:gd name="T2" fmla="*/ 3829 w 3829"/>
              <a:gd name="T3" fmla="*/ 2150 h 2154"/>
              <a:gd name="T4" fmla="*/ 3829 w 3829"/>
              <a:gd name="T5" fmla="*/ 2154 h 2154"/>
              <a:gd name="T6" fmla="*/ 0 w 3829"/>
              <a:gd name="T7" fmla="*/ 2154 h 2154"/>
              <a:gd name="T8" fmla="*/ 0 w 3829"/>
              <a:gd name="T9" fmla="*/ 2150 h 2154"/>
              <a:gd name="T10" fmla="*/ 0 w 3829"/>
              <a:gd name="T11" fmla="*/ 1721 h 2154"/>
              <a:gd name="T12" fmla="*/ 3829 w 3829"/>
              <a:gd name="T13" fmla="*/ 1721 h 2154"/>
              <a:gd name="T14" fmla="*/ 3829 w 3829"/>
              <a:gd name="T15" fmla="*/ 1725 h 2154"/>
              <a:gd name="T16" fmla="*/ 0 w 3829"/>
              <a:gd name="T17" fmla="*/ 1725 h 2154"/>
              <a:gd name="T18" fmla="*/ 0 w 3829"/>
              <a:gd name="T19" fmla="*/ 1721 h 2154"/>
              <a:gd name="T20" fmla="*/ 0 w 3829"/>
              <a:gd name="T21" fmla="*/ 1290 h 2154"/>
              <a:gd name="T22" fmla="*/ 3829 w 3829"/>
              <a:gd name="T23" fmla="*/ 1290 h 2154"/>
              <a:gd name="T24" fmla="*/ 3829 w 3829"/>
              <a:gd name="T25" fmla="*/ 1294 h 2154"/>
              <a:gd name="T26" fmla="*/ 0 w 3829"/>
              <a:gd name="T27" fmla="*/ 1294 h 2154"/>
              <a:gd name="T28" fmla="*/ 0 w 3829"/>
              <a:gd name="T29" fmla="*/ 1290 h 2154"/>
              <a:gd name="T30" fmla="*/ 0 w 3829"/>
              <a:gd name="T31" fmla="*/ 860 h 2154"/>
              <a:gd name="T32" fmla="*/ 3829 w 3829"/>
              <a:gd name="T33" fmla="*/ 860 h 2154"/>
              <a:gd name="T34" fmla="*/ 3829 w 3829"/>
              <a:gd name="T35" fmla="*/ 864 h 2154"/>
              <a:gd name="T36" fmla="*/ 0 w 3829"/>
              <a:gd name="T37" fmla="*/ 864 h 2154"/>
              <a:gd name="T38" fmla="*/ 0 w 3829"/>
              <a:gd name="T39" fmla="*/ 860 h 2154"/>
              <a:gd name="T40" fmla="*/ 0 w 3829"/>
              <a:gd name="T41" fmla="*/ 430 h 2154"/>
              <a:gd name="T42" fmla="*/ 3829 w 3829"/>
              <a:gd name="T43" fmla="*/ 430 h 2154"/>
              <a:gd name="T44" fmla="*/ 3829 w 3829"/>
              <a:gd name="T45" fmla="*/ 434 h 2154"/>
              <a:gd name="T46" fmla="*/ 0 w 3829"/>
              <a:gd name="T47" fmla="*/ 434 h 2154"/>
              <a:gd name="T48" fmla="*/ 0 w 3829"/>
              <a:gd name="T49" fmla="*/ 430 h 2154"/>
              <a:gd name="T50" fmla="*/ 0 w 3829"/>
              <a:gd name="T51" fmla="*/ 0 h 2154"/>
              <a:gd name="T52" fmla="*/ 3829 w 3829"/>
              <a:gd name="T53" fmla="*/ 0 h 2154"/>
              <a:gd name="T54" fmla="*/ 3829 w 3829"/>
              <a:gd name="T55" fmla="*/ 4 h 2154"/>
              <a:gd name="T56" fmla="*/ 0 w 3829"/>
              <a:gd name="T57" fmla="*/ 4 h 2154"/>
              <a:gd name="T58" fmla="*/ 0 w 3829"/>
              <a:gd name="T59" fmla="*/ 0 h 2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829" h="2154">
                <a:moveTo>
                  <a:pt x="0" y="2150"/>
                </a:moveTo>
                <a:lnTo>
                  <a:pt x="3829" y="2150"/>
                </a:lnTo>
                <a:lnTo>
                  <a:pt x="3829" y="2154"/>
                </a:lnTo>
                <a:lnTo>
                  <a:pt x="0" y="2154"/>
                </a:lnTo>
                <a:lnTo>
                  <a:pt x="0" y="2150"/>
                </a:lnTo>
                <a:close/>
                <a:moveTo>
                  <a:pt x="0" y="1721"/>
                </a:moveTo>
                <a:lnTo>
                  <a:pt x="3829" y="1721"/>
                </a:lnTo>
                <a:lnTo>
                  <a:pt x="3829" y="1725"/>
                </a:lnTo>
                <a:lnTo>
                  <a:pt x="0" y="1725"/>
                </a:lnTo>
                <a:lnTo>
                  <a:pt x="0" y="1721"/>
                </a:lnTo>
                <a:close/>
                <a:moveTo>
                  <a:pt x="0" y="1290"/>
                </a:moveTo>
                <a:lnTo>
                  <a:pt x="3829" y="1290"/>
                </a:lnTo>
                <a:lnTo>
                  <a:pt x="3829" y="1294"/>
                </a:lnTo>
                <a:lnTo>
                  <a:pt x="0" y="1294"/>
                </a:lnTo>
                <a:lnTo>
                  <a:pt x="0" y="1290"/>
                </a:lnTo>
                <a:close/>
                <a:moveTo>
                  <a:pt x="0" y="860"/>
                </a:moveTo>
                <a:lnTo>
                  <a:pt x="3829" y="860"/>
                </a:lnTo>
                <a:lnTo>
                  <a:pt x="3829" y="864"/>
                </a:lnTo>
                <a:lnTo>
                  <a:pt x="0" y="864"/>
                </a:lnTo>
                <a:lnTo>
                  <a:pt x="0" y="860"/>
                </a:lnTo>
                <a:close/>
                <a:moveTo>
                  <a:pt x="0" y="430"/>
                </a:moveTo>
                <a:lnTo>
                  <a:pt x="3829" y="430"/>
                </a:lnTo>
                <a:lnTo>
                  <a:pt x="3829" y="434"/>
                </a:lnTo>
                <a:lnTo>
                  <a:pt x="0" y="434"/>
                </a:lnTo>
                <a:lnTo>
                  <a:pt x="0" y="430"/>
                </a:lnTo>
                <a:close/>
                <a:moveTo>
                  <a:pt x="0" y="0"/>
                </a:moveTo>
                <a:lnTo>
                  <a:pt x="3829" y="0"/>
                </a:lnTo>
                <a:lnTo>
                  <a:pt x="3829" y="4"/>
                </a:lnTo>
                <a:lnTo>
                  <a:pt x="0" y="4"/>
                </a:lnTo>
                <a:lnTo>
                  <a:pt x="0" y="0"/>
                </a:lnTo>
                <a:close/>
              </a:path>
            </a:pathLst>
          </a:custGeom>
          <a:solidFill>
            <a:srgbClr val="898989"/>
          </a:solidFill>
          <a:ln w="1588" cap="flat">
            <a:solidFill>
              <a:schemeClr val="bg1">
                <a:lumMod val="75000"/>
              </a:schemeClr>
            </a:solidFill>
            <a:prstDash val="solid"/>
            <a:bevel/>
          </a:ln>
        </p:spPr>
        <p:txBody>
          <a:bodyPr vert="horz" wrap="square" lIns="121888" tIns="60944" rIns="121888" bIns="60944" numCol="1" anchor="t" anchorCtr="0" compatLnSpc="1"/>
          <a:lstStyle/>
          <a:p>
            <a:endParaRPr lang="zh-CN" altLang="en-US" sz="1865"/>
          </a:p>
        </p:txBody>
      </p:sp>
      <p:sp>
        <p:nvSpPr>
          <p:cNvPr id="55" name="Freeform 10"/>
          <p:cNvSpPr>
            <a:spLocks noEditPoints="1"/>
          </p:cNvSpPr>
          <p:nvPr/>
        </p:nvSpPr>
        <p:spPr bwMode="auto">
          <a:xfrm>
            <a:off x="1184342" y="2164182"/>
            <a:ext cx="5006884" cy="3078589"/>
          </a:xfrm>
          <a:custGeom>
            <a:avLst/>
            <a:gdLst>
              <a:gd name="T0" fmla="*/ 0 w 3147"/>
              <a:gd name="T1" fmla="*/ 86 h 1935"/>
              <a:gd name="T2" fmla="*/ 274 w 3147"/>
              <a:gd name="T3" fmla="*/ 86 h 1935"/>
              <a:gd name="T4" fmla="*/ 274 w 3147"/>
              <a:gd name="T5" fmla="*/ 1935 h 1935"/>
              <a:gd name="T6" fmla="*/ 0 w 3147"/>
              <a:gd name="T7" fmla="*/ 1935 h 1935"/>
              <a:gd name="T8" fmla="*/ 0 w 3147"/>
              <a:gd name="T9" fmla="*/ 86 h 1935"/>
              <a:gd name="T10" fmla="*/ 958 w 3147"/>
              <a:gd name="T11" fmla="*/ 860 h 1935"/>
              <a:gd name="T12" fmla="*/ 1231 w 3147"/>
              <a:gd name="T13" fmla="*/ 860 h 1935"/>
              <a:gd name="T14" fmla="*/ 1231 w 3147"/>
              <a:gd name="T15" fmla="*/ 1935 h 1935"/>
              <a:gd name="T16" fmla="*/ 958 w 3147"/>
              <a:gd name="T17" fmla="*/ 1935 h 1935"/>
              <a:gd name="T18" fmla="*/ 958 w 3147"/>
              <a:gd name="T19" fmla="*/ 860 h 1935"/>
              <a:gd name="T20" fmla="*/ 1916 w 3147"/>
              <a:gd name="T21" fmla="*/ 430 h 1935"/>
              <a:gd name="T22" fmla="*/ 2189 w 3147"/>
              <a:gd name="T23" fmla="*/ 430 h 1935"/>
              <a:gd name="T24" fmla="*/ 2189 w 3147"/>
              <a:gd name="T25" fmla="*/ 1935 h 1935"/>
              <a:gd name="T26" fmla="*/ 1916 w 3147"/>
              <a:gd name="T27" fmla="*/ 1935 h 1935"/>
              <a:gd name="T28" fmla="*/ 1916 w 3147"/>
              <a:gd name="T29" fmla="*/ 430 h 1935"/>
              <a:gd name="T30" fmla="*/ 2873 w 3147"/>
              <a:gd name="T31" fmla="*/ 0 h 1935"/>
              <a:gd name="T32" fmla="*/ 3147 w 3147"/>
              <a:gd name="T33" fmla="*/ 0 h 1935"/>
              <a:gd name="T34" fmla="*/ 3147 w 3147"/>
              <a:gd name="T35" fmla="*/ 1935 h 1935"/>
              <a:gd name="T36" fmla="*/ 2873 w 3147"/>
              <a:gd name="T37" fmla="*/ 1935 h 1935"/>
              <a:gd name="T38" fmla="*/ 2873 w 3147"/>
              <a:gd name="T39" fmla="*/ 0 h 19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147" h="1935">
                <a:moveTo>
                  <a:pt x="0" y="86"/>
                </a:moveTo>
                <a:lnTo>
                  <a:pt x="274" y="86"/>
                </a:lnTo>
                <a:lnTo>
                  <a:pt x="274" y="1935"/>
                </a:lnTo>
                <a:lnTo>
                  <a:pt x="0" y="1935"/>
                </a:lnTo>
                <a:lnTo>
                  <a:pt x="0" y="86"/>
                </a:lnTo>
                <a:close/>
                <a:moveTo>
                  <a:pt x="958" y="860"/>
                </a:moveTo>
                <a:lnTo>
                  <a:pt x="1231" y="860"/>
                </a:lnTo>
                <a:lnTo>
                  <a:pt x="1231" y="1935"/>
                </a:lnTo>
                <a:lnTo>
                  <a:pt x="958" y="1935"/>
                </a:lnTo>
                <a:lnTo>
                  <a:pt x="958" y="860"/>
                </a:lnTo>
                <a:close/>
                <a:moveTo>
                  <a:pt x="1916" y="430"/>
                </a:moveTo>
                <a:lnTo>
                  <a:pt x="2189" y="430"/>
                </a:lnTo>
                <a:lnTo>
                  <a:pt x="2189" y="1935"/>
                </a:lnTo>
                <a:lnTo>
                  <a:pt x="1916" y="1935"/>
                </a:lnTo>
                <a:lnTo>
                  <a:pt x="1916" y="430"/>
                </a:lnTo>
                <a:close/>
                <a:moveTo>
                  <a:pt x="2873" y="0"/>
                </a:moveTo>
                <a:lnTo>
                  <a:pt x="3147" y="0"/>
                </a:lnTo>
                <a:lnTo>
                  <a:pt x="3147" y="1935"/>
                </a:lnTo>
                <a:lnTo>
                  <a:pt x="2873" y="1935"/>
                </a:lnTo>
                <a:lnTo>
                  <a:pt x="2873" y="0"/>
                </a:lnTo>
                <a:close/>
              </a:path>
            </a:pathLst>
          </a:custGeom>
          <a:solidFill>
            <a:schemeClr val="accent1"/>
          </a:solidFill>
          <a:ln>
            <a:noFill/>
          </a:ln>
        </p:spPr>
        <p:txBody>
          <a:bodyPr vert="horz" wrap="square" lIns="121888" tIns="60944" rIns="121888" bIns="60944" numCol="1" anchor="t" anchorCtr="0" compatLnSpc="1"/>
          <a:lstStyle/>
          <a:p>
            <a:endParaRPr lang="zh-CN" altLang="en-US" sz="1865"/>
          </a:p>
        </p:txBody>
      </p:sp>
      <p:sp>
        <p:nvSpPr>
          <p:cNvPr id="56" name="Freeform 11"/>
          <p:cNvSpPr>
            <a:spLocks noEditPoints="1"/>
          </p:cNvSpPr>
          <p:nvPr/>
        </p:nvSpPr>
        <p:spPr bwMode="auto">
          <a:xfrm>
            <a:off x="1620278" y="2231005"/>
            <a:ext cx="5005292" cy="3011766"/>
          </a:xfrm>
          <a:custGeom>
            <a:avLst/>
            <a:gdLst>
              <a:gd name="T0" fmla="*/ 0 w 3146"/>
              <a:gd name="T1" fmla="*/ 861 h 1893"/>
              <a:gd name="T2" fmla="*/ 274 w 3146"/>
              <a:gd name="T3" fmla="*/ 861 h 1893"/>
              <a:gd name="T4" fmla="*/ 274 w 3146"/>
              <a:gd name="T5" fmla="*/ 1893 h 1893"/>
              <a:gd name="T6" fmla="*/ 0 w 3146"/>
              <a:gd name="T7" fmla="*/ 1893 h 1893"/>
              <a:gd name="T8" fmla="*/ 0 w 3146"/>
              <a:gd name="T9" fmla="*/ 861 h 1893"/>
              <a:gd name="T10" fmla="*/ 957 w 3146"/>
              <a:gd name="T11" fmla="*/ 0 h 1893"/>
              <a:gd name="T12" fmla="*/ 1231 w 3146"/>
              <a:gd name="T13" fmla="*/ 0 h 1893"/>
              <a:gd name="T14" fmla="*/ 1231 w 3146"/>
              <a:gd name="T15" fmla="*/ 1893 h 1893"/>
              <a:gd name="T16" fmla="*/ 957 w 3146"/>
              <a:gd name="T17" fmla="*/ 1893 h 1893"/>
              <a:gd name="T18" fmla="*/ 957 w 3146"/>
              <a:gd name="T19" fmla="*/ 0 h 1893"/>
              <a:gd name="T20" fmla="*/ 1915 w 3146"/>
              <a:gd name="T21" fmla="*/ 1033 h 1893"/>
              <a:gd name="T22" fmla="*/ 2188 w 3146"/>
              <a:gd name="T23" fmla="*/ 1033 h 1893"/>
              <a:gd name="T24" fmla="*/ 2188 w 3146"/>
              <a:gd name="T25" fmla="*/ 1893 h 1893"/>
              <a:gd name="T26" fmla="*/ 1915 w 3146"/>
              <a:gd name="T27" fmla="*/ 1893 h 1893"/>
              <a:gd name="T28" fmla="*/ 1915 w 3146"/>
              <a:gd name="T29" fmla="*/ 1033 h 1893"/>
              <a:gd name="T30" fmla="*/ 2873 w 3146"/>
              <a:gd name="T31" fmla="*/ 689 h 1893"/>
              <a:gd name="T32" fmla="*/ 3146 w 3146"/>
              <a:gd name="T33" fmla="*/ 689 h 1893"/>
              <a:gd name="T34" fmla="*/ 3146 w 3146"/>
              <a:gd name="T35" fmla="*/ 1893 h 1893"/>
              <a:gd name="T36" fmla="*/ 2873 w 3146"/>
              <a:gd name="T37" fmla="*/ 1893 h 1893"/>
              <a:gd name="T38" fmla="*/ 2873 w 3146"/>
              <a:gd name="T39" fmla="*/ 689 h 18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146" h="1893">
                <a:moveTo>
                  <a:pt x="0" y="861"/>
                </a:moveTo>
                <a:lnTo>
                  <a:pt x="274" y="861"/>
                </a:lnTo>
                <a:lnTo>
                  <a:pt x="274" y="1893"/>
                </a:lnTo>
                <a:lnTo>
                  <a:pt x="0" y="1893"/>
                </a:lnTo>
                <a:lnTo>
                  <a:pt x="0" y="861"/>
                </a:lnTo>
                <a:close/>
                <a:moveTo>
                  <a:pt x="957" y="0"/>
                </a:moveTo>
                <a:lnTo>
                  <a:pt x="1231" y="0"/>
                </a:lnTo>
                <a:lnTo>
                  <a:pt x="1231" y="1893"/>
                </a:lnTo>
                <a:lnTo>
                  <a:pt x="957" y="1893"/>
                </a:lnTo>
                <a:lnTo>
                  <a:pt x="957" y="0"/>
                </a:lnTo>
                <a:close/>
                <a:moveTo>
                  <a:pt x="1915" y="1033"/>
                </a:moveTo>
                <a:lnTo>
                  <a:pt x="2188" y="1033"/>
                </a:lnTo>
                <a:lnTo>
                  <a:pt x="2188" y="1893"/>
                </a:lnTo>
                <a:lnTo>
                  <a:pt x="1915" y="1893"/>
                </a:lnTo>
                <a:lnTo>
                  <a:pt x="1915" y="1033"/>
                </a:lnTo>
                <a:close/>
                <a:moveTo>
                  <a:pt x="2873" y="689"/>
                </a:moveTo>
                <a:lnTo>
                  <a:pt x="3146" y="689"/>
                </a:lnTo>
                <a:lnTo>
                  <a:pt x="3146" y="1893"/>
                </a:lnTo>
                <a:lnTo>
                  <a:pt x="2873" y="1893"/>
                </a:lnTo>
                <a:lnTo>
                  <a:pt x="2873" y="689"/>
                </a:lnTo>
                <a:close/>
              </a:path>
            </a:pathLst>
          </a:custGeom>
          <a:solidFill>
            <a:schemeClr val="accent3"/>
          </a:solidFill>
          <a:ln>
            <a:noFill/>
          </a:ln>
        </p:spPr>
        <p:txBody>
          <a:bodyPr vert="horz" wrap="square" lIns="121888" tIns="60944" rIns="121888" bIns="60944" numCol="1" anchor="t" anchorCtr="0" compatLnSpc="1"/>
          <a:lstStyle/>
          <a:p>
            <a:endParaRPr lang="zh-CN" altLang="en-US" sz="1865"/>
          </a:p>
        </p:txBody>
      </p:sp>
      <p:sp>
        <p:nvSpPr>
          <p:cNvPr id="57" name="TextBox 7"/>
          <p:cNvSpPr txBox="1"/>
          <p:nvPr/>
        </p:nvSpPr>
        <p:spPr>
          <a:xfrm>
            <a:off x="7403351" y="2173175"/>
            <a:ext cx="4016795" cy="1107419"/>
          </a:xfrm>
          <a:prstGeom prst="rect">
            <a:avLst/>
          </a:prstGeom>
          <a:noFill/>
        </p:spPr>
        <p:txBody>
          <a:bodyPr wrap="square" rtlCol="0">
            <a:spAutoFit/>
          </a:bodyPr>
          <a:lstStyle/>
          <a:p>
            <a:pPr>
              <a:lnSpc>
                <a:spcPct val="150000"/>
              </a:lnSpc>
            </a:pPr>
            <a:r>
              <a:rPr kumimoji="1" lang="zh-CN" altLang="en-US" sz="1465" dirty="0">
                <a:solidFill>
                  <a:schemeClr val="tx1">
                    <a:lumMod val="75000"/>
                    <a:lumOff val="25000"/>
                  </a:schemeClr>
                </a:solidFill>
                <a:latin typeface="微软雅黑" panose="020B0503020204020204" pitchFamily="34" charset="-122"/>
                <a:ea typeface="微软雅黑" panose="020B0503020204020204" pitchFamily="34" charset="-122"/>
              </a:rPr>
              <a:t>详写内容</a:t>
            </a:r>
            <a:r>
              <a:rPr kumimoji="1" lang="en-US" altLang="zh-CN" sz="1465" dirty="0">
                <a:solidFill>
                  <a:schemeClr val="tx1">
                    <a:lumMod val="75000"/>
                    <a:lumOff val="25000"/>
                  </a:schemeClr>
                </a:solidFill>
                <a:latin typeface="微软雅黑" panose="020B0503020204020204" pitchFamily="34" charset="-122"/>
                <a:ea typeface="微软雅黑" panose="020B0503020204020204" pitchFamily="34" charset="-122"/>
              </a:rPr>
              <a:t>……</a:t>
            </a:r>
            <a:r>
              <a:rPr kumimoji="1" lang="zh-CN" altLang="en-US" sz="1465" dirty="0">
                <a:solidFill>
                  <a:schemeClr val="tx1">
                    <a:lumMod val="75000"/>
                    <a:lumOff val="25000"/>
                  </a:schemeClr>
                </a:solidFill>
                <a:latin typeface="微软雅黑" panose="020B0503020204020204" pitchFamily="34" charset="-122"/>
                <a:ea typeface="微软雅黑" panose="020B0503020204020204" pitchFamily="34" charset="-122"/>
              </a:rPr>
              <a:t>点击输入本栏的具体文字，简明扼要的说明分项内容，此为概念图解，请根据您的具体内容酌情修改。</a:t>
            </a:r>
            <a:endParaRPr lang="zh-CN" altLang="en-US" sz="1465"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8" name="TextBox 8"/>
          <p:cNvSpPr txBox="1"/>
          <p:nvPr/>
        </p:nvSpPr>
        <p:spPr>
          <a:xfrm>
            <a:off x="7403351" y="4553336"/>
            <a:ext cx="4016795" cy="1067536"/>
          </a:xfrm>
          <a:prstGeom prst="rect">
            <a:avLst/>
          </a:prstGeom>
          <a:noFill/>
        </p:spPr>
        <p:txBody>
          <a:bodyPr wrap="square" rtlCol="0">
            <a:spAutoFit/>
          </a:bodyPr>
          <a:lstStyle/>
          <a:p>
            <a:pPr>
              <a:lnSpc>
                <a:spcPct val="150000"/>
              </a:lnSpc>
            </a:pPr>
            <a:r>
              <a:rPr kumimoji="1" lang="zh-CN" altLang="en-US" sz="1465" dirty="0">
                <a:solidFill>
                  <a:schemeClr val="tx1">
                    <a:lumMod val="75000"/>
                    <a:lumOff val="25000"/>
                  </a:schemeClr>
                </a:solidFill>
                <a:latin typeface="微软雅黑" panose="020B0503020204020204" pitchFamily="34" charset="-122"/>
                <a:ea typeface="微软雅黑" panose="020B0503020204020204" pitchFamily="34" charset="-122"/>
              </a:rPr>
              <a:t>详写内容</a:t>
            </a:r>
            <a:r>
              <a:rPr kumimoji="1" lang="en-US" altLang="zh-CN" sz="1465" dirty="0">
                <a:solidFill>
                  <a:schemeClr val="tx1">
                    <a:lumMod val="75000"/>
                    <a:lumOff val="25000"/>
                  </a:schemeClr>
                </a:solidFill>
                <a:latin typeface="微软雅黑" panose="020B0503020204020204" pitchFamily="34" charset="-122"/>
                <a:ea typeface="微软雅黑" panose="020B0503020204020204" pitchFamily="34" charset="-122"/>
              </a:rPr>
              <a:t>……</a:t>
            </a:r>
            <a:r>
              <a:rPr kumimoji="1" lang="zh-CN" altLang="en-US" sz="1465" dirty="0">
                <a:solidFill>
                  <a:schemeClr val="tx1">
                    <a:lumMod val="75000"/>
                    <a:lumOff val="25000"/>
                  </a:schemeClr>
                </a:solidFill>
                <a:latin typeface="微软雅黑" panose="020B0503020204020204" pitchFamily="34" charset="-122"/>
                <a:ea typeface="微软雅黑" panose="020B0503020204020204" pitchFamily="34" charset="-122"/>
              </a:rPr>
              <a:t>点击输入本栏的具体文字，简明扼要的说明分项内容，此为概念图解，请根据您的具体内容酌情修改。</a:t>
            </a:r>
            <a:endParaRPr lang="zh-CN" altLang="en-US" sz="1465"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nvGrpSpPr>
          <p:cNvPr id="10" name="组合 9"/>
          <p:cNvGrpSpPr/>
          <p:nvPr/>
        </p:nvGrpSpPr>
        <p:grpSpPr>
          <a:xfrm>
            <a:off x="179027" y="0"/>
            <a:ext cx="4389737" cy="964296"/>
            <a:chOff x="179027" y="0"/>
            <a:chExt cx="4389737" cy="964296"/>
          </a:xfrm>
        </p:grpSpPr>
        <p:pic>
          <p:nvPicPr>
            <p:cNvPr id="11" name="图片 10"/>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79027" y="0"/>
              <a:ext cx="922121" cy="964296"/>
            </a:xfrm>
            <a:prstGeom prst="rect">
              <a:avLst/>
            </a:prstGeom>
          </p:spPr>
        </p:pic>
        <p:sp>
          <p:nvSpPr>
            <p:cNvPr id="12" name="文本框 11"/>
            <p:cNvSpPr txBox="1"/>
            <p:nvPr/>
          </p:nvSpPr>
          <p:spPr>
            <a:xfrm>
              <a:off x="1101148" y="189760"/>
              <a:ext cx="3467616" cy="584775"/>
            </a:xfrm>
            <a:prstGeom prst="rect">
              <a:avLst/>
            </a:prstGeom>
            <a:noFill/>
          </p:spPr>
          <p:txBody>
            <a:bodyPr wrap="none" rtlCol="0">
              <a:spAutoFit/>
            </a:bodyPr>
            <a:lstStyle/>
            <a:p>
              <a:r>
                <a:rPr lang="zh-CN" altLang="en-US" sz="3200" b="1" dirty="0">
                  <a:gradFill flip="none" rotWithShape="1">
                    <a:gsLst>
                      <a:gs pos="0">
                        <a:schemeClr val="tx2">
                          <a:shade val="30000"/>
                          <a:satMod val="115000"/>
                        </a:schemeClr>
                      </a:gs>
                      <a:gs pos="50000">
                        <a:schemeClr val="tx2">
                          <a:shade val="67500"/>
                          <a:satMod val="115000"/>
                        </a:schemeClr>
                      </a:gs>
                      <a:gs pos="100000">
                        <a:schemeClr val="tx2">
                          <a:shade val="100000"/>
                          <a:satMod val="115000"/>
                        </a:schemeClr>
                      </a:gs>
                    </a:gsLst>
                    <a:lin ang="0" scaled="1"/>
                    <a:tileRect/>
                  </a:gradFill>
                </a:rPr>
                <a:t>单击此处添加标题</a:t>
              </a:r>
            </a:p>
          </p:txBody>
        </p:sp>
      </p:grpSp>
    </p:spTree>
  </p:cSld>
  <p:clrMapOvr>
    <a:masterClrMapping/>
  </p:clrMapOvr>
  <mc:AlternateContent xmlns:mc="http://schemas.openxmlformats.org/markup-compatibility/2006" xmlns:p14="http://schemas.microsoft.com/office/powerpoint/2010/main">
    <mc:Choice Requires="p14">
      <p:transition spd="slow" p14:dur="1500" advTm="0">
        <p14:window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54"/>
                                        </p:tgtEl>
                                        <p:attrNameLst>
                                          <p:attrName>style.visibility</p:attrName>
                                        </p:attrNameLst>
                                      </p:cBhvr>
                                      <p:to>
                                        <p:strVal val="visible"/>
                                      </p:to>
                                    </p:set>
                                    <p:anim calcmode="lin" valueType="num">
                                      <p:cBhvr additive="base">
                                        <p:cTn id="7" dur="500" fill="hold"/>
                                        <p:tgtEl>
                                          <p:spTgt spid="54"/>
                                        </p:tgtEl>
                                        <p:attrNameLst>
                                          <p:attrName>ppt_x</p:attrName>
                                        </p:attrNameLst>
                                      </p:cBhvr>
                                      <p:tavLst>
                                        <p:tav tm="0">
                                          <p:val>
                                            <p:strVal val="#ppt_x"/>
                                          </p:val>
                                        </p:tav>
                                        <p:tav tm="100000">
                                          <p:val>
                                            <p:strVal val="#ppt_x"/>
                                          </p:val>
                                        </p:tav>
                                      </p:tavLst>
                                    </p:anim>
                                    <p:anim calcmode="lin" valueType="num">
                                      <p:cBhvr additive="base">
                                        <p:cTn id="8" dur="500" fill="hold"/>
                                        <p:tgtEl>
                                          <p:spTgt spid="54"/>
                                        </p:tgtEl>
                                        <p:attrNameLst>
                                          <p:attrName>ppt_y</p:attrName>
                                        </p:attrNameLst>
                                      </p:cBhvr>
                                      <p:tavLst>
                                        <p:tav tm="0">
                                          <p:val>
                                            <p:strVal val="1+#ppt_h/2"/>
                                          </p:val>
                                        </p:tav>
                                        <p:tav tm="100000">
                                          <p:val>
                                            <p:strVal val="#ppt_y"/>
                                          </p:val>
                                        </p:tav>
                                      </p:tavLst>
                                    </p:anim>
                                  </p:childTnLst>
                                </p:cTn>
                              </p:par>
                              <p:par>
                                <p:cTn id="9" presetID="42" presetClass="entr" presetSubtype="0" fill="hold" grpId="0" nodeType="withEffect">
                                  <p:stCondLst>
                                    <p:cond delay="750"/>
                                  </p:stCondLst>
                                  <p:childTnLst>
                                    <p:set>
                                      <p:cBhvr>
                                        <p:cTn id="10" dur="1" fill="hold">
                                          <p:stCondLst>
                                            <p:cond delay="0"/>
                                          </p:stCondLst>
                                        </p:cTn>
                                        <p:tgtEl>
                                          <p:spTgt spid="55"/>
                                        </p:tgtEl>
                                        <p:attrNameLst>
                                          <p:attrName>style.visibility</p:attrName>
                                        </p:attrNameLst>
                                      </p:cBhvr>
                                      <p:to>
                                        <p:strVal val="visible"/>
                                      </p:to>
                                    </p:set>
                                    <p:animEffect transition="in" filter="fade">
                                      <p:cBhvr>
                                        <p:cTn id="11" dur="1000"/>
                                        <p:tgtEl>
                                          <p:spTgt spid="55"/>
                                        </p:tgtEl>
                                      </p:cBhvr>
                                    </p:animEffect>
                                    <p:anim calcmode="lin" valueType="num">
                                      <p:cBhvr>
                                        <p:cTn id="12" dur="1000" fill="hold"/>
                                        <p:tgtEl>
                                          <p:spTgt spid="55"/>
                                        </p:tgtEl>
                                        <p:attrNameLst>
                                          <p:attrName>ppt_x</p:attrName>
                                        </p:attrNameLst>
                                      </p:cBhvr>
                                      <p:tavLst>
                                        <p:tav tm="0">
                                          <p:val>
                                            <p:strVal val="#ppt_x"/>
                                          </p:val>
                                        </p:tav>
                                        <p:tav tm="100000">
                                          <p:val>
                                            <p:strVal val="#ppt_x"/>
                                          </p:val>
                                        </p:tav>
                                      </p:tavLst>
                                    </p:anim>
                                    <p:anim calcmode="lin" valueType="num">
                                      <p:cBhvr>
                                        <p:cTn id="13" dur="1000" fill="hold"/>
                                        <p:tgtEl>
                                          <p:spTgt spid="55"/>
                                        </p:tgtEl>
                                        <p:attrNameLst>
                                          <p:attrName>ppt_y</p:attrName>
                                        </p:attrNameLst>
                                      </p:cBhvr>
                                      <p:tavLst>
                                        <p:tav tm="0">
                                          <p:val>
                                            <p:strVal val="#ppt_y+.1"/>
                                          </p:val>
                                        </p:tav>
                                        <p:tav tm="100000">
                                          <p:val>
                                            <p:strVal val="#ppt_y"/>
                                          </p:val>
                                        </p:tav>
                                      </p:tavLst>
                                    </p:anim>
                                  </p:childTnLst>
                                </p:cTn>
                              </p:par>
                              <p:par>
                                <p:cTn id="14" presetID="42" presetClass="entr" presetSubtype="0" fill="hold" grpId="0" nodeType="withEffect">
                                  <p:stCondLst>
                                    <p:cond delay="1000"/>
                                  </p:stCondLst>
                                  <p:childTnLst>
                                    <p:set>
                                      <p:cBhvr>
                                        <p:cTn id="15" dur="1" fill="hold">
                                          <p:stCondLst>
                                            <p:cond delay="0"/>
                                          </p:stCondLst>
                                        </p:cTn>
                                        <p:tgtEl>
                                          <p:spTgt spid="56"/>
                                        </p:tgtEl>
                                        <p:attrNameLst>
                                          <p:attrName>style.visibility</p:attrName>
                                        </p:attrNameLst>
                                      </p:cBhvr>
                                      <p:to>
                                        <p:strVal val="visible"/>
                                      </p:to>
                                    </p:set>
                                    <p:animEffect transition="in" filter="fade">
                                      <p:cBhvr>
                                        <p:cTn id="16" dur="1000"/>
                                        <p:tgtEl>
                                          <p:spTgt spid="56"/>
                                        </p:tgtEl>
                                      </p:cBhvr>
                                    </p:animEffect>
                                    <p:anim calcmode="lin" valueType="num">
                                      <p:cBhvr>
                                        <p:cTn id="17" dur="1000" fill="hold"/>
                                        <p:tgtEl>
                                          <p:spTgt spid="56"/>
                                        </p:tgtEl>
                                        <p:attrNameLst>
                                          <p:attrName>ppt_x</p:attrName>
                                        </p:attrNameLst>
                                      </p:cBhvr>
                                      <p:tavLst>
                                        <p:tav tm="0">
                                          <p:val>
                                            <p:strVal val="#ppt_x"/>
                                          </p:val>
                                        </p:tav>
                                        <p:tav tm="100000">
                                          <p:val>
                                            <p:strVal val="#ppt_x"/>
                                          </p:val>
                                        </p:tav>
                                      </p:tavLst>
                                    </p:anim>
                                    <p:anim calcmode="lin" valueType="num">
                                      <p:cBhvr>
                                        <p:cTn id="18" dur="1000" fill="hold"/>
                                        <p:tgtEl>
                                          <p:spTgt spid="56"/>
                                        </p:tgtEl>
                                        <p:attrNameLst>
                                          <p:attrName>ppt_y</p:attrName>
                                        </p:attrNameLst>
                                      </p:cBhvr>
                                      <p:tavLst>
                                        <p:tav tm="0">
                                          <p:val>
                                            <p:strVal val="#ppt_y+.1"/>
                                          </p:val>
                                        </p:tav>
                                        <p:tav tm="100000">
                                          <p:val>
                                            <p:strVal val="#ppt_y"/>
                                          </p:val>
                                        </p:tav>
                                      </p:tavLst>
                                    </p:anim>
                                  </p:childTnLst>
                                </p:cTn>
                              </p:par>
                              <p:par>
                                <p:cTn id="19" presetID="42" presetClass="entr" presetSubtype="0" fill="hold" grpId="0" nodeType="withEffect">
                                  <p:stCondLst>
                                    <p:cond delay="1250"/>
                                  </p:stCondLst>
                                  <p:childTnLst>
                                    <p:set>
                                      <p:cBhvr>
                                        <p:cTn id="20" dur="1" fill="hold">
                                          <p:stCondLst>
                                            <p:cond delay="0"/>
                                          </p:stCondLst>
                                        </p:cTn>
                                        <p:tgtEl>
                                          <p:spTgt spid="51"/>
                                        </p:tgtEl>
                                        <p:attrNameLst>
                                          <p:attrName>style.visibility</p:attrName>
                                        </p:attrNameLst>
                                      </p:cBhvr>
                                      <p:to>
                                        <p:strVal val="visible"/>
                                      </p:to>
                                    </p:set>
                                    <p:animEffect transition="in" filter="fade">
                                      <p:cBhvr>
                                        <p:cTn id="21" dur="1000"/>
                                        <p:tgtEl>
                                          <p:spTgt spid="51"/>
                                        </p:tgtEl>
                                      </p:cBhvr>
                                    </p:animEffect>
                                    <p:anim calcmode="lin" valueType="num">
                                      <p:cBhvr>
                                        <p:cTn id="22" dur="1000" fill="hold"/>
                                        <p:tgtEl>
                                          <p:spTgt spid="51"/>
                                        </p:tgtEl>
                                        <p:attrNameLst>
                                          <p:attrName>ppt_x</p:attrName>
                                        </p:attrNameLst>
                                      </p:cBhvr>
                                      <p:tavLst>
                                        <p:tav tm="0">
                                          <p:val>
                                            <p:strVal val="#ppt_x"/>
                                          </p:val>
                                        </p:tav>
                                        <p:tav tm="100000">
                                          <p:val>
                                            <p:strVal val="#ppt_x"/>
                                          </p:val>
                                        </p:tav>
                                      </p:tavLst>
                                    </p:anim>
                                    <p:anim calcmode="lin" valueType="num">
                                      <p:cBhvr>
                                        <p:cTn id="23" dur="1000" fill="hold"/>
                                        <p:tgtEl>
                                          <p:spTgt spid="51"/>
                                        </p:tgtEl>
                                        <p:attrNameLst>
                                          <p:attrName>ppt_y</p:attrName>
                                        </p:attrNameLst>
                                      </p:cBhvr>
                                      <p:tavLst>
                                        <p:tav tm="0">
                                          <p:val>
                                            <p:strVal val="#ppt_y+.1"/>
                                          </p:val>
                                        </p:tav>
                                        <p:tav tm="100000">
                                          <p:val>
                                            <p:strVal val="#ppt_y"/>
                                          </p:val>
                                        </p:tav>
                                      </p:tavLst>
                                    </p:anim>
                                  </p:childTnLst>
                                </p:cTn>
                              </p:par>
                              <p:par>
                                <p:cTn id="24" presetID="2" presetClass="entr" presetSubtype="2" fill="hold" grpId="0" nodeType="withEffect">
                                  <p:stCondLst>
                                    <p:cond delay="1750"/>
                                  </p:stCondLst>
                                  <p:childTnLst>
                                    <p:set>
                                      <p:cBhvr>
                                        <p:cTn id="25" dur="1" fill="hold">
                                          <p:stCondLst>
                                            <p:cond delay="0"/>
                                          </p:stCondLst>
                                        </p:cTn>
                                        <p:tgtEl>
                                          <p:spTgt spid="52"/>
                                        </p:tgtEl>
                                        <p:attrNameLst>
                                          <p:attrName>style.visibility</p:attrName>
                                        </p:attrNameLst>
                                      </p:cBhvr>
                                      <p:to>
                                        <p:strVal val="visible"/>
                                      </p:to>
                                    </p:set>
                                    <p:anim calcmode="lin" valueType="num">
                                      <p:cBhvr additive="base">
                                        <p:cTn id="26" dur="500" fill="hold"/>
                                        <p:tgtEl>
                                          <p:spTgt spid="52"/>
                                        </p:tgtEl>
                                        <p:attrNameLst>
                                          <p:attrName>ppt_x</p:attrName>
                                        </p:attrNameLst>
                                      </p:cBhvr>
                                      <p:tavLst>
                                        <p:tav tm="0">
                                          <p:val>
                                            <p:strVal val="1+#ppt_w/2"/>
                                          </p:val>
                                        </p:tav>
                                        <p:tav tm="100000">
                                          <p:val>
                                            <p:strVal val="#ppt_x"/>
                                          </p:val>
                                        </p:tav>
                                      </p:tavLst>
                                    </p:anim>
                                    <p:anim calcmode="lin" valueType="num">
                                      <p:cBhvr additive="base">
                                        <p:cTn id="27" dur="500" fill="hold"/>
                                        <p:tgtEl>
                                          <p:spTgt spid="52"/>
                                        </p:tgtEl>
                                        <p:attrNameLst>
                                          <p:attrName>ppt_y</p:attrName>
                                        </p:attrNameLst>
                                      </p:cBhvr>
                                      <p:tavLst>
                                        <p:tav tm="0">
                                          <p:val>
                                            <p:strVal val="#ppt_y"/>
                                          </p:val>
                                        </p:tav>
                                        <p:tav tm="100000">
                                          <p:val>
                                            <p:strVal val="#ppt_y"/>
                                          </p:val>
                                        </p:tav>
                                      </p:tavLst>
                                    </p:anim>
                                  </p:childTnLst>
                                </p:cTn>
                              </p:par>
                              <p:par>
                                <p:cTn id="28" presetID="2" presetClass="entr" presetSubtype="2" fill="hold" grpId="0" nodeType="withEffect">
                                  <p:stCondLst>
                                    <p:cond delay="1750"/>
                                  </p:stCondLst>
                                  <p:childTnLst>
                                    <p:set>
                                      <p:cBhvr>
                                        <p:cTn id="29" dur="1" fill="hold">
                                          <p:stCondLst>
                                            <p:cond delay="0"/>
                                          </p:stCondLst>
                                        </p:cTn>
                                        <p:tgtEl>
                                          <p:spTgt spid="53"/>
                                        </p:tgtEl>
                                        <p:attrNameLst>
                                          <p:attrName>style.visibility</p:attrName>
                                        </p:attrNameLst>
                                      </p:cBhvr>
                                      <p:to>
                                        <p:strVal val="visible"/>
                                      </p:to>
                                    </p:set>
                                    <p:anim calcmode="lin" valueType="num">
                                      <p:cBhvr additive="base">
                                        <p:cTn id="30" dur="500" fill="hold"/>
                                        <p:tgtEl>
                                          <p:spTgt spid="53"/>
                                        </p:tgtEl>
                                        <p:attrNameLst>
                                          <p:attrName>ppt_x</p:attrName>
                                        </p:attrNameLst>
                                      </p:cBhvr>
                                      <p:tavLst>
                                        <p:tav tm="0">
                                          <p:val>
                                            <p:strVal val="1+#ppt_w/2"/>
                                          </p:val>
                                        </p:tav>
                                        <p:tav tm="100000">
                                          <p:val>
                                            <p:strVal val="#ppt_x"/>
                                          </p:val>
                                        </p:tav>
                                      </p:tavLst>
                                    </p:anim>
                                    <p:anim calcmode="lin" valueType="num">
                                      <p:cBhvr additive="base">
                                        <p:cTn id="31" dur="500" fill="hold"/>
                                        <p:tgtEl>
                                          <p:spTgt spid="53"/>
                                        </p:tgtEl>
                                        <p:attrNameLst>
                                          <p:attrName>ppt_y</p:attrName>
                                        </p:attrNameLst>
                                      </p:cBhvr>
                                      <p:tavLst>
                                        <p:tav tm="0">
                                          <p:val>
                                            <p:strVal val="#ppt_y"/>
                                          </p:val>
                                        </p:tav>
                                        <p:tav tm="100000">
                                          <p:val>
                                            <p:strVal val="#ppt_y"/>
                                          </p:val>
                                        </p:tav>
                                      </p:tavLst>
                                    </p:anim>
                                  </p:childTnLst>
                                </p:cTn>
                              </p:par>
                              <p:par>
                                <p:cTn id="32" presetID="2" presetClass="entr" presetSubtype="2" fill="hold" grpId="0" nodeType="withEffect">
                                  <p:stCondLst>
                                    <p:cond delay="2000"/>
                                  </p:stCondLst>
                                  <p:childTnLst>
                                    <p:set>
                                      <p:cBhvr>
                                        <p:cTn id="33" dur="1" fill="hold">
                                          <p:stCondLst>
                                            <p:cond delay="0"/>
                                          </p:stCondLst>
                                        </p:cTn>
                                        <p:tgtEl>
                                          <p:spTgt spid="57"/>
                                        </p:tgtEl>
                                        <p:attrNameLst>
                                          <p:attrName>style.visibility</p:attrName>
                                        </p:attrNameLst>
                                      </p:cBhvr>
                                      <p:to>
                                        <p:strVal val="visible"/>
                                      </p:to>
                                    </p:set>
                                    <p:anim calcmode="lin" valueType="num">
                                      <p:cBhvr additive="base">
                                        <p:cTn id="34" dur="500" fill="hold"/>
                                        <p:tgtEl>
                                          <p:spTgt spid="57"/>
                                        </p:tgtEl>
                                        <p:attrNameLst>
                                          <p:attrName>ppt_x</p:attrName>
                                        </p:attrNameLst>
                                      </p:cBhvr>
                                      <p:tavLst>
                                        <p:tav tm="0">
                                          <p:val>
                                            <p:strVal val="1+#ppt_w/2"/>
                                          </p:val>
                                        </p:tav>
                                        <p:tav tm="100000">
                                          <p:val>
                                            <p:strVal val="#ppt_x"/>
                                          </p:val>
                                        </p:tav>
                                      </p:tavLst>
                                    </p:anim>
                                    <p:anim calcmode="lin" valueType="num">
                                      <p:cBhvr additive="base">
                                        <p:cTn id="35" dur="500" fill="hold"/>
                                        <p:tgtEl>
                                          <p:spTgt spid="57"/>
                                        </p:tgtEl>
                                        <p:attrNameLst>
                                          <p:attrName>ppt_y</p:attrName>
                                        </p:attrNameLst>
                                      </p:cBhvr>
                                      <p:tavLst>
                                        <p:tav tm="0">
                                          <p:val>
                                            <p:strVal val="#ppt_y"/>
                                          </p:val>
                                        </p:tav>
                                        <p:tav tm="100000">
                                          <p:val>
                                            <p:strVal val="#ppt_y"/>
                                          </p:val>
                                        </p:tav>
                                      </p:tavLst>
                                    </p:anim>
                                  </p:childTnLst>
                                </p:cTn>
                              </p:par>
                              <p:par>
                                <p:cTn id="36" presetID="2" presetClass="entr" presetSubtype="2" fill="hold" grpId="0" nodeType="withEffect">
                                  <p:stCondLst>
                                    <p:cond delay="2000"/>
                                  </p:stCondLst>
                                  <p:childTnLst>
                                    <p:set>
                                      <p:cBhvr>
                                        <p:cTn id="37" dur="1" fill="hold">
                                          <p:stCondLst>
                                            <p:cond delay="0"/>
                                          </p:stCondLst>
                                        </p:cTn>
                                        <p:tgtEl>
                                          <p:spTgt spid="58"/>
                                        </p:tgtEl>
                                        <p:attrNameLst>
                                          <p:attrName>style.visibility</p:attrName>
                                        </p:attrNameLst>
                                      </p:cBhvr>
                                      <p:to>
                                        <p:strVal val="visible"/>
                                      </p:to>
                                    </p:set>
                                    <p:anim calcmode="lin" valueType="num">
                                      <p:cBhvr additive="base">
                                        <p:cTn id="38" dur="500" fill="hold"/>
                                        <p:tgtEl>
                                          <p:spTgt spid="58"/>
                                        </p:tgtEl>
                                        <p:attrNameLst>
                                          <p:attrName>ppt_x</p:attrName>
                                        </p:attrNameLst>
                                      </p:cBhvr>
                                      <p:tavLst>
                                        <p:tav tm="0">
                                          <p:val>
                                            <p:strVal val="1+#ppt_w/2"/>
                                          </p:val>
                                        </p:tav>
                                        <p:tav tm="100000">
                                          <p:val>
                                            <p:strVal val="#ppt_x"/>
                                          </p:val>
                                        </p:tav>
                                      </p:tavLst>
                                    </p:anim>
                                    <p:anim calcmode="lin" valueType="num">
                                      <p:cBhvr additive="base">
                                        <p:cTn id="39" dur="500" fill="hold"/>
                                        <p:tgtEl>
                                          <p:spTgt spid="5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p:bldP spid="52" grpId="0"/>
      <p:bldP spid="53" grpId="0"/>
      <p:bldP spid="54" grpId="0" animBg="1"/>
      <p:bldP spid="55" grpId="0" animBg="1"/>
      <p:bldP spid="56" grpId="0" animBg="1"/>
      <p:bldP spid="57" grpId="0"/>
      <p:bldP spid="58"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9" name="Freeform 6"/>
          <p:cNvSpPr/>
          <p:nvPr/>
        </p:nvSpPr>
        <p:spPr bwMode="auto">
          <a:xfrm>
            <a:off x="1756038" y="1405961"/>
            <a:ext cx="313102" cy="1928732"/>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accent3"/>
          </a:solidFill>
          <a:ln>
            <a:noFill/>
          </a:ln>
        </p:spPr>
        <p:txBody>
          <a:bodyPr vert="horz" wrap="square" lIns="96944" tIns="48471" rIns="96944" bIns="48471" numCol="1" anchor="t" anchorCtr="0" compatLnSpc="1"/>
          <a:lstStyle/>
          <a:p>
            <a:endParaRPr lang="zh-CN" altLang="en-US" sz="3200"/>
          </a:p>
        </p:txBody>
      </p:sp>
      <p:sp>
        <p:nvSpPr>
          <p:cNvPr id="210" name="Freeform 7"/>
          <p:cNvSpPr/>
          <p:nvPr/>
        </p:nvSpPr>
        <p:spPr bwMode="auto">
          <a:xfrm>
            <a:off x="1756038" y="2742924"/>
            <a:ext cx="313102" cy="591770"/>
          </a:xfrm>
          <a:custGeom>
            <a:avLst/>
            <a:gdLst>
              <a:gd name="T0" fmla="*/ 11 w 68"/>
              <a:gd name="T1" fmla="*/ 0 h 128"/>
              <a:gd name="T2" fmla="*/ 57 w 68"/>
              <a:gd name="T3" fmla="*/ 0 h 128"/>
              <a:gd name="T4" fmla="*/ 68 w 68"/>
              <a:gd name="T5" fmla="*/ 11 h 128"/>
              <a:gd name="T6" fmla="*/ 68 w 68"/>
              <a:gd name="T7" fmla="*/ 128 h 128"/>
              <a:gd name="T8" fmla="*/ 0 w 68"/>
              <a:gd name="T9" fmla="*/ 128 h 128"/>
              <a:gd name="T10" fmla="*/ 0 w 68"/>
              <a:gd name="T11" fmla="*/ 11 h 128"/>
              <a:gd name="T12" fmla="*/ 11 w 68"/>
              <a:gd name="T13" fmla="*/ 0 h 128"/>
            </a:gdLst>
            <a:ahLst/>
            <a:cxnLst>
              <a:cxn ang="0">
                <a:pos x="T0" y="T1"/>
              </a:cxn>
              <a:cxn ang="0">
                <a:pos x="T2" y="T3"/>
              </a:cxn>
              <a:cxn ang="0">
                <a:pos x="T4" y="T5"/>
              </a:cxn>
              <a:cxn ang="0">
                <a:pos x="T6" y="T7"/>
              </a:cxn>
              <a:cxn ang="0">
                <a:pos x="T8" y="T9"/>
              </a:cxn>
              <a:cxn ang="0">
                <a:pos x="T10" y="T11"/>
              </a:cxn>
              <a:cxn ang="0">
                <a:pos x="T12" y="T13"/>
              </a:cxn>
            </a:cxnLst>
            <a:rect l="0" t="0" r="r" b="b"/>
            <a:pathLst>
              <a:path w="68" h="128">
                <a:moveTo>
                  <a:pt x="11" y="0"/>
                </a:moveTo>
                <a:cubicBezTo>
                  <a:pt x="57" y="0"/>
                  <a:pt x="57" y="0"/>
                  <a:pt x="57" y="0"/>
                </a:cubicBezTo>
                <a:cubicBezTo>
                  <a:pt x="63" y="0"/>
                  <a:pt x="68" y="5"/>
                  <a:pt x="68" y="11"/>
                </a:cubicBezTo>
                <a:cubicBezTo>
                  <a:pt x="68" y="128"/>
                  <a:pt x="68" y="128"/>
                  <a:pt x="68" y="128"/>
                </a:cubicBezTo>
                <a:cubicBezTo>
                  <a:pt x="0" y="128"/>
                  <a:pt x="0" y="128"/>
                  <a:pt x="0" y="128"/>
                </a:cubicBezTo>
                <a:cubicBezTo>
                  <a:pt x="0" y="11"/>
                  <a:pt x="0" y="11"/>
                  <a:pt x="0" y="11"/>
                </a:cubicBezTo>
                <a:cubicBezTo>
                  <a:pt x="0" y="5"/>
                  <a:pt x="5" y="0"/>
                  <a:pt x="11" y="0"/>
                </a:cubicBezTo>
                <a:close/>
              </a:path>
            </a:pathLst>
          </a:custGeom>
          <a:solidFill>
            <a:schemeClr val="accent1"/>
          </a:solidFill>
          <a:ln>
            <a:noFill/>
          </a:ln>
        </p:spPr>
        <p:txBody>
          <a:bodyPr vert="horz" wrap="square" lIns="96944" tIns="48471" rIns="96944" bIns="48471" numCol="1" anchor="t" anchorCtr="0" compatLnSpc="1"/>
          <a:lstStyle/>
          <a:p>
            <a:endParaRPr lang="zh-CN" altLang="en-US" sz="3200"/>
          </a:p>
        </p:txBody>
      </p:sp>
      <p:sp>
        <p:nvSpPr>
          <p:cNvPr id="211" name="Freeform 8"/>
          <p:cNvSpPr/>
          <p:nvPr/>
        </p:nvSpPr>
        <p:spPr bwMode="auto">
          <a:xfrm>
            <a:off x="2158356" y="1405961"/>
            <a:ext cx="313102" cy="1928732"/>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accent3"/>
          </a:solidFill>
          <a:ln>
            <a:noFill/>
          </a:ln>
        </p:spPr>
        <p:txBody>
          <a:bodyPr vert="horz" wrap="square" lIns="96944" tIns="48471" rIns="96944" bIns="48471" numCol="1" anchor="t" anchorCtr="0" compatLnSpc="1"/>
          <a:lstStyle/>
          <a:p>
            <a:endParaRPr lang="zh-CN" altLang="en-US" sz="3200"/>
          </a:p>
        </p:txBody>
      </p:sp>
      <p:sp>
        <p:nvSpPr>
          <p:cNvPr id="212" name="Freeform 9"/>
          <p:cNvSpPr/>
          <p:nvPr/>
        </p:nvSpPr>
        <p:spPr bwMode="auto">
          <a:xfrm>
            <a:off x="2558994" y="1405961"/>
            <a:ext cx="314783" cy="1928732"/>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accent3"/>
          </a:solidFill>
          <a:ln>
            <a:noFill/>
          </a:ln>
        </p:spPr>
        <p:txBody>
          <a:bodyPr vert="horz" wrap="square" lIns="96944" tIns="48471" rIns="96944" bIns="48471" numCol="1" anchor="t" anchorCtr="0" compatLnSpc="1"/>
          <a:lstStyle/>
          <a:p>
            <a:endParaRPr lang="zh-CN" altLang="en-US" sz="3200"/>
          </a:p>
        </p:txBody>
      </p:sp>
      <p:sp>
        <p:nvSpPr>
          <p:cNvPr id="213" name="Freeform 10"/>
          <p:cNvSpPr/>
          <p:nvPr/>
        </p:nvSpPr>
        <p:spPr bwMode="auto">
          <a:xfrm>
            <a:off x="2956262" y="1405961"/>
            <a:ext cx="314783" cy="1928732"/>
          </a:xfrm>
          <a:custGeom>
            <a:avLst/>
            <a:gdLst>
              <a:gd name="T0" fmla="*/ 12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2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2"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2" y="0"/>
                </a:cubicBezTo>
                <a:close/>
              </a:path>
            </a:pathLst>
          </a:custGeom>
          <a:solidFill>
            <a:schemeClr val="accent3"/>
          </a:solidFill>
          <a:ln>
            <a:noFill/>
          </a:ln>
        </p:spPr>
        <p:txBody>
          <a:bodyPr vert="horz" wrap="square" lIns="96944" tIns="48471" rIns="96944" bIns="48471" numCol="1" anchor="t" anchorCtr="0" compatLnSpc="1"/>
          <a:lstStyle/>
          <a:p>
            <a:endParaRPr lang="zh-CN" altLang="en-US" sz="3200"/>
          </a:p>
        </p:txBody>
      </p:sp>
      <p:sp>
        <p:nvSpPr>
          <p:cNvPr id="214" name="Freeform 11"/>
          <p:cNvSpPr/>
          <p:nvPr/>
        </p:nvSpPr>
        <p:spPr bwMode="auto">
          <a:xfrm>
            <a:off x="2158356" y="2339982"/>
            <a:ext cx="313102" cy="994713"/>
          </a:xfrm>
          <a:custGeom>
            <a:avLst/>
            <a:gdLst>
              <a:gd name="T0" fmla="*/ 11 w 68"/>
              <a:gd name="T1" fmla="*/ 0 h 215"/>
              <a:gd name="T2" fmla="*/ 57 w 68"/>
              <a:gd name="T3" fmla="*/ 0 h 215"/>
              <a:gd name="T4" fmla="*/ 68 w 68"/>
              <a:gd name="T5" fmla="*/ 11 h 215"/>
              <a:gd name="T6" fmla="*/ 68 w 68"/>
              <a:gd name="T7" fmla="*/ 215 h 215"/>
              <a:gd name="T8" fmla="*/ 0 w 68"/>
              <a:gd name="T9" fmla="*/ 215 h 215"/>
              <a:gd name="T10" fmla="*/ 0 w 68"/>
              <a:gd name="T11" fmla="*/ 11 h 215"/>
              <a:gd name="T12" fmla="*/ 11 w 68"/>
              <a:gd name="T13" fmla="*/ 0 h 215"/>
            </a:gdLst>
            <a:ahLst/>
            <a:cxnLst>
              <a:cxn ang="0">
                <a:pos x="T0" y="T1"/>
              </a:cxn>
              <a:cxn ang="0">
                <a:pos x="T2" y="T3"/>
              </a:cxn>
              <a:cxn ang="0">
                <a:pos x="T4" y="T5"/>
              </a:cxn>
              <a:cxn ang="0">
                <a:pos x="T6" y="T7"/>
              </a:cxn>
              <a:cxn ang="0">
                <a:pos x="T8" y="T9"/>
              </a:cxn>
              <a:cxn ang="0">
                <a:pos x="T10" y="T11"/>
              </a:cxn>
              <a:cxn ang="0">
                <a:pos x="T12" y="T13"/>
              </a:cxn>
            </a:cxnLst>
            <a:rect l="0" t="0" r="r" b="b"/>
            <a:pathLst>
              <a:path w="68" h="215">
                <a:moveTo>
                  <a:pt x="11" y="0"/>
                </a:moveTo>
                <a:cubicBezTo>
                  <a:pt x="57" y="0"/>
                  <a:pt x="57" y="0"/>
                  <a:pt x="57" y="0"/>
                </a:cubicBezTo>
                <a:cubicBezTo>
                  <a:pt x="63" y="0"/>
                  <a:pt x="68" y="5"/>
                  <a:pt x="68" y="11"/>
                </a:cubicBezTo>
                <a:cubicBezTo>
                  <a:pt x="68" y="215"/>
                  <a:pt x="68" y="215"/>
                  <a:pt x="68" y="215"/>
                </a:cubicBezTo>
                <a:cubicBezTo>
                  <a:pt x="0" y="215"/>
                  <a:pt x="0" y="215"/>
                  <a:pt x="0" y="215"/>
                </a:cubicBezTo>
                <a:cubicBezTo>
                  <a:pt x="0" y="11"/>
                  <a:pt x="0" y="11"/>
                  <a:pt x="0" y="11"/>
                </a:cubicBezTo>
                <a:cubicBezTo>
                  <a:pt x="0" y="5"/>
                  <a:pt x="5" y="0"/>
                  <a:pt x="11" y="0"/>
                </a:cubicBezTo>
                <a:close/>
              </a:path>
            </a:pathLst>
          </a:custGeom>
          <a:solidFill>
            <a:schemeClr val="accent1"/>
          </a:solidFill>
          <a:ln>
            <a:noFill/>
          </a:ln>
        </p:spPr>
        <p:txBody>
          <a:bodyPr vert="horz" wrap="square" lIns="96944" tIns="48471" rIns="96944" bIns="48471" numCol="1" anchor="t" anchorCtr="0" compatLnSpc="1"/>
          <a:lstStyle/>
          <a:p>
            <a:endParaRPr lang="zh-CN" altLang="en-US" sz="3200"/>
          </a:p>
        </p:txBody>
      </p:sp>
      <p:sp>
        <p:nvSpPr>
          <p:cNvPr id="215" name="Freeform 12"/>
          <p:cNvSpPr/>
          <p:nvPr/>
        </p:nvSpPr>
        <p:spPr bwMode="auto">
          <a:xfrm>
            <a:off x="2558994" y="1923547"/>
            <a:ext cx="314783" cy="1411144"/>
          </a:xfrm>
          <a:custGeom>
            <a:avLst/>
            <a:gdLst>
              <a:gd name="T0" fmla="*/ 11 w 68"/>
              <a:gd name="T1" fmla="*/ 0 h 305"/>
              <a:gd name="T2" fmla="*/ 57 w 68"/>
              <a:gd name="T3" fmla="*/ 0 h 305"/>
              <a:gd name="T4" fmla="*/ 68 w 68"/>
              <a:gd name="T5" fmla="*/ 11 h 305"/>
              <a:gd name="T6" fmla="*/ 68 w 68"/>
              <a:gd name="T7" fmla="*/ 238 h 305"/>
              <a:gd name="T8" fmla="*/ 68 w 68"/>
              <a:gd name="T9" fmla="*/ 305 h 305"/>
              <a:gd name="T10" fmla="*/ 0 w 68"/>
              <a:gd name="T11" fmla="*/ 305 h 305"/>
              <a:gd name="T12" fmla="*/ 0 w 68"/>
              <a:gd name="T13" fmla="*/ 238 h 305"/>
              <a:gd name="T14" fmla="*/ 0 w 68"/>
              <a:gd name="T15" fmla="*/ 11 h 305"/>
              <a:gd name="T16" fmla="*/ 11 w 68"/>
              <a:gd name="T17" fmla="*/ 0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05">
                <a:moveTo>
                  <a:pt x="11" y="0"/>
                </a:moveTo>
                <a:cubicBezTo>
                  <a:pt x="57" y="0"/>
                  <a:pt x="57" y="0"/>
                  <a:pt x="57" y="0"/>
                </a:cubicBezTo>
                <a:cubicBezTo>
                  <a:pt x="63" y="0"/>
                  <a:pt x="68" y="5"/>
                  <a:pt x="68" y="11"/>
                </a:cubicBezTo>
                <a:cubicBezTo>
                  <a:pt x="68" y="238"/>
                  <a:pt x="68" y="238"/>
                  <a:pt x="68" y="238"/>
                </a:cubicBezTo>
                <a:cubicBezTo>
                  <a:pt x="68" y="305"/>
                  <a:pt x="68" y="305"/>
                  <a:pt x="68" y="305"/>
                </a:cubicBezTo>
                <a:cubicBezTo>
                  <a:pt x="0" y="305"/>
                  <a:pt x="0" y="305"/>
                  <a:pt x="0" y="305"/>
                </a:cubicBezTo>
                <a:cubicBezTo>
                  <a:pt x="0" y="238"/>
                  <a:pt x="0" y="238"/>
                  <a:pt x="0" y="238"/>
                </a:cubicBezTo>
                <a:cubicBezTo>
                  <a:pt x="0" y="11"/>
                  <a:pt x="0" y="11"/>
                  <a:pt x="0" y="11"/>
                </a:cubicBezTo>
                <a:cubicBezTo>
                  <a:pt x="0" y="5"/>
                  <a:pt x="5" y="0"/>
                  <a:pt x="11" y="0"/>
                </a:cubicBezTo>
                <a:close/>
              </a:path>
            </a:pathLst>
          </a:custGeom>
          <a:solidFill>
            <a:schemeClr val="accent1"/>
          </a:solidFill>
          <a:ln>
            <a:noFill/>
          </a:ln>
        </p:spPr>
        <p:txBody>
          <a:bodyPr vert="horz" wrap="square" lIns="96944" tIns="48471" rIns="96944" bIns="48471" numCol="1" anchor="t" anchorCtr="0" compatLnSpc="1"/>
          <a:lstStyle/>
          <a:p>
            <a:endParaRPr lang="zh-CN" altLang="en-US" sz="3200"/>
          </a:p>
        </p:txBody>
      </p:sp>
      <p:sp>
        <p:nvSpPr>
          <p:cNvPr id="216" name="Freeform 13"/>
          <p:cNvSpPr/>
          <p:nvPr/>
        </p:nvSpPr>
        <p:spPr bwMode="auto">
          <a:xfrm>
            <a:off x="2956262" y="1650426"/>
            <a:ext cx="314783" cy="1684269"/>
          </a:xfrm>
          <a:custGeom>
            <a:avLst/>
            <a:gdLst>
              <a:gd name="T0" fmla="*/ 12 w 68"/>
              <a:gd name="T1" fmla="*/ 0 h 364"/>
              <a:gd name="T2" fmla="*/ 57 w 68"/>
              <a:gd name="T3" fmla="*/ 0 h 364"/>
              <a:gd name="T4" fmla="*/ 68 w 68"/>
              <a:gd name="T5" fmla="*/ 11 h 364"/>
              <a:gd name="T6" fmla="*/ 68 w 68"/>
              <a:gd name="T7" fmla="*/ 238 h 364"/>
              <a:gd name="T8" fmla="*/ 68 w 68"/>
              <a:gd name="T9" fmla="*/ 364 h 364"/>
              <a:gd name="T10" fmla="*/ 0 w 68"/>
              <a:gd name="T11" fmla="*/ 364 h 364"/>
              <a:gd name="T12" fmla="*/ 0 w 68"/>
              <a:gd name="T13" fmla="*/ 238 h 364"/>
              <a:gd name="T14" fmla="*/ 0 w 68"/>
              <a:gd name="T15" fmla="*/ 11 h 364"/>
              <a:gd name="T16" fmla="*/ 12 w 68"/>
              <a:gd name="T17" fmla="*/ 0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64">
                <a:moveTo>
                  <a:pt x="12" y="0"/>
                </a:moveTo>
                <a:cubicBezTo>
                  <a:pt x="57" y="0"/>
                  <a:pt x="57" y="0"/>
                  <a:pt x="57" y="0"/>
                </a:cubicBezTo>
                <a:cubicBezTo>
                  <a:pt x="63" y="0"/>
                  <a:pt x="68" y="5"/>
                  <a:pt x="68" y="11"/>
                </a:cubicBezTo>
                <a:cubicBezTo>
                  <a:pt x="68" y="238"/>
                  <a:pt x="68" y="238"/>
                  <a:pt x="68" y="238"/>
                </a:cubicBezTo>
                <a:cubicBezTo>
                  <a:pt x="68" y="364"/>
                  <a:pt x="68" y="364"/>
                  <a:pt x="68" y="364"/>
                </a:cubicBezTo>
                <a:cubicBezTo>
                  <a:pt x="0" y="364"/>
                  <a:pt x="0" y="364"/>
                  <a:pt x="0" y="364"/>
                </a:cubicBezTo>
                <a:cubicBezTo>
                  <a:pt x="0" y="238"/>
                  <a:pt x="0" y="238"/>
                  <a:pt x="0" y="238"/>
                </a:cubicBezTo>
                <a:cubicBezTo>
                  <a:pt x="0" y="11"/>
                  <a:pt x="0" y="11"/>
                  <a:pt x="0" y="11"/>
                </a:cubicBezTo>
                <a:cubicBezTo>
                  <a:pt x="0" y="5"/>
                  <a:pt x="5" y="0"/>
                  <a:pt x="12" y="0"/>
                </a:cubicBezTo>
                <a:close/>
              </a:path>
            </a:pathLst>
          </a:custGeom>
          <a:solidFill>
            <a:schemeClr val="accent1"/>
          </a:solidFill>
          <a:ln>
            <a:noFill/>
          </a:ln>
        </p:spPr>
        <p:txBody>
          <a:bodyPr vert="horz" wrap="square" lIns="96944" tIns="48471" rIns="96944" bIns="48471" numCol="1" anchor="t" anchorCtr="0" compatLnSpc="1"/>
          <a:lstStyle/>
          <a:p>
            <a:endParaRPr lang="zh-CN" altLang="en-US" sz="3200"/>
          </a:p>
        </p:txBody>
      </p:sp>
      <p:sp>
        <p:nvSpPr>
          <p:cNvPr id="217" name="Freeform 14"/>
          <p:cNvSpPr/>
          <p:nvPr/>
        </p:nvSpPr>
        <p:spPr bwMode="auto">
          <a:xfrm>
            <a:off x="4112555" y="1405961"/>
            <a:ext cx="313102" cy="1928732"/>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accent3"/>
          </a:solidFill>
          <a:ln>
            <a:noFill/>
          </a:ln>
        </p:spPr>
        <p:txBody>
          <a:bodyPr vert="horz" wrap="square" lIns="96944" tIns="48471" rIns="96944" bIns="48471" numCol="1" anchor="t" anchorCtr="0" compatLnSpc="1"/>
          <a:lstStyle/>
          <a:p>
            <a:endParaRPr lang="zh-CN" altLang="en-US" sz="3200"/>
          </a:p>
        </p:txBody>
      </p:sp>
      <p:sp>
        <p:nvSpPr>
          <p:cNvPr id="218" name="Freeform 15"/>
          <p:cNvSpPr/>
          <p:nvPr/>
        </p:nvSpPr>
        <p:spPr bwMode="auto">
          <a:xfrm>
            <a:off x="4513193" y="1405961"/>
            <a:ext cx="314783" cy="1928732"/>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accent3"/>
          </a:solidFill>
          <a:ln>
            <a:noFill/>
          </a:ln>
        </p:spPr>
        <p:txBody>
          <a:bodyPr vert="horz" wrap="square" lIns="96944" tIns="48471" rIns="96944" bIns="48471" numCol="1" anchor="t" anchorCtr="0" compatLnSpc="1"/>
          <a:lstStyle/>
          <a:p>
            <a:endParaRPr lang="zh-CN" altLang="en-US" sz="3200"/>
          </a:p>
        </p:txBody>
      </p:sp>
      <p:sp>
        <p:nvSpPr>
          <p:cNvPr id="219" name="Freeform 16"/>
          <p:cNvSpPr/>
          <p:nvPr/>
        </p:nvSpPr>
        <p:spPr bwMode="auto">
          <a:xfrm>
            <a:off x="4915512" y="1405961"/>
            <a:ext cx="314783" cy="1928732"/>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accent3"/>
          </a:solidFill>
          <a:ln>
            <a:noFill/>
          </a:ln>
        </p:spPr>
        <p:txBody>
          <a:bodyPr vert="horz" wrap="square" lIns="96944" tIns="48471" rIns="96944" bIns="48471" numCol="1" anchor="t" anchorCtr="0" compatLnSpc="1"/>
          <a:lstStyle/>
          <a:p>
            <a:endParaRPr lang="zh-CN" altLang="en-US" sz="3200"/>
          </a:p>
        </p:txBody>
      </p:sp>
      <p:sp>
        <p:nvSpPr>
          <p:cNvPr id="220" name="Freeform 17"/>
          <p:cNvSpPr/>
          <p:nvPr/>
        </p:nvSpPr>
        <p:spPr bwMode="auto">
          <a:xfrm>
            <a:off x="5317831" y="1405961"/>
            <a:ext cx="314783" cy="1928732"/>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accent3"/>
          </a:solidFill>
          <a:ln>
            <a:noFill/>
          </a:ln>
        </p:spPr>
        <p:txBody>
          <a:bodyPr vert="horz" wrap="square" lIns="96944" tIns="48471" rIns="96944" bIns="48471" numCol="1" anchor="t" anchorCtr="0" compatLnSpc="1"/>
          <a:lstStyle/>
          <a:p>
            <a:endParaRPr lang="zh-CN" altLang="en-US" sz="3200"/>
          </a:p>
        </p:txBody>
      </p:sp>
      <p:sp>
        <p:nvSpPr>
          <p:cNvPr id="221" name="Freeform 18"/>
          <p:cNvSpPr/>
          <p:nvPr/>
        </p:nvSpPr>
        <p:spPr bwMode="auto">
          <a:xfrm>
            <a:off x="4112555" y="3048082"/>
            <a:ext cx="313102" cy="286612"/>
          </a:xfrm>
          <a:custGeom>
            <a:avLst/>
            <a:gdLst>
              <a:gd name="T0" fmla="*/ 11 w 68"/>
              <a:gd name="T1" fmla="*/ 0 h 62"/>
              <a:gd name="T2" fmla="*/ 57 w 68"/>
              <a:gd name="T3" fmla="*/ 0 h 62"/>
              <a:gd name="T4" fmla="*/ 68 w 68"/>
              <a:gd name="T5" fmla="*/ 11 h 62"/>
              <a:gd name="T6" fmla="*/ 68 w 68"/>
              <a:gd name="T7" fmla="*/ 62 h 62"/>
              <a:gd name="T8" fmla="*/ 0 w 68"/>
              <a:gd name="T9" fmla="*/ 62 h 62"/>
              <a:gd name="T10" fmla="*/ 0 w 68"/>
              <a:gd name="T11" fmla="*/ 11 h 62"/>
              <a:gd name="T12" fmla="*/ 11 w 68"/>
              <a:gd name="T13" fmla="*/ 0 h 62"/>
            </a:gdLst>
            <a:ahLst/>
            <a:cxnLst>
              <a:cxn ang="0">
                <a:pos x="T0" y="T1"/>
              </a:cxn>
              <a:cxn ang="0">
                <a:pos x="T2" y="T3"/>
              </a:cxn>
              <a:cxn ang="0">
                <a:pos x="T4" y="T5"/>
              </a:cxn>
              <a:cxn ang="0">
                <a:pos x="T6" y="T7"/>
              </a:cxn>
              <a:cxn ang="0">
                <a:pos x="T8" y="T9"/>
              </a:cxn>
              <a:cxn ang="0">
                <a:pos x="T10" y="T11"/>
              </a:cxn>
              <a:cxn ang="0">
                <a:pos x="T12" y="T13"/>
              </a:cxn>
            </a:cxnLst>
            <a:rect l="0" t="0" r="r" b="b"/>
            <a:pathLst>
              <a:path w="68" h="62">
                <a:moveTo>
                  <a:pt x="11" y="0"/>
                </a:moveTo>
                <a:cubicBezTo>
                  <a:pt x="57" y="0"/>
                  <a:pt x="57" y="0"/>
                  <a:pt x="57" y="0"/>
                </a:cubicBezTo>
                <a:cubicBezTo>
                  <a:pt x="63" y="0"/>
                  <a:pt x="68" y="5"/>
                  <a:pt x="68" y="11"/>
                </a:cubicBezTo>
                <a:cubicBezTo>
                  <a:pt x="68" y="62"/>
                  <a:pt x="68" y="62"/>
                  <a:pt x="68" y="62"/>
                </a:cubicBezTo>
                <a:cubicBezTo>
                  <a:pt x="0" y="62"/>
                  <a:pt x="0" y="62"/>
                  <a:pt x="0" y="62"/>
                </a:cubicBezTo>
                <a:cubicBezTo>
                  <a:pt x="0" y="11"/>
                  <a:pt x="0" y="11"/>
                  <a:pt x="0" y="11"/>
                </a:cubicBezTo>
                <a:cubicBezTo>
                  <a:pt x="0" y="5"/>
                  <a:pt x="5" y="0"/>
                  <a:pt x="11" y="0"/>
                </a:cubicBezTo>
                <a:close/>
              </a:path>
            </a:pathLst>
          </a:custGeom>
          <a:solidFill>
            <a:schemeClr val="accent1"/>
          </a:solidFill>
          <a:ln>
            <a:noFill/>
          </a:ln>
        </p:spPr>
        <p:txBody>
          <a:bodyPr vert="horz" wrap="square" lIns="96944" tIns="48471" rIns="96944" bIns="48471" numCol="1" anchor="t" anchorCtr="0" compatLnSpc="1"/>
          <a:lstStyle/>
          <a:p>
            <a:endParaRPr lang="zh-CN" altLang="en-US" sz="3200"/>
          </a:p>
        </p:txBody>
      </p:sp>
      <p:sp>
        <p:nvSpPr>
          <p:cNvPr id="222" name="Freeform 19"/>
          <p:cNvSpPr/>
          <p:nvPr/>
        </p:nvSpPr>
        <p:spPr bwMode="auto">
          <a:xfrm>
            <a:off x="4513193" y="2348407"/>
            <a:ext cx="314783" cy="986284"/>
          </a:xfrm>
          <a:custGeom>
            <a:avLst/>
            <a:gdLst>
              <a:gd name="T0" fmla="*/ 11 w 68"/>
              <a:gd name="T1" fmla="*/ 0 h 213"/>
              <a:gd name="T2" fmla="*/ 57 w 68"/>
              <a:gd name="T3" fmla="*/ 0 h 213"/>
              <a:gd name="T4" fmla="*/ 68 w 68"/>
              <a:gd name="T5" fmla="*/ 11 h 213"/>
              <a:gd name="T6" fmla="*/ 68 w 68"/>
              <a:gd name="T7" fmla="*/ 213 h 213"/>
              <a:gd name="T8" fmla="*/ 0 w 68"/>
              <a:gd name="T9" fmla="*/ 213 h 213"/>
              <a:gd name="T10" fmla="*/ 0 w 68"/>
              <a:gd name="T11" fmla="*/ 11 h 213"/>
              <a:gd name="T12" fmla="*/ 11 w 68"/>
              <a:gd name="T13" fmla="*/ 0 h 213"/>
            </a:gdLst>
            <a:ahLst/>
            <a:cxnLst>
              <a:cxn ang="0">
                <a:pos x="T0" y="T1"/>
              </a:cxn>
              <a:cxn ang="0">
                <a:pos x="T2" y="T3"/>
              </a:cxn>
              <a:cxn ang="0">
                <a:pos x="T4" y="T5"/>
              </a:cxn>
              <a:cxn ang="0">
                <a:pos x="T6" y="T7"/>
              </a:cxn>
              <a:cxn ang="0">
                <a:pos x="T8" y="T9"/>
              </a:cxn>
              <a:cxn ang="0">
                <a:pos x="T10" y="T11"/>
              </a:cxn>
              <a:cxn ang="0">
                <a:pos x="T12" y="T13"/>
              </a:cxn>
            </a:cxnLst>
            <a:rect l="0" t="0" r="r" b="b"/>
            <a:pathLst>
              <a:path w="68" h="213">
                <a:moveTo>
                  <a:pt x="11" y="0"/>
                </a:moveTo>
                <a:cubicBezTo>
                  <a:pt x="57" y="0"/>
                  <a:pt x="57" y="0"/>
                  <a:pt x="57" y="0"/>
                </a:cubicBezTo>
                <a:cubicBezTo>
                  <a:pt x="63" y="0"/>
                  <a:pt x="68" y="5"/>
                  <a:pt x="68" y="11"/>
                </a:cubicBezTo>
                <a:cubicBezTo>
                  <a:pt x="68" y="213"/>
                  <a:pt x="68" y="213"/>
                  <a:pt x="68" y="213"/>
                </a:cubicBezTo>
                <a:cubicBezTo>
                  <a:pt x="0" y="213"/>
                  <a:pt x="0" y="213"/>
                  <a:pt x="0" y="213"/>
                </a:cubicBezTo>
                <a:cubicBezTo>
                  <a:pt x="0" y="11"/>
                  <a:pt x="0" y="11"/>
                  <a:pt x="0" y="11"/>
                </a:cubicBezTo>
                <a:cubicBezTo>
                  <a:pt x="0" y="5"/>
                  <a:pt x="5" y="0"/>
                  <a:pt x="11" y="0"/>
                </a:cubicBezTo>
                <a:close/>
              </a:path>
            </a:pathLst>
          </a:custGeom>
          <a:solidFill>
            <a:schemeClr val="accent1"/>
          </a:solidFill>
          <a:ln>
            <a:noFill/>
          </a:ln>
        </p:spPr>
        <p:txBody>
          <a:bodyPr vert="horz" wrap="square" lIns="96944" tIns="48471" rIns="96944" bIns="48471" numCol="1" anchor="t" anchorCtr="0" compatLnSpc="1"/>
          <a:lstStyle/>
          <a:p>
            <a:endParaRPr lang="zh-CN" altLang="en-US" sz="3200"/>
          </a:p>
        </p:txBody>
      </p:sp>
      <p:sp>
        <p:nvSpPr>
          <p:cNvPr id="223" name="Freeform 20"/>
          <p:cNvSpPr/>
          <p:nvPr/>
        </p:nvSpPr>
        <p:spPr bwMode="auto">
          <a:xfrm>
            <a:off x="4915512" y="1650426"/>
            <a:ext cx="314783" cy="1684269"/>
          </a:xfrm>
          <a:custGeom>
            <a:avLst/>
            <a:gdLst>
              <a:gd name="T0" fmla="*/ 11 w 68"/>
              <a:gd name="T1" fmla="*/ 0 h 364"/>
              <a:gd name="T2" fmla="*/ 57 w 68"/>
              <a:gd name="T3" fmla="*/ 0 h 364"/>
              <a:gd name="T4" fmla="*/ 68 w 68"/>
              <a:gd name="T5" fmla="*/ 11 h 364"/>
              <a:gd name="T6" fmla="*/ 68 w 68"/>
              <a:gd name="T7" fmla="*/ 238 h 364"/>
              <a:gd name="T8" fmla="*/ 68 w 68"/>
              <a:gd name="T9" fmla="*/ 364 h 364"/>
              <a:gd name="T10" fmla="*/ 0 w 68"/>
              <a:gd name="T11" fmla="*/ 364 h 364"/>
              <a:gd name="T12" fmla="*/ 0 w 68"/>
              <a:gd name="T13" fmla="*/ 238 h 364"/>
              <a:gd name="T14" fmla="*/ 0 w 68"/>
              <a:gd name="T15" fmla="*/ 11 h 364"/>
              <a:gd name="T16" fmla="*/ 11 w 68"/>
              <a:gd name="T17" fmla="*/ 0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64">
                <a:moveTo>
                  <a:pt x="11" y="0"/>
                </a:moveTo>
                <a:cubicBezTo>
                  <a:pt x="57" y="0"/>
                  <a:pt x="57" y="0"/>
                  <a:pt x="57" y="0"/>
                </a:cubicBezTo>
                <a:cubicBezTo>
                  <a:pt x="63" y="0"/>
                  <a:pt x="68" y="5"/>
                  <a:pt x="68" y="11"/>
                </a:cubicBezTo>
                <a:cubicBezTo>
                  <a:pt x="68" y="238"/>
                  <a:pt x="68" y="238"/>
                  <a:pt x="68" y="238"/>
                </a:cubicBezTo>
                <a:cubicBezTo>
                  <a:pt x="68" y="364"/>
                  <a:pt x="68" y="364"/>
                  <a:pt x="68" y="364"/>
                </a:cubicBezTo>
                <a:cubicBezTo>
                  <a:pt x="0" y="364"/>
                  <a:pt x="0" y="364"/>
                  <a:pt x="0" y="364"/>
                </a:cubicBezTo>
                <a:cubicBezTo>
                  <a:pt x="0" y="238"/>
                  <a:pt x="0" y="238"/>
                  <a:pt x="0" y="238"/>
                </a:cubicBezTo>
                <a:cubicBezTo>
                  <a:pt x="0" y="11"/>
                  <a:pt x="0" y="11"/>
                  <a:pt x="0" y="11"/>
                </a:cubicBezTo>
                <a:cubicBezTo>
                  <a:pt x="0" y="5"/>
                  <a:pt x="5" y="0"/>
                  <a:pt x="11" y="0"/>
                </a:cubicBezTo>
                <a:close/>
              </a:path>
            </a:pathLst>
          </a:custGeom>
          <a:solidFill>
            <a:schemeClr val="accent1"/>
          </a:solidFill>
          <a:ln>
            <a:noFill/>
          </a:ln>
        </p:spPr>
        <p:txBody>
          <a:bodyPr vert="horz" wrap="square" lIns="96944" tIns="48471" rIns="96944" bIns="48471" numCol="1" anchor="t" anchorCtr="0" compatLnSpc="1"/>
          <a:lstStyle/>
          <a:p>
            <a:endParaRPr lang="zh-CN" altLang="en-US" sz="3200"/>
          </a:p>
        </p:txBody>
      </p:sp>
      <p:sp>
        <p:nvSpPr>
          <p:cNvPr id="224" name="Freeform 21"/>
          <p:cNvSpPr/>
          <p:nvPr/>
        </p:nvSpPr>
        <p:spPr bwMode="auto">
          <a:xfrm>
            <a:off x="5317831" y="2594561"/>
            <a:ext cx="314783" cy="740134"/>
          </a:xfrm>
          <a:custGeom>
            <a:avLst/>
            <a:gdLst>
              <a:gd name="T0" fmla="*/ 11 w 68"/>
              <a:gd name="T1" fmla="*/ 0 h 160"/>
              <a:gd name="T2" fmla="*/ 57 w 68"/>
              <a:gd name="T3" fmla="*/ 0 h 160"/>
              <a:gd name="T4" fmla="*/ 68 w 68"/>
              <a:gd name="T5" fmla="*/ 11 h 160"/>
              <a:gd name="T6" fmla="*/ 68 w 68"/>
              <a:gd name="T7" fmla="*/ 160 h 160"/>
              <a:gd name="T8" fmla="*/ 0 w 68"/>
              <a:gd name="T9" fmla="*/ 160 h 160"/>
              <a:gd name="T10" fmla="*/ 0 w 68"/>
              <a:gd name="T11" fmla="*/ 11 h 160"/>
              <a:gd name="T12" fmla="*/ 11 w 68"/>
              <a:gd name="T13" fmla="*/ 0 h 160"/>
            </a:gdLst>
            <a:ahLst/>
            <a:cxnLst>
              <a:cxn ang="0">
                <a:pos x="T0" y="T1"/>
              </a:cxn>
              <a:cxn ang="0">
                <a:pos x="T2" y="T3"/>
              </a:cxn>
              <a:cxn ang="0">
                <a:pos x="T4" y="T5"/>
              </a:cxn>
              <a:cxn ang="0">
                <a:pos x="T6" y="T7"/>
              </a:cxn>
              <a:cxn ang="0">
                <a:pos x="T8" y="T9"/>
              </a:cxn>
              <a:cxn ang="0">
                <a:pos x="T10" y="T11"/>
              </a:cxn>
              <a:cxn ang="0">
                <a:pos x="T12" y="T13"/>
              </a:cxn>
            </a:cxnLst>
            <a:rect l="0" t="0" r="r" b="b"/>
            <a:pathLst>
              <a:path w="68" h="160">
                <a:moveTo>
                  <a:pt x="11" y="0"/>
                </a:moveTo>
                <a:cubicBezTo>
                  <a:pt x="57" y="0"/>
                  <a:pt x="57" y="0"/>
                  <a:pt x="57" y="0"/>
                </a:cubicBezTo>
                <a:cubicBezTo>
                  <a:pt x="63" y="0"/>
                  <a:pt x="68" y="5"/>
                  <a:pt x="68" y="11"/>
                </a:cubicBezTo>
                <a:cubicBezTo>
                  <a:pt x="68" y="160"/>
                  <a:pt x="68" y="160"/>
                  <a:pt x="68" y="160"/>
                </a:cubicBezTo>
                <a:cubicBezTo>
                  <a:pt x="0" y="160"/>
                  <a:pt x="0" y="160"/>
                  <a:pt x="0" y="160"/>
                </a:cubicBezTo>
                <a:cubicBezTo>
                  <a:pt x="0" y="11"/>
                  <a:pt x="0" y="11"/>
                  <a:pt x="0" y="11"/>
                </a:cubicBezTo>
                <a:cubicBezTo>
                  <a:pt x="0" y="5"/>
                  <a:pt x="5" y="0"/>
                  <a:pt x="11" y="0"/>
                </a:cubicBezTo>
                <a:close/>
              </a:path>
            </a:pathLst>
          </a:custGeom>
          <a:solidFill>
            <a:schemeClr val="accent1"/>
          </a:solidFill>
          <a:ln>
            <a:noFill/>
          </a:ln>
        </p:spPr>
        <p:txBody>
          <a:bodyPr vert="horz" wrap="square" lIns="96944" tIns="48471" rIns="96944" bIns="48471" numCol="1" anchor="t" anchorCtr="0" compatLnSpc="1"/>
          <a:lstStyle/>
          <a:p>
            <a:endParaRPr lang="zh-CN" altLang="en-US" sz="3200"/>
          </a:p>
        </p:txBody>
      </p:sp>
      <p:sp>
        <p:nvSpPr>
          <p:cNvPr id="225" name="Freeform 22"/>
          <p:cNvSpPr/>
          <p:nvPr/>
        </p:nvSpPr>
        <p:spPr bwMode="auto">
          <a:xfrm>
            <a:off x="6452470" y="1405961"/>
            <a:ext cx="314783" cy="1928732"/>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accent3"/>
          </a:solidFill>
          <a:ln>
            <a:noFill/>
          </a:ln>
        </p:spPr>
        <p:txBody>
          <a:bodyPr vert="horz" wrap="square" lIns="96944" tIns="48471" rIns="96944" bIns="48471" numCol="1" anchor="t" anchorCtr="0" compatLnSpc="1"/>
          <a:lstStyle/>
          <a:p>
            <a:endParaRPr lang="zh-CN" altLang="en-US" sz="3200"/>
          </a:p>
        </p:txBody>
      </p:sp>
      <p:sp>
        <p:nvSpPr>
          <p:cNvPr id="226" name="Freeform 23"/>
          <p:cNvSpPr/>
          <p:nvPr/>
        </p:nvSpPr>
        <p:spPr bwMode="auto">
          <a:xfrm>
            <a:off x="6854789" y="1405961"/>
            <a:ext cx="313102" cy="1928732"/>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accent3"/>
          </a:solidFill>
          <a:ln>
            <a:noFill/>
          </a:ln>
        </p:spPr>
        <p:txBody>
          <a:bodyPr vert="horz" wrap="square" lIns="96944" tIns="48471" rIns="96944" bIns="48471" numCol="1" anchor="t" anchorCtr="0" compatLnSpc="1"/>
          <a:lstStyle/>
          <a:p>
            <a:endParaRPr lang="zh-CN" altLang="en-US" sz="3200"/>
          </a:p>
        </p:txBody>
      </p:sp>
      <p:sp>
        <p:nvSpPr>
          <p:cNvPr id="227" name="Freeform 24"/>
          <p:cNvSpPr/>
          <p:nvPr/>
        </p:nvSpPr>
        <p:spPr bwMode="auto">
          <a:xfrm>
            <a:off x="7257104" y="1405961"/>
            <a:ext cx="313102" cy="1928732"/>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accent3"/>
          </a:solidFill>
          <a:ln>
            <a:noFill/>
          </a:ln>
        </p:spPr>
        <p:txBody>
          <a:bodyPr vert="horz" wrap="square" lIns="96944" tIns="48471" rIns="96944" bIns="48471" numCol="1" anchor="t" anchorCtr="0" compatLnSpc="1"/>
          <a:lstStyle/>
          <a:p>
            <a:endParaRPr lang="zh-CN" altLang="en-US" sz="3200"/>
          </a:p>
        </p:txBody>
      </p:sp>
      <p:sp>
        <p:nvSpPr>
          <p:cNvPr id="228" name="Freeform 25"/>
          <p:cNvSpPr/>
          <p:nvPr/>
        </p:nvSpPr>
        <p:spPr bwMode="auto">
          <a:xfrm>
            <a:off x="7657743" y="1405961"/>
            <a:ext cx="314783" cy="1928732"/>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accent3"/>
          </a:solidFill>
          <a:ln>
            <a:noFill/>
          </a:ln>
        </p:spPr>
        <p:txBody>
          <a:bodyPr vert="horz" wrap="square" lIns="96944" tIns="48471" rIns="96944" bIns="48471" numCol="1" anchor="t" anchorCtr="0" compatLnSpc="1"/>
          <a:lstStyle/>
          <a:p>
            <a:endParaRPr lang="zh-CN" altLang="en-US" sz="3200"/>
          </a:p>
        </p:txBody>
      </p:sp>
      <p:sp>
        <p:nvSpPr>
          <p:cNvPr id="229" name="Freeform 26"/>
          <p:cNvSpPr/>
          <p:nvPr/>
        </p:nvSpPr>
        <p:spPr bwMode="auto">
          <a:xfrm>
            <a:off x="7657743" y="1641992"/>
            <a:ext cx="314783" cy="1692699"/>
          </a:xfrm>
          <a:custGeom>
            <a:avLst/>
            <a:gdLst>
              <a:gd name="T0" fmla="*/ 11 w 68"/>
              <a:gd name="T1" fmla="*/ 0 h 366"/>
              <a:gd name="T2" fmla="*/ 57 w 68"/>
              <a:gd name="T3" fmla="*/ 0 h 366"/>
              <a:gd name="T4" fmla="*/ 68 w 68"/>
              <a:gd name="T5" fmla="*/ 11 h 366"/>
              <a:gd name="T6" fmla="*/ 68 w 68"/>
              <a:gd name="T7" fmla="*/ 238 h 366"/>
              <a:gd name="T8" fmla="*/ 68 w 68"/>
              <a:gd name="T9" fmla="*/ 366 h 366"/>
              <a:gd name="T10" fmla="*/ 0 w 68"/>
              <a:gd name="T11" fmla="*/ 366 h 366"/>
              <a:gd name="T12" fmla="*/ 0 w 68"/>
              <a:gd name="T13" fmla="*/ 238 h 366"/>
              <a:gd name="T14" fmla="*/ 0 w 68"/>
              <a:gd name="T15" fmla="*/ 11 h 366"/>
              <a:gd name="T16" fmla="*/ 11 w 68"/>
              <a:gd name="T17" fmla="*/ 0 h 3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66">
                <a:moveTo>
                  <a:pt x="11" y="0"/>
                </a:moveTo>
                <a:cubicBezTo>
                  <a:pt x="57" y="0"/>
                  <a:pt x="57" y="0"/>
                  <a:pt x="57" y="0"/>
                </a:cubicBezTo>
                <a:cubicBezTo>
                  <a:pt x="63" y="0"/>
                  <a:pt x="68" y="5"/>
                  <a:pt x="68" y="11"/>
                </a:cubicBezTo>
                <a:cubicBezTo>
                  <a:pt x="68" y="238"/>
                  <a:pt x="68" y="238"/>
                  <a:pt x="68" y="238"/>
                </a:cubicBezTo>
                <a:cubicBezTo>
                  <a:pt x="68" y="366"/>
                  <a:pt x="68" y="366"/>
                  <a:pt x="68" y="366"/>
                </a:cubicBezTo>
                <a:cubicBezTo>
                  <a:pt x="0" y="366"/>
                  <a:pt x="0" y="366"/>
                  <a:pt x="0" y="366"/>
                </a:cubicBezTo>
                <a:cubicBezTo>
                  <a:pt x="0" y="238"/>
                  <a:pt x="0" y="238"/>
                  <a:pt x="0" y="238"/>
                </a:cubicBezTo>
                <a:cubicBezTo>
                  <a:pt x="0" y="11"/>
                  <a:pt x="0" y="11"/>
                  <a:pt x="0" y="11"/>
                </a:cubicBezTo>
                <a:cubicBezTo>
                  <a:pt x="0" y="5"/>
                  <a:pt x="5" y="0"/>
                  <a:pt x="11" y="0"/>
                </a:cubicBezTo>
                <a:close/>
              </a:path>
            </a:pathLst>
          </a:custGeom>
          <a:solidFill>
            <a:schemeClr val="accent1"/>
          </a:solidFill>
          <a:ln>
            <a:noFill/>
          </a:ln>
        </p:spPr>
        <p:txBody>
          <a:bodyPr vert="horz" wrap="square" lIns="96944" tIns="48471" rIns="96944" bIns="48471" numCol="1" anchor="t" anchorCtr="0" compatLnSpc="1"/>
          <a:lstStyle/>
          <a:p>
            <a:endParaRPr lang="zh-CN" altLang="en-US" sz="3200"/>
          </a:p>
        </p:txBody>
      </p:sp>
      <p:sp>
        <p:nvSpPr>
          <p:cNvPr id="230" name="Freeform 27"/>
          <p:cNvSpPr/>
          <p:nvPr/>
        </p:nvSpPr>
        <p:spPr bwMode="auto">
          <a:xfrm>
            <a:off x="7257104" y="1955584"/>
            <a:ext cx="313102" cy="1379111"/>
          </a:xfrm>
          <a:custGeom>
            <a:avLst/>
            <a:gdLst>
              <a:gd name="T0" fmla="*/ 11 w 68"/>
              <a:gd name="T1" fmla="*/ 0 h 298"/>
              <a:gd name="T2" fmla="*/ 57 w 68"/>
              <a:gd name="T3" fmla="*/ 0 h 298"/>
              <a:gd name="T4" fmla="*/ 68 w 68"/>
              <a:gd name="T5" fmla="*/ 11 h 298"/>
              <a:gd name="T6" fmla="*/ 68 w 68"/>
              <a:gd name="T7" fmla="*/ 238 h 298"/>
              <a:gd name="T8" fmla="*/ 68 w 68"/>
              <a:gd name="T9" fmla="*/ 298 h 298"/>
              <a:gd name="T10" fmla="*/ 0 w 68"/>
              <a:gd name="T11" fmla="*/ 298 h 298"/>
              <a:gd name="T12" fmla="*/ 0 w 68"/>
              <a:gd name="T13" fmla="*/ 238 h 298"/>
              <a:gd name="T14" fmla="*/ 0 w 68"/>
              <a:gd name="T15" fmla="*/ 11 h 298"/>
              <a:gd name="T16" fmla="*/ 11 w 68"/>
              <a:gd name="T17" fmla="*/ 0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298">
                <a:moveTo>
                  <a:pt x="11" y="0"/>
                </a:moveTo>
                <a:cubicBezTo>
                  <a:pt x="57" y="0"/>
                  <a:pt x="57" y="0"/>
                  <a:pt x="57" y="0"/>
                </a:cubicBezTo>
                <a:cubicBezTo>
                  <a:pt x="63" y="0"/>
                  <a:pt x="68" y="5"/>
                  <a:pt x="68" y="11"/>
                </a:cubicBezTo>
                <a:cubicBezTo>
                  <a:pt x="68" y="238"/>
                  <a:pt x="68" y="238"/>
                  <a:pt x="68" y="238"/>
                </a:cubicBezTo>
                <a:cubicBezTo>
                  <a:pt x="68" y="298"/>
                  <a:pt x="68" y="298"/>
                  <a:pt x="68" y="298"/>
                </a:cubicBezTo>
                <a:cubicBezTo>
                  <a:pt x="0" y="298"/>
                  <a:pt x="0" y="298"/>
                  <a:pt x="0" y="298"/>
                </a:cubicBezTo>
                <a:cubicBezTo>
                  <a:pt x="0" y="238"/>
                  <a:pt x="0" y="238"/>
                  <a:pt x="0" y="238"/>
                </a:cubicBezTo>
                <a:cubicBezTo>
                  <a:pt x="0" y="11"/>
                  <a:pt x="0" y="11"/>
                  <a:pt x="0" y="11"/>
                </a:cubicBezTo>
                <a:cubicBezTo>
                  <a:pt x="0" y="5"/>
                  <a:pt x="5" y="0"/>
                  <a:pt x="11" y="0"/>
                </a:cubicBezTo>
                <a:close/>
              </a:path>
            </a:pathLst>
          </a:custGeom>
          <a:solidFill>
            <a:schemeClr val="accent1"/>
          </a:solidFill>
          <a:ln>
            <a:noFill/>
          </a:ln>
        </p:spPr>
        <p:txBody>
          <a:bodyPr vert="horz" wrap="square" lIns="96944" tIns="48471" rIns="96944" bIns="48471" numCol="1" anchor="t" anchorCtr="0" compatLnSpc="1"/>
          <a:lstStyle/>
          <a:p>
            <a:endParaRPr lang="zh-CN" altLang="en-US" sz="3200"/>
          </a:p>
        </p:txBody>
      </p:sp>
      <p:sp>
        <p:nvSpPr>
          <p:cNvPr id="231" name="Freeform 28"/>
          <p:cNvSpPr/>
          <p:nvPr/>
        </p:nvSpPr>
        <p:spPr bwMode="auto">
          <a:xfrm>
            <a:off x="6854789" y="2348407"/>
            <a:ext cx="313102" cy="986284"/>
          </a:xfrm>
          <a:custGeom>
            <a:avLst/>
            <a:gdLst>
              <a:gd name="T0" fmla="*/ 11 w 68"/>
              <a:gd name="T1" fmla="*/ 0 h 213"/>
              <a:gd name="T2" fmla="*/ 57 w 68"/>
              <a:gd name="T3" fmla="*/ 0 h 213"/>
              <a:gd name="T4" fmla="*/ 68 w 68"/>
              <a:gd name="T5" fmla="*/ 11 h 213"/>
              <a:gd name="T6" fmla="*/ 68 w 68"/>
              <a:gd name="T7" fmla="*/ 213 h 213"/>
              <a:gd name="T8" fmla="*/ 0 w 68"/>
              <a:gd name="T9" fmla="*/ 213 h 213"/>
              <a:gd name="T10" fmla="*/ 0 w 68"/>
              <a:gd name="T11" fmla="*/ 11 h 213"/>
              <a:gd name="T12" fmla="*/ 11 w 68"/>
              <a:gd name="T13" fmla="*/ 0 h 213"/>
            </a:gdLst>
            <a:ahLst/>
            <a:cxnLst>
              <a:cxn ang="0">
                <a:pos x="T0" y="T1"/>
              </a:cxn>
              <a:cxn ang="0">
                <a:pos x="T2" y="T3"/>
              </a:cxn>
              <a:cxn ang="0">
                <a:pos x="T4" y="T5"/>
              </a:cxn>
              <a:cxn ang="0">
                <a:pos x="T6" y="T7"/>
              </a:cxn>
              <a:cxn ang="0">
                <a:pos x="T8" y="T9"/>
              </a:cxn>
              <a:cxn ang="0">
                <a:pos x="T10" y="T11"/>
              </a:cxn>
              <a:cxn ang="0">
                <a:pos x="T12" y="T13"/>
              </a:cxn>
            </a:cxnLst>
            <a:rect l="0" t="0" r="r" b="b"/>
            <a:pathLst>
              <a:path w="68" h="213">
                <a:moveTo>
                  <a:pt x="11" y="0"/>
                </a:moveTo>
                <a:cubicBezTo>
                  <a:pt x="57" y="0"/>
                  <a:pt x="57" y="0"/>
                  <a:pt x="57" y="0"/>
                </a:cubicBezTo>
                <a:cubicBezTo>
                  <a:pt x="63" y="0"/>
                  <a:pt x="68" y="5"/>
                  <a:pt x="68" y="11"/>
                </a:cubicBezTo>
                <a:cubicBezTo>
                  <a:pt x="68" y="213"/>
                  <a:pt x="68" y="213"/>
                  <a:pt x="68" y="213"/>
                </a:cubicBezTo>
                <a:cubicBezTo>
                  <a:pt x="0" y="213"/>
                  <a:pt x="0" y="213"/>
                  <a:pt x="0" y="213"/>
                </a:cubicBezTo>
                <a:cubicBezTo>
                  <a:pt x="0" y="11"/>
                  <a:pt x="0" y="11"/>
                  <a:pt x="0" y="11"/>
                </a:cubicBezTo>
                <a:cubicBezTo>
                  <a:pt x="0" y="5"/>
                  <a:pt x="5" y="0"/>
                  <a:pt x="11" y="0"/>
                </a:cubicBezTo>
                <a:close/>
              </a:path>
            </a:pathLst>
          </a:custGeom>
          <a:solidFill>
            <a:schemeClr val="accent1"/>
          </a:solidFill>
          <a:ln>
            <a:noFill/>
          </a:ln>
        </p:spPr>
        <p:txBody>
          <a:bodyPr vert="horz" wrap="square" lIns="96944" tIns="48471" rIns="96944" bIns="48471" numCol="1" anchor="t" anchorCtr="0" compatLnSpc="1"/>
          <a:lstStyle/>
          <a:p>
            <a:endParaRPr lang="zh-CN" altLang="en-US" sz="3200"/>
          </a:p>
        </p:txBody>
      </p:sp>
      <p:sp>
        <p:nvSpPr>
          <p:cNvPr id="232" name="Freeform 29"/>
          <p:cNvSpPr/>
          <p:nvPr/>
        </p:nvSpPr>
        <p:spPr bwMode="auto">
          <a:xfrm>
            <a:off x="6452470" y="2756412"/>
            <a:ext cx="314783" cy="578283"/>
          </a:xfrm>
          <a:custGeom>
            <a:avLst/>
            <a:gdLst>
              <a:gd name="T0" fmla="*/ 11 w 68"/>
              <a:gd name="T1" fmla="*/ 0 h 125"/>
              <a:gd name="T2" fmla="*/ 57 w 68"/>
              <a:gd name="T3" fmla="*/ 0 h 125"/>
              <a:gd name="T4" fmla="*/ 68 w 68"/>
              <a:gd name="T5" fmla="*/ 11 h 125"/>
              <a:gd name="T6" fmla="*/ 68 w 68"/>
              <a:gd name="T7" fmla="*/ 125 h 125"/>
              <a:gd name="T8" fmla="*/ 0 w 68"/>
              <a:gd name="T9" fmla="*/ 125 h 125"/>
              <a:gd name="T10" fmla="*/ 0 w 68"/>
              <a:gd name="T11" fmla="*/ 11 h 125"/>
              <a:gd name="T12" fmla="*/ 11 w 68"/>
              <a:gd name="T13" fmla="*/ 0 h 125"/>
            </a:gdLst>
            <a:ahLst/>
            <a:cxnLst>
              <a:cxn ang="0">
                <a:pos x="T0" y="T1"/>
              </a:cxn>
              <a:cxn ang="0">
                <a:pos x="T2" y="T3"/>
              </a:cxn>
              <a:cxn ang="0">
                <a:pos x="T4" y="T5"/>
              </a:cxn>
              <a:cxn ang="0">
                <a:pos x="T6" y="T7"/>
              </a:cxn>
              <a:cxn ang="0">
                <a:pos x="T8" y="T9"/>
              </a:cxn>
              <a:cxn ang="0">
                <a:pos x="T10" y="T11"/>
              </a:cxn>
              <a:cxn ang="0">
                <a:pos x="T12" y="T13"/>
              </a:cxn>
            </a:cxnLst>
            <a:rect l="0" t="0" r="r" b="b"/>
            <a:pathLst>
              <a:path w="68" h="125">
                <a:moveTo>
                  <a:pt x="11" y="0"/>
                </a:moveTo>
                <a:cubicBezTo>
                  <a:pt x="57" y="0"/>
                  <a:pt x="57" y="0"/>
                  <a:pt x="57" y="0"/>
                </a:cubicBezTo>
                <a:cubicBezTo>
                  <a:pt x="63" y="0"/>
                  <a:pt x="68" y="5"/>
                  <a:pt x="68" y="11"/>
                </a:cubicBezTo>
                <a:cubicBezTo>
                  <a:pt x="68" y="125"/>
                  <a:pt x="68" y="125"/>
                  <a:pt x="68" y="125"/>
                </a:cubicBezTo>
                <a:cubicBezTo>
                  <a:pt x="0" y="125"/>
                  <a:pt x="0" y="125"/>
                  <a:pt x="0" y="125"/>
                </a:cubicBezTo>
                <a:cubicBezTo>
                  <a:pt x="0" y="11"/>
                  <a:pt x="0" y="11"/>
                  <a:pt x="0" y="11"/>
                </a:cubicBezTo>
                <a:cubicBezTo>
                  <a:pt x="0" y="5"/>
                  <a:pt x="5" y="0"/>
                  <a:pt x="11" y="0"/>
                </a:cubicBezTo>
                <a:close/>
              </a:path>
            </a:pathLst>
          </a:custGeom>
          <a:solidFill>
            <a:schemeClr val="accent1"/>
          </a:solidFill>
          <a:ln>
            <a:noFill/>
          </a:ln>
        </p:spPr>
        <p:txBody>
          <a:bodyPr vert="horz" wrap="square" lIns="96944" tIns="48471" rIns="96944" bIns="48471" numCol="1" anchor="t" anchorCtr="0" compatLnSpc="1"/>
          <a:lstStyle/>
          <a:p>
            <a:endParaRPr lang="zh-CN" altLang="en-US" sz="3200"/>
          </a:p>
        </p:txBody>
      </p:sp>
      <p:sp>
        <p:nvSpPr>
          <p:cNvPr id="233" name="Freeform 30"/>
          <p:cNvSpPr/>
          <p:nvPr/>
        </p:nvSpPr>
        <p:spPr bwMode="auto">
          <a:xfrm>
            <a:off x="8908536" y="1405961"/>
            <a:ext cx="314783" cy="1928732"/>
          </a:xfrm>
          <a:custGeom>
            <a:avLst/>
            <a:gdLst>
              <a:gd name="T0" fmla="*/ 11 w 68"/>
              <a:gd name="T1" fmla="*/ 0 h 417"/>
              <a:gd name="T2" fmla="*/ 56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6" y="0"/>
                  <a:pt x="56" y="0"/>
                  <a:pt x="56"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accent3"/>
          </a:solidFill>
          <a:ln>
            <a:noFill/>
          </a:ln>
        </p:spPr>
        <p:txBody>
          <a:bodyPr vert="horz" wrap="square" lIns="96944" tIns="48471" rIns="96944" bIns="48471" numCol="1" anchor="t" anchorCtr="0" compatLnSpc="1"/>
          <a:lstStyle/>
          <a:p>
            <a:endParaRPr lang="zh-CN" altLang="en-US" sz="3200"/>
          </a:p>
        </p:txBody>
      </p:sp>
      <p:sp>
        <p:nvSpPr>
          <p:cNvPr id="234" name="Freeform 31"/>
          <p:cNvSpPr/>
          <p:nvPr/>
        </p:nvSpPr>
        <p:spPr bwMode="auto">
          <a:xfrm>
            <a:off x="9305806" y="1405961"/>
            <a:ext cx="314783" cy="1928732"/>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accent3"/>
          </a:solidFill>
          <a:ln>
            <a:noFill/>
          </a:ln>
        </p:spPr>
        <p:txBody>
          <a:bodyPr vert="horz" wrap="square" lIns="96944" tIns="48471" rIns="96944" bIns="48471" numCol="1" anchor="t" anchorCtr="0" compatLnSpc="1"/>
          <a:lstStyle/>
          <a:p>
            <a:endParaRPr lang="zh-CN" altLang="en-US" sz="3200"/>
          </a:p>
        </p:txBody>
      </p:sp>
      <p:sp>
        <p:nvSpPr>
          <p:cNvPr id="235" name="Freeform 32"/>
          <p:cNvSpPr/>
          <p:nvPr/>
        </p:nvSpPr>
        <p:spPr bwMode="auto">
          <a:xfrm>
            <a:off x="9708122" y="1405961"/>
            <a:ext cx="313102" cy="1928732"/>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accent3"/>
          </a:solidFill>
          <a:ln>
            <a:noFill/>
          </a:ln>
        </p:spPr>
        <p:txBody>
          <a:bodyPr vert="horz" wrap="square" lIns="96944" tIns="48471" rIns="96944" bIns="48471" numCol="1" anchor="t" anchorCtr="0" compatLnSpc="1"/>
          <a:lstStyle/>
          <a:p>
            <a:endParaRPr lang="zh-CN" altLang="en-US" sz="3200"/>
          </a:p>
        </p:txBody>
      </p:sp>
      <p:sp>
        <p:nvSpPr>
          <p:cNvPr id="236" name="Freeform 33"/>
          <p:cNvSpPr/>
          <p:nvPr/>
        </p:nvSpPr>
        <p:spPr bwMode="auto">
          <a:xfrm>
            <a:off x="10110439" y="1405961"/>
            <a:ext cx="313102" cy="1928732"/>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accent3"/>
          </a:solidFill>
          <a:ln>
            <a:noFill/>
          </a:ln>
        </p:spPr>
        <p:txBody>
          <a:bodyPr vert="horz" wrap="square" lIns="96944" tIns="48471" rIns="96944" bIns="48471" numCol="1" anchor="t" anchorCtr="0" compatLnSpc="1"/>
          <a:lstStyle/>
          <a:p>
            <a:endParaRPr lang="zh-CN" altLang="en-US" sz="3200"/>
          </a:p>
        </p:txBody>
      </p:sp>
      <p:sp>
        <p:nvSpPr>
          <p:cNvPr id="237" name="Freeform 34"/>
          <p:cNvSpPr/>
          <p:nvPr/>
        </p:nvSpPr>
        <p:spPr bwMode="auto">
          <a:xfrm>
            <a:off x="10110439" y="1660540"/>
            <a:ext cx="313102" cy="1674155"/>
          </a:xfrm>
          <a:custGeom>
            <a:avLst/>
            <a:gdLst>
              <a:gd name="T0" fmla="*/ 11 w 68"/>
              <a:gd name="T1" fmla="*/ 0 h 362"/>
              <a:gd name="T2" fmla="*/ 57 w 68"/>
              <a:gd name="T3" fmla="*/ 0 h 362"/>
              <a:gd name="T4" fmla="*/ 68 w 68"/>
              <a:gd name="T5" fmla="*/ 11 h 362"/>
              <a:gd name="T6" fmla="*/ 68 w 68"/>
              <a:gd name="T7" fmla="*/ 238 h 362"/>
              <a:gd name="T8" fmla="*/ 68 w 68"/>
              <a:gd name="T9" fmla="*/ 362 h 362"/>
              <a:gd name="T10" fmla="*/ 0 w 68"/>
              <a:gd name="T11" fmla="*/ 362 h 362"/>
              <a:gd name="T12" fmla="*/ 0 w 68"/>
              <a:gd name="T13" fmla="*/ 238 h 362"/>
              <a:gd name="T14" fmla="*/ 0 w 68"/>
              <a:gd name="T15" fmla="*/ 11 h 362"/>
              <a:gd name="T16" fmla="*/ 11 w 68"/>
              <a:gd name="T17" fmla="*/ 0 h 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62">
                <a:moveTo>
                  <a:pt x="11" y="0"/>
                </a:moveTo>
                <a:cubicBezTo>
                  <a:pt x="57" y="0"/>
                  <a:pt x="57" y="0"/>
                  <a:pt x="57" y="0"/>
                </a:cubicBezTo>
                <a:cubicBezTo>
                  <a:pt x="63" y="0"/>
                  <a:pt x="68" y="5"/>
                  <a:pt x="68" y="11"/>
                </a:cubicBezTo>
                <a:cubicBezTo>
                  <a:pt x="68" y="238"/>
                  <a:pt x="68" y="238"/>
                  <a:pt x="68" y="238"/>
                </a:cubicBezTo>
                <a:cubicBezTo>
                  <a:pt x="68" y="362"/>
                  <a:pt x="68" y="362"/>
                  <a:pt x="68" y="362"/>
                </a:cubicBezTo>
                <a:cubicBezTo>
                  <a:pt x="0" y="362"/>
                  <a:pt x="0" y="362"/>
                  <a:pt x="0" y="362"/>
                </a:cubicBezTo>
                <a:cubicBezTo>
                  <a:pt x="0" y="238"/>
                  <a:pt x="0" y="238"/>
                  <a:pt x="0" y="238"/>
                </a:cubicBezTo>
                <a:cubicBezTo>
                  <a:pt x="0" y="11"/>
                  <a:pt x="0" y="11"/>
                  <a:pt x="0" y="11"/>
                </a:cubicBezTo>
                <a:cubicBezTo>
                  <a:pt x="0" y="5"/>
                  <a:pt x="5" y="0"/>
                  <a:pt x="11" y="0"/>
                </a:cubicBezTo>
                <a:close/>
              </a:path>
            </a:pathLst>
          </a:custGeom>
          <a:solidFill>
            <a:schemeClr val="accent1"/>
          </a:solidFill>
          <a:ln>
            <a:noFill/>
          </a:ln>
        </p:spPr>
        <p:txBody>
          <a:bodyPr vert="horz" wrap="square" lIns="96944" tIns="48471" rIns="96944" bIns="48471" numCol="1" anchor="t" anchorCtr="0" compatLnSpc="1"/>
          <a:lstStyle/>
          <a:p>
            <a:endParaRPr lang="zh-CN" altLang="en-US" sz="3200"/>
          </a:p>
        </p:txBody>
      </p:sp>
      <p:sp>
        <p:nvSpPr>
          <p:cNvPr id="238" name="Freeform 35"/>
          <p:cNvSpPr/>
          <p:nvPr/>
        </p:nvSpPr>
        <p:spPr bwMode="auto">
          <a:xfrm>
            <a:off x="9708122" y="1807218"/>
            <a:ext cx="313102" cy="1527474"/>
          </a:xfrm>
          <a:custGeom>
            <a:avLst/>
            <a:gdLst>
              <a:gd name="T0" fmla="*/ 11 w 68"/>
              <a:gd name="T1" fmla="*/ 0 h 330"/>
              <a:gd name="T2" fmla="*/ 57 w 68"/>
              <a:gd name="T3" fmla="*/ 0 h 330"/>
              <a:gd name="T4" fmla="*/ 68 w 68"/>
              <a:gd name="T5" fmla="*/ 11 h 330"/>
              <a:gd name="T6" fmla="*/ 68 w 68"/>
              <a:gd name="T7" fmla="*/ 238 h 330"/>
              <a:gd name="T8" fmla="*/ 68 w 68"/>
              <a:gd name="T9" fmla="*/ 330 h 330"/>
              <a:gd name="T10" fmla="*/ 0 w 68"/>
              <a:gd name="T11" fmla="*/ 330 h 330"/>
              <a:gd name="T12" fmla="*/ 0 w 68"/>
              <a:gd name="T13" fmla="*/ 238 h 330"/>
              <a:gd name="T14" fmla="*/ 0 w 68"/>
              <a:gd name="T15" fmla="*/ 11 h 330"/>
              <a:gd name="T16" fmla="*/ 11 w 68"/>
              <a:gd name="T17" fmla="*/ 0 h 3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30">
                <a:moveTo>
                  <a:pt x="11" y="0"/>
                </a:moveTo>
                <a:cubicBezTo>
                  <a:pt x="57" y="0"/>
                  <a:pt x="57" y="0"/>
                  <a:pt x="57" y="0"/>
                </a:cubicBezTo>
                <a:cubicBezTo>
                  <a:pt x="63" y="0"/>
                  <a:pt x="68" y="5"/>
                  <a:pt x="68" y="11"/>
                </a:cubicBezTo>
                <a:cubicBezTo>
                  <a:pt x="68" y="238"/>
                  <a:pt x="68" y="238"/>
                  <a:pt x="68" y="238"/>
                </a:cubicBezTo>
                <a:cubicBezTo>
                  <a:pt x="68" y="330"/>
                  <a:pt x="68" y="330"/>
                  <a:pt x="68" y="330"/>
                </a:cubicBezTo>
                <a:cubicBezTo>
                  <a:pt x="0" y="330"/>
                  <a:pt x="0" y="330"/>
                  <a:pt x="0" y="330"/>
                </a:cubicBezTo>
                <a:cubicBezTo>
                  <a:pt x="0" y="238"/>
                  <a:pt x="0" y="238"/>
                  <a:pt x="0" y="238"/>
                </a:cubicBezTo>
                <a:cubicBezTo>
                  <a:pt x="0" y="11"/>
                  <a:pt x="0" y="11"/>
                  <a:pt x="0" y="11"/>
                </a:cubicBezTo>
                <a:cubicBezTo>
                  <a:pt x="0" y="5"/>
                  <a:pt x="5" y="0"/>
                  <a:pt x="11" y="0"/>
                </a:cubicBezTo>
                <a:close/>
              </a:path>
            </a:pathLst>
          </a:custGeom>
          <a:solidFill>
            <a:schemeClr val="accent1"/>
          </a:solidFill>
          <a:ln>
            <a:noFill/>
          </a:ln>
        </p:spPr>
        <p:txBody>
          <a:bodyPr vert="horz" wrap="square" lIns="96944" tIns="48471" rIns="96944" bIns="48471" numCol="1" anchor="t" anchorCtr="0" compatLnSpc="1"/>
          <a:lstStyle/>
          <a:p>
            <a:endParaRPr lang="zh-CN" altLang="en-US" sz="3200"/>
          </a:p>
        </p:txBody>
      </p:sp>
      <p:sp>
        <p:nvSpPr>
          <p:cNvPr id="239" name="Freeform 36"/>
          <p:cNvSpPr/>
          <p:nvPr/>
        </p:nvSpPr>
        <p:spPr bwMode="auto">
          <a:xfrm>
            <a:off x="9305806" y="2923319"/>
            <a:ext cx="314783" cy="411373"/>
          </a:xfrm>
          <a:custGeom>
            <a:avLst/>
            <a:gdLst>
              <a:gd name="T0" fmla="*/ 11 w 68"/>
              <a:gd name="T1" fmla="*/ 0 h 89"/>
              <a:gd name="T2" fmla="*/ 57 w 68"/>
              <a:gd name="T3" fmla="*/ 0 h 89"/>
              <a:gd name="T4" fmla="*/ 68 w 68"/>
              <a:gd name="T5" fmla="*/ 11 h 89"/>
              <a:gd name="T6" fmla="*/ 68 w 68"/>
              <a:gd name="T7" fmla="*/ 89 h 89"/>
              <a:gd name="T8" fmla="*/ 0 w 68"/>
              <a:gd name="T9" fmla="*/ 89 h 89"/>
              <a:gd name="T10" fmla="*/ 0 w 68"/>
              <a:gd name="T11" fmla="*/ 11 h 89"/>
              <a:gd name="T12" fmla="*/ 11 w 68"/>
              <a:gd name="T13" fmla="*/ 0 h 89"/>
            </a:gdLst>
            <a:ahLst/>
            <a:cxnLst>
              <a:cxn ang="0">
                <a:pos x="T0" y="T1"/>
              </a:cxn>
              <a:cxn ang="0">
                <a:pos x="T2" y="T3"/>
              </a:cxn>
              <a:cxn ang="0">
                <a:pos x="T4" y="T5"/>
              </a:cxn>
              <a:cxn ang="0">
                <a:pos x="T6" y="T7"/>
              </a:cxn>
              <a:cxn ang="0">
                <a:pos x="T8" y="T9"/>
              </a:cxn>
              <a:cxn ang="0">
                <a:pos x="T10" y="T11"/>
              </a:cxn>
              <a:cxn ang="0">
                <a:pos x="T12" y="T13"/>
              </a:cxn>
            </a:cxnLst>
            <a:rect l="0" t="0" r="r" b="b"/>
            <a:pathLst>
              <a:path w="68" h="89">
                <a:moveTo>
                  <a:pt x="11" y="0"/>
                </a:moveTo>
                <a:cubicBezTo>
                  <a:pt x="57" y="0"/>
                  <a:pt x="57" y="0"/>
                  <a:pt x="57" y="0"/>
                </a:cubicBezTo>
                <a:cubicBezTo>
                  <a:pt x="63" y="0"/>
                  <a:pt x="68" y="5"/>
                  <a:pt x="68" y="11"/>
                </a:cubicBezTo>
                <a:cubicBezTo>
                  <a:pt x="68" y="89"/>
                  <a:pt x="68" y="89"/>
                  <a:pt x="68" y="89"/>
                </a:cubicBezTo>
                <a:cubicBezTo>
                  <a:pt x="0" y="89"/>
                  <a:pt x="0" y="89"/>
                  <a:pt x="0" y="89"/>
                </a:cubicBezTo>
                <a:cubicBezTo>
                  <a:pt x="0" y="11"/>
                  <a:pt x="0" y="11"/>
                  <a:pt x="0" y="11"/>
                </a:cubicBezTo>
                <a:cubicBezTo>
                  <a:pt x="0" y="5"/>
                  <a:pt x="5" y="0"/>
                  <a:pt x="11" y="0"/>
                </a:cubicBezTo>
                <a:close/>
              </a:path>
            </a:pathLst>
          </a:custGeom>
          <a:solidFill>
            <a:schemeClr val="accent1"/>
          </a:solidFill>
          <a:ln>
            <a:noFill/>
          </a:ln>
        </p:spPr>
        <p:txBody>
          <a:bodyPr vert="horz" wrap="square" lIns="96944" tIns="48471" rIns="96944" bIns="48471" numCol="1" anchor="t" anchorCtr="0" compatLnSpc="1"/>
          <a:lstStyle/>
          <a:p>
            <a:endParaRPr lang="zh-CN" altLang="en-US" sz="3200"/>
          </a:p>
        </p:txBody>
      </p:sp>
      <p:sp>
        <p:nvSpPr>
          <p:cNvPr id="240" name="Freeform 37"/>
          <p:cNvSpPr/>
          <p:nvPr/>
        </p:nvSpPr>
        <p:spPr bwMode="auto">
          <a:xfrm>
            <a:off x="8908536" y="2159581"/>
            <a:ext cx="314783" cy="1175111"/>
          </a:xfrm>
          <a:custGeom>
            <a:avLst/>
            <a:gdLst>
              <a:gd name="T0" fmla="*/ 11 w 68"/>
              <a:gd name="T1" fmla="*/ 0 h 254"/>
              <a:gd name="T2" fmla="*/ 56 w 68"/>
              <a:gd name="T3" fmla="*/ 0 h 254"/>
              <a:gd name="T4" fmla="*/ 68 w 68"/>
              <a:gd name="T5" fmla="*/ 11 h 254"/>
              <a:gd name="T6" fmla="*/ 68 w 68"/>
              <a:gd name="T7" fmla="*/ 238 h 254"/>
              <a:gd name="T8" fmla="*/ 68 w 68"/>
              <a:gd name="T9" fmla="*/ 254 h 254"/>
              <a:gd name="T10" fmla="*/ 0 w 68"/>
              <a:gd name="T11" fmla="*/ 254 h 254"/>
              <a:gd name="T12" fmla="*/ 0 w 68"/>
              <a:gd name="T13" fmla="*/ 238 h 254"/>
              <a:gd name="T14" fmla="*/ 0 w 68"/>
              <a:gd name="T15" fmla="*/ 11 h 254"/>
              <a:gd name="T16" fmla="*/ 11 w 68"/>
              <a:gd name="T17" fmla="*/ 0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254">
                <a:moveTo>
                  <a:pt x="11" y="0"/>
                </a:moveTo>
                <a:cubicBezTo>
                  <a:pt x="56" y="0"/>
                  <a:pt x="56" y="0"/>
                  <a:pt x="56" y="0"/>
                </a:cubicBezTo>
                <a:cubicBezTo>
                  <a:pt x="63" y="0"/>
                  <a:pt x="68" y="5"/>
                  <a:pt x="68" y="11"/>
                </a:cubicBezTo>
                <a:cubicBezTo>
                  <a:pt x="68" y="238"/>
                  <a:pt x="68" y="238"/>
                  <a:pt x="68" y="238"/>
                </a:cubicBezTo>
                <a:cubicBezTo>
                  <a:pt x="68" y="254"/>
                  <a:pt x="68" y="254"/>
                  <a:pt x="68" y="254"/>
                </a:cubicBezTo>
                <a:cubicBezTo>
                  <a:pt x="0" y="254"/>
                  <a:pt x="0" y="254"/>
                  <a:pt x="0" y="254"/>
                </a:cubicBezTo>
                <a:cubicBezTo>
                  <a:pt x="0" y="238"/>
                  <a:pt x="0" y="238"/>
                  <a:pt x="0" y="238"/>
                </a:cubicBezTo>
                <a:cubicBezTo>
                  <a:pt x="0" y="11"/>
                  <a:pt x="0" y="11"/>
                  <a:pt x="0" y="11"/>
                </a:cubicBezTo>
                <a:cubicBezTo>
                  <a:pt x="0" y="5"/>
                  <a:pt x="5" y="0"/>
                  <a:pt x="11" y="0"/>
                </a:cubicBezTo>
                <a:close/>
              </a:path>
            </a:pathLst>
          </a:custGeom>
          <a:solidFill>
            <a:schemeClr val="accent1"/>
          </a:solidFill>
          <a:ln>
            <a:noFill/>
          </a:ln>
        </p:spPr>
        <p:txBody>
          <a:bodyPr vert="horz" wrap="square" lIns="96944" tIns="48471" rIns="96944" bIns="48471" numCol="1" anchor="t" anchorCtr="0" compatLnSpc="1"/>
          <a:lstStyle/>
          <a:p>
            <a:endParaRPr lang="zh-CN" altLang="en-US" sz="3200"/>
          </a:p>
        </p:txBody>
      </p:sp>
      <p:sp>
        <p:nvSpPr>
          <p:cNvPr id="241" name="Oval 38"/>
          <p:cNvSpPr>
            <a:spLocks noChangeArrowheads="1"/>
          </p:cNvSpPr>
          <p:nvPr/>
        </p:nvSpPr>
        <p:spPr bwMode="auto">
          <a:xfrm>
            <a:off x="2106172" y="3656208"/>
            <a:ext cx="794537" cy="798459"/>
          </a:xfrm>
          <a:prstGeom prst="ellipse">
            <a:avLst/>
          </a:prstGeom>
          <a:solidFill>
            <a:schemeClr val="bg1"/>
          </a:solidFill>
          <a:ln w="12700" cap="flat">
            <a:solidFill>
              <a:srgbClr val="353336"/>
            </a:solidFill>
            <a:prstDash val="solid"/>
            <a:miter lim="800000"/>
          </a:ln>
        </p:spPr>
        <p:txBody>
          <a:bodyPr vert="horz" wrap="square" lIns="96944" tIns="48471" rIns="96944" bIns="48471" numCol="1" anchor="t" anchorCtr="0" compatLnSpc="1"/>
          <a:lstStyle/>
          <a:p>
            <a:endParaRPr lang="zh-CN" altLang="en-US" sz="3200"/>
          </a:p>
        </p:txBody>
      </p:sp>
      <p:sp>
        <p:nvSpPr>
          <p:cNvPr id="242" name="Freeform 39"/>
          <p:cNvSpPr>
            <a:spLocks noEditPoints="1"/>
          </p:cNvSpPr>
          <p:nvPr/>
        </p:nvSpPr>
        <p:spPr bwMode="auto">
          <a:xfrm>
            <a:off x="2295254" y="3841711"/>
            <a:ext cx="421426" cy="427458"/>
          </a:xfrm>
          <a:custGeom>
            <a:avLst/>
            <a:gdLst>
              <a:gd name="T0" fmla="*/ 43 w 57"/>
              <a:gd name="T1" fmla="*/ 9 h 58"/>
              <a:gd name="T2" fmla="*/ 4 w 57"/>
              <a:gd name="T3" fmla="*/ 22 h 58"/>
              <a:gd name="T4" fmla="*/ 5 w 57"/>
              <a:gd name="T5" fmla="*/ 25 h 58"/>
              <a:gd name="T6" fmla="*/ 6 w 57"/>
              <a:gd name="T7" fmla="*/ 30 h 58"/>
              <a:gd name="T8" fmla="*/ 7 w 57"/>
              <a:gd name="T9" fmla="*/ 35 h 58"/>
              <a:gd name="T10" fmla="*/ 10 w 57"/>
              <a:gd name="T11" fmla="*/ 39 h 58"/>
              <a:gd name="T12" fmla="*/ 12 w 57"/>
              <a:gd name="T13" fmla="*/ 41 h 58"/>
              <a:gd name="T14" fmla="*/ 13 w 57"/>
              <a:gd name="T15" fmla="*/ 49 h 58"/>
              <a:gd name="T16" fmla="*/ 16 w 57"/>
              <a:gd name="T17" fmla="*/ 52 h 58"/>
              <a:gd name="T18" fmla="*/ 17 w 57"/>
              <a:gd name="T19" fmla="*/ 51 h 58"/>
              <a:gd name="T20" fmla="*/ 18 w 57"/>
              <a:gd name="T21" fmla="*/ 47 h 58"/>
              <a:gd name="T22" fmla="*/ 20 w 57"/>
              <a:gd name="T23" fmla="*/ 41 h 58"/>
              <a:gd name="T24" fmla="*/ 24 w 57"/>
              <a:gd name="T25" fmla="*/ 36 h 58"/>
              <a:gd name="T26" fmla="*/ 26 w 57"/>
              <a:gd name="T27" fmla="*/ 33 h 58"/>
              <a:gd name="T28" fmla="*/ 22 w 57"/>
              <a:gd name="T29" fmla="*/ 30 h 58"/>
              <a:gd name="T30" fmla="*/ 19 w 57"/>
              <a:gd name="T31" fmla="*/ 29 h 58"/>
              <a:gd name="T32" fmla="*/ 16 w 57"/>
              <a:gd name="T33" fmla="*/ 26 h 58"/>
              <a:gd name="T34" fmla="*/ 12 w 57"/>
              <a:gd name="T35" fmla="*/ 24 h 58"/>
              <a:gd name="T36" fmla="*/ 8 w 57"/>
              <a:gd name="T37" fmla="*/ 24 h 58"/>
              <a:gd name="T38" fmla="*/ 6 w 57"/>
              <a:gd name="T39" fmla="*/ 22 h 58"/>
              <a:gd name="T40" fmla="*/ 6 w 57"/>
              <a:gd name="T41" fmla="*/ 18 h 58"/>
              <a:gd name="T42" fmla="*/ 4 w 57"/>
              <a:gd name="T43" fmla="*/ 19 h 58"/>
              <a:gd name="T44" fmla="*/ 6 w 57"/>
              <a:gd name="T45" fmla="*/ 15 h 58"/>
              <a:gd name="T46" fmla="*/ 9 w 57"/>
              <a:gd name="T47" fmla="*/ 15 h 58"/>
              <a:gd name="T48" fmla="*/ 11 w 57"/>
              <a:gd name="T49" fmla="*/ 13 h 58"/>
              <a:gd name="T50" fmla="*/ 15 w 57"/>
              <a:gd name="T51" fmla="*/ 9 h 58"/>
              <a:gd name="T52" fmla="*/ 16 w 57"/>
              <a:gd name="T53" fmla="*/ 8 h 58"/>
              <a:gd name="T54" fmla="*/ 21 w 57"/>
              <a:gd name="T55" fmla="*/ 6 h 58"/>
              <a:gd name="T56" fmla="*/ 17 w 57"/>
              <a:gd name="T57" fmla="*/ 4 h 58"/>
              <a:gd name="T58" fmla="*/ 16 w 57"/>
              <a:gd name="T59" fmla="*/ 4 h 58"/>
              <a:gd name="T60" fmla="*/ 24 w 57"/>
              <a:gd name="T61" fmla="*/ 1 h 58"/>
              <a:gd name="T62" fmla="*/ 27 w 57"/>
              <a:gd name="T63" fmla="*/ 3 h 58"/>
              <a:gd name="T64" fmla="*/ 41 w 57"/>
              <a:gd name="T65" fmla="*/ 3 h 58"/>
              <a:gd name="T66" fmla="*/ 39 w 57"/>
              <a:gd name="T67" fmla="*/ 6 h 58"/>
              <a:gd name="T68" fmla="*/ 42 w 57"/>
              <a:gd name="T69" fmla="*/ 10 h 58"/>
              <a:gd name="T70" fmla="*/ 44 w 57"/>
              <a:gd name="T71" fmla="*/ 10 h 58"/>
              <a:gd name="T72" fmla="*/ 46 w 57"/>
              <a:gd name="T73" fmla="*/ 9 h 58"/>
              <a:gd name="T74" fmla="*/ 48 w 57"/>
              <a:gd name="T75" fmla="*/ 12 h 58"/>
              <a:gd name="T76" fmla="*/ 50 w 57"/>
              <a:gd name="T77" fmla="*/ 13 h 58"/>
              <a:gd name="T78" fmla="*/ 47 w 57"/>
              <a:gd name="T79" fmla="*/ 14 h 58"/>
              <a:gd name="T80" fmla="*/ 44 w 57"/>
              <a:gd name="T81" fmla="*/ 12 h 58"/>
              <a:gd name="T82" fmla="*/ 40 w 57"/>
              <a:gd name="T83" fmla="*/ 12 h 58"/>
              <a:gd name="T84" fmla="*/ 36 w 57"/>
              <a:gd name="T85" fmla="*/ 15 h 58"/>
              <a:gd name="T86" fmla="*/ 34 w 57"/>
              <a:gd name="T87" fmla="*/ 20 h 58"/>
              <a:gd name="T88" fmla="*/ 36 w 57"/>
              <a:gd name="T89" fmla="*/ 25 h 58"/>
              <a:gd name="T90" fmla="*/ 40 w 57"/>
              <a:gd name="T91" fmla="*/ 27 h 58"/>
              <a:gd name="T92" fmla="*/ 45 w 57"/>
              <a:gd name="T93" fmla="*/ 27 h 58"/>
              <a:gd name="T94" fmla="*/ 47 w 57"/>
              <a:gd name="T95" fmla="*/ 30 h 58"/>
              <a:gd name="T96" fmla="*/ 47 w 57"/>
              <a:gd name="T97" fmla="*/ 35 h 58"/>
              <a:gd name="T98" fmla="*/ 47 w 57"/>
              <a:gd name="T99" fmla="*/ 40 h 58"/>
              <a:gd name="T100" fmla="*/ 50 w 57"/>
              <a:gd name="T101" fmla="*/ 45 h 58"/>
              <a:gd name="T102" fmla="*/ 53 w 57"/>
              <a:gd name="T103" fmla="*/ 41 h 58"/>
              <a:gd name="T104" fmla="*/ 56 w 57"/>
              <a:gd name="T105" fmla="*/ 34 h 58"/>
              <a:gd name="T106" fmla="*/ 56 w 57"/>
              <a:gd name="T107" fmla="*/ 26 h 58"/>
              <a:gd name="T108" fmla="*/ 54 w 57"/>
              <a:gd name="T109" fmla="*/ 19 h 58"/>
              <a:gd name="T110" fmla="*/ 52 w 57"/>
              <a:gd name="T111" fmla="*/ 16 h 58"/>
              <a:gd name="T112" fmla="*/ 55 w 57"/>
              <a:gd name="T113" fmla="*/ 20 h 58"/>
              <a:gd name="T114" fmla="*/ 39 w 57"/>
              <a:gd name="T115" fmla="*/ 5 h 58"/>
              <a:gd name="T116" fmla="*/ 37 w 57"/>
              <a:gd name="T117" fmla="*/ 3 h 58"/>
              <a:gd name="T118" fmla="*/ 38 w 57"/>
              <a:gd name="T119" fmla="*/ 5 h 58"/>
              <a:gd name="T120" fmla="*/ 36 w 57"/>
              <a:gd name="T121" fmla="*/ 2 h 58"/>
              <a:gd name="T122" fmla="*/ 54 w 57"/>
              <a:gd name="T123" fmla="*/ 41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7" h="58">
                <a:moveTo>
                  <a:pt x="3" y="17"/>
                </a:moveTo>
                <a:cubicBezTo>
                  <a:pt x="3" y="17"/>
                  <a:pt x="3" y="17"/>
                  <a:pt x="3" y="17"/>
                </a:cubicBezTo>
                <a:cubicBezTo>
                  <a:pt x="3" y="17"/>
                  <a:pt x="2" y="17"/>
                  <a:pt x="2" y="17"/>
                </a:cubicBezTo>
                <a:cubicBezTo>
                  <a:pt x="3" y="17"/>
                  <a:pt x="3" y="17"/>
                  <a:pt x="3" y="17"/>
                </a:cubicBezTo>
                <a:cubicBezTo>
                  <a:pt x="3" y="17"/>
                  <a:pt x="3" y="17"/>
                  <a:pt x="3" y="17"/>
                </a:cubicBezTo>
                <a:cubicBezTo>
                  <a:pt x="3" y="17"/>
                  <a:pt x="3" y="17"/>
                  <a:pt x="3" y="17"/>
                </a:cubicBezTo>
                <a:close/>
                <a:moveTo>
                  <a:pt x="2" y="17"/>
                </a:moveTo>
                <a:cubicBezTo>
                  <a:pt x="2" y="17"/>
                  <a:pt x="2" y="17"/>
                  <a:pt x="2" y="17"/>
                </a:cubicBezTo>
                <a:cubicBezTo>
                  <a:pt x="2" y="17"/>
                  <a:pt x="2" y="17"/>
                  <a:pt x="2" y="17"/>
                </a:cubicBezTo>
                <a:cubicBezTo>
                  <a:pt x="2" y="17"/>
                  <a:pt x="2" y="17"/>
                  <a:pt x="2" y="17"/>
                </a:cubicBezTo>
                <a:cubicBezTo>
                  <a:pt x="2" y="17"/>
                  <a:pt x="2" y="17"/>
                  <a:pt x="2" y="17"/>
                </a:cubicBezTo>
                <a:cubicBezTo>
                  <a:pt x="2" y="17"/>
                  <a:pt x="2" y="17"/>
                  <a:pt x="2" y="17"/>
                </a:cubicBezTo>
                <a:close/>
                <a:moveTo>
                  <a:pt x="43" y="9"/>
                </a:move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2" y="9"/>
                  <a:pt x="42" y="9"/>
                  <a:pt x="42" y="9"/>
                </a:cubicBezTo>
                <a:cubicBezTo>
                  <a:pt x="42" y="8"/>
                  <a:pt x="42" y="8"/>
                  <a:pt x="42" y="8"/>
                </a:cubicBezTo>
                <a:cubicBezTo>
                  <a:pt x="42" y="8"/>
                  <a:pt x="42" y="8"/>
                  <a:pt x="42" y="8"/>
                </a:cubicBezTo>
                <a:cubicBezTo>
                  <a:pt x="42" y="8"/>
                  <a:pt x="42" y="8"/>
                  <a:pt x="42" y="8"/>
                </a:cubicBezTo>
                <a:cubicBezTo>
                  <a:pt x="42" y="8"/>
                  <a:pt x="42" y="8"/>
                  <a:pt x="42" y="8"/>
                </a:cubicBezTo>
                <a:cubicBezTo>
                  <a:pt x="42" y="8"/>
                  <a:pt x="42" y="8"/>
                  <a:pt x="42" y="8"/>
                </a:cubicBezTo>
                <a:cubicBezTo>
                  <a:pt x="42" y="9"/>
                  <a:pt x="42"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lose/>
                <a:moveTo>
                  <a:pt x="55" y="19"/>
                </a:moveTo>
                <a:cubicBezTo>
                  <a:pt x="56" y="22"/>
                  <a:pt x="57" y="25"/>
                  <a:pt x="57" y="29"/>
                </a:cubicBezTo>
                <a:cubicBezTo>
                  <a:pt x="57" y="45"/>
                  <a:pt x="44" y="58"/>
                  <a:pt x="28" y="58"/>
                </a:cubicBezTo>
                <a:cubicBezTo>
                  <a:pt x="13" y="58"/>
                  <a:pt x="0" y="45"/>
                  <a:pt x="0" y="29"/>
                </a:cubicBezTo>
                <a:cubicBezTo>
                  <a:pt x="0" y="25"/>
                  <a:pt x="1" y="21"/>
                  <a:pt x="2" y="18"/>
                </a:cubicBezTo>
                <a:cubicBezTo>
                  <a:pt x="2" y="21"/>
                  <a:pt x="2" y="21"/>
                  <a:pt x="2" y="21"/>
                </a:cubicBezTo>
                <a:cubicBezTo>
                  <a:pt x="2" y="21"/>
                  <a:pt x="2" y="21"/>
                  <a:pt x="2" y="21"/>
                </a:cubicBezTo>
                <a:cubicBezTo>
                  <a:pt x="2" y="21"/>
                  <a:pt x="2" y="21"/>
                  <a:pt x="2" y="21"/>
                </a:cubicBezTo>
                <a:cubicBezTo>
                  <a:pt x="2" y="21"/>
                  <a:pt x="2" y="21"/>
                  <a:pt x="2" y="21"/>
                </a:cubicBezTo>
                <a:cubicBezTo>
                  <a:pt x="2" y="21"/>
                  <a:pt x="2" y="21"/>
                  <a:pt x="3" y="21"/>
                </a:cubicBezTo>
                <a:cubicBezTo>
                  <a:pt x="3" y="21"/>
                  <a:pt x="3" y="21"/>
                  <a:pt x="3" y="21"/>
                </a:cubicBezTo>
                <a:cubicBezTo>
                  <a:pt x="3" y="21"/>
                  <a:pt x="3" y="21"/>
                  <a:pt x="3" y="21"/>
                </a:cubicBezTo>
                <a:cubicBezTo>
                  <a:pt x="3" y="21"/>
                  <a:pt x="3" y="21"/>
                  <a:pt x="3" y="21"/>
                </a:cubicBezTo>
                <a:cubicBezTo>
                  <a:pt x="3" y="22"/>
                  <a:pt x="3" y="22"/>
                  <a:pt x="3" y="22"/>
                </a:cubicBezTo>
                <a:cubicBezTo>
                  <a:pt x="3" y="22"/>
                  <a:pt x="3" y="22"/>
                  <a:pt x="3" y="22"/>
                </a:cubicBezTo>
                <a:cubicBezTo>
                  <a:pt x="3" y="22"/>
                  <a:pt x="3" y="22"/>
                  <a:pt x="3" y="22"/>
                </a:cubicBezTo>
                <a:cubicBezTo>
                  <a:pt x="3" y="22"/>
                  <a:pt x="3" y="22"/>
                  <a:pt x="3" y="22"/>
                </a:cubicBezTo>
                <a:cubicBezTo>
                  <a:pt x="3"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3"/>
                  <a:pt x="4" y="23"/>
                  <a:pt x="4" y="23"/>
                </a:cubicBezTo>
                <a:cubicBezTo>
                  <a:pt x="4" y="23"/>
                  <a:pt x="4" y="23"/>
                  <a:pt x="4" y="23"/>
                </a:cubicBezTo>
                <a:cubicBezTo>
                  <a:pt x="4" y="23"/>
                  <a:pt x="4" y="23"/>
                  <a:pt x="4" y="23"/>
                </a:cubicBezTo>
                <a:cubicBezTo>
                  <a:pt x="4" y="23"/>
                  <a:pt x="4" y="23"/>
                  <a:pt x="4" y="23"/>
                </a:cubicBezTo>
                <a:cubicBezTo>
                  <a:pt x="4" y="23"/>
                  <a:pt x="4" y="23"/>
                  <a:pt x="4" y="23"/>
                </a:cubicBezTo>
                <a:cubicBezTo>
                  <a:pt x="5" y="23"/>
                  <a:pt x="5" y="23"/>
                  <a:pt x="5" y="23"/>
                </a:cubicBezTo>
                <a:cubicBezTo>
                  <a:pt x="5" y="23"/>
                  <a:pt x="5" y="23"/>
                  <a:pt x="5" y="23"/>
                </a:cubicBezTo>
                <a:cubicBezTo>
                  <a:pt x="5" y="23"/>
                  <a:pt x="5" y="23"/>
                  <a:pt x="5" y="23"/>
                </a:cubicBezTo>
                <a:cubicBezTo>
                  <a:pt x="5" y="23"/>
                  <a:pt x="5" y="23"/>
                  <a:pt x="5" y="23"/>
                </a:cubicBezTo>
                <a:cubicBezTo>
                  <a:pt x="5" y="23"/>
                  <a:pt x="5" y="23"/>
                  <a:pt x="5" y="23"/>
                </a:cubicBezTo>
                <a:cubicBezTo>
                  <a:pt x="5" y="23"/>
                  <a:pt x="5" y="24"/>
                  <a:pt x="5" y="24"/>
                </a:cubicBezTo>
                <a:cubicBezTo>
                  <a:pt x="5" y="24"/>
                  <a:pt x="5" y="24"/>
                  <a:pt x="5" y="24"/>
                </a:cubicBezTo>
                <a:cubicBezTo>
                  <a:pt x="5" y="24"/>
                  <a:pt x="5" y="24"/>
                  <a:pt x="5" y="24"/>
                </a:cubicBezTo>
                <a:cubicBezTo>
                  <a:pt x="5" y="24"/>
                  <a:pt x="5" y="24"/>
                  <a:pt x="5" y="24"/>
                </a:cubicBezTo>
                <a:cubicBezTo>
                  <a:pt x="5" y="24"/>
                  <a:pt x="5" y="24"/>
                  <a:pt x="5" y="24"/>
                </a:cubicBezTo>
                <a:cubicBezTo>
                  <a:pt x="5" y="24"/>
                  <a:pt x="5" y="24"/>
                  <a:pt x="5" y="24"/>
                </a:cubicBezTo>
                <a:cubicBezTo>
                  <a:pt x="5" y="24"/>
                  <a:pt x="5" y="24"/>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6" y="25"/>
                  <a:pt x="6" y="25"/>
                  <a:pt x="6" y="25"/>
                </a:cubicBezTo>
                <a:cubicBezTo>
                  <a:pt x="6" y="25"/>
                  <a:pt x="6" y="25"/>
                  <a:pt x="6" y="25"/>
                </a:cubicBezTo>
                <a:cubicBezTo>
                  <a:pt x="6" y="25"/>
                  <a:pt x="6" y="25"/>
                  <a:pt x="6" y="25"/>
                </a:cubicBezTo>
                <a:cubicBezTo>
                  <a:pt x="6" y="25"/>
                  <a:pt x="6" y="25"/>
                  <a:pt x="6" y="25"/>
                </a:cubicBezTo>
                <a:cubicBezTo>
                  <a:pt x="6" y="25"/>
                  <a:pt x="6" y="25"/>
                  <a:pt x="6" y="25"/>
                </a:cubicBezTo>
                <a:cubicBezTo>
                  <a:pt x="6" y="26"/>
                  <a:pt x="7" y="26"/>
                  <a:pt x="7" y="26"/>
                </a:cubicBezTo>
                <a:cubicBezTo>
                  <a:pt x="7" y="26"/>
                  <a:pt x="7" y="26"/>
                  <a:pt x="7" y="26"/>
                </a:cubicBezTo>
                <a:cubicBezTo>
                  <a:pt x="7" y="26"/>
                  <a:pt x="7" y="26"/>
                  <a:pt x="7" y="26"/>
                </a:cubicBezTo>
                <a:cubicBezTo>
                  <a:pt x="7" y="26"/>
                  <a:pt x="7" y="26"/>
                  <a:pt x="7" y="26"/>
                </a:cubicBezTo>
                <a:cubicBezTo>
                  <a:pt x="7" y="27"/>
                  <a:pt x="7" y="27"/>
                  <a:pt x="7" y="27"/>
                </a:cubicBezTo>
                <a:cubicBezTo>
                  <a:pt x="7" y="26"/>
                  <a:pt x="7" y="26"/>
                  <a:pt x="7" y="26"/>
                </a:cubicBezTo>
                <a:cubicBezTo>
                  <a:pt x="7" y="26"/>
                  <a:pt x="7" y="27"/>
                  <a:pt x="7" y="27"/>
                </a:cubicBezTo>
                <a:cubicBezTo>
                  <a:pt x="7" y="27"/>
                  <a:pt x="7" y="27"/>
                  <a:pt x="7" y="27"/>
                </a:cubicBezTo>
                <a:cubicBezTo>
                  <a:pt x="7" y="27"/>
                  <a:pt x="7" y="27"/>
                  <a:pt x="7" y="27"/>
                </a:cubicBezTo>
                <a:cubicBezTo>
                  <a:pt x="7" y="28"/>
                  <a:pt x="7" y="28"/>
                  <a:pt x="7" y="28"/>
                </a:cubicBezTo>
                <a:cubicBezTo>
                  <a:pt x="7" y="28"/>
                  <a:pt x="7" y="28"/>
                  <a:pt x="7" y="28"/>
                </a:cubicBezTo>
                <a:cubicBezTo>
                  <a:pt x="7" y="28"/>
                  <a:pt x="7" y="28"/>
                  <a:pt x="7" y="28"/>
                </a:cubicBezTo>
                <a:cubicBezTo>
                  <a:pt x="6" y="28"/>
                  <a:pt x="6" y="28"/>
                  <a:pt x="6" y="28"/>
                </a:cubicBezTo>
                <a:cubicBezTo>
                  <a:pt x="6" y="28"/>
                  <a:pt x="6" y="28"/>
                  <a:pt x="6" y="28"/>
                </a:cubicBezTo>
                <a:cubicBezTo>
                  <a:pt x="6" y="28"/>
                  <a:pt x="6" y="28"/>
                  <a:pt x="6" y="29"/>
                </a:cubicBezTo>
                <a:cubicBezTo>
                  <a:pt x="6" y="29"/>
                  <a:pt x="6" y="29"/>
                  <a:pt x="6" y="29"/>
                </a:cubicBezTo>
                <a:cubicBezTo>
                  <a:pt x="6" y="29"/>
                  <a:pt x="6" y="29"/>
                  <a:pt x="6" y="29"/>
                </a:cubicBezTo>
                <a:cubicBezTo>
                  <a:pt x="6" y="29"/>
                  <a:pt x="6" y="29"/>
                  <a:pt x="6" y="29"/>
                </a:cubicBezTo>
                <a:cubicBezTo>
                  <a:pt x="6" y="29"/>
                  <a:pt x="6" y="29"/>
                  <a:pt x="6" y="29"/>
                </a:cubicBezTo>
                <a:cubicBezTo>
                  <a:pt x="6" y="29"/>
                  <a:pt x="6" y="29"/>
                  <a:pt x="6" y="29"/>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1"/>
                </a:cubicBezTo>
                <a:cubicBezTo>
                  <a:pt x="6" y="31"/>
                  <a:pt x="6" y="31"/>
                  <a:pt x="6" y="31"/>
                </a:cubicBezTo>
                <a:cubicBezTo>
                  <a:pt x="6" y="31"/>
                  <a:pt x="6" y="31"/>
                  <a:pt x="6" y="31"/>
                </a:cubicBezTo>
                <a:cubicBezTo>
                  <a:pt x="6" y="31"/>
                  <a:pt x="6" y="31"/>
                  <a:pt x="6" y="31"/>
                </a:cubicBezTo>
                <a:cubicBezTo>
                  <a:pt x="6" y="31"/>
                  <a:pt x="6" y="31"/>
                  <a:pt x="6" y="31"/>
                </a:cubicBezTo>
                <a:cubicBezTo>
                  <a:pt x="6" y="32"/>
                  <a:pt x="6" y="32"/>
                  <a:pt x="6" y="32"/>
                </a:cubicBezTo>
                <a:cubicBezTo>
                  <a:pt x="6" y="32"/>
                  <a:pt x="6" y="32"/>
                  <a:pt x="6" y="32"/>
                </a:cubicBezTo>
                <a:cubicBezTo>
                  <a:pt x="6" y="32"/>
                  <a:pt x="6" y="32"/>
                  <a:pt x="6" y="32"/>
                </a:cubicBezTo>
                <a:cubicBezTo>
                  <a:pt x="6" y="32"/>
                  <a:pt x="6" y="32"/>
                  <a:pt x="6" y="32"/>
                </a:cubicBezTo>
                <a:cubicBezTo>
                  <a:pt x="6" y="32"/>
                  <a:pt x="6" y="33"/>
                  <a:pt x="6" y="33"/>
                </a:cubicBezTo>
                <a:cubicBezTo>
                  <a:pt x="7" y="33"/>
                  <a:pt x="7" y="33"/>
                  <a:pt x="7" y="33"/>
                </a:cubicBezTo>
                <a:cubicBezTo>
                  <a:pt x="7" y="33"/>
                  <a:pt x="7" y="33"/>
                  <a:pt x="7" y="33"/>
                </a:cubicBezTo>
                <a:cubicBezTo>
                  <a:pt x="7" y="33"/>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5"/>
                  <a:pt x="7" y="35"/>
                  <a:pt x="7" y="35"/>
                </a:cubicBezTo>
                <a:cubicBezTo>
                  <a:pt x="7" y="35"/>
                  <a:pt x="7" y="35"/>
                  <a:pt x="7" y="35"/>
                </a:cubicBezTo>
                <a:cubicBezTo>
                  <a:pt x="7" y="35"/>
                  <a:pt x="7" y="35"/>
                  <a:pt x="7" y="35"/>
                </a:cubicBezTo>
                <a:cubicBezTo>
                  <a:pt x="8" y="35"/>
                  <a:pt x="8" y="35"/>
                  <a:pt x="8" y="35"/>
                </a:cubicBezTo>
                <a:cubicBezTo>
                  <a:pt x="8" y="35"/>
                  <a:pt x="8" y="35"/>
                  <a:pt x="8" y="35"/>
                </a:cubicBezTo>
                <a:cubicBezTo>
                  <a:pt x="8" y="35"/>
                  <a:pt x="8" y="35"/>
                  <a:pt x="8" y="35"/>
                </a:cubicBezTo>
                <a:cubicBezTo>
                  <a:pt x="8" y="35"/>
                  <a:pt x="8" y="35"/>
                  <a:pt x="8" y="36"/>
                </a:cubicBezTo>
                <a:cubicBezTo>
                  <a:pt x="8" y="36"/>
                  <a:pt x="8" y="36"/>
                  <a:pt x="8" y="36"/>
                </a:cubicBezTo>
                <a:cubicBezTo>
                  <a:pt x="8" y="36"/>
                  <a:pt x="8" y="36"/>
                  <a:pt x="8" y="36"/>
                </a:cubicBezTo>
                <a:cubicBezTo>
                  <a:pt x="8" y="36"/>
                  <a:pt x="8" y="36"/>
                  <a:pt x="8" y="36"/>
                </a:cubicBezTo>
                <a:cubicBezTo>
                  <a:pt x="8" y="36"/>
                  <a:pt x="8" y="36"/>
                  <a:pt x="8" y="36"/>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9" y="37"/>
                  <a:pt x="9" y="38"/>
                  <a:pt x="9" y="38"/>
                </a:cubicBezTo>
                <a:cubicBezTo>
                  <a:pt x="8" y="38"/>
                  <a:pt x="8" y="38"/>
                  <a:pt x="8" y="38"/>
                </a:cubicBezTo>
                <a:cubicBezTo>
                  <a:pt x="9" y="38"/>
                  <a:pt x="9" y="38"/>
                  <a:pt x="9" y="38"/>
                </a:cubicBezTo>
                <a:cubicBezTo>
                  <a:pt x="9" y="38"/>
                  <a:pt x="10" y="38"/>
                  <a:pt x="10" y="38"/>
                </a:cubicBezTo>
                <a:cubicBezTo>
                  <a:pt x="10" y="38"/>
                  <a:pt x="10" y="38"/>
                  <a:pt x="10" y="38"/>
                </a:cubicBezTo>
                <a:cubicBezTo>
                  <a:pt x="10" y="38"/>
                  <a:pt x="10" y="38"/>
                  <a:pt x="10" y="38"/>
                </a:cubicBezTo>
                <a:cubicBezTo>
                  <a:pt x="10" y="38"/>
                  <a:pt x="10" y="38"/>
                  <a:pt x="10" y="38"/>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40"/>
                  <a:pt x="11" y="40"/>
                </a:cubicBezTo>
                <a:cubicBezTo>
                  <a:pt x="11" y="40"/>
                  <a:pt x="11" y="40"/>
                  <a:pt x="11" y="40"/>
                </a:cubicBezTo>
                <a:cubicBezTo>
                  <a:pt x="11" y="40"/>
                  <a:pt x="11" y="40"/>
                  <a:pt x="11" y="40"/>
                </a:cubicBezTo>
                <a:cubicBezTo>
                  <a:pt x="11" y="40"/>
                  <a:pt x="11" y="40"/>
                  <a:pt x="11" y="40"/>
                </a:cubicBezTo>
                <a:cubicBezTo>
                  <a:pt x="11" y="40"/>
                  <a:pt x="11" y="40"/>
                  <a:pt x="11" y="40"/>
                </a:cubicBezTo>
                <a:cubicBezTo>
                  <a:pt x="11" y="40"/>
                  <a:pt x="11" y="40"/>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2" y="41"/>
                  <a:pt x="12" y="41"/>
                  <a:pt x="12" y="41"/>
                </a:cubicBezTo>
                <a:cubicBezTo>
                  <a:pt x="12" y="41"/>
                  <a:pt x="12" y="42"/>
                  <a:pt x="12" y="42"/>
                </a:cubicBezTo>
                <a:cubicBezTo>
                  <a:pt x="12" y="42"/>
                  <a:pt x="12" y="42"/>
                  <a:pt x="12" y="42"/>
                </a:cubicBezTo>
                <a:cubicBezTo>
                  <a:pt x="12" y="42"/>
                  <a:pt x="12" y="42"/>
                  <a:pt x="12" y="42"/>
                </a:cubicBezTo>
                <a:cubicBezTo>
                  <a:pt x="12" y="44"/>
                  <a:pt x="12" y="44"/>
                  <a:pt x="12" y="44"/>
                </a:cubicBezTo>
                <a:cubicBezTo>
                  <a:pt x="12" y="44"/>
                  <a:pt x="12" y="44"/>
                  <a:pt x="12" y="44"/>
                </a:cubicBezTo>
                <a:cubicBezTo>
                  <a:pt x="12" y="44"/>
                  <a:pt x="12" y="44"/>
                  <a:pt x="12" y="44"/>
                </a:cubicBezTo>
                <a:cubicBezTo>
                  <a:pt x="12" y="44"/>
                  <a:pt x="12" y="44"/>
                  <a:pt x="12" y="44"/>
                </a:cubicBezTo>
                <a:cubicBezTo>
                  <a:pt x="12" y="44"/>
                  <a:pt x="12" y="45"/>
                  <a:pt x="12" y="45"/>
                </a:cubicBezTo>
                <a:cubicBezTo>
                  <a:pt x="12" y="45"/>
                  <a:pt x="12" y="45"/>
                  <a:pt x="12" y="45"/>
                </a:cubicBezTo>
                <a:cubicBezTo>
                  <a:pt x="12" y="45"/>
                  <a:pt x="12" y="45"/>
                  <a:pt x="12" y="45"/>
                </a:cubicBezTo>
                <a:cubicBezTo>
                  <a:pt x="12" y="45"/>
                  <a:pt x="12" y="45"/>
                  <a:pt x="12" y="45"/>
                </a:cubicBezTo>
                <a:cubicBezTo>
                  <a:pt x="12" y="45"/>
                  <a:pt x="12" y="45"/>
                  <a:pt x="12" y="45"/>
                </a:cubicBezTo>
                <a:cubicBezTo>
                  <a:pt x="12" y="45"/>
                  <a:pt x="12" y="45"/>
                  <a:pt x="12" y="45"/>
                </a:cubicBezTo>
                <a:cubicBezTo>
                  <a:pt x="12" y="45"/>
                  <a:pt x="12" y="46"/>
                  <a:pt x="12" y="46"/>
                </a:cubicBezTo>
                <a:cubicBezTo>
                  <a:pt x="12" y="46"/>
                  <a:pt x="12" y="46"/>
                  <a:pt x="12" y="46"/>
                </a:cubicBezTo>
                <a:cubicBezTo>
                  <a:pt x="12" y="46"/>
                  <a:pt x="12" y="46"/>
                  <a:pt x="12" y="46"/>
                </a:cubicBezTo>
                <a:cubicBezTo>
                  <a:pt x="12" y="46"/>
                  <a:pt x="12" y="46"/>
                  <a:pt x="12" y="46"/>
                </a:cubicBezTo>
                <a:cubicBezTo>
                  <a:pt x="12" y="46"/>
                  <a:pt x="12" y="46"/>
                  <a:pt x="12" y="46"/>
                </a:cubicBezTo>
                <a:cubicBezTo>
                  <a:pt x="12" y="46"/>
                  <a:pt x="12" y="46"/>
                  <a:pt x="12" y="46"/>
                </a:cubicBezTo>
                <a:cubicBezTo>
                  <a:pt x="12" y="46"/>
                  <a:pt x="12" y="46"/>
                  <a:pt x="12" y="47"/>
                </a:cubicBezTo>
                <a:cubicBezTo>
                  <a:pt x="12" y="47"/>
                  <a:pt x="12" y="47"/>
                  <a:pt x="12" y="47"/>
                </a:cubicBezTo>
                <a:cubicBezTo>
                  <a:pt x="12" y="47"/>
                  <a:pt x="12" y="47"/>
                  <a:pt x="12" y="47"/>
                </a:cubicBezTo>
                <a:cubicBezTo>
                  <a:pt x="12" y="47"/>
                  <a:pt x="12" y="47"/>
                  <a:pt x="12" y="47"/>
                </a:cubicBezTo>
                <a:cubicBezTo>
                  <a:pt x="12" y="47"/>
                  <a:pt x="12" y="47"/>
                  <a:pt x="12" y="47"/>
                </a:cubicBezTo>
                <a:cubicBezTo>
                  <a:pt x="12" y="48"/>
                  <a:pt x="12" y="48"/>
                  <a:pt x="13" y="48"/>
                </a:cubicBezTo>
                <a:cubicBezTo>
                  <a:pt x="13" y="48"/>
                  <a:pt x="13" y="48"/>
                  <a:pt x="13" y="48"/>
                </a:cubicBezTo>
                <a:cubicBezTo>
                  <a:pt x="13" y="48"/>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4" y="49"/>
                </a:cubicBezTo>
                <a:cubicBezTo>
                  <a:pt x="14" y="49"/>
                  <a:pt x="14" y="49"/>
                  <a:pt x="14" y="49"/>
                </a:cubicBezTo>
                <a:cubicBezTo>
                  <a:pt x="14" y="50"/>
                  <a:pt x="14" y="50"/>
                  <a:pt x="14" y="50"/>
                </a:cubicBezTo>
                <a:cubicBezTo>
                  <a:pt x="14" y="50"/>
                  <a:pt x="14" y="50"/>
                  <a:pt x="14" y="50"/>
                </a:cubicBezTo>
                <a:cubicBezTo>
                  <a:pt x="14" y="50"/>
                  <a:pt x="14" y="50"/>
                  <a:pt x="14" y="50"/>
                </a:cubicBezTo>
                <a:cubicBezTo>
                  <a:pt x="14" y="50"/>
                  <a:pt x="14" y="50"/>
                  <a:pt x="14" y="50"/>
                </a:cubicBezTo>
                <a:cubicBezTo>
                  <a:pt x="14" y="50"/>
                  <a:pt x="14" y="50"/>
                  <a:pt x="14" y="50"/>
                </a:cubicBezTo>
                <a:cubicBezTo>
                  <a:pt x="15" y="50"/>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2"/>
                  <a:pt x="15" y="52"/>
                  <a:pt x="15" y="52"/>
                </a:cubicBezTo>
                <a:cubicBezTo>
                  <a:pt x="15" y="52"/>
                  <a:pt x="15" y="52"/>
                  <a:pt x="15" y="52"/>
                </a:cubicBezTo>
                <a:cubicBezTo>
                  <a:pt x="15" y="52"/>
                  <a:pt x="15" y="52"/>
                  <a:pt x="15" y="52"/>
                </a:cubicBezTo>
                <a:cubicBezTo>
                  <a:pt x="15" y="52"/>
                  <a:pt x="15" y="52"/>
                  <a:pt x="15"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3"/>
                  <a:pt x="16" y="53"/>
                  <a:pt x="16" y="53"/>
                </a:cubicBezTo>
                <a:cubicBezTo>
                  <a:pt x="17" y="53"/>
                  <a:pt x="17" y="53"/>
                  <a:pt x="17" y="53"/>
                </a:cubicBezTo>
                <a:cubicBezTo>
                  <a:pt x="17" y="53"/>
                  <a:pt x="17" y="53"/>
                  <a:pt x="17" y="53"/>
                </a:cubicBezTo>
                <a:cubicBezTo>
                  <a:pt x="17" y="53"/>
                  <a:pt x="17" y="53"/>
                  <a:pt x="17" y="53"/>
                </a:cubicBezTo>
                <a:cubicBezTo>
                  <a:pt x="17" y="53"/>
                  <a:pt x="17" y="53"/>
                  <a:pt x="17" y="53"/>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0"/>
                  <a:pt x="17" y="50"/>
                </a:cubicBezTo>
                <a:cubicBezTo>
                  <a:pt x="17" y="50"/>
                  <a:pt x="17" y="50"/>
                  <a:pt x="17" y="50"/>
                </a:cubicBezTo>
                <a:cubicBezTo>
                  <a:pt x="17" y="50"/>
                  <a:pt x="17" y="50"/>
                  <a:pt x="17" y="50"/>
                </a:cubicBezTo>
                <a:cubicBezTo>
                  <a:pt x="17" y="50"/>
                  <a:pt x="17" y="50"/>
                  <a:pt x="17" y="50"/>
                </a:cubicBezTo>
                <a:cubicBezTo>
                  <a:pt x="17" y="50"/>
                  <a:pt x="17" y="50"/>
                  <a:pt x="17" y="49"/>
                </a:cubicBezTo>
                <a:cubicBezTo>
                  <a:pt x="17"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8" y="48"/>
                </a:cubicBezTo>
                <a:cubicBezTo>
                  <a:pt x="18" y="48"/>
                  <a:pt x="18" y="47"/>
                  <a:pt x="18" y="47"/>
                </a:cubicBezTo>
                <a:cubicBezTo>
                  <a:pt x="18" y="47"/>
                  <a:pt x="18" y="47"/>
                  <a:pt x="18" y="47"/>
                </a:cubicBezTo>
                <a:cubicBezTo>
                  <a:pt x="18" y="47"/>
                  <a:pt x="18" y="46"/>
                  <a:pt x="18" y="46"/>
                </a:cubicBezTo>
                <a:cubicBezTo>
                  <a:pt x="18" y="46"/>
                  <a:pt x="18" y="46"/>
                  <a:pt x="18" y="46"/>
                </a:cubicBezTo>
                <a:cubicBezTo>
                  <a:pt x="18" y="46"/>
                  <a:pt x="18" y="46"/>
                  <a:pt x="18" y="46"/>
                </a:cubicBezTo>
                <a:cubicBezTo>
                  <a:pt x="18" y="46"/>
                  <a:pt x="18" y="46"/>
                  <a:pt x="18" y="46"/>
                </a:cubicBezTo>
                <a:cubicBezTo>
                  <a:pt x="17" y="46"/>
                  <a:pt x="17" y="46"/>
                  <a:pt x="17" y="46"/>
                </a:cubicBezTo>
                <a:cubicBezTo>
                  <a:pt x="17" y="46"/>
                  <a:pt x="17" y="46"/>
                  <a:pt x="17" y="46"/>
                </a:cubicBezTo>
                <a:cubicBezTo>
                  <a:pt x="18" y="46"/>
                  <a:pt x="18" y="46"/>
                  <a:pt x="18" y="46"/>
                </a:cubicBezTo>
                <a:cubicBezTo>
                  <a:pt x="18" y="46"/>
                  <a:pt x="18" y="46"/>
                  <a:pt x="18" y="46"/>
                </a:cubicBezTo>
                <a:cubicBezTo>
                  <a:pt x="18" y="46"/>
                  <a:pt x="18" y="46"/>
                  <a:pt x="18" y="46"/>
                </a:cubicBezTo>
                <a:cubicBezTo>
                  <a:pt x="18" y="46"/>
                  <a:pt x="18" y="46"/>
                  <a:pt x="18" y="46"/>
                </a:cubicBezTo>
                <a:cubicBezTo>
                  <a:pt x="19" y="46"/>
                  <a:pt x="19" y="46"/>
                  <a:pt x="19" y="46"/>
                </a:cubicBezTo>
                <a:cubicBezTo>
                  <a:pt x="19" y="46"/>
                  <a:pt x="19" y="46"/>
                  <a:pt x="19" y="46"/>
                </a:cubicBezTo>
                <a:cubicBezTo>
                  <a:pt x="19" y="46"/>
                  <a:pt x="19" y="45"/>
                  <a:pt x="19" y="45"/>
                </a:cubicBezTo>
                <a:cubicBezTo>
                  <a:pt x="19" y="45"/>
                  <a:pt x="19" y="45"/>
                  <a:pt x="19" y="45"/>
                </a:cubicBezTo>
                <a:cubicBezTo>
                  <a:pt x="19" y="45"/>
                  <a:pt x="19" y="45"/>
                  <a:pt x="19" y="45"/>
                </a:cubicBezTo>
                <a:cubicBezTo>
                  <a:pt x="19" y="45"/>
                  <a:pt x="19" y="45"/>
                  <a:pt x="19" y="45"/>
                </a:cubicBezTo>
                <a:cubicBezTo>
                  <a:pt x="19" y="45"/>
                  <a:pt x="19" y="45"/>
                  <a:pt x="19" y="45"/>
                </a:cubicBezTo>
                <a:cubicBezTo>
                  <a:pt x="19" y="45"/>
                  <a:pt x="19" y="45"/>
                  <a:pt x="19" y="45"/>
                </a:cubicBezTo>
                <a:cubicBezTo>
                  <a:pt x="19" y="45"/>
                  <a:pt x="19" y="45"/>
                  <a:pt x="20" y="44"/>
                </a:cubicBezTo>
                <a:cubicBezTo>
                  <a:pt x="20" y="44"/>
                  <a:pt x="20" y="44"/>
                  <a:pt x="20" y="44"/>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1"/>
                </a:cubicBezTo>
                <a:cubicBezTo>
                  <a:pt x="20" y="41"/>
                  <a:pt x="20" y="41"/>
                  <a:pt x="20" y="41"/>
                </a:cubicBezTo>
                <a:cubicBezTo>
                  <a:pt x="20" y="41"/>
                  <a:pt x="20" y="41"/>
                  <a:pt x="20" y="41"/>
                </a:cubicBezTo>
                <a:cubicBezTo>
                  <a:pt x="21" y="41"/>
                  <a:pt x="21" y="41"/>
                  <a:pt x="21" y="41"/>
                </a:cubicBezTo>
                <a:cubicBezTo>
                  <a:pt x="21" y="41"/>
                  <a:pt x="21" y="41"/>
                  <a:pt x="21" y="41"/>
                </a:cubicBezTo>
                <a:cubicBezTo>
                  <a:pt x="21" y="41"/>
                  <a:pt x="21" y="41"/>
                  <a:pt x="21"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0"/>
                  <a:pt x="22" y="40"/>
                </a:cubicBezTo>
                <a:cubicBezTo>
                  <a:pt x="22" y="40"/>
                  <a:pt x="22" y="40"/>
                  <a:pt x="22" y="40"/>
                </a:cubicBezTo>
                <a:cubicBezTo>
                  <a:pt x="22" y="40"/>
                  <a:pt x="22"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39"/>
                  <a:pt x="24" y="39"/>
                  <a:pt x="24" y="39"/>
                </a:cubicBezTo>
                <a:cubicBezTo>
                  <a:pt x="24" y="39"/>
                  <a:pt x="24" y="39"/>
                  <a:pt x="24" y="39"/>
                </a:cubicBezTo>
                <a:cubicBezTo>
                  <a:pt x="24" y="39"/>
                  <a:pt x="24" y="39"/>
                  <a:pt x="24" y="39"/>
                </a:cubicBezTo>
                <a:cubicBezTo>
                  <a:pt x="24" y="38"/>
                  <a:pt x="24" y="38"/>
                  <a:pt x="24" y="38"/>
                </a:cubicBezTo>
                <a:cubicBezTo>
                  <a:pt x="24" y="38"/>
                  <a:pt x="24" y="38"/>
                  <a:pt x="24" y="37"/>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5" y="36"/>
                  <a:pt x="25" y="36"/>
                  <a:pt x="25" y="36"/>
                </a:cubicBezTo>
                <a:cubicBezTo>
                  <a:pt x="25" y="36"/>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6" y="34"/>
                  <a:pt x="26" y="34"/>
                  <a:pt x="26" y="34"/>
                </a:cubicBezTo>
                <a:cubicBezTo>
                  <a:pt x="26" y="34"/>
                  <a:pt x="26" y="34"/>
                  <a:pt x="26" y="34"/>
                </a:cubicBezTo>
                <a:cubicBezTo>
                  <a:pt x="26" y="34"/>
                  <a:pt x="26" y="34"/>
                  <a:pt x="26" y="34"/>
                </a:cubicBezTo>
                <a:cubicBezTo>
                  <a:pt x="26" y="34"/>
                  <a:pt x="26" y="34"/>
                  <a:pt x="26" y="34"/>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5" y="32"/>
                </a:cubicBezTo>
                <a:cubicBezTo>
                  <a:pt x="25" y="32"/>
                  <a:pt x="25" y="32"/>
                  <a:pt x="25" y="31"/>
                </a:cubicBezTo>
                <a:cubicBezTo>
                  <a:pt x="25" y="31"/>
                  <a:pt x="25" y="31"/>
                  <a:pt x="25" y="31"/>
                </a:cubicBezTo>
                <a:cubicBezTo>
                  <a:pt x="25" y="31"/>
                  <a:pt x="25" y="31"/>
                  <a:pt x="25" y="31"/>
                </a:cubicBezTo>
                <a:cubicBezTo>
                  <a:pt x="25" y="31"/>
                  <a:pt x="25" y="31"/>
                  <a:pt x="25"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3" y="31"/>
                  <a:pt x="23" y="31"/>
                  <a:pt x="23" y="31"/>
                </a:cubicBezTo>
                <a:cubicBezTo>
                  <a:pt x="23" y="31"/>
                  <a:pt x="23" y="31"/>
                  <a:pt x="23" y="31"/>
                </a:cubicBezTo>
                <a:cubicBezTo>
                  <a:pt x="23" y="31"/>
                  <a:pt x="23" y="31"/>
                  <a:pt x="23" y="31"/>
                </a:cubicBezTo>
                <a:cubicBezTo>
                  <a:pt x="23" y="31"/>
                  <a:pt x="23" y="31"/>
                  <a:pt x="23" y="31"/>
                </a:cubicBezTo>
                <a:cubicBezTo>
                  <a:pt x="23" y="30"/>
                  <a:pt x="23" y="30"/>
                  <a:pt x="23" y="30"/>
                </a:cubicBezTo>
                <a:cubicBezTo>
                  <a:pt x="23" y="30"/>
                  <a:pt x="22" y="30"/>
                  <a:pt x="22" y="30"/>
                </a:cubicBezTo>
                <a:cubicBezTo>
                  <a:pt x="22" y="30"/>
                  <a:pt x="22" y="30"/>
                  <a:pt x="22" y="30"/>
                </a:cubicBezTo>
                <a:cubicBezTo>
                  <a:pt x="22" y="30"/>
                  <a:pt x="22" y="30"/>
                  <a:pt x="22" y="30"/>
                </a:cubicBezTo>
                <a:cubicBezTo>
                  <a:pt x="22" y="30"/>
                  <a:pt x="22" y="30"/>
                  <a:pt x="22"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0" y="30"/>
                </a:cubicBezTo>
                <a:cubicBezTo>
                  <a:pt x="20" y="30"/>
                  <a:pt x="20" y="30"/>
                  <a:pt x="20" y="30"/>
                </a:cubicBezTo>
                <a:cubicBezTo>
                  <a:pt x="20" y="30"/>
                  <a:pt x="20" y="30"/>
                  <a:pt x="20" y="30"/>
                </a:cubicBezTo>
                <a:cubicBezTo>
                  <a:pt x="20" y="30"/>
                  <a:pt x="20" y="30"/>
                  <a:pt x="20" y="30"/>
                </a:cubicBezTo>
                <a:cubicBezTo>
                  <a:pt x="20" y="30"/>
                  <a:pt x="20" y="29"/>
                  <a:pt x="20" y="29"/>
                </a:cubicBezTo>
                <a:cubicBezTo>
                  <a:pt x="20" y="29"/>
                  <a:pt x="20" y="29"/>
                  <a:pt x="20" y="29"/>
                </a:cubicBezTo>
                <a:cubicBezTo>
                  <a:pt x="20" y="29"/>
                  <a:pt x="20" y="29"/>
                  <a:pt x="20" y="29"/>
                </a:cubicBezTo>
                <a:cubicBezTo>
                  <a:pt x="19" y="29"/>
                  <a:pt x="19" y="29"/>
                  <a:pt x="19" y="29"/>
                </a:cubicBezTo>
                <a:cubicBezTo>
                  <a:pt x="19" y="29"/>
                  <a:pt x="19" y="29"/>
                  <a:pt x="19" y="29"/>
                </a:cubicBezTo>
                <a:cubicBezTo>
                  <a:pt x="19" y="29"/>
                  <a:pt x="19" y="29"/>
                  <a:pt x="19" y="30"/>
                </a:cubicBezTo>
                <a:cubicBezTo>
                  <a:pt x="19" y="30"/>
                  <a:pt x="19" y="30"/>
                  <a:pt x="19" y="30"/>
                </a:cubicBezTo>
                <a:cubicBezTo>
                  <a:pt x="19" y="30"/>
                  <a:pt x="18" y="30"/>
                  <a:pt x="18" y="30"/>
                </a:cubicBezTo>
                <a:cubicBezTo>
                  <a:pt x="18" y="30"/>
                  <a:pt x="18" y="30"/>
                  <a:pt x="18" y="29"/>
                </a:cubicBezTo>
                <a:cubicBezTo>
                  <a:pt x="18" y="29"/>
                  <a:pt x="18" y="29"/>
                  <a:pt x="18" y="29"/>
                </a:cubicBezTo>
                <a:cubicBezTo>
                  <a:pt x="18" y="29"/>
                  <a:pt x="18" y="29"/>
                  <a:pt x="18" y="29"/>
                </a:cubicBezTo>
                <a:cubicBezTo>
                  <a:pt x="18" y="29"/>
                  <a:pt x="18" y="29"/>
                  <a:pt x="18" y="29"/>
                </a:cubicBezTo>
                <a:cubicBezTo>
                  <a:pt x="18" y="29"/>
                  <a:pt x="18" y="29"/>
                  <a:pt x="18" y="29"/>
                </a:cubicBezTo>
                <a:cubicBezTo>
                  <a:pt x="18" y="29"/>
                  <a:pt x="18" y="29"/>
                  <a:pt x="18" y="29"/>
                </a:cubicBezTo>
                <a:cubicBezTo>
                  <a:pt x="18" y="29"/>
                  <a:pt x="18"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8"/>
                  <a:pt x="19" y="28"/>
                </a:cubicBezTo>
                <a:cubicBezTo>
                  <a:pt x="19" y="28"/>
                  <a:pt x="19" y="28"/>
                  <a:pt x="19" y="28"/>
                </a:cubicBezTo>
                <a:cubicBezTo>
                  <a:pt x="19" y="28"/>
                  <a:pt x="19" y="28"/>
                  <a:pt x="19" y="28"/>
                </a:cubicBezTo>
                <a:cubicBezTo>
                  <a:pt x="18" y="28"/>
                  <a:pt x="18" y="28"/>
                  <a:pt x="18" y="28"/>
                </a:cubicBezTo>
                <a:cubicBezTo>
                  <a:pt x="18" y="28"/>
                  <a:pt x="18" y="28"/>
                  <a:pt x="18" y="28"/>
                </a:cubicBezTo>
                <a:cubicBezTo>
                  <a:pt x="18" y="28"/>
                  <a:pt x="18" y="28"/>
                  <a:pt x="18" y="28"/>
                </a:cubicBezTo>
                <a:cubicBezTo>
                  <a:pt x="18" y="28"/>
                  <a:pt x="18" y="28"/>
                  <a:pt x="18" y="28"/>
                </a:cubicBezTo>
                <a:cubicBezTo>
                  <a:pt x="18" y="28"/>
                  <a:pt x="18" y="28"/>
                  <a:pt x="18" y="28"/>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7" y="27"/>
                  <a:pt x="17" y="26"/>
                </a:cubicBezTo>
                <a:cubicBezTo>
                  <a:pt x="17" y="26"/>
                  <a:pt x="17" y="26"/>
                  <a:pt x="17" y="26"/>
                </a:cubicBezTo>
                <a:cubicBezTo>
                  <a:pt x="17" y="26"/>
                  <a:pt x="17" y="26"/>
                  <a:pt x="17" y="26"/>
                </a:cubicBezTo>
                <a:cubicBezTo>
                  <a:pt x="17" y="26"/>
                  <a:pt x="17" y="26"/>
                  <a:pt x="17" y="26"/>
                </a:cubicBezTo>
                <a:cubicBezTo>
                  <a:pt x="17" y="26"/>
                  <a:pt x="17" y="26"/>
                  <a:pt x="17" y="26"/>
                </a:cubicBezTo>
                <a:cubicBezTo>
                  <a:pt x="16" y="26"/>
                  <a:pt x="16" y="26"/>
                  <a:pt x="16" y="26"/>
                </a:cubicBezTo>
                <a:cubicBezTo>
                  <a:pt x="16" y="26"/>
                  <a:pt x="16" y="26"/>
                  <a:pt x="16" y="26"/>
                </a:cubicBezTo>
                <a:cubicBezTo>
                  <a:pt x="16" y="26"/>
                  <a:pt x="16" y="26"/>
                  <a:pt x="16" y="26"/>
                </a:cubicBezTo>
                <a:cubicBezTo>
                  <a:pt x="16" y="26"/>
                  <a:pt x="16" y="26"/>
                  <a:pt x="16" y="26"/>
                </a:cubicBezTo>
                <a:cubicBezTo>
                  <a:pt x="16" y="26"/>
                  <a:pt x="16" y="26"/>
                  <a:pt x="16" y="26"/>
                </a:cubicBezTo>
                <a:cubicBezTo>
                  <a:pt x="15" y="26"/>
                  <a:pt x="15" y="26"/>
                  <a:pt x="15" y="26"/>
                </a:cubicBezTo>
                <a:cubicBezTo>
                  <a:pt x="15" y="26"/>
                  <a:pt x="15" y="26"/>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4" y="25"/>
                  <a:pt x="14" y="25"/>
                </a:cubicBezTo>
                <a:cubicBezTo>
                  <a:pt x="14" y="25"/>
                  <a:pt x="14" y="25"/>
                  <a:pt x="14" y="25"/>
                </a:cubicBezTo>
                <a:cubicBezTo>
                  <a:pt x="14" y="25"/>
                  <a:pt x="14" y="25"/>
                  <a:pt x="14" y="25"/>
                </a:cubicBezTo>
                <a:cubicBezTo>
                  <a:pt x="14" y="25"/>
                  <a:pt x="14" y="25"/>
                  <a:pt x="13" y="25"/>
                </a:cubicBezTo>
                <a:cubicBezTo>
                  <a:pt x="14" y="25"/>
                  <a:pt x="14" y="24"/>
                  <a:pt x="14" y="24"/>
                </a:cubicBezTo>
                <a:cubicBezTo>
                  <a:pt x="14" y="24"/>
                  <a:pt x="14" y="24"/>
                  <a:pt x="14" y="24"/>
                </a:cubicBezTo>
                <a:cubicBezTo>
                  <a:pt x="14" y="24"/>
                  <a:pt x="14" y="24"/>
                  <a:pt x="14"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2" y="24"/>
                  <a:pt x="12" y="24"/>
                </a:cubicBezTo>
                <a:cubicBezTo>
                  <a:pt x="12" y="24"/>
                  <a:pt x="12" y="24"/>
                  <a:pt x="12" y="24"/>
                </a:cubicBezTo>
                <a:cubicBezTo>
                  <a:pt x="12" y="24"/>
                  <a:pt x="12" y="24"/>
                  <a:pt x="12" y="24"/>
                </a:cubicBezTo>
                <a:cubicBezTo>
                  <a:pt x="12" y="24"/>
                  <a:pt x="12" y="24"/>
                  <a:pt x="12" y="24"/>
                </a:cubicBezTo>
                <a:cubicBezTo>
                  <a:pt x="12" y="24"/>
                  <a:pt x="11" y="24"/>
                  <a:pt x="11" y="24"/>
                </a:cubicBezTo>
                <a:cubicBezTo>
                  <a:pt x="11" y="24"/>
                  <a:pt x="11" y="23"/>
                  <a:pt x="11" y="23"/>
                </a:cubicBezTo>
                <a:cubicBezTo>
                  <a:pt x="11" y="23"/>
                  <a:pt x="11" y="23"/>
                  <a:pt x="11" y="23"/>
                </a:cubicBezTo>
                <a:cubicBezTo>
                  <a:pt x="11" y="23"/>
                  <a:pt x="10" y="23"/>
                  <a:pt x="10" y="23"/>
                </a:cubicBezTo>
                <a:cubicBezTo>
                  <a:pt x="10" y="23"/>
                  <a:pt x="10" y="23"/>
                  <a:pt x="10" y="23"/>
                </a:cubicBezTo>
                <a:cubicBezTo>
                  <a:pt x="10" y="23"/>
                  <a:pt x="10" y="23"/>
                  <a:pt x="10" y="23"/>
                </a:cubicBezTo>
                <a:cubicBezTo>
                  <a:pt x="10" y="23"/>
                  <a:pt x="10" y="23"/>
                  <a:pt x="10" y="23"/>
                </a:cubicBezTo>
                <a:cubicBezTo>
                  <a:pt x="10" y="23"/>
                  <a:pt x="10" y="23"/>
                  <a:pt x="10" y="23"/>
                </a:cubicBezTo>
                <a:cubicBezTo>
                  <a:pt x="10" y="23"/>
                  <a:pt x="10" y="23"/>
                  <a:pt x="10" y="23"/>
                </a:cubicBezTo>
                <a:cubicBezTo>
                  <a:pt x="10"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5"/>
                  <a:pt x="8" y="25"/>
                  <a:pt x="8" y="25"/>
                </a:cubicBezTo>
                <a:cubicBezTo>
                  <a:pt x="8" y="25"/>
                  <a:pt x="8" y="25"/>
                  <a:pt x="8" y="25"/>
                </a:cubicBezTo>
                <a:cubicBezTo>
                  <a:pt x="8" y="25"/>
                  <a:pt x="8" y="25"/>
                  <a:pt x="8" y="25"/>
                </a:cubicBezTo>
                <a:cubicBezTo>
                  <a:pt x="8" y="25"/>
                  <a:pt x="8" y="25"/>
                  <a:pt x="8" y="25"/>
                </a:cubicBezTo>
                <a:cubicBezTo>
                  <a:pt x="8" y="25"/>
                  <a:pt x="8" y="25"/>
                  <a:pt x="8" y="25"/>
                </a:cubicBezTo>
                <a:cubicBezTo>
                  <a:pt x="8" y="25"/>
                  <a:pt x="8" y="25"/>
                  <a:pt x="7" y="25"/>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3"/>
                </a:cubicBezTo>
                <a:cubicBezTo>
                  <a:pt x="6" y="23"/>
                  <a:pt x="6" y="23"/>
                  <a:pt x="6" y="23"/>
                </a:cubicBezTo>
                <a:cubicBezTo>
                  <a:pt x="6" y="23"/>
                  <a:pt x="6" y="23"/>
                  <a:pt x="5" y="23"/>
                </a:cubicBezTo>
                <a:cubicBezTo>
                  <a:pt x="6" y="23"/>
                  <a:pt x="6" y="23"/>
                  <a:pt x="6" y="23"/>
                </a:cubicBezTo>
                <a:cubicBezTo>
                  <a:pt x="6" y="23"/>
                  <a:pt x="6" y="23"/>
                  <a:pt x="6" y="23"/>
                </a:cubicBezTo>
                <a:cubicBezTo>
                  <a:pt x="6" y="23"/>
                  <a:pt x="6" y="23"/>
                  <a:pt x="6" y="23"/>
                </a:cubicBezTo>
                <a:cubicBezTo>
                  <a:pt x="6" y="23"/>
                  <a:pt x="6" y="22"/>
                  <a:pt x="6" y="22"/>
                </a:cubicBezTo>
                <a:cubicBezTo>
                  <a:pt x="6" y="22"/>
                  <a:pt x="6" y="22"/>
                  <a:pt x="6" y="22"/>
                </a:cubicBezTo>
                <a:cubicBezTo>
                  <a:pt x="6" y="22"/>
                  <a:pt x="6" y="22"/>
                  <a:pt x="6" y="22"/>
                </a:cubicBezTo>
                <a:cubicBezTo>
                  <a:pt x="6" y="22"/>
                  <a:pt x="6" y="22"/>
                  <a:pt x="6" y="22"/>
                </a:cubicBezTo>
                <a:cubicBezTo>
                  <a:pt x="6" y="22"/>
                  <a:pt x="6" y="22"/>
                  <a:pt x="6" y="22"/>
                </a:cubicBezTo>
                <a:cubicBezTo>
                  <a:pt x="6" y="21"/>
                  <a:pt x="6" y="21"/>
                  <a:pt x="6" y="21"/>
                </a:cubicBezTo>
                <a:cubicBezTo>
                  <a:pt x="6" y="21"/>
                  <a:pt x="6" y="21"/>
                  <a:pt x="6" y="21"/>
                </a:cubicBezTo>
                <a:cubicBezTo>
                  <a:pt x="6" y="21"/>
                  <a:pt x="6" y="21"/>
                  <a:pt x="6" y="21"/>
                </a:cubicBezTo>
                <a:cubicBezTo>
                  <a:pt x="6" y="21"/>
                  <a:pt x="6" y="21"/>
                  <a:pt x="6" y="21"/>
                </a:cubicBezTo>
                <a:cubicBezTo>
                  <a:pt x="6" y="21"/>
                  <a:pt x="6" y="21"/>
                  <a:pt x="6"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6" y="20"/>
                  <a:pt x="6" y="20"/>
                  <a:pt x="6" y="19"/>
                </a:cubicBezTo>
                <a:cubicBezTo>
                  <a:pt x="6" y="19"/>
                  <a:pt x="6" y="19"/>
                  <a:pt x="6" y="19"/>
                </a:cubicBezTo>
                <a:cubicBezTo>
                  <a:pt x="6" y="19"/>
                  <a:pt x="6" y="19"/>
                  <a:pt x="6" y="19"/>
                </a:cubicBezTo>
                <a:cubicBezTo>
                  <a:pt x="6" y="18"/>
                  <a:pt x="6" y="18"/>
                  <a:pt x="6" y="18"/>
                </a:cubicBezTo>
                <a:cubicBezTo>
                  <a:pt x="6" y="18"/>
                  <a:pt x="6" y="18"/>
                  <a:pt x="6" y="18"/>
                </a:cubicBezTo>
                <a:cubicBezTo>
                  <a:pt x="6" y="18"/>
                  <a:pt x="6" y="18"/>
                  <a:pt x="6" y="18"/>
                </a:cubicBezTo>
                <a:cubicBezTo>
                  <a:pt x="5" y="18"/>
                  <a:pt x="5" y="18"/>
                  <a:pt x="5" y="18"/>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4" y="19"/>
                  <a:pt x="4" y="19"/>
                  <a:pt x="4" y="19"/>
                </a:cubicBezTo>
                <a:cubicBezTo>
                  <a:pt x="4" y="19"/>
                  <a:pt x="4" y="19"/>
                  <a:pt x="4" y="19"/>
                </a:cubicBezTo>
                <a:cubicBezTo>
                  <a:pt x="4" y="19"/>
                  <a:pt x="4" y="19"/>
                  <a:pt x="4" y="19"/>
                </a:cubicBezTo>
                <a:cubicBezTo>
                  <a:pt x="4" y="20"/>
                  <a:pt x="4" y="20"/>
                  <a:pt x="4" y="20"/>
                </a:cubicBezTo>
                <a:cubicBezTo>
                  <a:pt x="4" y="20"/>
                  <a:pt x="4" y="20"/>
                  <a:pt x="4" y="20"/>
                </a:cubicBezTo>
                <a:cubicBezTo>
                  <a:pt x="4" y="20"/>
                  <a:pt x="4" y="20"/>
                  <a:pt x="4" y="20"/>
                </a:cubicBezTo>
                <a:cubicBezTo>
                  <a:pt x="4" y="20"/>
                  <a:pt x="4" y="20"/>
                  <a:pt x="4" y="20"/>
                </a:cubicBezTo>
                <a:cubicBezTo>
                  <a:pt x="4" y="19"/>
                  <a:pt x="4" y="19"/>
                  <a:pt x="4" y="19"/>
                </a:cubicBezTo>
                <a:cubicBezTo>
                  <a:pt x="4" y="19"/>
                  <a:pt x="4" y="19"/>
                  <a:pt x="3" y="19"/>
                </a:cubicBezTo>
                <a:cubicBezTo>
                  <a:pt x="3" y="19"/>
                  <a:pt x="3" y="19"/>
                  <a:pt x="3" y="19"/>
                </a:cubicBezTo>
                <a:cubicBezTo>
                  <a:pt x="3" y="19"/>
                  <a:pt x="3" y="19"/>
                  <a:pt x="3" y="19"/>
                </a:cubicBezTo>
                <a:cubicBezTo>
                  <a:pt x="3" y="19"/>
                  <a:pt x="3" y="19"/>
                  <a:pt x="3" y="19"/>
                </a:cubicBezTo>
                <a:cubicBezTo>
                  <a:pt x="3" y="19"/>
                  <a:pt x="3" y="19"/>
                  <a:pt x="3" y="19"/>
                </a:cubicBezTo>
                <a:cubicBezTo>
                  <a:pt x="3" y="19"/>
                  <a:pt x="3" y="19"/>
                  <a:pt x="3" y="19"/>
                </a:cubicBezTo>
                <a:cubicBezTo>
                  <a:pt x="3" y="19"/>
                  <a:pt x="3" y="19"/>
                  <a:pt x="4" y="19"/>
                </a:cubicBezTo>
                <a:cubicBezTo>
                  <a:pt x="4" y="19"/>
                  <a:pt x="4" y="19"/>
                  <a:pt x="4" y="19"/>
                </a:cubicBezTo>
                <a:cubicBezTo>
                  <a:pt x="4" y="19"/>
                  <a:pt x="4" y="19"/>
                  <a:pt x="4" y="19"/>
                </a:cubicBezTo>
                <a:cubicBezTo>
                  <a:pt x="4" y="19"/>
                  <a:pt x="4" y="19"/>
                  <a:pt x="4" y="19"/>
                </a:cubicBezTo>
                <a:cubicBezTo>
                  <a:pt x="4" y="19"/>
                  <a:pt x="4" y="19"/>
                  <a:pt x="4" y="19"/>
                </a:cubicBezTo>
                <a:cubicBezTo>
                  <a:pt x="4" y="19"/>
                  <a:pt x="4" y="19"/>
                  <a:pt x="4" y="19"/>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7"/>
                  <a:pt x="4" y="17"/>
                  <a:pt x="4" y="17"/>
                </a:cubicBezTo>
                <a:cubicBezTo>
                  <a:pt x="4" y="17"/>
                  <a:pt x="4" y="17"/>
                  <a:pt x="4" y="17"/>
                </a:cubicBezTo>
                <a:cubicBezTo>
                  <a:pt x="4" y="17"/>
                  <a:pt x="4" y="17"/>
                  <a:pt x="4" y="17"/>
                </a:cubicBezTo>
                <a:cubicBezTo>
                  <a:pt x="4" y="17"/>
                  <a:pt x="4" y="17"/>
                  <a:pt x="4" y="17"/>
                </a:cubicBezTo>
                <a:cubicBezTo>
                  <a:pt x="4" y="17"/>
                  <a:pt x="4" y="17"/>
                  <a:pt x="4" y="17"/>
                </a:cubicBezTo>
                <a:cubicBezTo>
                  <a:pt x="4" y="17"/>
                  <a:pt x="4" y="17"/>
                  <a:pt x="4" y="17"/>
                </a:cubicBezTo>
                <a:cubicBezTo>
                  <a:pt x="4" y="17"/>
                  <a:pt x="5" y="17"/>
                  <a:pt x="5" y="17"/>
                </a:cubicBezTo>
                <a:cubicBezTo>
                  <a:pt x="5" y="17"/>
                  <a:pt x="5" y="17"/>
                  <a:pt x="5" y="17"/>
                </a:cubicBezTo>
                <a:cubicBezTo>
                  <a:pt x="5" y="17"/>
                  <a:pt x="5" y="17"/>
                  <a:pt x="5" y="17"/>
                </a:cubicBezTo>
                <a:cubicBezTo>
                  <a:pt x="5" y="17"/>
                  <a:pt x="5" y="17"/>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7" y="15"/>
                  <a:pt x="7" y="15"/>
                  <a:pt x="7" y="15"/>
                </a:cubicBezTo>
                <a:cubicBezTo>
                  <a:pt x="7" y="15"/>
                  <a:pt x="7" y="15"/>
                  <a:pt x="7" y="15"/>
                </a:cubicBezTo>
                <a:cubicBezTo>
                  <a:pt x="7" y="15"/>
                  <a:pt x="7" y="15"/>
                  <a:pt x="7" y="15"/>
                </a:cubicBezTo>
                <a:cubicBezTo>
                  <a:pt x="7" y="15"/>
                  <a:pt x="8" y="15"/>
                  <a:pt x="8" y="15"/>
                </a:cubicBezTo>
                <a:cubicBezTo>
                  <a:pt x="8" y="15"/>
                  <a:pt x="8" y="15"/>
                  <a:pt x="8" y="15"/>
                </a:cubicBezTo>
                <a:cubicBezTo>
                  <a:pt x="8" y="15"/>
                  <a:pt x="8" y="15"/>
                  <a:pt x="8" y="15"/>
                </a:cubicBezTo>
                <a:cubicBezTo>
                  <a:pt x="8" y="15"/>
                  <a:pt x="8" y="15"/>
                  <a:pt x="8" y="15"/>
                </a:cubicBezTo>
                <a:cubicBezTo>
                  <a:pt x="8" y="15"/>
                  <a:pt x="8" y="16"/>
                  <a:pt x="8" y="16"/>
                </a:cubicBezTo>
                <a:cubicBezTo>
                  <a:pt x="8" y="16"/>
                  <a:pt x="8" y="16"/>
                  <a:pt x="8" y="16"/>
                </a:cubicBezTo>
                <a:cubicBezTo>
                  <a:pt x="8" y="16"/>
                  <a:pt x="8" y="16"/>
                  <a:pt x="8" y="16"/>
                </a:cubicBezTo>
                <a:cubicBezTo>
                  <a:pt x="8" y="16"/>
                  <a:pt x="8" y="16"/>
                  <a:pt x="8" y="16"/>
                </a:cubicBezTo>
                <a:cubicBezTo>
                  <a:pt x="8" y="16"/>
                  <a:pt x="8" y="16"/>
                  <a:pt x="8" y="16"/>
                </a:cubicBezTo>
                <a:cubicBezTo>
                  <a:pt x="8" y="16"/>
                  <a:pt x="8" y="16"/>
                  <a:pt x="8" y="16"/>
                </a:cubicBezTo>
                <a:cubicBezTo>
                  <a:pt x="8" y="16"/>
                  <a:pt x="8" y="17"/>
                  <a:pt x="8" y="17"/>
                </a:cubicBezTo>
                <a:cubicBezTo>
                  <a:pt x="8" y="17"/>
                  <a:pt x="8" y="17"/>
                  <a:pt x="8" y="17"/>
                </a:cubicBezTo>
                <a:cubicBezTo>
                  <a:pt x="8" y="17"/>
                  <a:pt x="8" y="17"/>
                  <a:pt x="8" y="17"/>
                </a:cubicBezTo>
                <a:cubicBezTo>
                  <a:pt x="8" y="17"/>
                  <a:pt x="8" y="17"/>
                  <a:pt x="8" y="17"/>
                </a:cubicBezTo>
                <a:cubicBezTo>
                  <a:pt x="9" y="17"/>
                  <a:pt x="9" y="16"/>
                  <a:pt x="9" y="16"/>
                </a:cubicBezTo>
                <a:cubicBezTo>
                  <a:pt x="9" y="16"/>
                  <a:pt x="9" y="16"/>
                  <a:pt x="9" y="16"/>
                </a:cubicBezTo>
                <a:cubicBezTo>
                  <a:pt x="9" y="16"/>
                  <a:pt x="9" y="16"/>
                  <a:pt x="9" y="16"/>
                </a:cubicBezTo>
                <a:cubicBezTo>
                  <a:pt x="9" y="16"/>
                  <a:pt x="9" y="16"/>
                  <a:pt x="9" y="16"/>
                </a:cubicBezTo>
                <a:cubicBezTo>
                  <a:pt x="9" y="16"/>
                  <a:pt x="9" y="16"/>
                  <a:pt x="9" y="16"/>
                </a:cubicBezTo>
                <a:cubicBezTo>
                  <a:pt x="9" y="16"/>
                  <a:pt x="9" y="16"/>
                  <a:pt x="9" y="15"/>
                </a:cubicBezTo>
                <a:cubicBezTo>
                  <a:pt x="9" y="15"/>
                  <a:pt x="9" y="15"/>
                  <a:pt x="9" y="15"/>
                </a:cubicBezTo>
                <a:cubicBezTo>
                  <a:pt x="9" y="15"/>
                  <a:pt x="9" y="15"/>
                  <a:pt x="9" y="15"/>
                </a:cubicBezTo>
                <a:cubicBezTo>
                  <a:pt x="9" y="15"/>
                  <a:pt x="9" y="15"/>
                  <a:pt x="9" y="15"/>
                </a:cubicBezTo>
                <a:cubicBezTo>
                  <a:pt x="9" y="15"/>
                  <a:pt x="9" y="15"/>
                  <a:pt x="9" y="15"/>
                </a:cubicBezTo>
                <a:cubicBezTo>
                  <a:pt x="9" y="15"/>
                  <a:pt x="9" y="15"/>
                  <a:pt x="9" y="15"/>
                </a:cubicBezTo>
                <a:cubicBezTo>
                  <a:pt x="9" y="15"/>
                  <a:pt x="9" y="14"/>
                  <a:pt x="9" y="14"/>
                </a:cubicBezTo>
                <a:cubicBezTo>
                  <a:pt x="9" y="14"/>
                  <a:pt x="9" y="14"/>
                  <a:pt x="9" y="14"/>
                </a:cubicBezTo>
                <a:cubicBezTo>
                  <a:pt x="9" y="14"/>
                  <a:pt x="9" y="14"/>
                  <a:pt x="9" y="14"/>
                </a:cubicBezTo>
                <a:cubicBezTo>
                  <a:pt x="9" y="14"/>
                  <a:pt x="9" y="14"/>
                  <a:pt x="9" y="14"/>
                </a:cubicBezTo>
                <a:cubicBezTo>
                  <a:pt x="9" y="14"/>
                  <a:pt x="9" y="14"/>
                  <a:pt x="9" y="14"/>
                </a:cubicBezTo>
                <a:cubicBezTo>
                  <a:pt x="9" y="14"/>
                  <a:pt x="9" y="14"/>
                  <a:pt x="9"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3"/>
                  <a:pt x="10" y="13"/>
                  <a:pt x="10" y="13"/>
                </a:cubicBezTo>
                <a:cubicBezTo>
                  <a:pt x="10" y="13"/>
                  <a:pt x="10" y="13"/>
                  <a:pt x="10" y="13"/>
                </a:cubicBezTo>
                <a:cubicBezTo>
                  <a:pt x="10" y="13"/>
                  <a:pt x="10" y="13"/>
                  <a:pt x="10" y="13"/>
                </a:cubicBezTo>
                <a:cubicBezTo>
                  <a:pt x="10" y="13"/>
                  <a:pt x="10" y="13"/>
                  <a:pt x="10" y="13"/>
                </a:cubicBezTo>
                <a:cubicBezTo>
                  <a:pt x="10" y="13"/>
                  <a:pt x="10" y="13"/>
                  <a:pt x="10" y="13"/>
                </a:cubicBezTo>
                <a:cubicBezTo>
                  <a:pt x="10" y="13"/>
                  <a:pt x="11" y="13"/>
                  <a:pt x="11" y="13"/>
                </a:cubicBezTo>
                <a:cubicBezTo>
                  <a:pt x="11" y="13"/>
                  <a:pt x="11" y="13"/>
                  <a:pt x="11" y="13"/>
                </a:cubicBezTo>
                <a:cubicBezTo>
                  <a:pt x="11" y="13"/>
                  <a:pt x="11" y="13"/>
                  <a:pt x="11" y="13"/>
                </a:cubicBezTo>
                <a:cubicBezTo>
                  <a:pt x="11" y="13"/>
                  <a:pt x="11" y="13"/>
                  <a:pt x="11" y="13"/>
                </a:cubicBezTo>
                <a:cubicBezTo>
                  <a:pt x="12" y="13"/>
                  <a:pt x="12" y="13"/>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1"/>
                  <a:pt x="12" y="11"/>
                  <a:pt x="12" y="11"/>
                </a:cubicBezTo>
                <a:cubicBezTo>
                  <a:pt x="12" y="11"/>
                  <a:pt x="12" y="11"/>
                  <a:pt x="12" y="11"/>
                </a:cubicBezTo>
                <a:cubicBezTo>
                  <a:pt x="12" y="11"/>
                  <a:pt x="13" y="11"/>
                  <a:pt x="13" y="11"/>
                </a:cubicBezTo>
                <a:cubicBezTo>
                  <a:pt x="13" y="11"/>
                  <a:pt x="13" y="11"/>
                  <a:pt x="13" y="11"/>
                </a:cubicBezTo>
                <a:cubicBezTo>
                  <a:pt x="13" y="11"/>
                  <a:pt x="13" y="10"/>
                  <a:pt x="13" y="10"/>
                </a:cubicBezTo>
                <a:cubicBezTo>
                  <a:pt x="13" y="10"/>
                  <a:pt x="13" y="10"/>
                  <a:pt x="13" y="10"/>
                </a:cubicBezTo>
                <a:cubicBezTo>
                  <a:pt x="13"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5" y="10"/>
                  <a:pt x="15" y="10"/>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6" y="9"/>
                  <a:pt x="16" y="9"/>
                  <a:pt x="16" y="9"/>
                </a:cubicBezTo>
                <a:cubicBezTo>
                  <a:pt x="16" y="9"/>
                  <a:pt x="16" y="9"/>
                  <a:pt x="16" y="9"/>
                </a:cubicBezTo>
                <a:cubicBezTo>
                  <a:pt x="16" y="9"/>
                  <a:pt x="16" y="9"/>
                  <a:pt x="16" y="9"/>
                </a:cubicBezTo>
                <a:cubicBezTo>
                  <a:pt x="16" y="9"/>
                  <a:pt x="16" y="9"/>
                  <a:pt x="16" y="9"/>
                </a:cubicBezTo>
                <a:cubicBezTo>
                  <a:pt x="16" y="9"/>
                  <a:pt x="16" y="9"/>
                  <a:pt x="16" y="9"/>
                </a:cubicBezTo>
                <a:cubicBezTo>
                  <a:pt x="16" y="9"/>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7" y="8"/>
                  <a:pt x="17" y="8"/>
                  <a:pt x="17" y="8"/>
                </a:cubicBezTo>
                <a:cubicBezTo>
                  <a:pt x="17" y="8"/>
                  <a:pt x="17" y="8"/>
                  <a:pt x="17" y="8"/>
                </a:cubicBezTo>
                <a:cubicBezTo>
                  <a:pt x="17" y="8"/>
                  <a:pt x="17" y="8"/>
                  <a:pt x="17" y="8"/>
                </a:cubicBezTo>
                <a:cubicBezTo>
                  <a:pt x="17" y="8"/>
                  <a:pt x="17" y="8"/>
                  <a:pt x="17" y="8"/>
                </a:cubicBezTo>
                <a:cubicBezTo>
                  <a:pt x="17" y="7"/>
                  <a:pt x="17" y="7"/>
                  <a:pt x="17" y="7"/>
                </a:cubicBezTo>
                <a:cubicBezTo>
                  <a:pt x="16" y="7"/>
                  <a:pt x="16" y="7"/>
                  <a:pt x="16" y="7"/>
                </a:cubicBezTo>
                <a:cubicBezTo>
                  <a:pt x="16" y="7"/>
                  <a:pt x="16" y="7"/>
                  <a:pt x="16" y="8"/>
                </a:cubicBezTo>
                <a:cubicBezTo>
                  <a:pt x="16" y="8"/>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6" y="7"/>
                  <a:pt x="16" y="7"/>
                  <a:pt x="16" y="7"/>
                </a:cubicBezTo>
                <a:cubicBezTo>
                  <a:pt x="16" y="7"/>
                  <a:pt x="16" y="7"/>
                  <a:pt x="16" y="7"/>
                </a:cubicBezTo>
                <a:cubicBezTo>
                  <a:pt x="16" y="7"/>
                  <a:pt x="16" y="7"/>
                  <a:pt x="16" y="7"/>
                </a:cubicBezTo>
                <a:cubicBezTo>
                  <a:pt x="16" y="7"/>
                  <a:pt x="16" y="7"/>
                  <a:pt x="16" y="7"/>
                </a:cubicBezTo>
                <a:cubicBezTo>
                  <a:pt x="16" y="7"/>
                  <a:pt x="16" y="7"/>
                  <a:pt x="16" y="7"/>
                </a:cubicBezTo>
                <a:cubicBezTo>
                  <a:pt x="17" y="7"/>
                  <a:pt x="17" y="7"/>
                  <a:pt x="17" y="7"/>
                </a:cubicBezTo>
                <a:cubicBezTo>
                  <a:pt x="17" y="7"/>
                  <a:pt x="17" y="7"/>
                  <a:pt x="17" y="7"/>
                </a:cubicBezTo>
                <a:cubicBezTo>
                  <a:pt x="17" y="7"/>
                  <a:pt x="17" y="7"/>
                  <a:pt x="17" y="7"/>
                </a:cubicBezTo>
                <a:cubicBezTo>
                  <a:pt x="17" y="7"/>
                  <a:pt x="17" y="7"/>
                  <a:pt x="17" y="7"/>
                </a:cubicBezTo>
                <a:cubicBezTo>
                  <a:pt x="17" y="7"/>
                  <a:pt x="17" y="7"/>
                  <a:pt x="17" y="7"/>
                </a:cubicBezTo>
                <a:cubicBezTo>
                  <a:pt x="19" y="7"/>
                  <a:pt x="19" y="7"/>
                  <a:pt x="19" y="7"/>
                </a:cubicBezTo>
                <a:cubicBezTo>
                  <a:pt x="19" y="7"/>
                  <a:pt x="19" y="7"/>
                  <a:pt x="19" y="7"/>
                </a:cubicBezTo>
                <a:cubicBezTo>
                  <a:pt x="19" y="7"/>
                  <a:pt x="19" y="7"/>
                  <a:pt x="19" y="7"/>
                </a:cubicBezTo>
                <a:cubicBezTo>
                  <a:pt x="19" y="7"/>
                  <a:pt x="19" y="7"/>
                  <a:pt x="19" y="7"/>
                </a:cubicBezTo>
                <a:cubicBezTo>
                  <a:pt x="19" y="7"/>
                  <a:pt x="19" y="7"/>
                  <a:pt x="19" y="7"/>
                </a:cubicBezTo>
                <a:cubicBezTo>
                  <a:pt x="19" y="7"/>
                  <a:pt x="19" y="7"/>
                  <a:pt x="19" y="7"/>
                </a:cubicBezTo>
                <a:cubicBezTo>
                  <a:pt x="19" y="7"/>
                  <a:pt x="19" y="6"/>
                  <a:pt x="19" y="6"/>
                </a:cubicBezTo>
                <a:cubicBezTo>
                  <a:pt x="19" y="6"/>
                  <a:pt x="19" y="6"/>
                  <a:pt x="19" y="6"/>
                </a:cubicBezTo>
                <a:cubicBezTo>
                  <a:pt x="19" y="6"/>
                  <a:pt x="19" y="6"/>
                  <a:pt x="19" y="6"/>
                </a:cubicBezTo>
                <a:cubicBezTo>
                  <a:pt x="19" y="6"/>
                  <a:pt x="19" y="6"/>
                  <a:pt x="19" y="6"/>
                </a:cubicBezTo>
                <a:cubicBezTo>
                  <a:pt x="19" y="6"/>
                  <a:pt x="19" y="6"/>
                  <a:pt x="19" y="6"/>
                </a:cubicBezTo>
                <a:cubicBezTo>
                  <a:pt x="19" y="6"/>
                  <a:pt x="20" y="6"/>
                  <a:pt x="20" y="6"/>
                </a:cubicBezTo>
                <a:cubicBezTo>
                  <a:pt x="20" y="6"/>
                  <a:pt x="20" y="6"/>
                  <a:pt x="20" y="6"/>
                </a:cubicBezTo>
                <a:cubicBezTo>
                  <a:pt x="20" y="6"/>
                  <a:pt x="20" y="6"/>
                  <a:pt x="20" y="6"/>
                </a:cubicBezTo>
                <a:cubicBezTo>
                  <a:pt x="20" y="6"/>
                  <a:pt x="20" y="6"/>
                  <a:pt x="20" y="6"/>
                </a:cubicBezTo>
                <a:cubicBezTo>
                  <a:pt x="20" y="6"/>
                  <a:pt x="20" y="6"/>
                  <a:pt x="20" y="6"/>
                </a:cubicBezTo>
                <a:cubicBezTo>
                  <a:pt x="20" y="6"/>
                  <a:pt x="20" y="6"/>
                  <a:pt x="20" y="6"/>
                </a:cubicBezTo>
                <a:cubicBezTo>
                  <a:pt x="21" y="6"/>
                  <a:pt x="21" y="6"/>
                  <a:pt x="21" y="6"/>
                </a:cubicBezTo>
                <a:cubicBezTo>
                  <a:pt x="21" y="6"/>
                  <a:pt x="21" y="6"/>
                  <a:pt x="21" y="6"/>
                </a:cubicBezTo>
                <a:cubicBezTo>
                  <a:pt x="21" y="6"/>
                  <a:pt x="21" y="5"/>
                  <a:pt x="21" y="5"/>
                </a:cubicBezTo>
                <a:cubicBezTo>
                  <a:pt x="20" y="5"/>
                  <a:pt x="20" y="5"/>
                  <a:pt x="20" y="5"/>
                </a:cubicBezTo>
                <a:cubicBezTo>
                  <a:pt x="20" y="5"/>
                  <a:pt x="20" y="5"/>
                  <a:pt x="20" y="5"/>
                </a:cubicBezTo>
                <a:cubicBezTo>
                  <a:pt x="20" y="4"/>
                  <a:pt x="20" y="4"/>
                  <a:pt x="20" y="4"/>
                </a:cubicBezTo>
                <a:cubicBezTo>
                  <a:pt x="20" y="4"/>
                  <a:pt x="20" y="4"/>
                  <a:pt x="20" y="4"/>
                </a:cubicBezTo>
                <a:cubicBezTo>
                  <a:pt x="20" y="4"/>
                  <a:pt x="20" y="4"/>
                  <a:pt x="20" y="4"/>
                </a:cubicBezTo>
                <a:cubicBezTo>
                  <a:pt x="20" y="4"/>
                  <a:pt x="20" y="4"/>
                  <a:pt x="20" y="4"/>
                </a:cubicBezTo>
                <a:cubicBezTo>
                  <a:pt x="20" y="4"/>
                  <a:pt x="20" y="4"/>
                  <a:pt x="20" y="4"/>
                </a:cubicBezTo>
                <a:cubicBezTo>
                  <a:pt x="20" y="4"/>
                  <a:pt x="20" y="4"/>
                  <a:pt x="20" y="4"/>
                </a:cubicBezTo>
                <a:cubicBezTo>
                  <a:pt x="20" y="4"/>
                  <a:pt x="19" y="4"/>
                  <a:pt x="19" y="4"/>
                </a:cubicBezTo>
                <a:cubicBezTo>
                  <a:pt x="19" y="4"/>
                  <a:pt x="19" y="4"/>
                  <a:pt x="19" y="4"/>
                </a:cubicBezTo>
                <a:cubicBezTo>
                  <a:pt x="19" y="4"/>
                  <a:pt x="19" y="4"/>
                  <a:pt x="19" y="4"/>
                </a:cubicBezTo>
                <a:cubicBezTo>
                  <a:pt x="19" y="4"/>
                  <a:pt x="19" y="4"/>
                  <a:pt x="19" y="4"/>
                </a:cubicBezTo>
                <a:cubicBezTo>
                  <a:pt x="20" y="4"/>
                  <a:pt x="20" y="4"/>
                  <a:pt x="20" y="4"/>
                </a:cubicBezTo>
                <a:cubicBezTo>
                  <a:pt x="20" y="4"/>
                  <a:pt x="20" y="4"/>
                  <a:pt x="20" y="4"/>
                </a:cubicBezTo>
                <a:cubicBezTo>
                  <a:pt x="20" y="4"/>
                  <a:pt x="19" y="4"/>
                  <a:pt x="19" y="4"/>
                </a:cubicBezTo>
                <a:cubicBezTo>
                  <a:pt x="19" y="4"/>
                  <a:pt x="19" y="4"/>
                  <a:pt x="19" y="4"/>
                </a:cubicBezTo>
                <a:cubicBezTo>
                  <a:pt x="19" y="4"/>
                  <a:pt x="19" y="4"/>
                  <a:pt x="19" y="4"/>
                </a:cubicBezTo>
                <a:cubicBezTo>
                  <a:pt x="18" y="4"/>
                  <a:pt x="18" y="4"/>
                  <a:pt x="18" y="4"/>
                </a:cubicBezTo>
                <a:cubicBezTo>
                  <a:pt x="18" y="4"/>
                  <a:pt x="18" y="4"/>
                  <a:pt x="18" y="4"/>
                </a:cubicBezTo>
                <a:cubicBezTo>
                  <a:pt x="18" y="4"/>
                  <a:pt x="18" y="4"/>
                  <a:pt x="18" y="4"/>
                </a:cubicBezTo>
                <a:cubicBezTo>
                  <a:pt x="18" y="4"/>
                  <a:pt x="18" y="4"/>
                  <a:pt x="18" y="4"/>
                </a:cubicBezTo>
                <a:cubicBezTo>
                  <a:pt x="17" y="4"/>
                  <a:pt x="17" y="4"/>
                  <a:pt x="17" y="4"/>
                </a:cubicBezTo>
                <a:cubicBezTo>
                  <a:pt x="17" y="4"/>
                  <a:pt x="17" y="4"/>
                  <a:pt x="17" y="4"/>
                </a:cubicBezTo>
                <a:cubicBezTo>
                  <a:pt x="17" y="4"/>
                  <a:pt x="17" y="4"/>
                  <a:pt x="17" y="4"/>
                </a:cubicBezTo>
                <a:cubicBezTo>
                  <a:pt x="17" y="4"/>
                  <a:pt x="17" y="4"/>
                  <a:pt x="17" y="4"/>
                </a:cubicBezTo>
                <a:cubicBezTo>
                  <a:pt x="17" y="4"/>
                  <a:pt x="17" y="4"/>
                  <a:pt x="17" y="4"/>
                </a:cubicBezTo>
                <a:cubicBezTo>
                  <a:pt x="17" y="5"/>
                  <a:pt x="17" y="5"/>
                  <a:pt x="17" y="5"/>
                </a:cubicBezTo>
                <a:cubicBezTo>
                  <a:pt x="17" y="5"/>
                  <a:pt x="17" y="5"/>
                  <a:pt x="17" y="5"/>
                </a:cubicBezTo>
                <a:cubicBezTo>
                  <a:pt x="16" y="5"/>
                  <a:pt x="16" y="5"/>
                  <a:pt x="16" y="5"/>
                </a:cubicBezTo>
                <a:cubicBezTo>
                  <a:pt x="16" y="5"/>
                  <a:pt x="16" y="5"/>
                  <a:pt x="16" y="5"/>
                </a:cubicBezTo>
                <a:cubicBezTo>
                  <a:pt x="16" y="5"/>
                  <a:pt x="16" y="5"/>
                  <a:pt x="16" y="5"/>
                </a:cubicBezTo>
                <a:cubicBezTo>
                  <a:pt x="16" y="5"/>
                  <a:pt x="16" y="5"/>
                  <a:pt x="16" y="5"/>
                </a:cubicBezTo>
                <a:cubicBezTo>
                  <a:pt x="16" y="5"/>
                  <a:pt x="16" y="5"/>
                  <a:pt x="16" y="5"/>
                </a:cubicBezTo>
                <a:cubicBezTo>
                  <a:pt x="16" y="5"/>
                  <a:pt x="16" y="5"/>
                  <a:pt x="16" y="6"/>
                </a:cubicBezTo>
                <a:cubicBezTo>
                  <a:pt x="16" y="6"/>
                  <a:pt x="16" y="6"/>
                  <a:pt x="16" y="6"/>
                </a:cubicBezTo>
                <a:cubicBezTo>
                  <a:pt x="16"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6" y="5"/>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7" y="4"/>
                  <a:pt x="17" y="4"/>
                </a:cubicBezTo>
                <a:cubicBezTo>
                  <a:pt x="17" y="4"/>
                  <a:pt x="17" y="4"/>
                  <a:pt x="17" y="3"/>
                </a:cubicBezTo>
                <a:cubicBezTo>
                  <a:pt x="17" y="3"/>
                  <a:pt x="17" y="3"/>
                  <a:pt x="17" y="3"/>
                </a:cubicBezTo>
                <a:cubicBezTo>
                  <a:pt x="17" y="3"/>
                  <a:pt x="17" y="3"/>
                  <a:pt x="17" y="3"/>
                </a:cubicBezTo>
                <a:cubicBezTo>
                  <a:pt x="17" y="3"/>
                  <a:pt x="17" y="3"/>
                  <a:pt x="17" y="3"/>
                </a:cubicBezTo>
                <a:cubicBezTo>
                  <a:pt x="17"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2"/>
                </a:cubicBezTo>
                <a:cubicBezTo>
                  <a:pt x="18" y="2"/>
                  <a:pt x="18" y="2"/>
                  <a:pt x="18" y="2"/>
                </a:cubicBezTo>
                <a:cubicBezTo>
                  <a:pt x="20" y="2"/>
                  <a:pt x="22" y="1"/>
                  <a:pt x="24" y="1"/>
                </a:cubicBezTo>
                <a:cubicBezTo>
                  <a:pt x="24" y="1"/>
                  <a:pt x="24" y="1"/>
                  <a:pt x="24" y="1"/>
                </a:cubicBezTo>
                <a:cubicBezTo>
                  <a:pt x="24" y="1"/>
                  <a:pt x="24" y="1"/>
                  <a:pt x="24" y="1"/>
                </a:cubicBezTo>
                <a:cubicBezTo>
                  <a:pt x="24" y="1"/>
                  <a:pt x="24" y="1"/>
                  <a:pt x="24" y="1"/>
                </a:cubicBezTo>
                <a:cubicBezTo>
                  <a:pt x="24" y="1"/>
                  <a:pt x="24" y="1"/>
                  <a:pt x="24" y="1"/>
                </a:cubicBezTo>
                <a:cubicBezTo>
                  <a:pt x="24" y="1"/>
                  <a:pt x="24" y="2"/>
                  <a:pt x="24" y="2"/>
                </a:cubicBezTo>
                <a:cubicBezTo>
                  <a:pt x="24" y="2"/>
                  <a:pt x="24" y="2"/>
                  <a:pt x="24" y="2"/>
                </a:cubicBezTo>
                <a:cubicBezTo>
                  <a:pt x="24" y="2"/>
                  <a:pt x="24" y="2"/>
                  <a:pt x="24" y="2"/>
                </a:cubicBezTo>
                <a:cubicBezTo>
                  <a:pt x="24" y="2"/>
                  <a:pt x="24" y="2"/>
                  <a:pt x="24" y="2"/>
                </a:cubicBezTo>
                <a:cubicBezTo>
                  <a:pt x="24" y="2"/>
                  <a:pt x="24" y="2"/>
                  <a:pt x="24" y="2"/>
                </a:cubicBezTo>
                <a:cubicBezTo>
                  <a:pt x="24" y="2"/>
                  <a:pt x="24" y="3"/>
                  <a:pt x="24" y="3"/>
                </a:cubicBezTo>
                <a:cubicBezTo>
                  <a:pt x="24" y="3"/>
                  <a:pt x="24" y="3"/>
                  <a:pt x="24" y="3"/>
                </a:cubicBezTo>
                <a:cubicBezTo>
                  <a:pt x="24" y="3"/>
                  <a:pt x="24" y="3"/>
                  <a:pt x="24" y="3"/>
                </a:cubicBezTo>
                <a:cubicBezTo>
                  <a:pt x="24" y="3"/>
                  <a:pt x="24" y="3"/>
                  <a:pt x="24" y="3"/>
                </a:cubicBezTo>
                <a:cubicBezTo>
                  <a:pt x="24" y="3"/>
                  <a:pt x="24" y="3"/>
                  <a:pt x="24" y="3"/>
                </a:cubicBezTo>
                <a:cubicBezTo>
                  <a:pt x="24" y="3"/>
                  <a:pt x="24" y="4"/>
                  <a:pt x="24" y="4"/>
                </a:cubicBezTo>
                <a:cubicBezTo>
                  <a:pt x="24" y="4"/>
                  <a:pt x="24" y="4"/>
                  <a:pt x="24" y="4"/>
                </a:cubicBezTo>
                <a:cubicBezTo>
                  <a:pt x="25" y="4"/>
                  <a:pt x="25" y="4"/>
                  <a:pt x="25" y="4"/>
                </a:cubicBezTo>
                <a:cubicBezTo>
                  <a:pt x="25" y="4"/>
                  <a:pt x="25" y="4"/>
                  <a:pt x="25" y="4"/>
                </a:cubicBezTo>
                <a:cubicBezTo>
                  <a:pt x="25" y="4"/>
                  <a:pt x="25" y="4"/>
                  <a:pt x="26" y="4"/>
                </a:cubicBezTo>
                <a:cubicBezTo>
                  <a:pt x="26" y="4"/>
                  <a:pt x="26" y="4"/>
                  <a:pt x="26" y="4"/>
                </a:cubicBezTo>
                <a:cubicBezTo>
                  <a:pt x="26" y="4"/>
                  <a:pt x="26" y="4"/>
                  <a:pt x="26" y="4"/>
                </a:cubicBezTo>
                <a:cubicBezTo>
                  <a:pt x="26" y="4"/>
                  <a:pt x="26" y="4"/>
                  <a:pt x="26" y="4"/>
                </a:cubicBezTo>
                <a:cubicBezTo>
                  <a:pt x="26" y="4"/>
                  <a:pt x="26" y="4"/>
                  <a:pt x="26" y="3"/>
                </a:cubicBezTo>
                <a:cubicBezTo>
                  <a:pt x="26" y="3"/>
                  <a:pt x="26" y="3"/>
                  <a:pt x="26" y="3"/>
                </a:cubicBezTo>
                <a:cubicBezTo>
                  <a:pt x="26" y="3"/>
                  <a:pt x="26" y="3"/>
                  <a:pt x="26" y="3"/>
                </a:cubicBezTo>
                <a:cubicBezTo>
                  <a:pt x="26" y="3"/>
                  <a:pt x="26" y="3"/>
                  <a:pt x="26" y="3"/>
                </a:cubicBezTo>
                <a:cubicBezTo>
                  <a:pt x="26" y="3"/>
                  <a:pt x="26" y="3"/>
                  <a:pt x="26" y="3"/>
                </a:cubicBezTo>
                <a:cubicBezTo>
                  <a:pt x="26" y="3"/>
                  <a:pt x="27" y="3"/>
                  <a:pt x="27" y="3"/>
                </a:cubicBezTo>
                <a:cubicBezTo>
                  <a:pt x="27" y="3"/>
                  <a:pt x="27" y="3"/>
                  <a:pt x="27" y="3"/>
                </a:cubicBezTo>
                <a:cubicBezTo>
                  <a:pt x="27" y="3"/>
                  <a:pt x="27" y="3"/>
                  <a:pt x="27" y="3"/>
                </a:cubicBezTo>
                <a:cubicBezTo>
                  <a:pt x="27" y="3"/>
                  <a:pt x="27" y="3"/>
                  <a:pt x="27" y="3"/>
                </a:cubicBezTo>
                <a:cubicBezTo>
                  <a:pt x="27" y="3"/>
                  <a:pt x="27" y="3"/>
                  <a:pt x="27" y="3"/>
                </a:cubicBezTo>
                <a:cubicBezTo>
                  <a:pt x="27" y="3"/>
                  <a:pt x="27" y="3"/>
                  <a:pt x="28" y="3"/>
                </a:cubicBezTo>
                <a:cubicBezTo>
                  <a:pt x="28" y="3"/>
                  <a:pt x="28" y="3"/>
                  <a:pt x="28" y="3"/>
                </a:cubicBezTo>
                <a:cubicBezTo>
                  <a:pt x="28" y="3"/>
                  <a:pt x="28" y="3"/>
                  <a:pt x="28" y="3"/>
                </a:cubicBezTo>
                <a:cubicBezTo>
                  <a:pt x="28" y="3"/>
                  <a:pt x="28" y="2"/>
                  <a:pt x="28" y="2"/>
                </a:cubicBezTo>
                <a:cubicBezTo>
                  <a:pt x="28" y="2"/>
                  <a:pt x="28" y="2"/>
                  <a:pt x="28"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1"/>
                  <a:pt x="29" y="1"/>
                  <a:pt x="29" y="1"/>
                </a:cubicBezTo>
                <a:cubicBezTo>
                  <a:pt x="29" y="1"/>
                  <a:pt x="29" y="1"/>
                  <a:pt x="29" y="1"/>
                </a:cubicBezTo>
                <a:cubicBezTo>
                  <a:pt x="29" y="1"/>
                  <a:pt x="29" y="1"/>
                  <a:pt x="29" y="1"/>
                </a:cubicBezTo>
                <a:cubicBezTo>
                  <a:pt x="30" y="1"/>
                  <a:pt x="30" y="1"/>
                  <a:pt x="30" y="0"/>
                </a:cubicBezTo>
                <a:cubicBezTo>
                  <a:pt x="30" y="0"/>
                  <a:pt x="30" y="0"/>
                  <a:pt x="30" y="0"/>
                </a:cubicBezTo>
                <a:cubicBezTo>
                  <a:pt x="33" y="1"/>
                  <a:pt x="37" y="1"/>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1" y="3"/>
                </a:cubicBezTo>
                <a:cubicBezTo>
                  <a:pt x="41" y="3"/>
                  <a:pt x="41" y="3"/>
                  <a:pt x="41" y="3"/>
                </a:cubicBezTo>
                <a:cubicBezTo>
                  <a:pt x="41" y="3"/>
                  <a:pt x="41" y="4"/>
                  <a:pt x="41" y="4"/>
                </a:cubicBezTo>
                <a:cubicBezTo>
                  <a:pt x="41" y="4"/>
                  <a:pt x="41" y="4"/>
                  <a:pt x="41" y="4"/>
                </a:cubicBezTo>
                <a:cubicBezTo>
                  <a:pt x="41" y="4"/>
                  <a:pt x="41" y="4"/>
                  <a:pt x="41" y="4"/>
                </a:cubicBezTo>
                <a:cubicBezTo>
                  <a:pt x="41" y="4"/>
                  <a:pt x="41" y="4"/>
                  <a:pt x="41" y="4"/>
                </a:cubicBezTo>
                <a:cubicBezTo>
                  <a:pt x="40" y="4"/>
                  <a:pt x="40" y="4"/>
                  <a:pt x="40" y="4"/>
                </a:cubicBezTo>
                <a:cubicBezTo>
                  <a:pt x="40" y="4"/>
                  <a:pt x="40" y="4"/>
                  <a:pt x="40" y="4"/>
                </a:cubicBezTo>
                <a:cubicBezTo>
                  <a:pt x="40" y="4"/>
                  <a:pt x="40" y="4"/>
                  <a:pt x="40" y="4"/>
                </a:cubicBezTo>
                <a:cubicBezTo>
                  <a:pt x="40" y="4"/>
                  <a:pt x="40"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0" y="5"/>
                  <a:pt x="40" y="5"/>
                  <a:pt x="40" y="5"/>
                </a:cubicBezTo>
                <a:cubicBezTo>
                  <a:pt x="40" y="5"/>
                  <a:pt x="40" y="5"/>
                  <a:pt x="40" y="5"/>
                </a:cubicBezTo>
                <a:cubicBezTo>
                  <a:pt x="40" y="5"/>
                  <a:pt x="40" y="5"/>
                  <a:pt x="40" y="5"/>
                </a:cubicBezTo>
                <a:cubicBezTo>
                  <a:pt x="40" y="5"/>
                  <a:pt x="40" y="5"/>
                  <a:pt x="40" y="6"/>
                </a:cubicBezTo>
                <a:cubicBezTo>
                  <a:pt x="40" y="6"/>
                  <a:pt x="40" y="6"/>
                  <a:pt x="40" y="6"/>
                </a:cubicBezTo>
                <a:cubicBezTo>
                  <a:pt x="40" y="6"/>
                  <a:pt x="40" y="6"/>
                  <a:pt x="40" y="6"/>
                </a:cubicBezTo>
                <a:cubicBezTo>
                  <a:pt x="40" y="6"/>
                  <a:pt x="40" y="6"/>
                  <a:pt x="40" y="6"/>
                </a:cubicBezTo>
                <a:cubicBezTo>
                  <a:pt x="40" y="6"/>
                  <a:pt x="40" y="6"/>
                  <a:pt x="40" y="6"/>
                </a:cubicBezTo>
                <a:cubicBezTo>
                  <a:pt x="39" y="6"/>
                  <a:pt x="39" y="6"/>
                  <a:pt x="39" y="6"/>
                </a:cubicBezTo>
                <a:cubicBezTo>
                  <a:pt x="39" y="6"/>
                  <a:pt x="39" y="6"/>
                  <a:pt x="39" y="6"/>
                </a:cubicBezTo>
                <a:cubicBezTo>
                  <a:pt x="39" y="6"/>
                  <a:pt x="39" y="6"/>
                  <a:pt x="39" y="6"/>
                </a:cubicBezTo>
                <a:cubicBezTo>
                  <a:pt x="39" y="6"/>
                  <a:pt x="39" y="6"/>
                  <a:pt x="39" y="6"/>
                </a:cubicBezTo>
                <a:cubicBezTo>
                  <a:pt x="39" y="6"/>
                  <a:pt x="39" y="6"/>
                  <a:pt x="39" y="6"/>
                </a:cubicBezTo>
                <a:cubicBezTo>
                  <a:pt x="39" y="6"/>
                  <a:pt x="39" y="6"/>
                  <a:pt x="38" y="6"/>
                </a:cubicBezTo>
                <a:cubicBezTo>
                  <a:pt x="38" y="6"/>
                  <a:pt x="38" y="6"/>
                  <a:pt x="38" y="6"/>
                </a:cubicBezTo>
                <a:cubicBezTo>
                  <a:pt x="38" y="6"/>
                  <a:pt x="38" y="7"/>
                  <a:pt x="38" y="7"/>
                </a:cubicBezTo>
                <a:cubicBezTo>
                  <a:pt x="38" y="7"/>
                  <a:pt x="38" y="7"/>
                  <a:pt x="38" y="7"/>
                </a:cubicBezTo>
                <a:cubicBezTo>
                  <a:pt x="38" y="7"/>
                  <a:pt x="38" y="7"/>
                  <a:pt x="38" y="7"/>
                </a:cubicBezTo>
                <a:cubicBezTo>
                  <a:pt x="37" y="7"/>
                  <a:pt x="37" y="7"/>
                  <a:pt x="37" y="7"/>
                </a:cubicBezTo>
                <a:cubicBezTo>
                  <a:pt x="38" y="7"/>
                  <a:pt x="38" y="7"/>
                  <a:pt x="38" y="7"/>
                </a:cubicBezTo>
                <a:cubicBezTo>
                  <a:pt x="38" y="8"/>
                  <a:pt x="38" y="8"/>
                  <a:pt x="38" y="8"/>
                </a:cubicBezTo>
                <a:cubicBezTo>
                  <a:pt x="39" y="8"/>
                  <a:pt x="39" y="8"/>
                  <a:pt x="39" y="9"/>
                </a:cubicBezTo>
                <a:cubicBezTo>
                  <a:pt x="39" y="9"/>
                  <a:pt x="39"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1" y="10"/>
                  <a:pt x="41" y="10"/>
                  <a:pt x="41" y="10"/>
                </a:cubicBezTo>
                <a:cubicBezTo>
                  <a:pt x="41" y="10"/>
                  <a:pt x="41" y="10"/>
                  <a:pt x="41" y="10"/>
                </a:cubicBezTo>
                <a:cubicBezTo>
                  <a:pt x="41" y="10"/>
                  <a:pt x="41" y="10"/>
                  <a:pt x="41" y="10"/>
                </a:cubicBezTo>
                <a:cubicBezTo>
                  <a:pt x="41" y="10"/>
                  <a:pt x="41" y="10"/>
                  <a:pt x="41" y="9"/>
                </a:cubicBezTo>
                <a:cubicBezTo>
                  <a:pt x="41" y="9"/>
                  <a:pt x="41" y="9"/>
                  <a:pt x="41" y="9"/>
                </a:cubicBezTo>
                <a:cubicBezTo>
                  <a:pt x="41" y="9"/>
                  <a:pt x="41" y="9"/>
                  <a:pt x="41" y="9"/>
                </a:cubicBezTo>
                <a:cubicBezTo>
                  <a:pt x="41" y="9"/>
                  <a:pt x="42" y="9"/>
                  <a:pt x="42" y="9"/>
                </a:cubicBezTo>
                <a:cubicBezTo>
                  <a:pt x="42" y="9"/>
                  <a:pt x="42" y="9"/>
                  <a:pt x="42" y="9"/>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4" y="11"/>
                  <a:pt x="44" y="11"/>
                  <a:pt x="44" y="11"/>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5" y="12"/>
                  <a:pt x="45" y="12"/>
                  <a:pt x="45" y="12"/>
                </a:cubicBezTo>
                <a:cubicBezTo>
                  <a:pt x="45" y="12"/>
                  <a:pt x="45" y="12"/>
                  <a:pt x="45" y="12"/>
                </a:cubicBezTo>
                <a:cubicBezTo>
                  <a:pt x="45" y="12"/>
                  <a:pt x="45" y="12"/>
                  <a:pt x="45" y="12"/>
                </a:cubicBezTo>
                <a:cubicBezTo>
                  <a:pt x="45" y="12"/>
                  <a:pt x="45" y="12"/>
                  <a:pt x="45" y="11"/>
                </a:cubicBezTo>
                <a:cubicBezTo>
                  <a:pt x="45" y="11"/>
                  <a:pt x="45" y="11"/>
                  <a:pt x="45" y="11"/>
                </a:cubicBezTo>
                <a:cubicBezTo>
                  <a:pt x="45" y="11"/>
                  <a:pt x="45" y="11"/>
                  <a:pt x="45" y="11"/>
                </a:cubicBezTo>
                <a:cubicBezTo>
                  <a:pt x="45" y="10"/>
                  <a:pt x="45" y="10"/>
                  <a:pt x="45" y="10"/>
                </a:cubicBezTo>
                <a:cubicBezTo>
                  <a:pt x="45" y="10"/>
                  <a:pt x="45" y="10"/>
                  <a:pt x="45" y="10"/>
                </a:cubicBezTo>
                <a:cubicBezTo>
                  <a:pt x="45" y="10"/>
                  <a:pt x="45" y="10"/>
                  <a:pt x="45"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1"/>
                  <a:pt x="45" y="11"/>
                  <a:pt x="45" y="11"/>
                </a:cubicBezTo>
                <a:cubicBezTo>
                  <a:pt x="45" y="11"/>
                  <a:pt x="45" y="11"/>
                  <a:pt x="45" y="11"/>
                </a:cubicBezTo>
                <a:cubicBezTo>
                  <a:pt x="45" y="11"/>
                  <a:pt x="45"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0"/>
                  <a:pt x="47" y="10"/>
                  <a:pt x="47" y="10"/>
                </a:cubicBezTo>
                <a:cubicBezTo>
                  <a:pt x="47" y="10"/>
                  <a:pt x="46" y="9"/>
                  <a:pt x="46" y="9"/>
                </a:cubicBezTo>
                <a:cubicBezTo>
                  <a:pt x="46" y="9"/>
                  <a:pt x="46" y="9"/>
                  <a:pt x="46" y="9"/>
                </a:cubicBezTo>
                <a:cubicBezTo>
                  <a:pt x="46" y="9"/>
                  <a:pt x="46" y="9"/>
                  <a:pt x="46" y="9"/>
                </a:cubicBezTo>
                <a:cubicBezTo>
                  <a:pt x="46" y="9"/>
                  <a:pt x="46" y="9"/>
                  <a:pt x="46" y="9"/>
                </a:cubicBezTo>
                <a:cubicBezTo>
                  <a:pt x="46" y="8"/>
                  <a:pt x="46" y="8"/>
                  <a:pt x="46" y="8"/>
                </a:cubicBezTo>
                <a:cubicBezTo>
                  <a:pt x="46" y="8"/>
                  <a:pt x="46" y="8"/>
                  <a:pt x="46" y="8"/>
                </a:cubicBezTo>
                <a:cubicBezTo>
                  <a:pt x="46" y="8"/>
                  <a:pt x="46" y="8"/>
                  <a:pt x="46" y="8"/>
                </a:cubicBezTo>
                <a:cubicBezTo>
                  <a:pt x="46" y="8"/>
                  <a:pt x="46" y="8"/>
                  <a:pt x="47" y="8"/>
                </a:cubicBezTo>
                <a:cubicBezTo>
                  <a:pt x="47" y="8"/>
                  <a:pt x="47" y="9"/>
                  <a:pt x="47" y="9"/>
                </a:cubicBezTo>
                <a:cubicBezTo>
                  <a:pt x="47" y="9"/>
                  <a:pt x="47" y="9"/>
                  <a:pt x="47" y="9"/>
                </a:cubicBezTo>
                <a:cubicBezTo>
                  <a:pt x="47" y="9"/>
                  <a:pt x="47" y="9"/>
                  <a:pt x="47" y="9"/>
                </a:cubicBezTo>
                <a:cubicBezTo>
                  <a:pt x="47" y="9"/>
                  <a:pt x="47" y="9"/>
                  <a:pt x="47" y="9"/>
                </a:cubicBezTo>
                <a:cubicBezTo>
                  <a:pt x="47" y="9"/>
                  <a:pt x="47" y="9"/>
                  <a:pt x="47" y="9"/>
                </a:cubicBezTo>
                <a:cubicBezTo>
                  <a:pt x="47" y="9"/>
                  <a:pt x="47" y="9"/>
                  <a:pt x="48" y="9"/>
                </a:cubicBezTo>
                <a:cubicBezTo>
                  <a:pt x="48" y="9"/>
                  <a:pt x="48" y="9"/>
                  <a:pt x="48" y="9"/>
                </a:cubicBezTo>
                <a:cubicBezTo>
                  <a:pt x="48" y="9"/>
                  <a:pt x="48" y="9"/>
                  <a:pt x="48" y="10"/>
                </a:cubicBezTo>
                <a:cubicBezTo>
                  <a:pt x="48" y="10"/>
                  <a:pt x="48" y="10"/>
                  <a:pt x="48" y="10"/>
                </a:cubicBezTo>
                <a:cubicBezTo>
                  <a:pt x="48" y="10"/>
                  <a:pt x="48" y="10"/>
                  <a:pt x="48"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1"/>
                  <a:pt x="47" y="11"/>
                </a:cubicBezTo>
                <a:cubicBezTo>
                  <a:pt x="47" y="11"/>
                  <a:pt x="47" y="11"/>
                  <a:pt x="47" y="11"/>
                </a:cubicBezTo>
                <a:cubicBezTo>
                  <a:pt x="47" y="11"/>
                  <a:pt x="47" y="11"/>
                  <a:pt x="47" y="11"/>
                </a:cubicBezTo>
                <a:cubicBezTo>
                  <a:pt x="48" y="11"/>
                  <a:pt x="48" y="11"/>
                  <a:pt x="48" y="11"/>
                </a:cubicBezTo>
                <a:cubicBezTo>
                  <a:pt x="48" y="11"/>
                  <a:pt x="48" y="11"/>
                  <a:pt x="48" y="11"/>
                </a:cubicBezTo>
                <a:cubicBezTo>
                  <a:pt x="48" y="11"/>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50" y="12"/>
                  <a:pt x="50" y="12"/>
                </a:cubicBezTo>
                <a:cubicBezTo>
                  <a:pt x="50" y="12"/>
                  <a:pt x="50" y="12"/>
                  <a:pt x="50" y="12"/>
                </a:cubicBezTo>
                <a:cubicBezTo>
                  <a:pt x="50" y="12"/>
                  <a:pt x="50" y="12"/>
                  <a:pt x="50" y="12"/>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4"/>
                  <a:pt x="50" y="14"/>
                </a:cubicBezTo>
                <a:cubicBezTo>
                  <a:pt x="50" y="14"/>
                  <a:pt x="50" y="14"/>
                  <a:pt x="50" y="14"/>
                </a:cubicBezTo>
                <a:cubicBezTo>
                  <a:pt x="50" y="14"/>
                  <a:pt x="50" y="14"/>
                  <a:pt x="50" y="14"/>
                </a:cubicBezTo>
                <a:cubicBezTo>
                  <a:pt x="50" y="14"/>
                  <a:pt x="50" y="14"/>
                  <a:pt x="50" y="14"/>
                </a:cubicBezTo>
                <a:cubicBezTo>
                  <a:pt x="50" y="14"/>
                  <a:pt x="50" y="14"/>
                  <a:pt x="50" y="14"/>
                </a:cubicBezTo>
                <a:cubicBezTo>
                  <a:pt x="50" y="14"/>
                  <a:pt x="50" y="14"/>
                  <a:pt x="50" y="14"/>
                </a:cubicBezTo>
                <a:cubicBezTo>
                  <a:pt x="50" y="14"/>
                  <a:pt x="49" y="14"/>
                  <a:pt x="49" y="14"/>
                </a:cubicBezTo>
                <a:cubicBezTo>
                  <a:pt x="49" y="14"/>
                  <a:pt x="49" y="14"/>
                  <a:pt x="49" y="14"/>
                </a:cubicBezTo>
                <a:cubicBezTo>
                  <a:pt x="49" y="14"/>
                  <a:pt x="49" y="14"/>
                  <a:pt x="49" y="14"/>
                </a:cubicBezTo>
                <a:cubicBezTo>
                  <a:pt x="49" y="14"/>
                  <a:pt x="49" y="14"/>
                  <a:pt x="49" y="14"/>
                </a:cubicBezTo>
                <a:cubicBezTo>
                  <a:pt x="49" y="14"/>
                  <a:pt x="49" y="14"/>
                  <a:pt x="49" y="14"/>
                </a:cubicBezTo>
                <a:cubicBezTo>
                  <a:pt x="49" y="14"/>
                  <a:pt x="49" y="14"/>
                  <a:pt x="49" y="14"/>
                </a:cubicBezTo>
                <a:cubicBezTo>
                  <a:pt x="49" y="14"/>
                  <a:pt x="48" y="14"/>
                  <a:pt x="48" y="14"/>
                </a:cubicBezTo>
                <a:cubicBezTo>
                  <a:pt x="48" y="14"/>
                  <a:pt x="48" y="14"/>
                  <a:pt x="48" y="14"/>
                </a:cubicBezTo>
                <a:cubicBezTo>
                  <a:pt x="48" y="14"/>
                  <a:pt x="48" y="14"/>
                  <a:pt x="48" y="14"/>
                </a:cubicBezTo>
                <a:cubicBezTo>
                  <a:pt x="48" y="14"/>
                  <a:pt x="48" y="14"/>
                  <a:pt x="48" y="14"/>
                </a:cubicBezTo>
                <a:cubicBezTo>
                  <a:pt x="48" y="14"/>
                  <a:pt x="48" y="14"/>
                  <a:pt x="48" y="13"/>
                </a:cubicBezTo>
                <a:cubicBezTo>
                  <a:pt x="48" y="13"/>
                  <a:pt x="48" y="13"/>
                  <a:pt x="48" y="13"/>
                </a:cubicBezTo>
                <a:cubicBezTo>
                  <a:pt x="48" y="13"/>
                  <a:pt x="48" y="13"/>
                  <a:pt x="48" y="13"/>
                </a:cubicBezTo>
                <a:cubicBezTo>
                  <a:pt x="48" y="14"/>
                  <a:pt x="48" y="14"/>
                  <a:pt x="48" y="14"/>
                </a:cubicBezTo>
                <a:cubicBezTo>
                  <a:pt x="48" y="14"/>
                  <a:pt x="48"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3"/>
                  <a:pt x="46" y="13"/>
                  <a:pt x="46" y="13"/>
                </a:cubicBezTo>
                <a:cubicBezTo>
                  <a:pt x="46" y="13"/>
                  <a:pt x="46" y="13"/>
                  <a:pt x="46" y="13"/>
                </a:cubicBezTo>
                <a:cubicBezTo>
                  <a:pt x="46" y="13"/>
                  <a:pt x="46" y="13"/>
                  <a:pt x="46" y="13"/>
                </a:cubicBezTo>
                <a:cubicBezTo>
                  <a:pt x="46" y="13"/>
                  <a:pt x="46" y="13"/>
                  <a:pt x="46"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3" y="12"/>
                  <a:pt x="43" y="12"/>
                </a:cubicBezTo>
                <a:cubicBezTo>
                  <a:pt x="43" y="12"/>
                  <a:pt x="43" y="12"/>
                  <a:pt x="43" y="12"/>
                </a:cubicBezTo>
                <a:cubicBezTo>
                  <a:pt x="43" y="12"/>
                  <a:pt x="43" y="12"/>
                  <a:pt x="43" y="11"/>
                </a:cubicBezTo>
                <a:cubicBezTo>
                  <a:pt x="43" y="11"/>
                  <a:pt x="43" y="11"/>
                  <a:pt x="43" y="11"/>
                </a:cubicBezTo>
                <a:cubicBezTo>
                  <a:pt x="43" y="11"/>
                  <a:pt x="43" y="11"/>
                  <a:pt x="43" y="11"/>
                </a:cubicBezTo>
                <a:cubicBezTo>
                  <a:pt x="43" y="11"/>
                  <a:pt x="43" y="11"/>
                  <a:pt x="43" y="12"/>
                </a:cubicBezTo>
                <a:cubicBezTo>
                  <a:pt x="42" y="12"/>
                  <a:pt x="42" y="12"/>
                  <a:pt x="42" y="12"/>
                </a:cubicBezTo>
                <a:cubicBezTo>
                  <a:pt x="42" y="12"/>
                  <a:pt x="42" y="12"/>
                  <a:pt x="42" y="12"/>
                </a:cubicBezTo>
                <a:cubicBezTo>
                  <a:pt x="42" y="12"/>
                  <a:pt x="42" y="12"/>
                  <a:pt x="42" y="12"/>
                </a:cubicBezTo>
                <a:cubicBezTo>
                  <a:pt x="42" y="12"/>
                  <a:pt x="42" y="12"/>
                  <a:pt x="42" y="12"/>
                </a:cubicBezTo>
                <a:cubicBezTo>
                  <a:pt x="41" y="12"/>
                  <a:pt x="41" y="12"/>
                  <a:pt x="41" y="12"/>
                </a:cubicBezTo>
                <a:cubicBezTo>
                  <a:pt x="41" y="12"/>
                  <a:pt x="41" y="12"/>
                  <a:pt x="41" y="12"/>
                </a:cubicBezTo>
                <a:cubicBezTo>
                  <a:pt x="41" y="12"/>
                  <a:pt x="41"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8" y="12"/>
                  <a:pt x="38" y="12"/>
                </a:cubicBezTo>
                <a:cubicBezTo>
                  <a:pt x="38" y="12"/>
                  <a:pt x="38" y="12"/>
                  <a:pt x="38" y="12"/>
                </a:cubicBezTo>
                <a:cubicBezTo>
                  <a:pt x="38" y="12"/>
                  <a:pt x="38" y="12"/>
                  <a:pt x="38" y="13"/>
                </a:cubicBezTo>
                <a:cubicBezTo>
                  <a:pt x="38" y="13"/>
                  <a:pt x="38" y="13"/>
                  <a:pt x="38" y="13"/>
                </a:cubicBezTo>
                <a:cubicBezTo>
                  <a:pt x="38" y="13"/>
                  <a:pt x="38" y="13"/>
                  <a:pt x="38" y="13"/>
                </a:cubicBezTo>
                <a:cubicBezTo>
                  <a:pt x="38" y="13"/>
                  <a:pt x="38" y="13"/>
                  <a:pt x="37" y="13"/>
                </a:cubicBezTo>
                <a:cubicBezTo>
                  <a:pt x="37" y="13"/>
                  <a:pt x="37" y="13"/>
                  <a:pt x="37" y="13"/>
                </a:cubicBezTo>
                <a:cubicBezTo>
                  <a:pt x="37" y="13"/>
                  <a:pt x="37" y="13"/>
                  <a:pt x="37" y="13"/>
                </a:cubicBezTo>
                <a:cubicBezTo>
                  <a:pt x="37" y="13"/>
                  <a:pt x="37" y="13"/>
                  <a:pt x="37" y="13"/>
                </a:cubicBezTo>
                <a:cubicBezTo>
                  <a:pt x="37" y="13"/>
                  <a:pt x="37" y="13"/>
                  <a:pt x="37" y="13"/>
                </a:cubicBezTo>
                <a:cubicBezTo>
                  <a:pt x="37" y="13"/>
                  <a:pt x="37" y="13"/>
                  <a:pt x="37" y="13"/>
                </a:cubicBezTo>
                <a:cubicBezTo>
                  <a:pt x="37" y="13"/>
                  <a:pt x="37" y="14"/>
                  <a:pt x="37" y="14"/>
                </a:cubicBezTo>
                <a:cubicBezTo>
                  <a:pt x="37" y="14"/>
                  <a:pt x="37" y="14"/>
                  <a:pt x="37" y="14"/>
                </a:cubicBezTo>
                <a:cubicBezTo>
                  <a:pt x="37" y="14"/>
                  <a:pt x="37" y="14"/>
                  <a:pt x="37" y="14"/>
                </a:cubicBezTo>
                <a:cubicBezTo>
                  <a:pt x="37" y="14"/>
                  <a:pt x="37" y="14"/>
                  <a:pt x="37" y="14"/>
                </a:cubicBezTo>
                <a:cubicBezTo>
                  <a:pt x="37" y="14"/>
                  <a:pt x="37" y="14"/>
                  <a:pt x="37" y="14"/>
                </a:cubicBezTo>
                <a:cubicBezTo>
                  <a:pt x="37" y="15"/>
                  <a:pt x="37" y="15"/>
                  <a:pt x="37" y="15"/>
                </a:cubicBezTo>
                <a:cubicBezTo>
                  <a:pt x="37" y="15"/>
                  <a:pt x="37"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5" y="15"/>
                </a:cubicBezTo>
                <a:cubicBezTo>
                  <a:pt x="35" y="15"/>
                  <a:pt x="35" y="15"/>
                  <a:pt x="35" y="15"/>
                </a:cubicBezTo>
                <a:cubicBezTo>
                  <a:pt x="35" y="16"/>
                  <a:pt x="35" y="16"/>
                  <a:pt x="35" y="16"/>
                </a:cubicBezTo>
                <a:cubicBezTo>
                  <a:pt x="35" y="16"/>
                  <a:pt x="35" y="16"/>
                  <a:pt x="35" y="16"/>
                </a:cubicBezTo>
                <a:cubicBezTo>
                  <a:pt x="35" y="16"/>
                  <a:pt x="35" y="16"/>
                  <a:pt x="35" y="16"/>
                </a:cubicBezTo>
                <a:cubicBezTo>
                  <a:pt x="35" y="16"/>
                  <a:pt x="35" y="16"/>
                  <a:pt x="35" y="16"/>
                </a:cubicBezTo>
                <a:cubicBezTo>
                  <a:pt x="35" y="16"/>
                  <a:pt x="35" y="16"/>
                  <a:pt x="35" y="16"/>
                </a:cubicBezTo>
                <a:cubicBezTo>
                  <a:pt x="35" y="17"/>
                  <a:pt x="35" y="17"/>
                  <a:pt x="35" y="17"/>
                </a:cubicBezTo>
                <a:cubicBezTo>
                  <a:pt x="35" y="17"/>
                  <a:pt x="35" y="17"/>
                  <a:pt x="35" y="17"/>
                </a:cubicBezTo>
                <a:cubicBezTo>
                  <a:pt x="35" y="17"/>
                  <a:pt x="35" y="17"/>
                  <a:pt x="35" y="17"/>
                </a:cubicBezTo>
                <a:cubicBezTo>
                  <a:pt x="34" y="17"/>
                  <a:pt x="34" y="17"/>
                  <a:pt x="34" y="17"/>
                </a:cubicBezTo>
                <a:cubicBezTo>
                  <a:pt x="34" y="18"/>
                  <a:pt x="34" y="18"/>
                  <a:pt x="34" y="18"/>
                </a:cubicBezTo>
                <a:cubicBezTo>
                  <a:pt x="34" y="18"/>
                  <a:pt x="34" y="18"/>
                  <a:pt x="34" y="18"/>
                </a:cubicBezTo>
                <a:cubicBezTo>
                  <a:pt x="34" y="18"/>
                  <a:pt x="34" y="18"/>
                  <a:pt x="34" y="18"/>
                </a:cubicBezTo>
                <a:cubicBezTo>
                  <a:pt x="34" y="18"/>
                  <a:pt x="34" y="18"/>
                  <a:pt x="34" y="18"/>
                </a:cubicBezTo>
                <a:cubicBezTo>
                  <a:pt x="34" y="18"/>
                  <a:pt x="34" y="18"/>
                  <a:pt x="34" y="18"/>
                </a:cubicBezTo>
                <a:cubicBezTo>
                  <a:pt x="34" y="19"/>
                  <a:pt x="34" y="19"/>
                  <a:pt x="34" y="19"/>
                </a:cubicBezTo>
                <a:cubicBezTo>
                  <a:pt x="34" y="19"/>
                  <a:pt x="34" y="19"/>
                  <a:pt x="34" y="19"/>
                </a:cubicBezTo>
                <a:cubicBezTo>
                  <a:pt x="34" y="19"/>
                  <a:pt x="34" y="19"/>
                  <a:pt x="34" y="19"/>
                </a:cubicBezTo>
                <a:cubicBezTo>
                  <a:pt x="34" y="19"/>
                  <a:pt x="34" y="19"/>
                  <a:pt x="34" y="19"/>
                </a:cubicBezTo>
                <a:cubicBezTo>
                  <a:pt x="34" y="19"/>
                  <a:pt x="34" y="20"/>
                  <a:pt x="34" y="20"/>
                </a:cubicBezTo>
                <a:cubicBezTo>
                  <a:pt x="34" y="20"/>
                  <a:pt x="34" y="20"/>
                  <a:pt x="34" y="20"/>
                </a:cubicBezTo>
                <a:cubicBezTo>
                  <a:pt x="34" y="20"/>
                  <a:pt x="34" y="20"/>
                  <a:pt x="34" y="20"/>
                </a:cubicBezTo>
                <a:cubicBezTo>
                  <a:pt x="34" y="20"/>
                  <a:pt x="34" y="20"/>
                  <a:pt x="34" y="20"/>
                </a:cubicBezTo>
                <a:cubicBezTo>
                  <a:pt x="34" y="20"/>
                  <a:pt x="34" y="20"/>
                  <a:pt x="34" y="20"/>
                </a:cubicBezTo>
                <a:cubicBezTo>
                  <a:pt x="34" y="20"/>
                  <a:pt x="34" y="20"/>
                  <a:pt x="35" y="20"/>
                </a:cubicBezTo>
                <a:cubicBezTo>
                  <a:pt x="35" y="20"/>
                  <a:pt x="35" y="20"/>
                  <a:pt x="35" y="20"/>
                </a:cubicBezTo>
                <a:cubicBezTo>
                  <a:pt x="35" y="20"/>
                  <a:pt x="35" y="20"/>
                  <a:pt x="35" y="20"/>
                </a:cubicBezTo>
                <a:cubicBezTo>
                  <a:pt x="35" y="20"/>
                  <a:pt x="35" y="20"/>
                  <a:pt x="35" y="20"/>
                </a:cubicBezTo>
                <a:cubicBezTo>
                  <a:pt x="35" y="21"/>
                  <a:pt x="35" y="21"/>
                  <a:pt x="35" y="21"/>
                </a:cubicBezTo>
                <a:cubicBezTo>
                  <a:pt x="35" y="21"/>
                  <a:pt x="34" y="21"/>
                  <a:pt x="34" y="21"/>
                </a:cubicBezTo>
                <a:cubicBezTo>
                  <a:pt x="34" y="21"/>
                  <a:pt x="34" y="21"/>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5" y="22"/>
                </a:cubicBezTo>
                <a:cubicBezTo>
                  <a:pt x="35" y="22"/>
                  <a:pt x="35" y="22"/>
                  <a:pt x="35" y="23"/>
                </a:cubicBezTo>
                <a:cubicBezTo>
                  <a:pt x="35" y="23"/>
                  <a:pt x="35" y="23"/>
                  <a:pt x="35" y="23"/>
                </a:cubicBezTo>
                <a:cubicBezTo>
                  <a:pt x="35" y="23"/>
                  <a:pt x="35" y="23"/>
                  <a:pt x="35" y="23"/>
                </a:cubicBezTo>
                <a:cubicBezTo>
                  <a:pt x="35" y="23"/>
                  <a:pt x="35" y="23"/>
                  <a:pt x="35" y="23"/>
                </a:cubicBezTo>
                <a:cubicBezTo>
                  <a:pt x="35" y="23"/>
                  <a:pt x="35" y="23"/>
                  <a:pt x="35" y="23"/>
                </a:cubicBezTo>
                <a:cubicBezTo>
                  <a:pt x="35" y="23"/>
                  <a:pt x="35" y="23"/>
                  <a:pt x="35" y="23"/>
                </a:cubicBezTo>
                <a:cubicBezTo>
                  <a:pt x="35" y="23"/>
                  <a:pt x="36" y="23"/>
                  <a:pt x="36" y="24"/>
                </a:cubicBezTo>
                <a:cubicBezTo>
                  <a:pt x="36" y="24"/>
                  <a:pt x="36" y="24"/>
                  <a:pt x="36" y="24"/>
                </a:cubicBezTo>
                <a:cubicBezTo>
                  <a:pt x="36" y="24"/>
                  <a:pt x="36" y="25"/>
                  <a:pt x="36" y="25"/>
                </a:cubicBezTo>
                <a:cubicBezTo>
                  <a:pt x="36" y="25"/>
                  <a:pt x="36" y="25"/>
                  <a:pt x="36" y="25"/>
                </a:cubicBezTo>
                <a:cubicBezTo>
                  <a:pt x="36" y="25"/>
                  <a:pt x="36" y="25"/>
                  <a:pt x="36" y="25"/>
                </a:cubicBezTo>
                <a:cubicBezTo>
                  <a:pt x="36" y="25"/>
                  <a:pt x="36" y="25"/>
                  <a:pt x="36" y="25"/>
                </a:cubicBezTo>
                <a:cubicBezTo>
                  <a:pt x="36" y="25"/>
                  <a:pt x="36" y="25"/>
                  <a:pt x="36" y="25"/>
                </a:cubicBezTo>
                <a:cubicBezTo>
                  <a:pt x="36" y="25"/>
                  <a:pt x="36" y="25"/>
                  <a:pt x="36" y="25"/>
                </a:cubicBezTo>
                <a:cubicBezTo>
                  <a:pt x="37" y="25"/>
                  <a:pt x="37" y="25"/>
                  <a:pt x="37" y="25"/>
                </a:cubicBezTo>
                <a:cubicBezTo>
                  <a:pt x="37" y="25"/>
                  <a:pt x="37" y="25"/>
                  <a:pt x="37" y="25"/>
                </a:cubicBezTo>
                <a:cubicBezTo>
                  <a:pt x="37" y="25"/>
                  <a:pt x="37" y="26"/>
                  <a:pt x="37" y="26"/>
                </a:cubicBezTo>
                <a:cubicBezTo>
                  <a:pt x="37" y="26"/>
                  <a:pt x="37"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6"/>
                  <a:pt x="42"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4" y="26"/>
                  <a:pt x="44" y="26"/>
                  <a:pt x="44" y="26"/>
                </a:cubicBezTo>
                <a:cubicBezTo>
                  <a:pt x="44" y="26"/>
                  <a:pt x="44" y="26"/>
                  <a:pt x="44" y="26"/>
                </a:cubicBezTo>
                <a:cubicBezTo>
                  <a:pt x="44" y="26"/>
                  <a:pt x="44" y="26"/>
                  <a:pt x="44" y="26"/>
                </a:cubicBezTo>
                <a:cubicBezTo>
                  <a:pt x="45" y="26"/>
                  <a:pt x="45" y="26"/>
                  <a:pt x="45" y="26"/>
                </a:cubicBezTo>
                <a:cubicBezTo>
                  <a:pt x="45" y="26"/>
                  <a:pt x="45" y="26"/>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6" y="27"/>
                  <a:pt x="46" y="27"/>
                  <a:pt x="46" y="27"/>
                </a:cubicBezTo>
                <a:cubicBezTo>
                  <a:pt x="46" y="27"/>
                  <a:pt x="46" y="27"/>
                  <a:pt x="46" y="27"/>
                </a:cubicBezTo>
                <a:cubicBezTo>
                  <a:pt x="46" y="27"/>
                  <a:pt x="46" y="27"/>
                  <a:pt x="46" y="27"/>
                </a:cubicBezTo>
                <a:cubicBezTo>
                  <a:pt x="46" y="27"/>
                  <a:pt x="47" y="28"/>
                  <a:pt x="47" y="28"/>
                </a:cubicBezTo>
                <a:cubicBezTo>
                  <a:pt x="47" y="28"/>
                  <a:pt x="46" y="28"/>
                  <a:pt x="46" y="28"/>
                </a:cubicBezTo>
                <a:cubicBezTo>
                  <a:pt x="46" y="28"/>
                  <a:pt x="46" y="28"/>
                  <a:pt x="46" y="28"/>
                </a:cubicBezTo>
                <a:cubicBezTo>
                  <a:pt x="46" y="28"/>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30"/>
                  <a:pt x="46" y="30"/>
                </a:cubicBezTo>
                <a:cubicBezTo>
                  <a:pt x="46" y="30"/>
                  <a:pt x="46" y="30"/>
                  <a:pt x="46" y="30"/>
                </a:cubicBezTo>
                <a:cubicBezTo>
                  <a:pt x="46" y="30"/>
                  <a:pt x="46" y="30"/>
                  <a:pt x="46" y="30"/>
                </a:cubicBezTo>
                <a:cubicBezTo>
                  <a:pt x="46" y="30"/>
                  <a:pt x="47" y="30"/>
                  <a:pt x="47" y="30"/>
                </a:cubicBezTo>
                <a:cubicBezTo>
                  <a:pt x="47" y="30"/>
                  <a:pt x="47" y="30"/>
                  <a:pt x="47" y="30"/>
                </a:cubicBezTo>
                <a:cubicBezTo>
                  <a:pt x="47" y="30"/>
                  <a:pt x="47" y="30"/>
                  <a:pt x="47" y="30"/>
                </a:cubicBezTo>
                <a:cubicBezTo>
                  <a:pt x="47" y="30"/>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2"/>
                  <a:pt x="47"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3"/>
                  <a:pt x="48" y="33"/>
                  <a:pt x="48" y="33"/>
                </a:cubicBezTo>
                <a:cubicBezTo>
                  <a:pt x="48" y="33"/>
                  <a:pt x="48" y="33"/>
                  <a:pt x="48" y="33"/>
                </a:cubicBezTo>
                <a:cubicBezTo>
                  <a:pt x="48" y="33"/>
                  <a:pt x="48" y="34"/>
                  <a:pt x="48" y="34"/>
                </a:cubicBezTo>
                <a:cubicBezTo>
                  <a:pt x="48" y="34"/>
                  <a:pt x="48" y="34"/>
                  <a:pt x="48" y="34"/>
                </a:cubicBezTo>
                <a:cubicBezTo>
                  <a:pt x="48" y="34"/>
                  <a:pt x="48" y="34"/>
                  <a:pt x="48" y="34"/>
                </a:cubicBezTo>
                <a:cubicBezTo>
                  <a:pt x="48" y="34"/>
                  <a:pt x="48" y="34"/>
                  <a:pt x="48" y="34"/>
                </a:cubicBezTo>
                <a:cubicBezTo>
                  <a:pt x="48" y="34"/>
                  <a:pt x="48" y="34"/>
                  <a:pt x="48" y="34"/>
                </a:cubicBezTo>
                <a:cubicBezTo>
                  <a:pt x="48" y="34"/>
                  <a:pt x="48" y="35"/>
                  <a:pt x="48" y="35"/>
                </a:cubicBezTo>
                <a:cubicBezTo>
                  <a:pt x="48" y="35"/>
                  <a:pt x="48" y="35"/>
                  <a:pt x="48" y="35"/>
                </a:cubicBezTo>
                <a:cubicBezTo>
                  <a:pt x="48" y="35"/>
                  <a:pt x="48" y="35"/>
                  <a:pt x="48" y="35"/>
                </a:cubicBezTo>
                <a:cubicBezTo>
                  <a:pt x="48" y="35"/>
                  <a:pt x="48" y="35"/>
                  <a:pt x="48" y="35"/>
                </a:cubicBezTo>
                <a:cubicBezTo>
                  <a:pt x="48" y="35"/>
                  <a:pt x="48" y="35"/>
                  <a:pt x="48" y="35"/>
                </a:cubicBezTo>
                <a:cubicBezTo>
                  <a:pt x="47" y="35"/>
                  <a:pt x="47" y="35"/>
                  <a:pt x="47" y="35"/>
                </a:cubicBezTo>
                <a:cubicBezTo>
                  <a:pt x="47" y="35"/>
                  <a:pt x="47" y="35"/>
                  <a:pt x="47" y="36"/>
                </a:cubicBezTo>
                <a:cubicBezTo>
                  <a:pt x="47" y="36"/>
                  <a:pt x="47" y="36"/>
                  <a:pt x="47" y="36"/>
                </a:cubicBezTo>
                <a:cubicBezTo>
                  <a:pt x="47" y="36"/>
                  <a:pt x="47" y="36"/>
                  <a:pt x="47" y="36"/>
                </a:cubicBezTo>
                <a:cubicBezTo>
                  <a:pt x="47" y="36"/>
                  <a:pt x="47" y="36"/>
                  <a:pt x="47" y="36"/>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6" y="37"/>
                  <a:pt x="46" y="37"/>
                  <a:pt x="46" y="37"/>
                </a:cubicBezTo>
                <a:cubicBezTo>
                  <a:pt x="46" y="37"/>
                  <a:pt x="46" y="37"/>
                  <a:pt x="46" y="37"/>
                </a:cubicBezTo>
                <a:cubicBezTo>
                  <a:pt x="46" y="37"/>
                  <a:pt x="46" y="37"/>
                  <a:pt x="46" y="37"/>
                </a:cubicBezTo>
                <a:cubicBezTo>
                  <a:pt x="46" y="37"/>
                  <a:pt x="46" y="37"/>
                  <a:pt x="46" y="37"/>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7" y="40"/>
                  <a:pt x="47" y="40"/>
                </a:cubicBezTo>
                <a:cubicBezTo>
                  <a:pt x="47" y="40"/>
                  <a:pt x="47" y="40"/>
                  <a:pt x="47" y="40"/>
                </a:cubicBezTo>
                <a:cubicBezTo>
                  <a:pt x="47" y="40"/>
                  <a:pt x="47" y="40"/>
                  <a:pt x="47" y="40"/>
                </a:cubicBezTo>
                <a:cubicBezTo>
                  <a:pt x="47" y="40"/>
                  <a:pt x="47" y="40"/>
                  <a:pt x="47" y="40"/>
                </a:cubicBezTo>
                <a:cubicBezTo>
                  <a:pt x="47" y="40"/>
                  <a:pt x="47" y="40"/>
                  <a:pt x="47" y="40"/>
                </a:cubicBezTo>
                <a:cubicBezTo>
                  <a:pt x="47" y="40"/>
                  <a:pt x="47" y="40"/>
                  <a:pt x="47" y="40"/>
                </a:cubicBezTo>
                <a:cubicBezTo>
                  <a:pt x="47" y="40"/>
                  <a:pt x="47" y="41"/>
                  <a:pt x="47" y="41"/>
                </a:cubicBezTo>
                <a:cubicBezTo>
                  <a:pt x="47" y="41"/>
                  <a:pt x="47" y="41"/>
                  <a:pt x="47" y="41"/>
                </a:cubicBezTo>
                <a:cubicBezTo>
                  <a:pt x="47" y="41"/>
                  <a:pt x="47" y="41"/>
                  <a:pt x="47" y="41"/>
                </a:cubicBezTo>
                <a:cubicBezTo>
                  <a:pt x="46" y="41"/>
                  <a:pt x="46" y="41"/>
                  <a:pt x="46" y="41"/>
                </a:cubicBezTo>
                <a:cubicBezTo>
                  <a:pt x="46" y="43"/>
                  <a:pt x="46" y="43"/>
                  <a:pt x="46" y="43"/>
                </a:cubicBezTo>
                <a:cubicBezTo>
                  <a:pt x="47" y="43"/>
                  <a:pt x="47" y="43"/>
                  <a:pt x="47" y="43"/>
                </a:cubicBezTo>
                <a:cubicBezTo>
                  <a:pt x="47" y="43"/>
                  <a:pt x="47" y="43"/>
                  <a:pt x="47" y="44"/>
                </a:cubicBezTo>
                <a:cubicBezTo>
                  <a:pt x="47" y="44"/>
                  <a:pt x="47" y="44"/>
                  <a:pt x="47" y="44"/>
                </a:cubicBezTo>
                <a:cubicBezTo>
                  <a:pt x="47" y="44"/>
                  <a:pt x="47" y="44"/>
                  <a:pt x="47" y="44"/>
                </a:cubicBezTo>
                <a:cubicBezTo>
                  <a:pt x="47" y="44"/>
                  <a:pt x="47" y="45"/>
                  <a:pt x="47" y="45"/>
                </a:cubicBezTo>
                <a:cubicBezTo>
                  <a:pt x="47" y="45"/>
                  <a:pt x="47" y="45"/>
                  <a:pt x="46" y="45"/>
                </a:cubicBezTo>
                <a:cubicBezTo>
                  <a:pt x="46" y="45"/>
                  <a:pt x="46" y="45"/>
                  <a:pt x="46" y="45"/>
                </a:cubicBezTo>
                <a:cubicBezTo>
                  <a:pt x="46" y="45"/>
                  <a:pt x="46" y="45"/>
                  <a:pt x="46" y="45"/>
                </a:cubicBezTo>
                <a:cubicBezTo>
                  <a:pt x="46" y="45"/>
                  <a:pt x="46" y="45"/>
                  <a:pt x="46" y="45"/>
                </a:cubicBezTo>
                <a:cubicBezTo>
                  <a:pt x="46" y="45"/>
                  <a:pt x="46" y="45"/>
                  <a:pt x="46" y="46"/>
                </a:cubicBezTo>
                <a:cubicBezTo>
                  <a:pt x="46" y="46"/>
                  <a:pt x="46" y="46"/>
                  <a:pt x="46" y="46"/>
                </a:cubicBezTo>
                <a:cubicBezTo>
                  <a:pt x="46" y="46"/>
                  <a:pt x="46" y="46"/>
                  <a:pt x="46" y="46"/>
                </a:cubicBezTo>
                <a:cubicBezTo>
                  <a:pt x="46" y="46"/>
                  <a:pt x="47" y="46"/>
                  <a:pt x="47" y="46"/>
                </a:cubicBezTo>
                <a:cubicBezTo>
                  <a:pt x="47" y="46"/>
                  <a:pt x="47" y="46"/>
                  <a:pt x="47" y="46"/>
                </a:cubicBezTo>
                <a:cubicBezTo>
                  <a:pt x="47" y="46"/>
                  <a:pt x="47" y="46"/>
                  <a:pt x="47" y="46"/>
                </a:cubicBezTo>
                <a:cubicBezTo>
                  <a:pt x="47" y="46"/>
                  <a:pt x="48" y="46"/>
                  <a:pt x="48" y="46"/>
                </a:cubicBezTo>
                <a:cubicBezTo>
                  <a:pt x="48" y="46"/>
                  <a:pt x="48" y="46"/>
                  <a:pt x="49" y="45"/>
                </a:cubicBezTo>
                <a:cubicBezTo>
                  <a:pt x="49" y="45"/>
                  <a:pt x="49" y="45"/>
                  <a:pt x="49" y="45"/>
                </a:cubicBezTo>
                <a:cubicBezTo>
                  <a:pt x="49" y="45"/>
                  <a:pt x="49" y="45"/>
                  <a:pt x="49" y="45"/>
                </a:cubicBezTo>
                <a:cubicBezTo>
                  <a:pt x="49" y="45"/>
                  <a:pt x="49" y="45"/>
                  <a:pt x="49" y="45"/>
                </a:cubicBezTo>
                <a:cubicBezTo>
                  <a:pt x="49" y="45"/>
                  <a:pt x="49" y="45"/>
                  <a:pt x="49" y="45"/>
                </a:cubicBezTo>
                <a:cubicBezTo>
                  <a:pt x="49" y="45"/>
                  <a:pt x="49" y="45"/>
                  <a:pt x="49" y="45"/>
                </a:cubicBezTo>
                <a:cubicBezTo>
                  <a:pt x="49" y="45"/>
                  <a:pt x="49" y="45"/>
                  <a:pt x="50" y="45"/>
                </a:cubicBezTo>
                <a:cubicBezTo>
                  <a:pt x="50" y="45"/>
                  <a:pt x="50" y="45"/>
                  <a:pt x="50" y="45"/>
                </a:cubicBezTo>
                <a:cubicBezTo>
                  <a:pt x="50" y="45"/>
                  <a:pt x="50" y="45"/>
                  <a:pt x="50" y="45"/>
                </a:cubicBezTo>
                <a:cubicBezTo>
                  <a:pt x="50" y="44"/>
                  <a:pt x="50" y="44"/>
                  <a:pt x="50" y="44"/>
                </a:cubicBezTo>
                <a:cubicBezTo>
                  <a:pt x="50" y="44"/>
                  <a:pt x="50" y="44"/>
                  <a:pt x="51" y="44"/>
                </a:cubicBezTo>
                <a:cubicBezTo>
                  <a:pt x="51" y="44"/>
                  <a:pt x="51" y="44"/>
                  <a:pt x="51" y="44"/>
                </a:cubicBezTo>
                <a:cubicBezTo>
                  <a:pt x="51" y="44"/>
                  <a:pt x="51" y="44"/>
                  <a:pt x="51" y="44"/>
                </a:cubicBezTo>
                <a:cubicBezTo>
                  <a:pt x="51" y="44"/>
                  <a:pt x="51" y="44"/>
                  <a:pt x="51" y="44"/>
                </a:cubicBezTo>
                <a:cubicBezTo>
                  <a:pt x="51" y="44"/>
                  <a:pt x="51" y="44"/>
                  <a:pt x="51" y="44"/>
                </a:cubicBezTo>
                <a:cubicBezTo>
                  <a:pt x="52" y="44"/>
                  <a:pt x="52" y="43"/>
                  <a:pt x="52" y="43"/>
                </a:cubicBezTo>
                <a:cubicBezTo>
                  <a:pt x="52" y="43"/>
                  <a:pt x="52" y="43"/>
                  <a:pt x="52" y="43"/>
                </a:cubicBezTo>
                <a:cubicBezTo>
                  <a:pt x="52" y="43"/>
                  <a:pt x="52" y="43"/>
                  <a:pt x="52" y="43"/>
                </a:cubicBezTo>
                <a:cubicBezTo>
                  <a:pt x="52" y="43"/>
                  <a:pt x="52" y="43"/>
                  <a:pt x="52" y="43"/>
                </a:cubicBezTo>
                <a:cubicBezTo>
                  <a:pt x="52" y="42"/>
                  <a:pt x="52" y="42"/>
                  <a:pt x="52" y="42"/>
                </a:cubicBezTo>
                <a:cubicBezTo>
                  <a:pt x="52" y="42"/>
                  <a:pt x="51" y="42"/>
                  <a:pt x="51" y="42"/>
                </a:cubicBezTo>
                <a:cubicBezTo>
                  <a:pt x="51" y="42"/>
                  <a:pt x="51"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1"/>
                  <a:pt x="52" y="41"/>
                  <a:pt x="52" y="41"/>
                </a:cubicBezTo>
                <a:cubicBezTo>
                  <a:pt x="52" y="41"/>
                  <a:pt x="52" y="41"/>
                  <a:pt x="52" y="41"/>
                </a:cubicBezTo>
                <a:cubicBezTo>
                  <a:pt x="52" y="41"/>
                  <a:pt x="52" y="41"/>
                  <a:pt x="52" y="41"/>
                </a:cubicBezTo>
                <a:cubicBezTo>
                  <a:pt x="52" y="41"/>
                  <a:pt x="52" y="41"/>
                  <a:pt x="52" y="41"/>
                </a:cubicBezTo>
                <a:cubicBezTo>
                  <a:pt x="52" y="41"/>
                  <a:pt x="52" y="41"/>
                  <a:pt x="52" y="41"/>
                </a:cubicBezTo>
                <a:cubicBezTo>
                  <a:pt x="52" y="41"/>
                  <a:pt x="53" y="41"/>
                  <a:pt x="53" y="41"/>
                </a:cubicBezTo>
                <a:cubicBezTo>
                  <a:pt x="53" y="41"/>
                  <a:pt x="53" y="40"/>
                  <a:pt x="53" y="40"/>
                </a:cubicBezTo>
                <a:cubicBezTo>
                  <a:pt x="53" y="40"/>
                  <a:pt x="53" y="40"/>
                  <a:pt x="53" y="40"/>
                </a:cubicBezTo>
                <a:cubicBezTo>
                  <a:pt x="53" y="40"/>
                  <a:pt x="53" y="40"/>
                  <a:pt x="53" y="40"/>
                </a:cubicBezTo>
                <a:cubicBezTo>
                  <a:pt x="53" y="40"/>
                  <a:pt x="53" y="40"/>
                  <a:pt x="53" y="40"/>
                </a:cubicBezTo>
                <a:cubicBezTo>
                  <a:pt x="53" y="40"/>
                  <a:pt x="53" y="40"/>
                  <a:pt x="53" y="40"/>
                </a:cubicBezTo>
                <a:cubicBezTo>
                  <a:pt x="53" y="39"/>
                  <a:pt x="53" y="39"/>
                  <a:pt x="53" y="39"/>
                </a:cubicBezTo>
                <a:cubicBezTo>
                  <a:pt x="53" y="39"/>
                  <a:pt x="53" y="39"/>
                  <a:pt x="53" y="39"/>
                </a:cubicBezTo>
                <a:cubicBezTo>
                  <a:pt x="53" y="39"/>
                  <a:pt x="53" y="39"/>
                  <a:pt x="53" y="39"/>
                </a:cubicBezTo>
                <a:cubicBezTo>
                  <a:pt x="53" y="39"/>
                  <a:pt x="53" y="39"/>
                  <a:pt x="53" y="39"/>
                </a:cubicBezTo>
                <a:cubicBezTo>
                  <a:pt x="53" y="39"/>
                  <a:pt x="54" y="39"/>
                  <a:pt x="54" y="39"/>
                </a:cubicBezTo>
                <a:cubicBezTo>
                  <a:pt x="54" y="39"/>
                  <a:pt x="54" y="38"/>
                  <a:pt x="54" y="38"/>
                </a:cubicBezTo>
                <a:cubicBezTo>
                  <a:pt x="54" y="38"/>
                  <a:pt x="54" y="38"/>
                  <a:pt x="54" y="38"/>
                </a:cubicBezTo>
                <a:cubicBezTo>
                  <a:pt x="54" y="38"/>
                  <a:pt x="54" y="38"/>
                  <a:pt x="54" y="38"/>
                </a:cubicBezTo>
                <a:cubicBezTo>
                  <a:pt x="54" y="38"/>
                  <a:pt x="54" y="38"/>
                  <a:pt x="54" y="38"/>
                </a:cubicBezTo>
                <a:cubicBezTo>
                  <a:pt x="54" y="37"/>
                  <a:pt x="54" y="37"/>
                  <a:pt x="55" y="37"/>
                </a:cubicBezTo>
                <a:cubicBezTo>
                  <a:pt x="55" y="37"/>
                  <a:pt x="55" y="37"/>
                  <a:pt x="55" y="37"/>
                </a:cubicBezTo>
                <a:cubicBezTo>
                  <a:pt x="55" y="37"/>
                  <a:pt x="55" y="37"/>
                  <a:pt x="55" y="37"/>
                </a:cubicBezTo>
                <a:cubicBezTo>
                  <a:pt x="55" y="36"/>
                  <a:pt x="55" y="36"/>
                  <a:pt x="55" y="36"/>
                </a:cubicBezTo>
                <a:cubicBezTo>
                  <a:pt x="55" y="36"/>
                  <a:pt x="55" y="36"/>
                  <a:pt x="55" y="36"/>
                </a:cubicBezTo>
                <a:cubicBezTo>
                  <a:pt x="55" y="36"/>
                  <a:pt x="55" y="35"/>
                  <a:pt x="55" y="35"/>
                </a:cubicBezTo>
                <a:cubicBezTo>
                  <a:pt x="55" y="35"/>
                  <a:pt x="55" y="35"/>
                  <a:pt x="55" y="35"/>
                </a:cubicBezTo>
                <a:cubicBezTo>
                  <a:pt x="55" y="35"/>
                  <a:pt x="55" y="34"/>
                  <a:pt x="55" y="34"/>
                </a:cubicBezTo>
                <a:cubicBezTo>
                  <a:pt x="55" y="34"/>
                  <a:pt x="55" y="34"/>
                  <a:pt x="55" y="34"/>
                </a:cubicBezTo>
                <a:cubicBezTo>
                  <a:pt x="55" y="34"/>
                  <a:pt x="55" y="34"/>
                  <a:pt x="55" y="34"/>
                </a:cubicBezTo>
                <a:cubicBezTo>
                  <a:pt x="55" y="34"/>
                  <a:pt x="55" y="34"/>
                  <a:pt x="55" y="34"/>
                </a:cubicBezTo>
                <a:cubicBezTo>
                  <a:pt x="55" y="34"/>
                  <a:pt x="55" y="34"/>
                  <a:pt x="55" y="34"/>
                </a:cubicBezTo>
                <a:cubicBezTo>
                  <a:pt x="55" y="34"/>
                  <a:pt x="55" y="34"/>
                  <a:pt x="55" y="34"/>
                </a:cubicBezTo>
                <a:cubicBezTo>
                  <a:pt x="56" y="34"/>
                  <a:pt x="56" y="34"/>
                  <a:pt x="56" y="34"/>
                </a:cubicBezTo>
                <a:cubicBezTo>
                  <a:pt x="56" y="34"/>
                  <a:pt x="56" y="34"/>
                  <a:pt x="56" y="34"/>
                </a:cubicBezTo>
                <a:cubicBezTo>
                  <a:pt x="56" y="34"/>
                  <a:pt x="56" y="33"/>
                  <a:pt x="56" y="33"/>
                </a:cubicBezTo>
                <a:cubicBezTo>
                  <a:pt x="56" y="32"/>
                  <a:pt x="56" y="32"/>
                  <a:pt x="56" y="32"/>
                </a:cubicBezTo>
                <a:cubicBezTo>
                  <a:pt x="56" y="31"/>
                  <a:pt x="56" y="31"/>
                  <a:pt x="56" y="31"/>
                </a:cubicBezTo>
                <a:cubicBezTo>
                  <a:pt x="56" y="31"/>
                  <a:pt x="56" y="31"/>
                  <a:pt x="56" y="31"/>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29"/>
                  <a:pt x="56" y="29"/>
                  <a:pt x="56" y="29"/>
                </a:cubicBezTo>
                <a:cubicBezTo>
                  <a:pt x="56" y="29"/>
                  <a:pt x="56" y="29"/>
                  <a:pt x="56" y="29"/>
                </a:cubicBezTo>
                <a:cubicBezTo>
                  <a:pt x="56" y="29"/>
                  <a:pt x="56" y="29"/>
                  <a:pt x="56" y="29"/>
                </a:cubicBezTo>
                <a:cubicBezTo>
                  <a:pt x="56" y="29"/>
                  <a:pt x="56" y="29"/>
                  <a:pt x="56" y="28"/>
                </a:cubicBezTo>
                <a:cubicBezTo>
                  <a:pt x="56" y="28"/>
                  <a:pt x="56" y="28"/>
                  <a:pt x="56" y="28"/>
                </a:cubicBezTo>
                <a:cubicBezTo>
                  <a:pt x="56" y="28"/>
                  <a:pt x="56" y="28"/>
                  <a:pt x="56" y="28"/>
                </a:cubicBezTo>
                <a:cubicBezTo>
                  <a:pt x="56" y="28"/>
                  <a:pt x="56" y="28"/>
                  <a:pt x="56" y="28"/>
                </a:cubicBezTo>
                <a:cubicBezTo>
                  <a:pt x="56" y="28"/>
                  <a:pt x="56" y="28"/>
                  <a:pt x="56" y="28"/>
                </a:cubicBezTo>
                <a:cubicBezTo>
                  <a:pt x="56" y="28"/>
                  <a:pt x="56" y="27"/>
                  <a:pt x="56" y="27"/>
                </a:cubicBezTo>
                <a:cubicBezTo>
                  <a:pt x="56" y="27"/>
                  <a:pt x="56" y="27"/>
                  <a:pt x="56" y="27"/>
                </a:cubicBezTo>
                <a:cubicBezTo>
                  <a:pt x="56" y="27"/>
                  <a:pt x="56" y="27"/>
                  <a:pt x="56" y="27"/>
                </a:cubicBezTo>
                <a:cubicBezTo>
                  <a:pt x="56" y="27"/>
                  <a:pt x="56" y="27"/>
                  <a:pt x="56" y="27"/>
                </a:cubicBezTo>
                <a:cubicBezTo>
                  <a:pt x="56" y="26"/>
                  <a:pt x="56" y="26"/>
                  <a:pt x="56" y="26"/>
                </a:cubicBezTo>
                <a:cubicBezTo>
                  <a:pt x="56" y="26"/>
                  <a:pt x="56" y="26"/>
                  <a:pt x="56" y="26"/>
                </a:cubicBezTo>
                <a:cubicBezTo>
                  <a:pt x="57" y="26"/>
                  <a:pt x="57" y="26"/>
                  <a:pt x="57" y="26"/>
                </a:cubicBezTo>
                <a:cubicBezTo>
                  <a:pt x="57" y="25"/>
                  <a:pt x="57" y="25"/>
                  <a:pt x="57" y="25"/>
                </a:cubicBezTo>
                <a:cubicBezTo>
                  <a:pt x="57" y="25"/>
                  <a:pt x="57" y="25"/>
                  <a:pt x="57" y="25"/>
                </a:cubicBezTo>
                <a:cubicBezTo>
                  <a:pt x="57" y="25"/>
                  <a:pt x="57" y="24"/>
                  <a:pt x="56" y="24"/>
                </a:cubicBezTo>
                <a:cubicBezTo>
                  <a:pt x="56" y="24"/>
                  <a:pt x="56" y="24"/>
                  <a:pt x="56" y="24"/>
                </a:cubicBezTo>
                <a:cubicBezTo>
                  <a:pt x="56" y="24"/>
                  <a:pt x="56" y="24"/>
                  <a:pt x="56" y="24"/>
                </a:cubicBezTo>
                <a:cubicBezTo>
                  <a:pt x="56" y="23"/>
                  <a:pt x="56" y="23"/>
                  <a:pt x="56" y="23"/>
                </a:cubicBezTo>
                <a:cubicBezTo>
                  <a:pt x="56" y="23"/>
                  <a:pt x="56" y="23"/>
                  <a:pt x="56" y="23"/>
                </a:cubicBezTo>
                <a:cubicBezTo>
                  <a:pt x="56" y="23"/>
                  <a:pt x="56" y="23"/>
                  <a:pt x="56" y="23"/>
                </a:cubicBezTo>
                <a:cubicBezTo>
                  <a:pt x="56" y="23"/>
                  <a:pt x="56" y="23"/>
                  <a:pt x="56" y="23"/>
                </a:cubicBezTo>
                <a:cubicBezTo>
                  <a:pt x="56" y="23"/>
                  <a:pt x="56" y="23"/>
                  <a:pt x="56" y="23"/>
                </a:cubicBezTo>
                <a:cubicBezTo>
                  <a:pt x="56" y="23"/>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1"/>
                  <a:pt x="55" y="21"/>
                  <a:pt x="55" y="21"/>
                </a:cubicBezTo>
                <a:cubicBezTo>
                  <a:pt x="55" y="21"/>
                  <a:pt x="55" y="21"/>
                  <a:pt x="55" y="21"/>
                </a:cubicBezTo>
                <a:cubicBezTo>
                  <a:pt x="55" y="21"/>
                  <a:pt x="55" y="21"/>
                  <a:pt x="55" y="21"/>
                </a:cubicBezTo>
                <a:cubicBezTo>
                  <a:pt x="54" y="21"/>
                  <a:pt x="54" y="21"/>
                  <a:pt x="54" y="21"/>
                </a:cubicBezTo>
                <a:cubicBezTo>
                  <a:pt x="54" y="21"/>
                  <a:pt x="54" y="21"/>
                  <a:pt x="54" y="21"/>
                </a:cubicBezTo>
                <a:cubicBezTo>
                  <a:pt x="54" y="20"/>
                  <a:pt x="54" y="20"/>
                  <a:pt x="54" y="20"/>
                </a:cubicBezTo>
                <a:cubicBezTo>
                  <a:pt x="54" y="20"/>
                  <a:pt x="54" y="20"/>
                  <a:pt x="54" y="20"/>
                </a:cubicBezTo>
                <a:cubicBezTo>
                  <a:pt x="54" y="19"/>
                  <a:pt x="54" y="19"/>
                  <a:pt x="54" y="19"/>
                </a:cubicBezTo>
                <a:cubicBezTo>
                  <a:pt x="54" y="19"/>
                  <a:pt x="54" y="19"/>
                  <a:pt x="54" y="19"/>
                </a:cubicBezTo>
                <a:cubicBezTo>
                  <a:pt x="54" y="19"/>
                  <a:pt x="54" y="19"/>
                  <a:pt x="53" y="19"/>
                </a:cubicBezTo>
                <a:cubicBezTo>
                  <a:pt x="53" y="19"/>
                  <a:pt x="53" y="19"/>
                  <a:pt x="53" y="19"/>
                </a:cubicBezTo>
                <a:cubicBezTo>
                  <a:pt x="53" y="19"/>
                  <a:pt x="53" y="19"/>
                  <a:pt x="53" y="19"/>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2" y="17"/>
                </a:cubicBezTo>
                <a:cubicBezTo>
                  <a:pt x="52" y="17"/>
                  <a:pt x="52" y="17"/>
                  <a:pt x="52" y="17"/>
                </a:cubicBezTo>
                <a:cubicBezTo>
                  <a:pt x="52" y="16"/>
                  <a:pt x="52" y="16"/>
                  <a:pt x="52" y="16"/>
                </a:cubicBezTo>
                <a:cubicBezTo>
                  <a:pt x="52" y="16"/>
                  <a:pt x="51" y="16"/>
                  <a:pt x="51" y="15"/>
                </a:cubicBezTo>
                <a:cubicBezTo>
                  <a:pt x="51" y="15"/>
                  <a:pt x="51" y="15"/>
                  <a:pt x="51" y="15"/>
                </a:cubicBezTo>
                <a:cubicBezTo>
                  <a:pt x="51" y="15"/>
                  <a:pt x="51" y="15"/>
                  <a:pt x="51" y="15"/>
                </a:cubicBezTo>
                <a:cubicBezTo>
                  <a:pt x="52" y="15"/>
                  <a:pt x="52" y="15"/>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3" y="17"/>
                  <a:pt x="53" y="17"/>
                </a:cubicBezTo>
                <a:cubicBezTo>
                  <a:pt x="53" y="17"/>
                  <a:pt x="53" y="17"/>
                  <a:pt x="53" y="17"/>
                </a:cubicBezTo>
                <a:cubicBezTo>
                  <a:pt x="53" y="17"/>
                  <a:pt x="53" y="17"/>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20"/>
                </a:cubicBezTo>
                <a:cubicBezTo>
                  <a:pt x="54" y="20"/>
                  <a:pt x="54" y="20"/>
                  <a:pt x="54" y="20"/>
                </a:cubicBezTo>
                <a:cubicBezTo>
                  <a:pt x="54" y="20"/>
                  <a:pt x="54" y="20"/>
                  <a:pt x="54" y="20"/>
                </a:cubicBezTo>
                <a:cubicBezTo>
                  <a:pt x="54" y="20"/>
                  <a:pt x="54" y="20"/>
                  <a:pt x="54" y="20"/>
                </a:cubicBezTo>
                <a:cubicBezTo>
                  <a:pt x="54" y="20"/>
                  <a:pt x="54" y="20"/>
                  <a:pt x="54" y="20"/>
                </a:cubicBezTo>
                <a:cubicBezTo>
                  <a:pt x="54" y="20"/>
                  <a:pt x="54" y="20"/>
                  <a:pt x="55" y="20"/>
                </a:cubicBezTo>
                <a:cubicBezTo>
                  <a:pt x="55" y="20"/>
                  <a:pt x="55" y="20"/>
                  <a:pt x="55" y="20"/>
                </a:cubicBezTo>
                <a:cubicBezTo>
                  <a:pt x="55" y="20"/>
                  <a:pt x="55" y="20"/>
                  <a:pt x="55" y="20"/>
                </a:cubicBezTo>
                <a:cubicBezTo>
                  <a:pt x="55" y="21"/>
                  <a:pt x="55" y="21"/>
                  <a:pt x="55" y="21"/>
                </a:cubicBezTo>
                <a:cubicBezTo>
                  <a:pt x="55" y="21"/>
                  <a:pt x="55" y="21"/>
                  <a:pt x="55" y="21"/>
                </a:cubicBezTo>
                <a:cubicBezTo>
                  <a:pt x="55" y="21"/>
                  <a:pt x="55" y="21"/>
                  <a:pt x="55" y="21"/>
                </a:cubicBezTo>
                <a:cubicBezTo>
                  <a:pt x="55" y="21"/>
                  <a:pt x="55" y="21"/>
                  <a:pt x="55" y="22"/>
                </a:cubicBezTo>
                <a:cubicBezTo>
                  <a:pt x="55" y="22"/>
                  <a:pt x="55" y="22"/>
                  <a:pt x="56" y="22"/>
                </a:cubicBezTo>
                <a:cubicBezTo>
                  <a:pt x="56" y="22"/>
                  <a:pt x="56" y="22"/>
                  <a:pt x="56" y="22"/>
                </a:cubicBezTo>
                <a:cubicBezTo>
                  <a:pt x="56" y="22"/>
                  <a:pt x="56" y="22"/>
                  <a:pt x="56" y="22"/>
                </a:cubicBezTo>
                <a:cubicBezTo>
                  <a:pt x="56" y="21"/>
                  <a:pt x="55" y="20"/>
                  <a:pt x="55" y="20"/>
                </a:cubicBezTo>
                <a:cubicBezTo>
                  <a:pt x="55" y="19"/>
                  <a:pt x="55" y="19"/>
                  <a:pt x="55" y="19"/>
                </a:cubicBezTo>
                <a:close/>
                <a:moveTo>
                  <a:pt x="39" y="3"/>
                </a:moveTo>
                <a:cubicBezTo>
                  <a:pt x="39" y="3"/>
                  <a:pt x="39" y="3"/>
                  <a:pt x="38" y="3"/>
                </a:cubicBezTo>
                <a:cubicBezTo>
                  <a:pt x="38" y="3"/>
                  <a:pt x="38" y="3"/>
                  <a:pt x="38" y="3"/>
                </a:cubicBezTo>
                <a:cubicBezTo>
                  <a:pt x="38" y="3"/>
                  <a:pt x="38" y="3"/>
                  <a:pt x="38" y="3"/>
                </a:cubicBezTo>
                <a:cubicBezTo>
                  <a:pt x="38" y="3"/>
                  <a:pt x="39" y="3"/>
                  <a:pt x="39" y="3"/>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8" y="4"/>
                  <a:pt x="38" y="4"/>
                  <a:pt x="38" y="4"/>
                </a:cubicBezTo>
                <a:cubicBezTo>
                  <a:pt x="38" y="4"/>
                  <a:pt x="38" y="4"/>
                  <a:pt x="38" y="4"/>
                </a:cubicBezTo>
                <a:cubicBezTo>
                  <a:pt x="38" y="4"/>
                  <a:pt x="38" y="4"/>
                  <a:pt x="38" y="4"/>
                </a:cubicBezTo>
                <a:cubicBezTo>
                  <a:pt x="38" y="5"/>
                  <a:pt x="38" y="5"/>
                  <a:pt x="38" y="5"/>
                </a:cubicBezTo>
                <a:cubicBezTo>
                  <a:pt x="39" y="5"/>
                  <a:pt x="39" y="5"/>
                  <a:pt x="39" y="5"/>
                </a:cubicBezTo>
                <a:cubicBezTo>
                  <a:pt x="39" y="5"/>
                  <a:pt x="39" y="5"/>
                  <a:pt x="39" y="5"/>
                </a:cubicBezTo>
                <a:cubicBezTo>
                  <a:pt x="40" y="5"/>
                  <a:pt x="40" y="5"/>
                  <a:pt x="40" y="5"/>
                </a:cubicBezTo>
                <a:cubicBezTo>
                  <a:pt x="40" y="5"/>
                  <a:pt x="40" y="5"/>
                  <a:pt x="40" y="5"/>
                </a:cubicBezTo>
                <a:cubicBezTo>
                  <a:pt x="40" y="5"/>
                  <a:pt x="40" y="5"/>
                  <a:pt x="40" y="5"/>
                </a:cubicBezTo>
                <a:cubicBezTo>
                  <a:pt x="40" y="5"/>
                  <a:pt x="40" y="5"/>
                  <a:pt x="40" y="5"/>
                </a:cubicBezTo>
                <a:cubicBezTo>
                  <a:pt x="40" y="5"/>
                  <a:pt x="40" y="5"/>
                  <a:pt x="40" y="5"/>
                </a:cubicBezTo>
                <a:cubicBezTo>
                  <a:pt x="40" y="5"/>
                  <a:pt x="40" y="5"/>
                  <a:pt x="40" y="5"/>
                </a:cubicBezTo>
                <a:cubicBezTo>
                  <a:pt x="40" y="4"/>
                  <a:pt x="40" y="4"/>
                  <a:pt x="40" y="4"/>
                </a:cubicBezTo>
                <a:cubicBezTo>
                  <a:pt x="40" y="4"/>
                  <a:pt x="40" y="4"/>
                  <a:pt x="40" y="4"/>
                </a:cubicBezTo>
                <a:cubicBezTo>
                  <a:pt x="39" y="4"/>
                  <a:pt x="39" y="4"/>
                  <a:pt x="39" y="4"/>
                </a:cubicBezTo>
                <a:cubicBezTo>
                  <a:pt x="39" y="4"/>
                  <a:pt x="39" y="4"/>
                  <a:pt x="39" y="4"/>
                </a:cubicBezTo>
                <a:cubicBezTo>
                  <a:pt x="39" y="4"/>
                  <a:pt x="39" y="4"/>
                  <a:pt x="39" y="4"/>
                </a:cubicBezTo>
                <a:cubicBezTo>
                  <a:pt x="39" y="4"/>
                  <a:pt x="39" y="4"/>
                  <a:pt x="39" y="4"/>
                </a:cubicBezTo>
                <a:cubicBezTo>
                  <a:pt x="40" y="4"/>
                  <a:pt x="40" y="4"/>
                  <a:pt x="40" y="4"/>
                </a:cubicBezTo>
                <a:cubicBezTo>
                  <a:pt x="40" y="4"/>
                  <a:pt x="40" y="4"/>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0" y="3"/>
                </a:cubicBezTo>
                <a:cubicBezTo>
                  <a:pt x="39" y="3"/>
                  <a:pt x="39" y="3"/>
                  <a:pt x="39" y="3"/>
                </a:cubicBezTo>
                <a:cubicBezTo>
                  <a:pt x="39" y="3"/>
                  <a:pt x="39" y="3"/>
                  <a:pt x="39" y="3"/>
                </a:cubicBezTo>
                <a:cubicBezTo>
                  <a:pt x="39" y="3"/>
                  <a:pt x="39" y="3"/>
                  <a:pt x="39" y="3"/>
                </a:cubicBezTo>
                <a:cubicBezTo>
                  <a:pt x="39" y="3"/>
                  <a:pt x="39" y="3"/>
                  <a:pt x="39" y="3"/>
                </a:cubicBezTo>
                <a:close/>
                <a:moveTo>
                  <a:pt x="37" y="3"/>
                </a:moveTo>
                <a:cubicBezTo>
                  <a:pt x="37" y="3"/>
                  <a:pt x="37" y="3"/>
                  <a:pt x="37" y="3"/>
                </a:cubicBezTo>
                <a:cubicBezTo>
                  <a:pt x="37" y="3"/>
                  <a:pt x="37" y="3"/>
                  <a:pt x="37" y="3"/>
                </a:cubicBezTo>
                <a:cubicBezTo>
                  <a:pt x="37" y="3"/>
                  <a:pt x="37" y="3"/>
                  <a:pt x="37" y="3"/>
                </a:cubicBezTo>
                <a:cubicBezTo>
                  <a:pt x="37" y="3"/>
                  <a:pt x="37" y="3"/>
                  <a:pt x="37" y="3"/>
                </a:cubicBezTo>
                <a:cubicBezTo>
                  <a:pt x="37" y="3"/>
                  <a:pt x="37" y="3"/>
                  <a:pt x="37"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7" y="5"/>
                </a:cubicBezTo>
                <a:cubicBezTo>
                  <a:pt x="37" y="5"/>
                  <a:pt x="37" y="5"/>
                  <a:pt x="37" y="5"/>
                </a:cubicBezTo>
                <a:cubicBezTo>
                  <a:pt x="37" y="5"/>
                  <a:pt x="37" y="5"/>
                  <a:pt x="37" y="5"/>
                </a:cubicBezTo>
                <a:cubicBezTo>
                  <a:pt x="37" y="5"/>
                  <a:pt x="37" y="5"/>
                  <a:pt x="37" y="5"/>
                </a:cubicBezTo>
                <a:cubicBezTo>
                  <a:pt x="37" y="5"/>
                  <a:pt x="38" y="5"/>
                  <a:pt x="38" y="5"/>
                </a:cubicBezTo>
                <a:cubicBezTo>
                  <a:pt x="38" y="5"/>
                  <a:pt x="38" y="5"/>
                  <a:pt x="38" y="5"/>
                </a:cubicBezTo>
                <a:cubicBezTo>
                  <a:pt x="38" y="5"/>
                  <a:pt x="38" y="4"/>
                  <a:pt x="38" y="4"/>
                </a:cubicBezTo>
                <a:cubicBezTo>
                  <a:pt x="38" y="4"/>
                  <a:pt x="38" y="4"/>
                  <a:pt x="38" y="4"/>
                </a:cubicBezTo>
                <a:cubicBezTo>
                  <a:pt x="38" y="4"/>
                  <a:pt x="38" y="4"/>
                  <a:pt x="38" y="4"/>
                </a:cubicBezTo>
                <a:cubicBezTo>
                  <a:pt x="38" y="4"/>
                  <a:pt x="38" y="4"/>
                  <a:pt x="38" y="4"/>
                </a:cubicBezTo>
                <a:cubicBezTo>
                  <a:pt x="38" y="4"/>
                  <a:pt x="38" y="4"/>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2"/>
                  <a:pt x="38" y="2"/>
                </a:cubicBezTo>
                <a:cubicBezTo>
                  <a:pt x="38" y="2"/>
                  <a:pt x="38"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6" y="2"/>
                  <a:pt x="36" y="2"/>
                  <a:pt x="36" y="2"/>
                </a:cubicBezTo>
                <a:cubicBezTo>
                  <a:pt x="36" y="2"/>
                  <a:pt x="36" y="2"/>
                  <a:pt x="36" y="2"/>
                </a:cubicBezTo>
                <a:cubicBezTo>
                  <a:pt x="36" y="2"/>
                  <a:pt x="36" y="2"/>
                  <a:pt x="36" y="2"/>
                </a:cubicBezTo>
                <a:cubicBezTo>
                  <a:pt x="36" y="2"/>
                  <a:pt x="36" y="2"/>
                  <a:pt x="36" y="3"/>
                </a:cubicBezTo>
                <a:cubicBezTo>
                  <a:pt x="36" y="3"/>
                  <a:pt x="36" y="3"/>
                  <a:pt x="36" y="3"/>
                </a:cubicBezTo>
                <a:cubicBezTo>
                  <a:pt x="37" y="3"/>
                  <a:pt x="37" y="3"/>
                  <a:pt x="37" y="3"/>
                </a:cubicBezTo>
                <a:cubicBezTo>
                  <a:pt x="37" y="3"/>
                  <a:pt x="37" y="3"/>
                  <a:pt x="37" y="3"/>
                </a:cubicBezTo>
                <a:close/>
                <a:moveTo>
                  <a:pt x="55" y="38"/>
                </a:moveTo>
                <a:cubicBezTo>
                  <a:pt x="56" y="38"/>
                  <a:pt x="56" y="38"/>
                  <a:pt x="56" y="37"/>
                </a:cubicBezTo>
                <a:cubicBezTo>
                  <a:pt x="56" y="37"/>
                  <a:pt x="56" y="37"/>
                  <a:pt x="56" y="37"/>
                </a:cubicBezTo>
                <a:cubicBezTo>
                  <a:pt x="56" y="37"/>
                  <a:pt x="56" y="37"/>
                  <a:pt x="56" y="37"/>
                </a:cubicBezTo>
                <a:cubicBezTo>
                  <a:pt x="56" y="37"/>
                  <a:pt x="56" y="37"/>
                  <a:pt x="56" y="37"/>
                </a:cubicBezTo>
                <a:cubicBezTo>
                  <a:pt x="56" y="37"/>
                  <a:pt x="56" y="37"/>
                  <a:pt x="56" y="37"/>
                </a:cubicBezTo>
                <a:cubicBezTo>
                  <a:pt x="56" y="37"/>
                  <a:pt x="56" y="37"/>
                  <a:pt x="56" y="37"/>
                </a:cubicBezTo>
                <a:cubicBezTo>
                  <a:pt x="55" y="37"/>
                  <a:pt x="55" y="37"/>
                  <a:pt x="55" y="37"/>
                </a:cubicBezTo>
                <a:cubicBezTo>
                  <a:pt x="55" y="37"/>
                  <a:pt x="55" y="37"/>
                  <a:pt x="55" y="37"/>
                </a:cubicBezTo>
                <a:cubicBezTo>
                  <a:pt x="55" y="37"/>
                  <a:pt x="55" y="37"/>
                  <a:pt x="55" y="37"/>
                </a:cubicBezTo>
                <a:cubicBezTo>
                  <a:pt x="55" y="37"/>
                  <a:pt x="55" y="37"/>
                  <a:pt x="55" y="37"/>
                </a:cubicBezTo>
                <a:cubicBezTo>
                  <a:pt x="55" y="38"/>
                  <a:pt x="55" y="38"/>
                  <a:pt x="55" y="38"/>
                </a:cubicBezTo>
                <a:cubicBezTo>
                  <a:pt x="55" y="38"/>
                  <a:pt x="55" y="38"/>
                  <a:pt x="55" y="38"/>
                </a:cubicBezTo>
                <a:cubicBezTo>
                  <a:pt x="55" y="38"/>
                  <a:pt x="54" y="38"/>
                  <a:pt x="54" y="38"/>
                </a:cubicBezTo>
                <a:cubicBezTo>
                  <a:pt x="54" y="38"/>
                  <a:pt x="54" y="38"/>
                  <a:pt x="54" y="38"/>
                </a:cubicBezTo>
                <a:cubicBezTo>
                  <a:pt x="54" y="38"/>
                  <a:pt x="54" y="38"/>
                  <a:pt x="54" y="38"/>
                </a:cubicBezTo>
                <a:cubicBezTo>
                  <a:pt x="54" y="38"/>
                  <a:pt x="54" y="39"/>
                  <a:pt x="54" y="39"/>
                </a:cubicBezTo>
                <a:cubicBezTo>
                  <a:pt x="54" y="39"/>
                  <a:pt x="54" y="39"/>
                  <a:pt x="54" y="39"/>
                </a:cubicBezTo>
                <a:cubicBezTo>
                  <a:pt x="54" y="39"/>
                  <a:pt x="54" y="39"/>
                  <a:pt x="54" y="39"/>
                </a:cubicBezTo>
                <a:cubicBezTo>
                  <a:pt x="54" y="39"/>
                  <a:pt x="54" y="39"/>
                  <a:pt x="54" y="39"/>
                </a:cubicBezTo>
                <a:cubicBezTo>
                  <a:pt x="54" y="40"/>
                  <a:pt x="54" y="40"/>
                  <a:pt x="54" y="40"/>
                </a:cubicBezTo>
                <a:cubicBezTo>
                  <a:pt x="54" y="40"/>
                  <a:pt x="54" y="41"/>
                  <a:pt x="54" y="41"/>
                </a:cubicBezTo>
                <a:cubicBezTo>
                  <a:pt x="54" y="41"/>
                  <a:pt x="54" y="41"/>
                  <a:pt x="54" y="41"/>
                </a:cubicBezTo>
                <a:cubicBezTo>
                  <a:pt x="54" y="41"/>
                  <a:pt x="54" y="41"/>
                  <a:pt x="54" y="41"/>
                </a:cubicBezTo>
                <a:cubicBezTo>
                  <a:pt x="54" y="41"/>
                  <a:pt x="54" y="41"/>
                  <a:pt x="54" y="41"/>
                </a:cubicBezTo>
                <a:cubicBezTo>
                  <a:pt x="55" y="41"/>
                  <a:pt x="55" y="40"/>
                  <a:pt x="55" y="40"/>
                </a:cubicBezTo>
                <a:cubicBezTo>
                  <a:pt x="55" y="40"/>
                  <a:pt x="55" y="40"/>
                  <a:pt x="55" y="40"/>
                </a:cubicBezTo>
                <a:cubicBezTo>
                  <a:pt x="55" y="40"/>
                  <a:pt x="55" y="40"/>
                  <a:pt x="55" y="40"/>
                </a:cubicBezTo>
                <a:cubicBezTo>
                  <a:pt x="55" y="40"/>
                  <a:pt x="55" y="40"/>
                  <a:pt x="55" y="40"/>
                </a:cubicBezTo>
                <a:cubicBezTo>
                  <a:pt x="55" y="40"/>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8"/>
                  <a:pt x="55" y="38"/>
                </a:cubicBezTo>
                <a:cubicBezTo>
                  <a:pt x="55" y="38"/>
                  <a:pt x="55" y="38"/>
                  <a:pt x="55" y="38"/>
                </a:cubicBezTo>
                <a:cubicBezTo>
                  <a:pt x="55" y="38"/>
                  <a:pt x="55" y="38"/>
                  <a:pt x="55" y="38"/>
                </a:cubicBezTo>
                <a:close/>
              </a:path>
            </a:pathLst>
          </a:custGeom>
          <a:solidFill>
            <a:srgbClr val="353336"/>
          </a:solidFill>
          <a:ln>
            <a:noFill/>
          </a:ln>
        </p:spPr>
        <p:txBody>
          <a:bodyPr vert="horz" wrap="square" lIns="96944" tIns="48471" rIns="96944" bIns="48471" numCol="1" anchor="t" anchorCtr="0" compatLnSpc="1"/>
          <a:lstStyle/>
          <a:p>
            <a:endParaRPr lang="zh-CN" altLang="en-US" sz="3200"/>
          </a:p>
        </p:txBody>
      </p:sp>
      <p:sp>
        <p:nvSpPr>
          <p:cNvPr id="243" name="Oval 40"/>
          <p:cNvSpPr>
            <a:spLocks noChangeArrowheads="1"/>
          </p:cNvSpPr>
          <p:nvPr/>
        </p:nvSpPr>
        <p:spPr bwMode="auto">
          <a:xfrm>
            <a:off x="4472236" y="3656208"/>
            <a:ext cx="797222" cy="798459"/>
          </a:xfrm>
          <a:prstGeom prst="ellipse">
            <a:avLst/>
          </a:prstGeom>
          <a:solidFill>
            <a:schemeClr val="bg1"/>
          </a:solidFill>
          <a:ln w="12700" cap="flat">
            <a:solidFill>
              <a:srgbClr val="353336"/>
            </a:solidFill>
            <a:prstDash val="solid"/>
            <a:miter lim="800000"/>
          </a:ln>
        </p:spPr>
        <p:txBody>
          <a:bodyPr vert="horz" wrap="square" lIns="96944" tIns="48471" rIns="96944" bIns="48471" numCol="1" anchor="t" anchorCtr="0" compatLnSpc="1"/>
          <a:lstStyle/>
          <a:p>
            <a:endParaRPr lang="zh-CN" altLang="en-US" sz="3200"/>
          </a:p>
        </p:txBody>
      </p:sp>
      <p:sp>
        <p:nvSpPr>
          <p:cNvPr id="244" name="Oval 41"/>
          <p:cNvSpPr>
            <a:spLocks noChangeArrowheads="1"/>
          </p:cNvSpPr>
          <p:nvPr/>
        </p:nvSpPr>
        <p:spPr bwMode="auto">
          <a:xfrm>
            <a:off x="6821121" y="3656208"/>
            <a:ext cx="794537" cy="798459"/>
          </a:xfrm>
          <a:prstGeom prst="ellipse">
            <a:avLst/>
          </a:prstGeom>
          <a:solidFill>
            <a:schemeClr val="bg1"/>
          </a:solidFill>
          <a:ln w="12700" cap="flat">
            <a:solidFill>
              <a:srgbClr val="353336"/>
            </a:solidFill>
            <a:prstDash val="solid"/>
            <a:miter lim="800000"/>
          </a:ln>
        </p:spPr>
        <p:txBody>
          <a:bodyPr vert="horz" wrap="square" lIns="96944" tIns="48471" rIns="96944" bIns="48471" numCol="1" anchor="t" anchorCtr="0" compatLnSpc="1"/>
          <a:lstStyle/>
          <a:p>
            <a:endParaRPr lang="zh-CN" altLang="en-US" sz="3200"/>
          </a:p>
        </p:txBody>
      </p:sp>
      <p:sp>
        <p:nvSpPr>
          <p:cNvPr id="245" name="Oval 42"/>
          <p:cNvSpPr>
            <a:spLocks noChangeArrowheads="1"/>
          </p:cNvSpPr>
          <p:nvPr/>
        </p:nvSpPr>
        <p:spPr bwMode="auto">
          <a:xfrm>
            <a:off x="9251514" y="3656208"/>
            <a:ext cx="794537" cy="798459"/>
          </a:xfrm>
          <a:prstGeom prst="ellipse">
            <a:avLst/>
          </a:prstGeom>
          <a:noFill/>
          <a:ln w="12700" cap="flat">
            <a:solidFill>
              <a:srgbClr val="353336"/>
            </a:solidFill>
            <a:prstDash val="solid"/>
            <a:miter lim="800000"/>
          </a:ln>
        </p:spPr>
        <p:txBody>
          <a:bodyPr vert="horz" wrap="square" lIns="96944" tIns="48471" rIns="96944" bIns="48471" numCol="1" anchor="t" anchorCtr="0" compatLnSpc="1"/>
          <a:lstStyle/>
          <a:p>
            <a:endParaRPr lang="zh-CN" altLang="en-US" sz="3200"/>
          </a:p>
        </p:txBody>
      </p:sp>
      <p:sp>
        <p:nvSpPr>
          <p:cNvPr id="246" name="Freeform 43"/>
          <p:cNvSpPr>
            <a:spLocks noEditPoints="1"/>
          </p:cNvSpPr>
          <p:nvPr/>
        </p:nvSpPr>
        <p:spPr bwMode="auto">
          <a:xfrm>
            <a:off x="7050782" y="3922360"/>
            <a:ext cx="330162" cy="266157"/>
          </a:xfrm>
          <a:custGeom>
            <a:avLst/>
            <a:gdLst>
              <a:gd name="T0" fmla="*/ 25 w 45"/>
              <a:gd name="T1" fmla="*/ 23 h 36"/>
              <a:gd name="T2" fmla="*/ 25 w 45"/>
              <a:gd name="T3" fmla="*/ 24 h 36"/>
              <a:gd name="T4" fmla="*/ 24 w 45"/>
              <a:gd name="T5" fmla="*/ 24 h 36"/>
              <a:gd name="T6" fmla="*/ 23 w 45"/>
              <a:gd name="T7" fmla="*/ 24 h 36"/>
              <a:gd name="T8" fmla="*/ 21 w 45"/>
              <a:gd name="T9" fmla="*/ 24 h 36"/>
              <a:gd name="T10" fmla="*/ 21 w 45"/>
              <a:gd name="T11" fmla="*/ 24 h 36"/>
              <a:gd name="T12" fmla="*/ 21 w 45"/>
              <a:gd name="T13" fmla="*/ 23 h 36"/>
              <a:gd name="T14" fmla="*/ 0 w 45"/>
              <a:gd name="T15" fmla="*/ 16 h 36"/>
              <a:gd name="T16" fmla="*/ 0 w 45"/>
              <a:gd name="T17" fmla="*/ 29 h 36"/>
              <a:gd name="T18" fmla="*/ 7 w 45"/>
              <a:gd name="T19" fmla="*/ 36 h 36"/>
              <a:gd name="T20" fmla="*/ 23 w 45"/>
              <a:gd name="T21" fmla="*/ 36 h 36"/>
              <a:gd name="T22" fmla="*/ 38 w 45"/>
              <a:gd name="T23" fmla="*/ 36 h 36"/>
              <a:gd name="T24" fmla="*/ 45 w 45"/>
              <a:gd name="T25" fmla="*/ 29 h 36"/>
              <a:gd name="T26" fmla="*/ 45 w 45"/>
              <a:gd name="T27" fmla="*/ 16 h 36"/>
              <a:gd name="T28" fmla="*/ 25 w 45"/>
              <a:gd name="T29" fmla="*/ 23 h 36"/>
              <a:gd name="T30" fmla="*/ 23 w 45"/>
              <a:gd name="T31" fmla="*/ 21 h 36"/>
              <a:gd name="T32" fmla="*/ 23 w 45"/>
              <a:gd name="T33" fmla="*/ 21 h 36"/>
              <a:gd name="T34" fmla="*/ 24 w 45"/>
              <a:gd name="T35" fmla="*/ 21 h 36"/>
              <a:gd name="T36" fmla="*/ 24 w 45"/>
              <a:gd name="T37" fmla="*/ 23 h 36"/>
              <a:gd name="T38" fmla="*/ 23 w 45"/>
              <a:gd name="T39" fmla="*/ 24 h 36"/>
              <a:gd name="T40" fmla="*/ 23 w 45"/>
              <a:gd name="T41" fmla="*/ 24 h 36"/>
              <a:gd name="T42" fmla="*/ 22 w 45"/>
              <a:gd name="T43" fmla="*/ 24 h 36"/>
              <a:gd name="T44" fmla="*/ 21 w 45"/>
              <a:gd name="T45" fmla="*/ 23 h 36"/>
              <a:gd name="T46" fmla="*/ 21 w 45"/>
              <a:gd name="T47" fmla="*/ 21 h 36"/>
              <a:gd name="T48" fmla="*/ 22 w 45"/>
              <a:gd name="T49" fmla="*/ 21 h 36"/>
              <a:gd name="T50" fmla="*/ 23 w 45"/>
              <a:gd name="T51" fmla="*/ 21 h 36"/>
              <a:gd name="T52" fmla="*/ 21 w 45"/>
              <a:gd name="T53" fmla="*/ 21 h 36"/>
              <a:gd name="T54" fmla="*/ 21 w 45"/>
              <a:gd name="T55" fmla="*/ 22 h 36"/>
              <a:gd name="T56" fmla="*/ 0 w 45"/>
              <a:gd name="T57" fmla="*/ 15 h 36"/>
              <a:gd name="T58" fmla="*/ 7 w 45"/>
              <a:gd name="T59" fmla="*/ 9 h 36"/>
              <a:gd name="T60" fmla="*/ 23 w 45"/>
              <a:gd name="T61" fmla="*/ 9 h 36"/>
              <a:gd name="T62" fmla="*/ 38 w 45"/>
              <a:gd name="T63" fmla="*/ 9 h 36"/>
              <a:gd name="T64" fmla="*/ 45 w 45"/>
              <a:gd name="T65" fmla="*/ 15 h 36"/>
              <a:gd name="T66" fmla="*/ 25 w 45"/>
              <a:gd name="T67" fmla="*/ 22 h 36"/>
              <a:gd name="T68" fmla="*/ 25 w 45"/>
              <a:gd name="T69" fmla="*/ 21 h 36"/>
              <a:gd name="T70" fmla="*/ 24 w 45"/>
              <a:gd name="T71" fmla="*/ 20 h 36"/>
              <a:gd name="T72" fmla="*/ 23 w 45"/>
              <a:gd name="T73" fmla="*/ 20 h 36"/>
              <a:gd name="T74" fmla="*/ 21 w 45"/>
              <a:gd name="T75" fmla="*/ 20 h 36"/>
              <a:gd name="T76" fmla="*/ 21 w 45"/>
              <a:gd name="T77" fmla="*/ 21 h 36"/>
              <a:gd name="T78" fmla="*/ 23 w 45"/>
              <a:gd name="T79" fmla="*/ 1 h 36"/>
              <a:gd name="T80" fmla="*/ 23 w 45"/>
              <a:gd name="T81" fmla="*/ 1 h 36"/>
              <a:gd name="T82" fmla="*/ 30 w 45"/>
              <a:gd name="T83" fmla="*/ 8 h 36"/>
              <a:gd name="T84" fmla="*/ 31 w 45"/>
              <a:gd name="T85" fmla="*/ 8 h 36"/>
              <a:gd name="T86" fmla="*/ 23 w 45"/>
              <a:gd name="T87" fmla="*/ 0 h 36"/>
              <a:gd name="T88" fmla="*/ 23 w 45"/>
              <a:gd name="T89" fmla="*/ 0 h 36"/>
              <a:gd name="T90" fmla="*/ 14 w 45"/>
              <a:gd name="T91" fmla="*/ 8 h 36"/>
              <a:gd name="T92" fmla="*/ 16 w 45"/>
              <a:gd name="T93" fmla="*/ 8 h 36"/>
              <a:gd name="T94" fmla="*/ 23 w 45"/>
              <a:gd name="T95" fmla="*/ 1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5" h="36">
                <a:moveTo>
                  <a:pt x="25" y="23"/>
                </a:moveTo>
                <a:cubicBezTo>
                  <a:pt x="25" y="24"/>
                  <a:pt x="25" y="24"/>
                  <a:pt x="25" y="24"/>
                </a:cubicBezTo>
                <a:cubicBezTo>
                  <a:pt x="25" y="24"/>
                  <a:pt x="25" y="24"/>
                  <a:pt x="24" y="24"/>
                </a:cubicBezTo>
                <a:cubicBezTo>
                  <a:pt x="23" y="24"/>
                  <a:pt x="23" y="24"/>
                  <a:pt x="23" y="24"/>
                </a:cubicBezTo>
                <a:cubicBezTo>
                  <a:pt x="21" y="24"/>
                  <a:pt x="21" y="24"/>
                  <a:pt x="21" y="24"/>
                </a:cubicBezTo>
                <a:cubicBezTo>
                  <a:pt x="21" y="24"/>
                  <a:pt x="21" y="24"/>
                  <a:pt x="21" y="24"/>
                </a:cubicBezTo>
                <a:cubicBezTo>
                  <a:pt x="21" y="23"/>
                  <a:pt x="21" y="23"/>
                  <a:pt x="21" y="23"/>
                </a:cubicBezTo>
                <a:cubicBezTo>
                  <a:pt x="0" y="16"/>
                  <a:pt x="0" y="16"/>
                  <a:pt x="0" y="16"/>
                </a:cubicBezTo>
                <a:cubicBezTo>
                  <a:pt x="0" y="29"/>
                  <a:pt x="0" y="29"/>
                  <a:pt x="0" y="29"/>
                </a:cubicBezTo>
                <a:cubicBezTo>
                  <a:pt x="0" y="33"/>
                  <a:pt x="3" y="36"/>
                  <a:pt x="7" y="36"/>
                </a:cubicBezTo>
                <a:cubicBezTo>
                  <a:pt x="23" y="36"/>
                  <a:pt x="23" y="36"/>
                  <a:pt x="23" y="36"/>
                </a:cubicBezTo>
                <a:cubicBezTo>
                  <a:pt x="38" y="36"/>
                  <a:pt x="38" y="36"/>
                  <a:pt x="38" y="36"/>
                </a:cubicBezTo>
                <a:cubicBezTo>
                  <a:pt x="42" y="36"/>
                  <a:pt x="45" y="33"/>
                  <a:pt x="45" y="29"/>
                </a:cubicBezTo>
                <a:cubicBezTo>
                  <a:pt x="45" y="16"/>
                  <a:pt x="45" y="16"/>
                  <a:pt x="45" y="16"/>
                </a:cubicBezTo>
                <a:cubicBezTo>
                  <a:pt x="25" y="23"/>
                  <a:pt x="25" y="23"/>
                  <a:pt x="25" y="23"/>
                </a:cubicBezTo>
                <a:close/>
                <a:moveTo>
                  <a:pt x="23" y="21"/>
                </a:moveTo>
                <a:cubicBezTo>
                  <a:pt x="23" y="21"/>
                  <a:pt x="23" y="21"/>
                  <a:pt x="23" y="21"/>
                </a:cubicBezTo>
                <a:cubicBezTo>
                  <a:pt x="24" y="21"/>
                  <a:pt x="24" y="21"/>
                  <a:pt x="24" y="21"/>
                </a:cubicBezTo>
                <a:cubicBezTo>
                  <a:pt x="24" y="23"/>
                  <a:pt x="24" y="23"/>
                  <a:pt x="24" y="23"/>
                </a:cubicBezTo>
                <a:cubicBezTo>
                  <a:pt x="24" y="23"/>
                  <a:pt x="24" y="24"/>
                  <a:pt x="23" y="24"/>
                </a:cubicBezTo>
                <a:cubicBezTo>
                  <a:pt x="23" y="24"/>
                  <a:pt x="23" y="24"/>
                  <a:pt x="23" y="24"/>
                </a:cubicBezTo>
                <a:cubicBezTo>
                  <a:pt x="22" y="24"/>
                  <a:pt x="22" y="24"/>
                  <a:pt x="22" y="24"/>
                </a:cubicBezTo>
                <a:cubicBezTo>
                  <a:pt x="22" y="24"/>
                  <a:pt x="21" y="23"/>
                  <a:pt x="21" y="23"/>
                </a:cubicBezTo>
                <a:cubicBezTo>
                  <a:pt x="21" y="21"/>
                  <a:pt x="21" y="21"/>
                  <a:pt x="21" y="21"/>
                </a:cubicBezTo>
                <a:cubicBezTo>
                  <a:pt x="21" y="21"/>
                  <a:pt x="22" y="21"/>
                  <a:pt x="22" y="21"/>
                </a:cubicBezTo>
                <a:cubicBezTo>
                  <a:pt x="23" y="21"/>
                  <a:pt x="23" y="21"/>
                  <a:pt x="23" y="21"/>
                </a:cubicBezTo>
                <a:close/>
                <a:moveTo>
                  <a:pt x="21" y="21"/>
                </a:moveTo>
                <a:cubicBezTo>
                  <a:pt x="21" y="22"/>
                  <a:pt x="21" y="22"/>
                  <a:pt x="21" y="22"/>
                </a:cubicBezTo>
                <a:cubicBezTo>
                  <a:pt x="0" y="15"/>
                  <a:pt x="0" y="15"/>
                  <a:pt x="0" y="15"/>
                </a:cubicBezTo>
                <a:cubicBezTo>
                  <a:pt x="1" y="11"/>
                  <a:pt x="4" y="9"/>
                  <a:pt x="7" y="9"/>
                </a:cubicBezTo>
                <a:cubicBezTo>
                  <a:pt x="23" y="9"/>
                  <a:pt x="23" y="9"/>
                  <a:pt x="23" y="9"/>
                </a:cubicBezTo>
                <a:cubicBezTo>
                  <a:pt x="38" y="9"/>
                  <a:pt x="38" y="9"/>
                  <a:pt x="38" y="9"/>
                </a:cubicBezTo>
                <a:cubicBezTo>
                  <a:pt x="42" y="9"/>
                  <a:pt x="45" y="11"/>
                  <a:pt x="45" y="15"/>
                </a:cubicBezTo>
                <a:cubicBezTo>
                  <a:pt x="25" y="22"/>
                  <a:pt x="25" y="22"/>
                  <a:pt x="25" y="22"/>
                </a:cubicBezTo>
                <a:cubicBezTo>
                  <a:pt x="25" y="21"/>
                  <a:pt x="25" y="21"/>
                  <a:pt x="25" y="21"/>
                </a:cubicBezTo>
                <a:cubicBezTo>
                  <a:pt x="25" y="20"/>
                  <a:pt x="25" y="20"/>
                  <a:pt x="24" y="20"/>
                </a:cubicBezTo>
                <a:cubicBezTo>
                  <a:pt x="23" y="20"/>
                  <a:pt x="23" y="20"/>
                  <a:pt x="23" y="20"/>
                </a:cubicBezTo>
                <a:cubicBezTo>
                  <a:pt x="21" y="20"/>
                  <a:pt x="21" y="20"/>
                  <a:pt x="21" y="20"/>
                </a:cubicBezTo>
                <a:cubicBezTo>
                  <a:pt x="21" y="20"/>
                  <a:pt x="21" y="20"/>
                  <a:pt x="21" y="21"/>
                </a:cubicBezTo>
                <a:close/>
                <a:moveTo>
                  <a:pt x="23" y="1"/>
                </a:moveTo>
                <a:cubicBezTo>
                  <a:pt x="23" y="1"/>
                  <a:pt x="23" y="1"/>
                  <a:pt x="23" y="1"/>
                </a:cubicBezTo>
                <a:cubicBezTo>
                  <a:pt x="27" y="1"/>
                  <a:pt x="30" y="4"/>
                  <a:pt x="30" y="8"/>
                </a:cubicBezTo>
                <a:cubicBezTo>
                  <a:pt x="31" y="8"/>
                  <a:pt x="31" y="8"/>
                  <a:pt x="31" y="8"/>
                </a:cubicBezTo>
                <a:cubicBezTo>
                  <a:pt x="31" y="4"/>
                  <a:pt x="27" y="0"/>
                  <a:pt x="23" y="0"/>
                </a:cubicBezTo>
                <a:cubicBezTo>
                  <a:pt x="23" y="0"/>
                  <a:pt x="23" y="0"/>
                  <a:pt x="23" y="0"/>
                </a:cubicBezTo>
                <a:cubicBezTo>
                  <a:pt x="18" y="0"/>
                  <a:pt x="14" y="4"/>
                  <a:pt x="14" y="8"/>
                </a:cubicBezTo>
                <a:cubicBezTo>
                  <a:pt x="16" y="8"/>
                  <a:pt x="16" y="8"/>
                  <a:pt x="16" y="8"/>
                </a:cubicBezTo>
                <a:cubicBezTo>
                  <a:pt x="16" y="4"/>
                  <a:pt x="19" y="1"/>
                  <a:pt x="23" y="1"/>
                </a:cubicBezTo>
                <a:close/>
              </a:path>
            </a:pathLst>
          </a:custGeom>
          <a:solidFill>
            <a:srgbClr val="353336"/>
          </a:solidFill>
          <a:ln>
            <a:noFill/>
          </a:ln>
        </p:spPr>
        <p:txBody>
          <a:bodyPr vert="horz" wrap="square" lIns="96944" tIns="48471" rIns="96944" bIns="48471" numCol="1" anchor="t" anchorCtr="0" compatLnSpc="1"/>
          <a:lstStyle/>
          <a:p>
            <a:endParaRPr lang="zh-CN" altLang="en-US" sz="3200"/>
          </a:p>
        </p:txBody>
      </p:sp>
      <p:sp>
        <p:nvSpPr>
          <p:cNvPr id="247" name="Freeform 44"/>
          <p:cNvSpPr>
            <a:spLocks noEditPoints="1"/>
          </p:cNvSpPr>
          <p:nvPr/>
        </p:nvSpPr>
        <p:spPr bwMode="auto">
          <a:xfrm>
            <a:off x="4641842" y="3857338"/>
            <a:ext cx="456324" cy="397886"/>
          </a:xfrm>
          <a:custGeom>
            <a:avLst/>
            <a:gdLst>
              <a:gd name="T0" fmla="*/ 41 w 62"/>
              <a:gd name="T1" fmla="*/ 31 h 54"/>
              <a:gd name="T2" fmla="*/ 34 w 62"/>
              <a:gd name="T3" fmla="*/ 23 h 54"/>
              <a:gd name="T4" fmla="*/ 33 w 62"/>
              <a:gd name="T5" fmla="*/ 17 h 54"/>
              <a:gd name="T6" fmla="*/ 30 w 62"/>
              <a:gd name="T7" fmla="*/ 20 h 54"/>
              <a:gd name="T8" fmla="*/ 23 w 62"/>
              <a:gd name="T9" fmla="*/ 13 h 54"/>
              <a:gd name="T10" fmla="*/ 18 w 62"/>
              <a:gd name="T11" fmla="*/ 17 h 54"/>
              <a:gd name="T12" fmla="*/ 7 w 62"/>
              <a:gd name="T13" fmla="*/ 17 h 54"/>
              <a:gd name="T14" fmla="*/ 7 w 62"/>
              <a:gd name="T15" fmla="*/ 23 h 54"/>
              <a:gd name="T16" fmla="*/ 0 w 62"/>
              <a:gd name="T17" fmla="*/ 31 h 54"/>
              <a:gd name="T18" fmla="*/ 4 w 62"/>
              <a:gd name="T19" fmla="*/ 36 h 54"/>
              <a:gd name="T20" fmla="*/ 4 w 62"/>
              <a:gd name="T21" fmla="*/ 46 h 54"/>
              <a:gd name="T22" fmla="*/ 10 w 62"/>
              <a:gd name="T23" fmla="*/ 47 h 54"/>
              <a:gd name="T24" fmla="*/ 18 w 62"/>
              <a:gd name="T25" fmla="*/ 54 h 54"/>
              <a:gd name="T26" fmla="*/ 23 w 62"/>
              <a:gd name="T27" fmla="*/ 50 h 54"/>
              <a:gd name="T28" fmla="*/ 32 w 62"/>
              <a:gd name="T29" fmla="*/ 48 h 54"/>
              <a:gd name="T30" fmla="*/ 37 w 62"/>
              <a:gd name="T31" fmla="*/ 46 h 54"/>
              <a:gd name="T32" fmla="*/ 37 w 62"/>
              <a:gd name="T33" fmla="*/ 36 h 54"/>
              <a:gd name="T34" fmla="*/ 32 w 62"/>
              <a:gd name="T35" fmla="*/ 38 h 54"/>
              <a:gd name="T36" fmla="*/ 20 w 62"/>
              <a:gd name="T37" fmla="*/ 46 h 54"/>
              <a:gd name="T38" fmla="*/ 20 w 62"/>
              <a:gd name="T39" fmla="*/ 21 h 54"/>
              <a:gd name="T40" fmla="*/ 33 w 62"/>
              <a:gd name="T41" fmla="*/ 33 h 54"/>
              <a:gd name="T42" fmla="*/ 58 w 62"/>
              <a:gd name="T43" fmla="*/ 35 h 54"/>
              <a:gd name="T44" fmla="*/ 62 w 62"/>
              <a:gd name="T45" fmla="*/ 38 h 54"/>
              <a:gd name="T46" fmla="*/ 60 w 62"/>
              <a:gd name="T47" fmla="*/ 41 h 54"/>
              <a:gd name="T48" fmla="*/ 59 w 62"/>
              <a:gd name="T49" fmla="*/ 46 h 54"/>
              <a:gd name="T50" fmla="*/ 56 w 62"/>
              <a:gd name="T51" fmla="*/ 47 h 54"/>
              <a:gd name="T52" fmla="*/ 52 w 62"/>
              <a:gd name="T53" fmla="*/ 50 h 54"/>
              <a:gd name="T54" fmla="*/ 50 w 62"/>
              <a:gd name="T55" fmla="*/ 48 h 54"/>
              <a:gd name="T56" fmla="*/ 45 w 62"/>
              <a:gd name="T57" fmla="*/ 48 h 54"/>
              <a:gd name="T58" fmla="*/ 44 w 62"/>
              <a:gd name="T59" fmla="*/ 45 h 54"/>
              <a:gd name="T60" fmla="*/ 41 w 62"/>
              <a:gd name="T61" fmla="*/ 41 h 54"/>
              <a:gd name="T62" fmla="*/ 43 w 62"/>
              <a:gd name="T63" fmla="*/ 39 h 54"/>
              <a:gd name="T64" fmla="*/ 43 w 62"/>
              <a:gd name="T65" fmla="*/ 33 h 54"/>
              <a:gd name="T66" fmla="*/ 46 w 62"/>
              <a:gd name="T67" fmla="*/ 33 h 54"/>
              <a:gd name="T68" fmla="*/ 50 w 62"/>
              <a:gd name="T69" fmla="*/ 29 h 54"/>
              <a:gd name="T70" fmla="*/ 52 w 62"/>
              <a:gd name="T71" fmla="*/ 31 h 54"/>
              <a:gd name="T72" fmla="*/ 58 w 62"/>
              <a:gd name="T73" fmla="*/ 31 h 54"/>
              <a:gd name="T74" fmla="*/ 58 w 62"/>
              <a:gd name="T75" fmla="*/ 35 h 54"/>
              <a:gd name="T76" fmla="*/ 57 w 62"/>
              <a:gd name="T77" fmla="*/ 40 h 54"/>
              <a:gd name="T78" fmla="*/ 45 w 62"/>
              <a:gd name="T79" fmla="*/ 40 h 54"/>
              <a:gd name="T80" fmla="*/ 51 w 62"/>
              <a:gd name="T81" fmla="*/ 46 h 54"/>
              <a:gd name="T82" fmla="*/ 62 w 62"/>
              <a:gd name="T83" fmla="*/ 12 h 54"/>
              <a:gd name="T84" fmla="*/ 59 w 62"/>
              <a:gd name="T85" fmla="*/ 15 h 54"/>
              <a:gd name="T86" fmla="*/ 59 w 62"/>
              <a:gd name="T87" fmla="*/ 22 h 54"/>
              <a:gd name="T88" fmla="*/ 55 w 62"/>
              <a:gd name="T89" fmla="*/ 23 h 54"/>
              <a:gd name="T90" fmla="*/ 50 w 62"/>
              <a:gd name="T91" fmla="*/ 28 h 54"/>
              <a:gd name="T92" fmla="*/ 46 w 62"/>
              <a:gd name="T93" fmla="*/ 25 h 54"/>
              <a:gd name="T94" fmla="*/ 39 w 62"/>
              <a:gd name="T95" fmla="*/ 25 h 54"/>
              <a:gd name="T96" fmla="*/ 39 w 62"/>
              <a:gd name="T97" fmla="*/ 20 h 54"/>
              <a:gd name="T98" fmla="*/ 34 w 62"/>
              <a:gd name="T99" fmla="*/ 15 h 54"/>
              <a:gd name="T100" fmla="*/ 37 w 62"/>
              <a:gd name="T101" fmla="*/ 12 h 54"/>
              <a:gd name="T102" fmla="*/ 37 w 62"/>
              <a:gd name="T103" fmla="*/ 5 h 54"/>
              <a:gd name="T104" fmla="*/ 41 w 62"/>
              <a:gd name="T105" fmla="*/ 5 h 54"/>
              <a:gd name="T106" fmla="*/ 46 w 62"/>
              <a:gd name="T107" fmla="*/ 0 h 54"/>
              <a:gd name="T108" fmla="*/ 49 w 62"/>
              <a:gd name="T109" fmla="*/ 3 h 54"/>
              <a:gd name="T110" fmla="*/ 56 w 62"/>
              <a:gd name="T111" fmla="*/ 3 h 54"/>
              <a:gd name="T112" fmla="*/ 57 w 62"/>
              <a:gd name="T113" fmla="*/ 7 h 54"/>
              <a:gd name="T114" fmla="*/ 48 w 62"/>
              <a:gd name="T115" fmla="*/ 22 h 54"/>
              <a:gd name="T116" fmla="*/ 40 w 62"/>
              <a:gd name="T117" fmla="*/ 14 h 54"/>
              <a:gd name="T118" fmla="*/ 56 w 62"/>
              <a:gd name="T119" fmla="*/ 1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2" h="54">
                <a:moveTo>
                  <a:pt x="41" y="36"/>
                </a:moveTo>
                <a:cubicBezTo>
                  <a:pt x="41" y="31"/>
                  <a:pt x="41" y="31"/>
                  <a:pt x="41" y="31"/>
                </a:cubicBezTo>
                <a:cubicBezTo>
                  <a:pt x="37" y="31"/>
                  <a:pt x="37" y="31"/>
                  <a:pt x="37" y="31"/>
                </a:cubicBezTo>
                <a:cubicBezTo>
                  <a:pt x="37" y="28"/>
                  <a:pt x="36" y="25"/>
                  <a:pt x="34" y="23"/>
                </a:cubicBezTo>
                <a:cubicBezTo>
                  <a:pt x="37" y="20"/>
                  <a:pt x="37" y="20"/>
                  <a:pt x="37" y="20"/>
                </a:cubicBezTo>
                <a:cubicBezTo>
                  <a:pt x="33" y="17"/>
                  <a:pt x="33" y="17"/>
                  <a:pt x="33" y="17"/>
                </a:cubicBezTo>
                <a:cubicBezTo>
                  <a:pt x="32" y="18"/>
                  <a:pt x="32" y="18"/>
                  <a:pt x="32" y="18"/>
                </a:cubicBezTo>
                <a:cubicBezTo>
                  <a:pt x="30" y="20"/>
                  <a:pt x="30" y="20"/>
                  <a:pt x="30" y="20"/>
                </a:cubicBezTo>
                <a:cubicBezTo>
                  <a:pt x="28" y="18"/>
                  <a:pt x="26" y="17"/>
                  <a:pt x="23" y="17"/>
                </a:cubicBezTo>
                <a:cubicBezTo>
                  <a:pt x="23" y="13"/>
                  <a:pt x="23" y="13"/>
                  <a:pt x="23" y="13"/>
                </a:cubicBezTo>
                <a:cubicBezTo>
                  <a:pt x="18" y="13"/>
                  <a:pt x="18" y="13"/>
                  <a:pt x="18" y="13"/>
                </a:cubicBezTo>
                <a:cubicBezTo>
                  <a:pt x="18" y="17"/>
                  <a:pt x="18" y="17"/>
                  <a:pt x="18" y="17"/>
                </a:cubicBezTo>
                <a:cubicBezTo>
                  <a:pt x="15" y="17"/>
                  <a:pt x="12" y="18"/>
                  <a:pt x="10" y="20"/>
                </a:cubicBezTo>
                <a:cubicBezTo>
                  <a:pt x="7" y="17"/>
                  <a:pt x="7" y="17"/>
                  <a:pt x="7" y="17"/>
                </a:cubicBezTo>
                <a:cubicBezTo>
                  <a:pt x="4" y="20"/>
                  <a:pt x="4" y="20"/>
                  <a:pt x="4" y="20"/>
                </a:cubicBezTo>
                <a:cubicBezTo>
                  <a:pt x="7" y="23"/>
                  <a:pt x="7" y="23"/>
                  <a:pt x="7" y="23"/>
                </a:cubicBezTo>
                <a:cubicBezTo>
                  <a:pt x="5" y="26"/>
                  <a:pt x="4" y="28"/>
                  <a:pt x="4" y="31"/>
                </a:cubicBezTo>
                <a:cubicBezTo>
                  <a:pt x="0" y="31"/>
                  <a:pt x="0" y="31"/>
                  <a:pt x="0" y="31"/>
                </a:cubicBezTo>
                <a:cubicBezTo>
                  <a:pt x="0" y="36"/>
                  <a:pt x="0" y="36"/>
                  <a:pt x="0" y="36"/>
                </a:cubicBezTo>
                <a:cubicBezTo>
                  <a:pt x="4" y="36"/>
                  <a:pt x="4" y="36"/>
                  <a:pt x="4" y="36"/>
                </a:cubicBezTo>
                <a:cubicBezTo>
                  <a:pt x="4" y="39"/>
                  <a:pt x="5" y="41"/>
                  <a:pt x="7" y="44"/>
                </a:cubicBezTo>
                <a:cubicBezTo>
                  <a:pt x="4" y="46"/>
                  <a:pt x="4" y="46"/>
                  <a:pt x="4" y="46"/>
                </a:cubicBezTo>
                <a:cubicBezTo>
                  <a:pt x="7" y="50"/>
                  <a:pt x="7" y="50"/>
                  <a:pt x="7" y="50"/>
                </a:cubicBezTo>
                <a:cubicBezTo>
                  <a:pt x="10" y="47"/>
                  <a:pt x="10" y="47"/>
                  <a:pt x="10" y="47"/>
                </a:cubicBezTo>
                <a:cubicBezTo>
                  <a:pt x="12" y="49"/>
                  <a:pt x="15" y="50"/>
                  <a:pt x="18" y="50"/>
                </a:cubicBezTo>
                <a:cubicBezTo>
                  <a:pt x="18" y="54"/>
                  <a:pt x="18" y="54"/>
                  <a:pt x="18" y="54"/>
                </a:cubicBezTo>
                <a:cubicBezTo>
                  <a:pt x="23" y="54"/>
                  <a:pt x="23" y="54"/>
                  <a:pt x="23" y="54"/>
                </a:cubicBezTo>
                <a:cubicBezTo>
                  <a:pt x="23" y="50"/>
                  <a:pt x="23" y="50"/>
                  <a:pt x="23" y="50"/>
                </a:cubicBezTo>
                <a:cubicBezTo>
                  <a:pt x="26" y="50"/>
                  <a:pt x="28" y="49"/>
                  <a:pt x="31" y="47"/>
                </a:cubicBezTo>
                <a:cubicBezTo>
                  <a:pt x="32" y="48"/>
                  <a:pt x="32" y="48"/>
                  <a:pt x="32" y="48"/>
                </a:cubicBezTo>
                <a:cubicBezTo>
                  <a:pt x="33" y="50"/>
                  <a:pt x="33" y="50"/>
                  <a:pt x="33" y="50"/>
                </a:cubicBezTo>
                <a:cubicBezTo>
                  <a:pt x="37" y="46"/>
                  <a:pt x="37" y="46"/>
                  <a:pt x="37" y="46"/>
                </a:cubicBezTo>
                <a:cubicBezTo>
                  <a:pt x="34" y="43"/>
                  <a:pt x="34" y="43"/>
                  <a:pt x="34" y="43"/>
                </a:cubicBezTo>
                <a:cubicBezTo>
                  <a:pt x="36" y="41"/>
                  <a:pt x="37" y="39"/>
                  <a:pt x="37" y="36"/>
                </a:cubicBezTo>
                <a:cubicBezTo>
                  <a:pt x="41" y="36"/>
                  <a:pt x="41" y="36"/>
                  <a:pt x="41" y="36"/>
                </a:cubicBezTo>
                <a:close/>
                <a:moveTo>
                  <a:pt x="32" y="38"/>
                </a:moveTo>
                <a:cubicBezTo>
                  <a:pt x="32" y="38"/>
                  <a:pt x="32" y="38"/>
                  <a:pt x="32" y="38"/>
                </a:cubicBezTo>
                <a:cubicBezTo>
                  <a:pt x="30" y="43"/>
                  <a:pt x="26" y="46"/>
                  <a:pt x="20" y="46"/>
                </a:cubicBezTo>
                <a:cubicBezTo>
                  <a:pt x="14" y="46"/>
                  <a:pt x="8" y="40"/>
                  <a:pt x="8" y="33"/>
                </a:cubicBezTo>
                <a:cubicBezTo>
                  <a:pt x="8" y="27"/>
                  <a:pt x="14" y="21"/>
                  <a:pt x="20" y="21"/>
                </a:cubicBezTo>
                <a:cubicBezTo>
                  <a:pt x="26" y="21"/>
                  <a:pt x="30" y="24"/>
                  <a:pt x="32" y="29"/>
                </a:cubicBezTo>
                <a:cubicBezTo>
                  <a:pt x="32" y="30"/>
                  <a:pt x="33" y="32"/>
                  <a:pt x="33" y="33"/>
                </a:cubicBezTo>
                <a:cubicBezTo>
                  <a:pt x="33" y="35"/>
                  <a:pt x="32" y="37"/>
                  <a:pt x="32" y="38"/>
                </a:cubicBezTo>
                <a:close/>
                <a:moveTo>
                  <a:pt x="58" y="35"/>
                </a:moveTo>
                <a:cubicBezTo>
                  <a:pt x="59" y="36"/>
                  <a:pt x="59" y="37"/>
                  <a:pt x="60" y="38"/>
                </a:cubicBezTo>
                <a:cubicBezTo>
                  <a:pt x="62" y="38"/>
                  <a:pt x="62" y="38"/>
                  <a:pt x="62" y="38"/>
                </a:cubicBezTo>
                <a:cubicBezTo>
                  <a:pt x="62" y="41"/>
                  <a:pt x="62" y="41"/>
                  <a:pt x="62" y="41"/>
                </a:cubicBezTo>
                <a:cubicBezTo>
                  <a:pt x="60" y="41"/>
                  <a:pt x="60" y="41"/>
                  <a:pt x="60" y="41"/>
                </a:cubicBezTo>
                <a:cubicBezTo>
                  <a:pt x="59" y="42"/>
                  <a:pt x="59" y="44"/>
                  <a:pt x="58" y="45"/>
                </a:cubicBezTo>
                <a:cubicBezTo>
                  <a:pt x="59" y="46"/>
                  <a:pt x="59" y="46"/>
                  <a:pt x="59" y="46"/>
                </a:cubicBezTo>
                <a:cubicBezTo>
                  <a:pt x="58" y="48"/>
                  <a:pt x="58" y="48"/>
                  <a:pt x="58" y="48"/>
                </a:cubicBezTo>
                <a:cubicBezTo>
                  <a:pt x="56" y="47"/>
                  <a:pt x="56" y="47"/>
                  <a:pt x="56" y="47"/>
                </a:cubicBezTo>
                <a:cubicBezTo>
                  <a:pt x="55" y="47"/>
                  <a:pt x="54" y="48"/>
                  <a:pt x="52" y="48"/>
                </a:cubicBezTo>
                <a:cubicBezTo>
                  <a:pt x="52" y="50"/>
                  <a:pt x="52" y="50"/>
                  <a:pt x="52" y="50"/>
                </a:cubicBezTo>
                <a:cubicBezTo>
                  <a:pt x="50" y="50"/>
                  <a:pt x="50" y="50"/>
                  <a:pt x="50" y="50"/>
                </a:cubicBezTo>
                <a:cubicBezTo>
                  <a:pt x="50" y="48"/>
                  <a:pt x="50" y="48"/>
                  <a:pt x="50" y="48"/>
                </a:cubicBezTo>
                <a:cubicBezTo>
                  <a:pt x="49" y="48"/>
                  <a:pt x="47" y="47"/>
                  <a:pt x="46" y="47"/>
                </a:cubicBezTo>
                <a:cubicBezTo>
                  <a:pt x="45" y="48"/>
                  <a:pt x="45" y="48"/>
                  <a:pt x="45" y="48"/>
                </a:cubicBezTo>
                <a:cubicBezTo>
                  <a:pt x="43" y="46"/>
                  <a:pt x="43" y="46"/>
                  <a:pt x="43" y="46"/>
                </a:cubicBezTo>
                <a:cubicBezTo>
                  <a:pt x="44" y="45"/>
                  <a:pt x="44" y="45"/>
                  <a:pt x="44" y="45"/>
                </a:cubicBezTo>
                <a:cubicBezTo>
                  <a:pt x="43" y="44"/>
                  <a:pt x="43" y="42"/>
                  <a:pt x="43" y="41"/>
                </a:cubicBezTo>
                <a:cubicBezTo>
                  <a:pt x="41" y="41"/>
                  <a:pt x="41" y="41"/>
                  <a:pt x="41" y="41"/>
                </a:cubicBezTo>
                <a:cubicBezTo>
                  <a:pt x="41" y="39"/>
                  <a:pt x="41" y="39"/>
                  <a:pt x="41" y="39"/>
                </a:cubicBezTo>
                <a:cubicBezTo>
                  <a:pt x="43" y="39"/>
                  <a:pt x="43" y="39"/>
                  <a:pt x="43" y="39"/>
                </a:cubicBezTo>
                <a:cubicBezTo>
                  <a:pt x="43" y="37"/>
                  <a:pt x="43" y="36"/>
                  <a:pt x="44" y="35"/>
                </a:cubicBezTo>
                <a:cubicBezTo>
                  <a:pt x="43" y="33"/>
                  <a:pt x="43" y="33"/>
                  <a:pt x="43" y="33"/>
                </a:cubicBezTo>
                <a:cubicBezTo>
                  <a:pt x="45" y="32"/>
                  <a:pt x="45" y="32"/>
                  <a:pt x="45" y="32"/>
                </a:cubicBezTo>
                <a:cubicBezTo>
                  <a:pt x="46" y="33"/>
                  <a:pt x="46" y="33"/>
                  <a:pt x="46" y="33"/>
                </a:cubicBezTo>
                <a:cubicBezTo>
                  <a:pt x="47" y="32"/>
                  <a:pt x="48" y="32"/>
                  <a:pt x="50" y="31"/>
                </a:cubicBezTo>
                <a:cubicBezTo>
                  <a:pt x="50" y="29"/>
                  <a:pt x="50" y="29"/>
                  <a:pt x="50" y="29"/>
                </a:cubicBezTo>
                <a:cubicBezTo>
                  <a:pt x="52" y="29"/>
                  <a:pt x="52" y="29"/>
                  <a:pt x="52" y="29"/>
                </a:cubicBezTo>
                <a:cubicBezTo>
                  <a:pt x="52" y="31"/>
                  <a:pt x="52" y="31"/>
                  <a:pt x="52" y="31"/>
                </a:cubicBezTo>
                <a:cubicBezTo>
                  <a:pt x="54" y="32"/>
                  <a:pt x="55" y="32"/>
                  <a:pt x="56" y="33"/>
                </a:cubicBezTo>
                <a:cubicBezTo>
                  <a:pt x="58" y="31"/>
                  <a:pt x="58" y="31"/>
                  <a:pt x="58" y="31"/>
                </a:cubicBezTo>
                <a:cubicBezTo>
                  <a:pt x="59" y="33"/>
                  <a:pt x="59" y="33"/>
                  <a:pt x="59" y="33"/>
                </a:cubicBezTo>
                <a:cubicBezTo>
                  <a:pt x="58" y="35"/>
                  <a:pt x="58" y="35"/>
                  <a:pt x="58" y="35"/>
                </a:cubicBezTo>
                <a:close/>
                <a:moveTo>
                  <a:pt x="51" y="46"/>
                </a:moveTo>
                <a:cubicBezTo>
                  <a:pt x="55" y="46"/>
                  <a:pt x="57" y="43"/>
                  <a:pt x="57" y="40"/>
                </a:cubicBezTo>
                <a:cubicBezTo>
                  <a:pt x="57" y="36"/>
                  <a:pt x="55" y="34"/>
                  <a:pt x="51" y="34"/>
                </a:cubicBezTo>
                <a:cubicBezTo>
                  <a:pt x="48" y="34"/>
                  <a:pt x="45" y="36"/>
                  <a:pt x="45" y="40"/>
                </a:cubicBezTo>
                <a:cubicBezTo>
                  <a:pt x="45" y="43"/>
                  <a:pt x="48" y="46"/>
                  <a:pt x="51" y="46"/>
                </a:cubicBezTo>
                <a:cubicBezTo>
                  <a:pt x="51" y="46"/>
                  <a:pt x="51" y="46"/>
                  <a:pt x="51" y="46"/>
                </a:cubicBezTo>
                <a:close/>
                <a:moveTo>
                  <a:pt x="59" y="12"/>
                </a:moveTo>
                <a:cubicBezTo>
                  <a:pt x="62" y="12"/>
                  <a:pt x="62" y="12"/>
                  <a:pt x="62" y="12"/>
                </a:cubicBezTo>
                <a:cubicBezTo>
                  <a:pt x="62" y="15"/>
                  <a:pt x="62" y="15"/>
                  <a:pt x="62" y="15"/>
                </a:cubicBezTo>
                <a:cubicBezTo>
                  <a:pt x="59" y="15"/>
                  <a:pt x="59" y="15"/>
                  <a:pt x="59" y="15"/>
                </a:cubicBezTo>
                <a:cubicBezTo>
                  <a:pt x="59" y="17"/>
                  <a:pt x="58" y="19"/>
                  <a:pt x="57" y="20"/>
                </a:cubicBezTo>
                <a:cubicBezTo>
                  <a:pt x="59" y="22"/>
                  <a:pt x="59" y="22"/>
                  <a:pt x="59" y="22"/>
                </a:cubicBezTo>
                <a:cubicBezTo>
                  <a:pt x="56" y="25"/>
                  <a:pt x="56" y="25"/>
                  <a:pt x="56" y="25"/>
                </a:cubicBezTo>
                <a:cubicBezTo>
                  <a:pt x="55" y="23"/>
                  <a:pt x="55" y="23"/>
                  <a:pt x="55" y="23"/>
                </a:cubicBezTo>
                <a:cubicBezTo>
                  <a:pt x="53" y="24"/>
                  <a:pt x="51" y="25"/>
                  <a:pt x="50" y="25"/>
                </a:cubicBezTo>
                <a:cubicBezTo>
                  <a:pt x="50" y="28"/>
                  <a:pt x="50" y="28"/>
                  <a:pt x="50" y="28"/>
                </a:cubicBezTo>
                <a:cubicBezTo>
                  <a:pt x="46" y="28"/>
                  <a:pt x="46" y="28"/>
                  <a:pt x="46" y="28"/>
                </a:cubicBezTo>
                <a:cubicBezTo>
                  <a:pt x="46" y="25"/>
                  <a:pt x="46" y="25"/>
                  <a:pt x="46" y="25"/>
                </a:cubicBezTo>
                <a:cubicBezTo>
                  <a:pt x="44" y="25"/>
                  <a:pt x="43" y="24"/>
                  <a:pt x="41" y="23"/>
                </a:cubicBezTo>
                <a:cubicBezTo>
                  <a:pt x="39" y="25"/>
                  <a:pt x="39" y="25"/>
                  <a:pt x="39" y="25"/>
                </a:cubicBezTo>
                <a:cubicBezTo>
                  <a:pt x="37" y="22"/>
                  <a:pt x="37" y="22"/>
                  <a:pt x="37" y="22"/>
                </a:cubicBezTo>
                <a:cubicBezTo>
                  <a:pt x="39" y="20"/>
                  <a:pt x="39" y="20"/>
                  <a:pt x="39" y="20"/>
                </a:cubicBezTo>
                <a:cubicBezTo>
                  <a:pt x="38" y="19"/>
                  <a:pt x="37" y="17"/>
                  <a:pt x="37" y="15"/>
                </a:cubicBezTo>
                <a:cubicBezTo>
                  <a:pt x="34" y="15"/>
                  <a:pt x="34" y="15"/>
                  <a:pt x="34" y="15"/>
                </a:cubicBezTo>
                <a:cubicBezTo>
                  <a:pt x="34" y="12"/>
                  <a:pt x="34" y="12"/>
                  <a:pt x="34" y="12"/>
                </a:cubicBezTo>
                <a:cubicBezTo>
                  <a:pt x="37" y="12"/>
                  <a:pt x="37" y="12"/>
                  <a:pt x="37" y="12"/>
                </a:cubicBezTo>
                <a:cubicBezTo>
                  <a:pt x="37" y="10"/>
                  <a:pt x="38" y="9"/>
                  <a:pt x="39" y="7"/>
                </a:cubicBezTo>
                <a:cubicBezTo>
                  <a:pt x="37" y="5"/>
                  <a:pt x="37" y="5"/>
                  <a:pt x="37" y="5"/>
                </a:cubicBezTo>
                <a:cubicBezTo>
                  <a:pt x="39" y="3"/>
                  <a:pt x="39" y="3"/>
                  <a:pt x="39" y="3"/>
                </a:cubicBezTo>
                <a:cubicBezTo>
                  <a:pt x="41" y="5"/>
                  <a:pt x="41" y="5"/>
                  <a:pt x="41" y="5"/>
                </a:cubicBezTo>
                <a:cubicBezTo>
                  <a:pt x="43" y="4"/>
                  <a:pt x="44" y="3"/>
                  <a:pt x="46" y="3"/>
                </a:cubicBezTo>
                <a:cubicBezTo>
                  <a:pt x="46" y="0"/>
                  <a:pt x="46" y="0"/>
                  <a:pt x="46" y="0"/>
                </a:cubicBezTo>
                <a:cubicBezTo>
                  <a:pt x="49" y="0"/>
                  <a:pt x="49" y="0"/>
                  <a:pt x="49" y="0"/>
                </a:cubicBezTo>
                <a:cubicBezTo>
                  <a:pt x="49" y="3"/>
                  <a:pt x="49" y="3"/>
                  <a:pt x="49" y="3"/>
                </a:cubicBezTo>
                <a:cubicBezTo>
                  <a:pt x="51" y="3"/>
                  <a:pt x="53" y="4"/>
                  <a:pt x="54" y="5"/>
                </a:cubicBezTo>
                <a:cubicBezTo>
                  <a:pt x="56" y="3"/>
                  <a:pt x="56" y="3"/>
                  <a:pt x="56" y="3"/>
                </a:cubicBezTo>
                <a:cubicBezTo>
                  <a:pt x="59" y="5"/>
                  <a:pt x="59" y="5"/>
                  <a:pt x="59" y="5"/>
                </a:cubicBezTo>
                <a:cubicBezTo>
                  <a:pt x="57" y="7"/>
                  <a:pt x="57" y="7"/>
                  <a:pt x="57" y="7"/>
                </a:cubicBezTo>
                <a:cubicBezTo>
                  <a:pt x="58" y="8"/>
                  <a:pt x="59" y="10"/>
                  <a:pt x="59" y="12"/>
                </a:cubicBezTo>
                <a:close/>
                <a:moveTo>
                  <a:pt x="48" y="22"/>
                </a:moveTo>
                <a:cubicBezTo>
                  <a:pt x="48" y="22"/>
                  <a:pt x="48" y="22"/>
                  <a:pt x="48" y="22"/>
                </a:cubicBezTo>
                <a:cubicBezTo>
                  <a:pt x="43" y="22"/>
                  <a:pt x="40" y="18"/>
                  <a:pt x="40" y="14"/>
                </a:cubicBezTo>
                <a:cubicBezTo>
                  <a:pt x="40" y="9"/>
                  <a:pt x="43" y="6"/>
                  <a:pt x="48" y="6"/>
                </a:cubicBezTo>
                <a:cubicBezTo>
                  <a:pt x="52" y="6"/>
                  <a:pt x="56" y="9"/>
                  <a:pt x="56" y="14"/>
                </a:cubicBezTo>
                <a:cubicBezTo>
                  <a:pt x="56" y="18"/>
                  <a:pt x="52" y="22"/>
                  <a:pt x="48" y="22"/>
                </a:cubicBezTo>
                <a:close/>
              </a:path>
            </a:pathLst>
          </a:custGeom>
          <a:solidFill>
            <a:srgbClr val="353336"/>
          </a:solidFill>
          <a:ln>
            <a:noFill/>
          </a:ln>
        </p:spPr>
        <p:txBody>
          <a:bodyPr vert="horz" wrap="square" lIns="96944" tIns="48471" rIns="96944" bIns="48471" numCol="1" anchor="t" anchorCtr="0" compatLnSpc="1"/>
          <a:lstStyle/>
          <a:p>
            <a:endParaRPr lang="zh-CN" altLang="en-US" sz="3200"/>
          </a:p>
        </p:txBody>
      </p:sp>
      <p:sp>
        <p:nvSpPr>
          <p:cNvPr id="248" name="Freeform 45"/>
          <p:cNvSpPr>
            <a:spLocks noEditPoints="1"/>
          </p:cNvSpPr>
          <p:nvPr/>
        </p:nvSpPr>
        <p:spPr bwMode="auto">
          <a:xfrm>
            <a:off x="9479672" y="3864720"/>
            <a:ext cx="338217" cy="376377"/>
          </a:xfrm>
          <a:custGeom>
            <a:avLst/>
            <a:gdLst>
              <a:gd name="T0" fmla="*/ 40 w 46"/>
              <a:gd name="T1" fmla="*/ 28 h 51"/>
              <a:gd name="T2" fmla="*/ 35 w 46"/>
              <a:gd name="T3" fmla="*/ 41 h 51"/>
              <a:gd name="T4" fmla="*/ 34 w 46"/>
              <a:gd name="T5" fmla="*/ 34 h 51"/>
              <a:gd name="T6" fmla="*/ 29 w 46"/>
              <a:gd name="T7" fmla="*/ 30 h 51"/>
              <a:gd name="T8" fmla="*/ 29 w 46"/>
              <a:gd name="T9" fmla="*/ 30 h 51"/>
              <a:gd name="T10" fmla="*/ 27 w 46"/>
              <a:gd name="T11" fmla="*/ 30 h 51"/>
              <a:gd name="T12" fmla="*/ 25 w 46"/>
              <a:gd name="T13" fmla="*/ 35 h 51"/>
              <a:gd name="T14" fmla="*/ 24 w 46"/>
              <a:gd name="T15" fmla="*/ 38 h 51"/>
              <a:gd name="T16" fmla="*/ 24 w 46"/>
              <a:gd name="T17" fmla="*/ 32 h 51"/>
              <a:gd name="T18" fmla="*/ 24 w 46"/>
              <a:gd name="T19" fmla="*/ 31 h 51"/>
              <a:gd name="T20" fmla="*/ 23 w 46"/>
              <a:gd name="T21" fmla="*/ 30 h 51"/>
              <a:gd name="T22" fmla="*/ 22 w 46"/>
              <a:gd name="T23" fmla="*/ 31 h 51"/>
              <a:gd name="T24" fmla="*/ 22 w 46"/>
              <a:gd name="T25" fmla="*/ 32 h 51"/>
              <a:gd name="T26" fmla="*/ 21 w 46"/>
              <a:gd name="T27" fmla="*/ 38 h 51"/>
              <a:gd name="T28" fmla="*/ 20 w 46"/>
              <a:gd name="T29" fmla="*/ 35 h 51"/>
              <a:gd name="T30" fmla="*/ 19 w 46"/>
              <a:gd name="T31" fmla="*/ 30 h 51"/>
              <a:gd name="T32" fmla="*/ 15 w 46"/>
              <a:gd name="T33" fmla="*/ 30 h 51"/>
              <a:gd name="T34" fmla="*/ 15 w 46"/>
              <a:gd name="T35" fmla="*/ 30 h 51"/>
              <a:gd name="T36" fmla="*/ 11 w 46"/>
              <a:gd name="T37" fmla="*/ 34 h 51"/>
              <a:gd name="T38" fmla="*/ 10 w 46"/>
              <a:gd name="T39" fmla="*/ 41 h 51"/>
              <a:gd name="T40" fmla="*/ 5 w 46"/>
              <a:gd name="T41" fmla="*/ 28 h 51"/>
              <a:gd name="T42" fmla="*/ 23 w 46"/>
              <a:gd name="T43" fmla="*/ 11 h 51"/>
              <a:gd name="T44" fmla="*/ 23 w 46"/>
              <a:gd name="T45" fmla="*/ 14 h 51"/>
              <a:gd name="T46" fmla="*/ 25 w 46"/>
              <a:gd name="T47" fmla="*/ 15 h 51"/>
              <a:gd name="T48" fmla="*/ 28 w 46"/>
              <a:gd name="T49" fmla="*/ 13 h 51"/>
              <a:gd name="T50" fmla="*/ 32 w 46"/>
              <a:gd name="T51" fmla="*/ 11 h 51"/>
              <a:gd name="T52" fmla="*/ 34 w 46"/>
              <a:gd name="T53" fmla="*/ 9 h 51"/>
              <a:gd name="T54" fmla="*/ 34 w 46"/>
              <a:gd name="T55" fmla="*/ 7 h 51"/>
              <a:gd name="T56" fmla="*/ 32 w 46"/>
              <a:gd name="T57" fmla="*/ 5 h 51"/>
              <a:gd name="T58" fmla="*/ 28 w 46"/>
              <a:gd name="T59" fmla="*/ 3 h 51"/>
              <a:gd name="T60" fmla="*/ 25 w 46"/>
              <a:gd name="T61" fmla="*/ 1 h 51"/>
              <a:gd name="T62" fmla="*/ 23 w 46"/>
              <a:gd name="T63" fmla="*/ 2 h 51"/>
              <a:gd name="T64" fmla="*/ 23 w 46"/>
              <a:gd name="T65" fmla="*/ 5 h 51"/>
              <a:gd name="T66" fmla="*/ 0 w 46"/>
              <a:gd name="T67" fmla="*/ 28 h 51"/>
              <a:gd name="T68" fmla="*/ 23 w 46"/>
              <a:gd name="T69" fmla="*/ 51 h 51"/>
              <a:gd name="T70" fmla="*/ 46 w 46"/>
              <a:gd name="T71" fmla="*/ 28 h 51"/>
              <a:gd name="T72" fmla="*/ 40 w 46"/>
              <a:gd name="T73" fmla="*/ 28 h 51"/>
              <a:gd name="T74" fmla="*/ 23 w 46"/>
              <a:gd name="T75" fmla="*/ 19 h 51"/>
              <a:gd name="T76" fmla="*/ 28 w 46"/>
              <a:gd name="T77" fmla="*/ 24 h 51"/>
              <a:gd name="T78" fmla="*/ 23 w 46"/>
              <a:gd name="T79" fmla="*/ 29 h 51"/>
              <a:gd name="T80" fmla="*/ 17 w 46"/>
              <a:gd name="T81" fmla="*/ 24 h 51"/>
              <a:gd name="T82" fmla="*/ 23 w 46"/>
              <a:gd name="T83" fmla="*/ 19 h 51"/>
              <a:gd name="T84" fmla="*/ 30 w 46"/>
              <a:gd name="T85" fmla="*/ 37 h 51"/>
              <a:gd name="T86" fmla="*/ 30 w 46"/>
              <a:gd name="T87" fmla="*/ 37 h 51"/>
              <a:gd name="T88" fmla="*/ 30 w 46"/>
              <a:gd name="T89" fmla="*/ 37 h 51"/>
              <a:gd name="T90" fmla="*/ 30 w 46"/>
              <a:gd name="T91" fmla="*/ 44 h 51"/>
              <a:gd name="T92" fmla="*/ 30 w 46"/>
              <a:gd name="T93" fmla="*/ 44 h 51"/>
              <a:gd name="T94" fmla="*/ 29 w 46"/>
              <a:gd name="T95" fmla="*/ 37 h 51"/>
              <a:gd name="T96" fmla="*/ 30 w 46"/>
              <a:gd name="T97" fmla="*/ 37 h 51"/>
              <a:gd name="T98" fmla="*/ 15 w 46"/>
              <a:gd name="T99" fmla="*/ 37 h 51"/>
              <a:gd name="T100" fmla="*/ 15 w 46"/>
              <a:gd name="T101" fmla="*/ 37 h 51"/>
              <a:gd name="T102" fmla="*/ 15 w 46"/>
              <a:gd name="T103" fmla="*/ 44 h 51"/>
              <a:gd name="T104" fmla="*/ 14 w 46"/>
              <a:gd name="T105" fmla="*/ 44 h 51"/>
              <a:gd name="T106" fmla="*/ 14 w 46"/>
              <a:gd name="T107" fmla="*/ 37 h 51"/>
              <a:gd name="T108" fmla="*/ 15 w 46"/>
              <a:gd name="T109" fmla="*/ 37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6" h="51">
                <a:moveTo>
                  <a:pt x="40" y="28"/>
                </a:moveTo>
                <a:cubicBezTo>
                  <a:pt x="40" y="33"/>
                  <a:pt x="38" y="38"/>
                  <a:pt x="35" y="41"/>
                </a:cubicBezTo>
                <a:cubicBezTo>
                  <a:pt x="34" y="38"/>
                  <a:pt x="34" y="35"/>
                  <a:pt x="34" y="34"/>
                </a:cubicBezTo>
                <a:cubicBezTo>
                  <a:pt x="33" y="31"/>
                  <a:pt x="30" y="30"/>
                  <a:pt x="29" y="30"/>
                </a:cubicBezTo>
                <a:cubicBezTo>
                  <a:pt x="29" y="30"/>
                  <a:pt x="29" y="30"/>
                  <a:pt x="29" y="30"/>
                </a:cubicBezTo>
                <a:cubicBezTo>
                  <a:pt x="27" y="30"/>
                  <a:pt x="27" y="30"/>
                  <a:pt x="27" y="30"/>
                </a:cubicBezTo>
                <a:cubicBezTo>
                  <a:pt x="25" y="35"/>
                  <a:pt x="25" y="35"/>
                  <a:pt x="25" y="35"/>
                </a:cubicBezTo>
                <a:cubicBezTo>
                  <a:pt x="24" y="38"/>
                  <a:pt x="24" y="38"/>
                  <a:pt x="24" y="38"/>
                </a:cubicBezTo>
                <a:cubicBezTo>
                  <a:pt x="24" y="32"/>
                  <a:pt x="24" y="32"/>
                  <a:pt x="24" y="32"/>
                </a:cubicBezTo>
                <a:cubicBezTo>
                  <a:pt x="24" y="32"/>
                  <a:pt x="24" y="31"/>
                  <a:pt x="24" y="31"/>
                </a:cubicBezTo>
                <a:cubicBezTo>
                  <a:pt x="24" y="31"/>
                  <a:pt x="23" y="30"/>
                  <a:pt x="23" y="30"/>
                </a:cubicBezTo>
                <a:cubicBezTo>
                  <a:pt x="22" y="30"/>
                  <a:pt x="22" y="31"/>
                  <a:pt x="22" y="31"/>
                </a:cubicBezTo>
                <a:cubicBezTo>
                  <a:pt x="22" y="31"/>
                  <a:pt x="22" y="32"/>
                  <a:pt x="22" y="32"/>
                </a:cubicBezTo>
                <a:cubicBezTo>
                  <a:pt x="21" y="38"/>
                  <a:pt x="21" y="38"/>
                  <a:pt x="21" y="38"/>
                </a:cubicBezTo>
                <a:cubicBezTo>
                  <a:pt x="20" y="35"/>
                  <a:pt x="20" y="35"/>
                  <a:pt x="20" y="35"/>
                </a:cubicBezTo>
                <a:cubicBezTo>
                  <a:pt x="19" y="30"/>
                  <a:pt x="19" y="30"/>
                  <a:pt x="19" y="30"/>
                </a:cubicBezTo>
                <a:cubicBezTo>
                  <a:pt x="15" y="30"/>
                  <a:pt x="15" y="30"/>
                  <a:pt x="15" y="30"/>
                </a:cubicBezTo>
                <a:cubicBezTo>
                  <a:pt x="15" y="30"/>
                  <a:pt x="15" y="30"/>
                  <a:pt x="15" y="30"/>
                </a:cubicBezTo>
                <a:cubicBezTo>
                  <a:pt x="13" y="31"/>
                  <a:pt x="11" y="31"/>
                  <a:pt x="11" y="34"/>
                </a:cubicBezTo>
                <a:cubicBezTo>
                  <a:pt x="10" y="35"/>
                  <a:pt x="10" y="37"/>
                  <a:pt x="10" y="41"/>
                </a:cubicBezTo>
                <a:cubicBezTo>
                  <a:pt x="7" y="37"/>
                  <a:pt x="5" y="33"/>
                  <a:pt x="5" y="28"/>
                </a:cubicBezTo>
                <a:cubicBezTo>
                  <a:pt x="5" y="19"/>
                  <a:pt x="13" y="11"/>
                  <a:pt x="23" y="11"/>
                </a:cubicBezTo>
                <a:cubicBezTo>
                  <a:pt x="23" y="14"/>
                  <a:pt x="23" y="14"/>
                  <a:pt x="23" y="14"/>
                </a:cubicBezTo>
                <a:cubicBezTo>
                  <a:pt x="23" y="15"/>
                  <a:pt x="24" y="15"/>
                  <a:pt x="25" y="15"/>
                </a:cubicBezTo>
                <a:cubicBezTo>
                  <a:pt x="28" y="13"/>
                  <a:pt x="28" y="13"/>
                  <a:pt x="28" y="13"/>
                </a:cubicBezTo>
                <a:cubicBezTo>
                  <a:pt x="29" y="12"/>
                  <a:pt x="30" y="11"/>
                  <a:pt x="32" y="11"/>
                </a:cubicBezTo>
                <a:cubicBezTo>
                  <a:pt x="34" y="9"/>
                  <a:pt x="34" y="9"/>
                  <a:pt x="34" y="9"/>
                </a:cubicBezTo>
                <a:cubicBezTo>
                  <a:pt x="36" y="8"/>
                  <a:pt x="36" y="7"/>
                  <a:pt x="34" y="7"/>
                </a:cubicBezTo>
                <a:cubicBezTo>
                  <a:pt x="32" y="5"/>
                  <a:pt x="32" y="5"/>
                  <a:pt x="32" y="5"/>
                </a:cubicBezTo>
                <a:cubicBezTo>
                  <a:pt x="30" y="4"/>
                  <a:pt x="29" y="3"/>
                  <a:pt x="28" y="3"/>
                </a:cubicBezTo>
                <a:cubicBezTo>
                  <a:pt x="25" y="1"/>
                  <a:pt x="25" y="1"/>
                  <a:pt x="25" y="1"/>
                </a:cubicBezTo>
                <a:cubicBezTo>
                  <a:pt x="24" y="0"/>
                  <a:pt x="23" y="1"/>
                  <a:pt x="23" y="2"/>
                </a:cubicBezTo>
                <a:cubicBezTo>
                  <a:pt x="23" y="5"/>
                  <a:pt x="23" y="5"/>
                  <a:pt x="23" y="5"/>
                </a:cubicBezTo>
                <a:cubicBezTo>
                  <a:pt x="10" y="5"/>
                  <a:pt x="0" y="16"/>
                  <a:pt x="0" y="28"/>
                </a:cubicBezTo>
                <a:cubicBezTo>
                  <a:pt x="0" y="41"/>
                  <a:pt x="10" y="51"/>
                  <a:pt x="23" y="51"/>
                </a:cubicBezTo>
                <a:cubicBezTo>
                  <a:pt x="35" y="51"/>
                  <a:pt x="46" y="41"/>
                  <a:pt x="46" y="28"/>
                </a:cubicBezTo>
                <a:cubicBezTo>
                  <a:pt x="40" y="28"/>
                  <a:pt x="40" y="28"/>
                  <a:pt x="40" y="28"/>
                </a:cubicBezTo>
                <a:close/>
                <a:moveTo>
                  <a:pt x="23" y="19"/>
                </a:moveTo>
                <a:cubicBezTo>
                  <a:pt x="26" y="19"/>
                  <a:pt x="28" y="21"/>
                  <a:pt x="28" y="24"/>
                </a:cubicBezTo>
                <a:cubicBezTo>
                  <a:pt x="28" y="27"/>
                  <a:pt x="26" y="29"/>
                  <a:pt x="23" y="29"/>
                </a:cubicBezTo>
                <a:cubicBezTo>
                  <a:pt x="20" y="29"/>
                  <a:pt x="17" y="27"/>
                  <a:pt x="17" y="24"/>
                </a:cubicBezTo>
                <a:cubicBezTo>
                  <a:pt x="17" y="21"/>
                  <a:pt x="20" y="19"/>
                  <a:pt x="23" y="19"/>
                </a:cubicBezTo>
                <a:close/>
                <a:moveTo>
                  <a:pt x="30" y="37"/>
                </a:moveTo>
                <a:cubicBezTo>
                  <a:pt x="30" y="37"/>
                  <a:pt x="30" y="37"/>
                  <a:pt x="30" y="37"/>
                </a:cubicBezTo>
                <a:cubicBezTo>
                  <a:pt x="30" y="37"/>
                  <a:pt x="30" y="37"/>
                  <a:pt x="30" y="37"/>
                </a:cubicBezTo>
                <a:cubicBezTo>
                  <a:pt x="30" y="44"/>
                  <a:pt x="30" y="44"/>
                  <a:pt x="30" y="44"/>
                </a:cubicBezTo>
                <a:cubicBezTo>
                  <a:pt x="30" y="44"/>
                  <a:pt x="30" y="44"/>
                  <a:pt x="30" y="44"/>
                </a:cubicBezTo>
                <a:cubicBezTo>
                  <a:pt x="29" y="37"/>
                  <a:pt x="29" y="37"/>
                  <a:pt x="29" y="37"/>
                </a:cubicBezTo>
                <a:cubicBezTo>
                  <a:pt x="30" y="37"/>
                  <a:pt x="30" y="37"/>
                  <a:pt x="30" y="37"/>
                </a:cubicBezTo>
                <a:close/>
                <a:moveTo>
                  <a:pt x="15" y="37"/>
                </a:moveTo>
                <a:cubicBezTo>
                  <a:pt x="15" y="37"/>
                  <a:pt x="15" y="37"/>
                  <a:pt x="15" y="37"/>
                </a:cubicBezTo>
                <a:cubicBezTo>
                  <a:pt x="15" y="44"/>
                  <a:pt x="15" y="44"/>
                  <a:pt x="15" y="44"/>
                </a:cubicBezTo>
                <a:cubicBezTo>
                  <a:pt x="15" y="44"/>
                  <a:pt x="14" y="44"/>
                  <a:pt x="14" y="44"/>
                </a:cubicBezTo>
                <a:cubicBezTo>
                  <a:pt x="14" y="37"/>
                  <a:pt x="14" y="37"/>
                  <a:pt x="14" y="37"/>
                </a:cubicBezTo>
                <a:cubicBezTo>
                  <a:pt x="14" y="37"/>
                  <a:pt x="14" y="37"/>
                  <a:pt x="15" y="37"/>
                </a:cubicBezTo>
                <a:close/>
              </a:path>
            </a:pathLst>
          </a:custGeom>
          <a:solidFill>
            <a:srgbClr val="353336"/>
          </a:solidFill>
          <a:ln>
            <a:noFill/>
          </a:ln>
        </p:spPr>
        <p:txBody>
          <a:bodyPr vert="horz" wrap="square" lIns="96944" tIns="48471" rIns="96944" bIns="48471" numCol="1" anchor="t" anchorCtr="0" compatLnSpc="1"/>
          <a:lstStyle/>
          <a:p>
            <a:endParaRPr lang="zh-CN" altLang="en-US" sz="3200"/>
          </a:p>
        </p:txBody>
      </p:sp>
      <p:sp>
        <p:nvSpPr>
          <p:cNvPr id="249" name="TextBox 43"/>
          <p:cNvSpPr txBox="1"/>
          <p:nvPr/>
        </p:nvSpPr>
        <p:spPr>
          <a:xfrm>
            <a:off x="1391114" y="4975089"/>
            <a:ext cx="2224653" cy="1218195"/>
          </a:xfrm>
          <a:prstGeom prst="rect">
            <a:avLst/>
          </a:prstGeom>
          <a:noFill/>
        </p:spPr>
        <p:txBody>
          <a:bodyPr wrap="square" lIns="96944" tIns="48471" rIns="96944" bIns="48471" rtlCol="0">
            <a:spAutoFit/>
          </a:bodyPr>
          <a:lstStyle/>
          <a:p>
            <a:pPr>
              <a:lnSpc>
                <a:spcPct val="130000"/>
              </a:lnSpc>
            </a:pP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您的内容打在这里，或者通过复制您的文本后。您的内容打在这里，或者通过复制您的文本后。</a:t>
            </a:r>
          </a:p>
        </p:txBody>
      </p:sp>
      <p:sp>
        <p:nvSpPr>
          <p:cNvPr id="250" name="TextBox 44"/>
          <p:cNvSpPr txBox="1"/>
          <p:nvPr/>
        </p:nvSpPr>
        <p:spPr>
          <a:xfrm>
            <a:off x="1957702" y="4608540"/>
            <a:ext cx="1155951" cy="287130"/>
          </a:xfrm>
          <a:prstGeom prst="rect">
            <a:avLst/>
          </a:prstGeom>
          <a:noFill/>
        </p:spPr>
        <p:txBody>
          <a:bodyPr wrap="square" lIns="96944" tIns="0" rIns="96944" bIns="0" rtlCol="0" anchor="t">
            <a:spAutoFit/>
          </a:bodyPr>
          <a:lstStyle/>
          <a:p>
            <a:r>
              <a:rPr lang="zh-CN" altLang="en-US" sz="2800" baseline="-3000" dirty="0">
                <a:solidFill>
                  <a:schemeClr val="tx1">
                    <a:lumMod val="75000"/>
                    <a:lumOff val="25000"/>
                  </a:schemeClr>
                </a:solidFill>
                <a:latin typeface="微软雅黑" panose="020B0503020204020204" pitchFamily="34" charset="-122"/>
                <a:ea typeface="微软雅黑" panose="020B0503020204020204" pitchFamily="34" charset="-122"/>
              </a:rPr>
              <a:t>添加标题</a:t>
            </a:r>
          </a:p>
        </p:txBody>
      </p:sp>
      <p:sp>
        <p:nvSpPr>
          <p:cNvPr id="251" name="TextBox 45"/>
          <p:cNvSpPr txBox="1"/>
          <p:nvPr/>
        </p:nvSpPr>
        <p:spPr>
          <a:xfrm>
            <a:off x="3772403" y="4975089"/>
            <a:ext cx="2224653" cy="1218195"/>
          </a:xfrm>
          <a:prstGeom prst="rect">
            <a:avLst/>
          </a:prstGeom>
          <a:noFill/>
        </p:spPr>
        <p:txBody>
          <a:bodyPr wrap="square" lIns="96944" tIns="48471" rIns="96944" bIns="48471" rtlCol="0">
            <a:spAutoFit/>
          </a:bodyPr>
          <a:lstStyle/>
          <a:p>
            <a:pPr>
              <a:lnSpc>
                <a:spcPct val="130000"/>
              </a:lnSpc>
            </a:pP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您的内容打在这里，或者通过复制您的文本后。您的内容打在这里，或者通过复制您的文本后。</a:t>
            </a:r>
          </a:p>
        </p:txBody>
      </p:sp>
      <p:sp>
        <p:nvSpPr>
          <p:cNvPr id="252" name="TextBox 46"/>
          <p:cNvSpPr txBox="1"/>
          <p:nvPr/>
        </p:nvSpPr>
        <p:spPr>
          <a:xfrm>
            <a:off x="4333714" y="4608541"/>
            <a:ext cx="1298900" cy="287130"/>
          </a:xfrm>
          <a:prstGeom prst="rect">
            <a:avLst/>
          </a:prstGeom>
          <a:noFill/>
        </p:spPr>
        <p:txBody>
          <a:bodyPr wrap="square" lIns="96944" tIns="0" rIns="96944" bIns="0" rtlCol="0" anchor="t">
            <a:spAutoFit/>
          </a:bodyPr>
          <a:lstStyle/>
          <a:p>
            <a:r>
              <a:rPr lang="zh-CN" altLang="en-US" sz="2800" baseline="-3000" dirty="0">
                <a:solidFill>
                  <a:schemeClr val="tx1">
                    <a:lumMod val="75000"/>
                    <a:lumOff val="25000"/>
                  </a:schemeClr>
                </a:solidFill>
                <a:latin typeface="微软雅黑" panose="020B0503020204020204" pitchFamily="34" charset="-122"/>
                <a:ea typeface="微软雅黑" panose="020B0503020204020204" pitchFamily="34" charset="-122"/>
              </a:rPr>
              <a:t>添加标题</a:t>
            </a:r>
          </a:p>
        </p:txBody>
      </p:sp>
      <p:sp>
        <p:nvSpPr>
          <p:cNvPr id="253" name="TextBox 47"/>
          <p:cNvSpPr txBox="1"/>
          <p:nvPr/>
        </p:nvSpPr>
        <p:spPr>
          <a:xfrm>
            <a:off x="6117844" y="4975089"/>
            <a:ext cx="2224653" cy="1218195"/>
          </a:xfrm>
          <a:prstGeom prst="rect">
            <a:avLst/>
          </a:prstGeom>
          <a:noFill/>
        </p:spPr>
        <p:txBody>
          <a:bodyPr wrap="square" lIns="96944" tIns="48471" rIns="96944" bIns="48471" rtlCol="0">
            <a:spAutoFit/>
          </a:bodyPr>
          <a:lstStyle/>
          <a:p>
            <a:pPr>
              <a:lnSpc>
                <a:spcPct val="130000"/>
              </a:lnSpc>
            </a:pP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您的内容打在这里，或者通过复制您的文本后。您的内容打在这里，或者通过复制您的文本后。</a:t>
            </a:r>
          </a:p>
        </p:txBody>
      </p:sp>
      <p:sp>
        <p:nvSpPr>
          <p:cNvPr id="254" name="TextBox 48"/>
          <p:cNvSpPr txBox="1"/>
          <p:nvPr/>
        </p:nvSpPr>
        <p:spPr>
          <a:xfrm>
            <a:off x="6679158" y="4608541"/>
            <a:ext cx="1293368" cy="287130"/>
          </a:xfrm>
          <a:prstGeom prst="rect">
            <a:avLst/>
          </a:prstGeom>
          <a:noFill/>
        </p:spPr>
        <p:txBody>
          <a:bodyPr wrap="square" lIns="96944" tIns="0" rIns="96944" bIns="0" rtlCol="0" anchor="t">
            <a:spAutoFit/>
          </a:bodyPr>
          <a:lstStyle/>
          <a:p>
            <a:r>
              <a:rPr lang="zh-CN" altLang="en-US" sz="2800" baseline="-3000" dirty="0">
                <a:solidFill>
                  <a:schemeClr val="tx1">
                    <a:lumMod val="75000"/>
                    <a:lumOff val="25000"/>
                  </a:schemeClr>
                </a:solidFill>
                <a:latin typeface="微软雅黑" panose="020B0503020204020204" pitchFamily="34" charset="-122"/>
                <a:ea typeface="微软雅黑" panose="020B0503020204020204" pitchFamily="34" charset="-122"/>
              </a:rPr>
              <a:t>添加标题</a:t>
            </a:r>
          </a:p>
        </p:txBody>
      </p:sp>
      <p:sp>
        <p:nvSpPr>
          <p:cNvPr id="255" name="TextBox 49"/>
          <p:cNvSpPr txBox="1"/>
          <p:nvPr/>
        </p:nvSpPr>
        <p:spPr>
          <a:xfrm>
            <a:off x="8546976" y="4975089"/>
            <a:ext cx="2224653" cy="1218195"/>
          </a:xfrm>
          <a:prstGeom prst="rect">
            <a:avLst/>
          </a:prstGeom>
          <a:noFill/>
        </p:spPr>
        <p:txBody>
          <a:bodyPr wrap="square" lIns="96944" tIns="48471" rIns="96944" bIns="48471" rtlCol="0">
            <a:spAutoFit/>
          </a:bodyPr>
          <a:lstStyle/>
          <a:p>
            <a:pPr>
              <a:lnSpc>
                <a:spcPct val="130000"/>
              </a:lnSpc>
            </a:pP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您的内容打在这里，或者通过复制您的文本后。您的内容打在这里，或者通过复制您的文本后。</a:t>
            </a:r>
          </a:p>
        </p:txBody>
      </p:sp>
      <p:sp>
        <p:nvSpPr>
          <p:cNvPr id="256" name="TextBox 50"/>
          <p:cNvSpPr txBox="1"/>
          <p:nvPr/>
        </p:nvSpPr>
        <p:spPr>
          <a:xfrm>
            <a:off x="9108289" y="4608541"/>
            <a:ext cx="1315253" cy="287130"/>
          </a:xfrm>
          <a:prstGeom prst="rect">
            <a:avLst/>
          </a:prstGeom>
          <a:noFill/>
        </p:spPr>
        <p:txBody>
          <a:bodyPr wrap="square" lIns="96944" tIns="0" rIns="96944" bIns="0" rtlCol="0" anchor="t">
            <a:spAutoFit/>
          </a:bodyPr>
          <a:lstStyle/>
          <a:p>
            <a:r>
              <a:rPr lang="zh-CN" altLang="en-US" sz="2800" baseline="-3000" dirty="0">
                <a:solidFill>
                  <a:schemeClr val="tx1">
                    <a:lumMod val="75000"/>
                    <a:lumOff val="25000"/>
                  </a:schemeClr>
                </a:solidFill>
                <a:latin typeface="微软雅黑" panose="020B0503020204020204" pitchFamily="34" charset="-122"/>
                <a:ea typeface="微软雅黑" panose="020B0503020204020204" pitchFamily="34" charset="-122"/>
              </a:rPr>
              <a:t>添加标题</a:t>
            </a:r>
          </a:p>
        </p:txBody>
      </p:sp>
      <p:grpSp>
        <p:nvGrpSpPr>
          <p:cNvPr id="50" name="组合 49"/>
          <p:cNvGrpSpPr/>
          <p:nvPr/>
        </p:nvGrpSpPr>
        <p:grpSpPr>
          <a:xfrm>
            <a:off x="179027" y="0"/>
            <a:ext cx="4389737" cy="964296"/>
            <a:chOff x="179027" y="0"/>
            <a:chExt cx="4389737" cy="964296"/>
          </a:xfrm>
        </p:grpSpPr>
        <p:pic>
          <p:nvPicPr>
            <p:cNvPr id="51" name="图片 50"/>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79027" y="0"/>
              <a:ext cx="922121" cy="964296"/>
            </a:xfrm>
            <a:prstGeom prst="rect">
              <a:avLst/>
            </a:prstGeom>
          </p:spPr>
        </p:pic>
        <p:sp>
          <p:nvSpPr>
            <p:cNvPr id="52" name="文本框 51"/>
            <p:cNvSpPr txBox="1"/>
            <p:nvPr/>
          </p:nvSpPr>
          <p:spPr>
            <a:xfrm>
              <a:off x="1101148" y="189760"/>
              <a:ext cx="3467616" cy="584775"/>
            </a:xfrm>
            <a:prstGeom prst="rect">
              <a:avLst/>
            </a:prstGeom>
            <a:noFill/>
          </p:spPr>
          <p:txBody>
            <a:bodyPr wrap="none" rtlCol="0">
              <a:spAutoFit/>
            </a:bodyPr>
            <a:lstStyle/>
            <a:p>
              <a:r>
                <a:rPr lang="zh-CN" altLang="en-US" sz="3200" b="1" dirty="0">
                  <a:gradFill flip="none" rotWithShape="1">
                    <a:gsLst>
                      <a:gs pos="0">
                        <a:schemeClr val="tx2">
                          <a:shade val="30000"/>
                          <a:satMod val="115000"/>
                        </a:schemeClr>
                      </a:gs>
                      <a:gs pos="50000">
                        <a:schemeClr val="tx2">
                          <a:shade val="67500"/>
                          <a:satMod val="115000"/>
                        </a:schemeClr>
                      </a:gs>
                      <a:gs pos="100000">
                        <a:schemeClr val="tx2">
                          <a:shade val="100000"/>
                          <a:satMod val="115000"/>
                        </a:schemeClr>
                      </a:gs>
                    </a:gsLst>
                    <a:lin ang="0" scaled="1"/>
                    <a:tileRect/>
                  </a:gradFill>
                </a:rPr>
                <a:t>单击此处添加标题</a:t>
              </a:r>
            </a:p>
          </p:txBody>
        </p:sp>
      </p:grpSp>
    </p:spTree>
  </p:cSld>
  <p:clrMapOvr>
    <a:masterClrMapping/>
  </p:clrMapOvr>
  <mc:AlternateContent xmlns:mc="http://schemas.openxmlformats.org/markup-compatibility/2006" xmlns:p14="http://schemas.microsoft.com/office/powerpoint/2010/main">
    <mc:Choice Requires="p14">
      <p:transition spd="slow" p14:dur="1500" advTm="0">
        <p14:window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grpId="0" nodeType="afterEffect">
                                  <p:stCondLst>
                                    <p:cond delay="0"/>
                                  </p:stCondLst>
                                  <p:childTnLst>
                                    <p:set>
                                      <p:cBhvr>
                                        <p:cTn id="6" dur="1" fill="hold">
                                          <p:stCondLst>
                                            <p:cond delay="0"/>
                                          </p:stCondLst>
                                        </p:cTn>
                                        <p:tgtEl>
                                          <p:spTgt spid="241"/>
                                        </p:tgtEl>
                                        <p:attrNameLst>
                                          <p:attrName>style.visibility</p:attrName>
                                        </p:attrNameLst>
                                      </p:cBhvr>
                                      <p:to>
                                        <p:strVal val="visible"/>
                                      </p:to>
                                    </p:set>
                                    <p:animEffect transition="in" filter="fade">
                                      <p:cBhvr>
                                        <p:cTn id="7" dur="500"/>
                                        <p:tgtEl>
                                          <p:spTgt spid="241"/>
                                        </p:tgtEl>
                                      </p:cBhvr>
                                    </p:animEffect>
                                    <p:anim calcmode="lin" valueType="num">
                                      <p:cBhvr>
                                        <p:cTn id="8" dur="500" fill="hold"/>
                                        <p:tgtEl>
                                          <p:spTgt spid="241"/>
                                        </p:tgtEl>
                                        <p:attrNameLst>
                                          <p:attrName>ppt_w</p:attrName>
                                        </p:attrNameLst>
                                      </p:cBhvr>
                                      <p:tavLst>
                                        <p:tav tm="0" fmla="#ppt_w*sin(2.5*pi*$)">
                                          <p:val>
                                            <p:fltVal val="0"/>
                                          </p:val>
                                        </p:tav>
                                        <p:tav tm="100000">
                                          <p:val>
                                            <p:fltVal val="1"/>
                                          </p:val>
                                        </p:tav>
                                      </p:tavLst>
                                    </p:anim>
                                    <p:anim calcmode="lin" valueType="num">
                                      <p:cBhvr>
                                        <p:cTn id="9" dur="500" fill="hold"/>
                                        <p:tgtEl>
                                          <p:spTgt spid="241"/>
                                        </p:tgtEl>
                                        <p:attrNameLst>
                                          <p:attrName>ppt_h</p:attrName>
                                        </p:attrNameLst>
                                      </p:cBhvr>
                                      <p:tavLst>
                                        <p:tav tm="0">
                                          <p:val>
                                            <p:strVal val="#ppt_h"/>
                                          </p:val>
                                        </p:tav>
                                        <p:tav tm="100000">
                                          <p:val>
                                            <p:strVal val="#ppt_h"/>
                                          </p:val>
                                        </p:tav>
                                      </p:tavLst>
                                    </p:anim>
                                  </p:childTnLst>
                                </p:cTn>
                              </p:par>
                              <p:par>
                                <p:cTn id="10" presetID="45" presetClass="entr" presetSubtype="0" fill="hold" grpId="0" nodeType="withEffect">
                                  <p:stCondLst>
                                    <p:cond delay="0"/>
                                  </p:stCondLst>
                                  <p:childTnLst>
                                    <p:set>
                                      <p:cBhvr>
                                        <p:cTn id="11" dur="1" fill="hold">
                                          <p:stCondLst>
                                            <p:cond delay="0"/>
                                          </p:stCondLst>
                                        </p:cTn>
                                        <p:tgtEl>
                                          <p:spTgt spid="242"/>
                                        </p:tgtEl>
                                        <p:attrNameLst>
                                          <p:attrName>style.visibility</p:attrName>
                                        </p:attrNameLst>
                                      </p:cBhvr>
                                      <p:to>
                                        <p:strVal val="visible"/>
                                      </p:to>
                                    </p:set>
                                    <p:animEffect transition="in" filter="fade">
                                      <p:cBhvr>
                                        <p:cTn id="12" dur="500"/>
                                        <p:tgtEl>
                                          <p:spTgt spid="242"/>
                                        </p:tgtEl>
                                      </p:cBhvr>
                                    </p:animEffect>
                                    <p:anim calcmode="lin" valueType="num">
                                      <p:cBhvr>
                                        <p:cTn id="13" dur="500" fill="hold"/>
                                        <p:tgtEl>
                                          <p:spTgt spid="242"/>
                                        </p:tgtEl>
                                        <p:attrNameLst>
                                          <p:attrName>ppt_w</p:attrName>
                                        </p:attrNameLst>
                                      </p:cBhvr>
                                      <p:tavLst>
                                        <p:tav tm="0" fmla="#ppt_w*sin(2.5*pi*$)">
                                          <p:val>
                                            <p:fltVal val="0"/>
                                          </p:val>
                                        </p:tav>
                                        <p:tav tm="100000">
                                          <p:val>
                                            <p:fltVal val="1"/>
                                          </p:val>
                                        </p:tav>
                                      </p:tavLst>
                                    </p:anim>
                                    <p:anim calcmode="lin" valueType="num">
                                      <p:cBhvr>
                                        <p:cTn id="14" dur="500" fill="hold"/>
                                        <p:tgtEl>
                                          <p:spTgt spid="242"/>
                                        </p:tgtEl>
                                        <p:attrNameLst>
                                          <p:attrName>ppt_h</p:attrName>
                                        </p:attrNameLst>
                                      </p:cBhvr>
                                      <p:tavLst>
                                        <p:tav tm="0">
                                          <p:val>
                                            <p:strVal val="#ppt_h"/>
                                          </p:val>
                                        </p:tav>
                                        <p:tav tm="100000">
                                          <p:val>
                                            <p:strVal val="#ppt_h"/>
                                          </p:val>
                                        </p:tav>
                                      </p:tavLst>
                                    </p:anim>
                                  </p:childTnLst>
                                </p:cTn>
                              </p:par>
                            </p:childTnLst>
                          </p:cTn>
                        </p:par>
                        <p:par>
                          <p:cTn id="15" fill="hold">
                            <p:stCondLst>
                              <p:cond delay="500"/>
                            </p:stCondLst>
                            <p:childTnLst>
                              <p:par>
                                <p:cTn id="16" presetID="47" presetClass="entr" presetSubtype="0" fill="hold" grpId="0" nodeType="afterEffect">
                                  <p:stCondLst>
                                    <p:cond delay="0"/>
                                  </p:stCondLst>
                                  <p:childTnLst>
                                    <p:set>
                                      <p:cBhvr>
                                        <p:cTn id="17" dur="1" fill="hold">
                                          <p:stCondLst>
                                            <p:cond delay="0"/>
                                          </p:stCondLst>
                                        </p:cTn>
                                        <p:tgtEl>
                                          <p:spTgt spid="250"/>
                                        </p:tgtEl>
                                        <p:attrNameLst>
                                          <p:attrName>style.visibility</p:attrName>
                                        </p:attrNameLst>
                                      </p:cBhvr>
                                      <p:to>
                                        <p:strVal val="visible"/>
                                      </p:to>
                                    </p:set>
                                    <p:animEffect transition="in" filter="fade">
                                      <p:cBhvr>
                                        <p:cTn id="18" dur="1000"/>
                                        <p:tgtEl>
                                          <p:spTgt spid="250"/>
                                        </p:tgtEl>
                                      </p:cBhvr>
                                    </p:animEffect>
                                    <p:anim calcmode="lin" valueType="num">
                                      <p:cBhvr>
                                        <p:cTn id="19" dur="1000" fill="hold"/>
                                        <p:tgtEl>
                                          <p:spTgt spid="250"/>
                                        </p:tgtEl>
                                        <p:attrNameLst>
                                          <p:attrName>ppt_x</p:attrName>
                                        </p:attrNameLst>
                                      </p:cBhvr>
                                      <p:tavLst>
                                        <p:tav tm="0">
                                          <p:val>
                                            <p:strVal val="#ppt_x"/>
                                          </p:val>
                                        </p:tav>
                                        <p:tav tm="100000">
                                          <p:val>
                                            <p:strVal val="#ppt_x"/>
                                          </p:val>
                                        </p:tav>
                                      </p:tavLst>
                                    </p:anim>
                                    <p:anim calcmode="lin" valueType="num">
                                      <p:cBhvr>
                                        <p:cTn id="20" dur="1000" fill="hold"/>
                                        <p:tgtEl>
                                          <p:spTgt spid="250"/>
                                        </p:tgtEl>
                                        <p:attrNameLst>
                                          <p:attrName>ppt_y</p:attrName>
                                        </p:attrNameLst>
                                      </p:cBhvr>
                                      <p:tavLst>
                                        <p:tav tm="0">
                                          <p:val>
                                            <p:strVal val="#ppt_y-.1"/>
                                          </p:val>
                                        </p:tav>
                                        <p:tav tm="100000">
                                          <p:val>
                                            <p:strVal val="#ppt_y"/>
                                          </p:val>
                                        </p:tav>
                                      </p:tavLst>
                                    </p:anim>
                                  </p:childTnLst>
                                </p:cTn>
                              </p:par>
                              <p:par>
                                <p:cTn id="21" presetID="47" presetClass="entr" presetSubtype="0" fill="hold" grpId="0" nodeType="withEffect">
                                  <p:stCondLst>
                                    <p:cond delay="0"/>
                                  </p:stCondLst>
                                  <p:childTnLst>
                                    <p:set>
                                      <p:cBhvr>
                                        <p:cTn id="22" dur="1" fill="hold">
                                          <p:stCondLst>
                                            <p:cond delay="0"/>
                                          </p:stCondLst>
                                        </p:cTn>
                                        <p:tgtEl>
                                          <p:spTgt spid="249"/>
                                        </p:tgtEl>
                                        <p:attrNameLst>
                                          <p:attrName>style.visibility</p:attrName>
                                        </p:attrNameLst>
                                      </p:cBhvr>
                                      <p:to>
                                        <p:strVal val="visible"/>
                                      </p:to>
                                    </p:set>
                                    <p:animEffect transition="in" filter="fade">
                                      <p:cBhvr>
                                        <p:cTn id="23" dur="1000"/>
                                        <p:tgtEl>
                                          <p:spTgt spid="249"/>
                                        </p:tgtEl>
                                      </p:cBhvr>
                                    </p:animEffect>
                                    <p:anim calcmode="lin" valueType="num">
                                      <p:cBhvr>
                                        <p:cTn id="24" dur="1000" fill="hold"/>
                                        <p:tgtEl>
                                          <p:spTgt spid="249"/>
                                        </p:tgtEl>
                                        <p:attrNameLst>
                                          <p:attrName>ppt_x</p:attrName>
                                        </p:attrNameLst>
                                      </p:cBhvr>
                                      <p:tavLst>
                                        <p:tav tm="0">
                                          <p:val>
                                            <p:strVal val="#ppt_x"/>
                                          </p:val>
                                        </p:tav>
                                        <p:tav tm="100000">
                                          <p:val>
                                            <p:strVal val="#ppt_x"/>
                                          </p:val>
                                        </p:tav>
                                      </p:tavLst>
                                    </p:anim>
                                    <p:anim calcmode="lin" valueType="num">
                                      <p:cBhvr>
                                        <p:cTn id="25" dur="1000" fill="hold"/>
                                        <p:tgtEl>
                                          <p:spTgt spid="249"/>
                                        </p:tgtEl>
                                        <p:attrNameLst>
                                          <p:attrName>ppt_y</p:attrName>
                                        </p:attrNameLst>
                                      </p:cBhvr>
                                      <p:tavLst>
                                        <p:tav tm="0">
                                          <p:val>
                                            <p:strVal val="#ppt_y-.1"/>
                                          </p:val>
                                        </p:tav>
                                        <p:tav tm="100000">
                                          <p:val>
                                            <p:strVal val="#ppt_y"/>
                                          </p:val>
                                        </p:tav>
                                      </p:tavLst>
                                    </p:anim>
                                  </p:childTnLst>
                                </p:cTn>
                              </p:par>
                              <p:par>
                                <p:cTn id="26" presetID="22" presetClass="entr" presetSubtype="4" fill="hold" grpId="0" nodeType="withEffect">
                                  <p:stCondLst>
                                    <p:cond delay="0"/>
                                  </p:stCondLst>
                                  <p:childTnLst>
                                    <p:set>
                                      <p:cBhvr>
                                        <p:cTn id="27" dur="1" fill="hold">
                                          <p:stCondLst>
                                            <p:cond delay="0"/>
                                          </p:stCondLst>
                                        </p:cTn>
                                        <p:tgtEl>
                                          <p:spTgt spid="209"/>
                                        </p:tgtEl>
                                        <p:attrNameLst>
                                          <p:attrName>style.visibility</p:attrName>
                                        </p:attrNameLst>
                                      </p:cBhvr>
                                      <p:to>
                                        <p:strVal val="visible"/>
                                      </p:to>
                                    </p:set>
                                    <p:animEffect transition="in" filter="wipe(down)">
                                      <p:cBhvr>
                                        <p:cTn id="28" dur="500"/>
                                        <p:tgtEl>
                                          <p:spTgt spid="209"/>
                                        </p:tgtEl>
                                      </p:cBhvr>
                                    </p:animEffect>
                                  </p:childTnLst>
                                </p:cTn>
                              </p:par>
                              <p:par>
                                <p:cTn id="29" presetID="22" presetClass="entr" presetSubtype="4" fill="hold" grpId="0" nodeType="withEffect">
                                  <p:stCondLst>
                                    <p:cond delay="200"/>
                                  </p:stCondLst>
                                  <p:childTnLst>
                                    <p:set>
                                      <p:cBhvr>
                                        <p:cTn id="30" dur="1" fill="hold">
                                          <p:stCondLst>
                                            <p:cond delay="0"/>
                                          </p:stCondLst>
                                        </p:cTn>
                                        <p:tgtEl>
                                          <p:spTgt spid="211"/>
                                        </p:tgtEl>
                                        <p:attrNameLst>
                                          <p:attrName>style.visibility</p:attrName>
                                        </p:attrNameLst>
                                      </p:cBhvr>
                                      <p:to>
                                        <p:strVal val="visible"/>
                                      </p:to>
                                    </p:set>
                                    <p:animEffect transition="in" filter="wipe(down)">
                                      <p:cBhvr>
                                        <p:cTn id="31" dur="500"/>
                                        <p:tgtEl>
                                          <p:spTgt spid="211"/>
                                        </p:tgtEl>
                                      </p:cBhvr>
                                    </p:animEffect>
                                  </p:childTnLst>
                                </p:cTn>
                              </p:par>
                              <p:par>
                                <p:cTn id="32" presetID="22" presetClass="entr" presetSubtype="4" fill="hold" grpId="0" nodeType="withEffect">
                                  <p:stCondLst>
                                    <p:cond delay="400"/>
                                  </p:stCondLst>
                                  <p:childTnLst>
                                    <p:set>
                                      <p:cBhvr>
                                        <p:cTn id="33" dur="1" fill="hold">
                                          <p:stCondLst>
                                            <p:cond delay="0"/>
                                          </p:stCondLst>
                                        </p:cTn>
                                        <p:tgtEl>
                                          <p:spTgt spid="212"/>
                                        </p:tgtEl>
                                        <p:attrNameLst>
                                          <p:attrName>style.visibility</p:attrName>
                                        </p:attrNameLst>
                                      </p:cBhvr>
                                      <p:to>
                                        <p:strVal val="visible"/>
                                      </p:to>
                                    </p:set>
                                    <p:animEffect transition="in" filter="wipe(down)">
                                      <p:cBhvr>
                                        <p:cTn id="34" dur="500"/>
                                        <p:tgtEl>
                                          <p:spTgt spid="212"/>
                                        </p:tgtEl>
                                      </p:cBhvr>
                                    </p:animEffect>
                                  </p:childTnLst>
                                </p:cTn>
                              </p:par>
                              <p:par>
                                <p:cTn id="35" presetID="22" presetClass="entr" presetSubtype="4" fill="hold" grpId="0" nodeType="withEffect">
                                  <p:stCondLst>
                                    <p:cond delay="600"/>
                                  </p:stCondLst>
                                  <p:childTnLst>
                                    <p:set>
                                      <p:cBhvr>
                                        <p:cTn id="36" dur="1" fill="hold">
                                          <p:stCondLst>
                                            <p:cond delay="0"/>
                                          </p:stCondLst>
                                        </p:cTn>
                                        <p:tgtEl>
                                          <p:spTgt spid="213"/>
                                        </p:tgtEl>
                                        <p:attrNameLst>
                                          <p:attrName>style.visibility</p:attrName>
                                        </p:attrNameLst>
                                      </p:cBhvr>
                                      <p:to>
                                        <p:strVal val="visible"/>
                                      </p:to>
                                    </p:set>
                                    <p:animEffect transition="in" filter="wipe(down)">
                                      <p:cBhvr>
                                        <p:cTn id="37" dur="500"/>
                                        <p:tgtEl>
                                          <p:spTgt spid="213"/>
                                        </p:tgtEl>
                                      </p:cBhvr>
                                    </p:animEffect>
                                  </p:childTnLst>
                                </p:cTn>
                              </p:par>
                            </p:childTnLst>
                          </p:cTn>
                        </p:par>
                        <p:par>
                          <p:cTn id="38" fill="hold">
                            <p:stCondLst>
                              <p:cond delay="1500"/>
                            </p:stCondLst>
                            <p:childTnLst>
                              <p:par>
                                <p:cTn id="39" presetID="22" presetClass="entr" presetSubtype="4" fill="hold" grpId="0" nodeType="afterEffect">
                                  <p:stCondLst>
                                    <p:cond delay="0"/>
                                  </p:stCondLst>
                                  <p:childTnLst>
                                    <p:set>
                                      <p:cBhvr>
                                        <p:cTn id="40" dur="1" fill="hold">
                                          <p:stCondLst>
                                            <p:cond delay="0"/>
                                          </p:stCondLst>
                                        </p:cTn>
                                        <p:tgtEl>
                                          <p:spTgt spid="210"/>
                                        </p:tgtEl>
                                        <p:attrNameLst>
                                          <p:attrName>style.visibility</p:attrName>
                                        </p:attrNameLst>
                                      </p:cBhvr>
                                      <p:to>
                                        <p:strVal val="visible"/>
                                      </p:to>
                                    </p:set>
                                    <p:animEffect transition="in" filter="wipe(down)">
                                      <p:cBhvr>
                                        <p:cTn id="41" dur="500"/>
                                        <p:tgtEl>
                                          <p:spTgt spid="210"/>
                                        </p:tgtEl>
                                      </p:cBhvr>
                                    </p:animEffect>
                                  </p:childTnLst>
                                </p:cTn>
                              </p:par>
                              <p:par>
                                <p:cTn id="42" presetID="22" presetClass="entr" presetSubtype="4" fill="hold" grpId="0" nodeType="withEffect">
                                  <p:stCondLst>
                                    <p:cond delay="0"/>
                                  </p:stCondLst>
                                  <p:childTnLst>
                                    <p:set>
                                      <p:cBhvr>
                                        <p:cTn id="43" dur="1" fill="hold">
                                          <p:stCondLst>
                                            <p:cond delay="0"/>
                                          </p:stCondLst>
                                        </p:cTn>
                                        <p:tgtEl>
                                          <p:spTgt spid="214"/>
                                        </p:tgtEl>
                                        <p:attrNameLst>
                                          <p:attrName>style.visibility</p:attrName>
                                        </p:attrNameLst>
                                      </p:cBhvr>
                                      <p:to>
                                        <p:strVal val="visible"/>
                                      </p:to>
                                    </p:set>
                                    <p:animEffect transition="in" filter="wipe(down)">
                                      <p:cBhvr>
                                        <p:cTn id="44" dur="500"/>
                                        <p:tgtEl>
                                          <p:spTgt spid="214"/>
                                        </p:tgtEl>
                                      </p:cBhvr>
                                    </p:animEffect>
                                  </p:childTnLst>
                                </p:cTn>
                              </p:par>
                              <p:par>
                                <p:cTn id="45" presetID="22" presetClass="entr" presetSubtype="4" fill="hold" grpId="0" nodeType="withEffect">
                                  <p:stCondLst>
                                    <p:cond delay="0"/>
                                  </p:stCondLst>
                                  <p:childTnLst>
                                    <p:set>
                                      <p:cBhvr>
                                        <p:cTn id="46" dur="1" fill="hold">
                                          <p:stCondLst>
                                            <p:cond delay="0"/>
                                          </p:stCondLst>
                                        </p:cTn>
                                        <p:tgtEl>
                                          <p:spTgt spid="215"/>
                                        </p:tgtEl>
                                        <p:attrNameLst>
                                          <p:attrName>style.visibility</p:attrName>
                                        </p:attrNameLst>
                                      </p:cBhvr>
                                      <p:to>
                                        <p:strVal val="visible"/>
                                      </p:to>
                                    </p:set>
                                    <p:animEffect transition="in" filter="wipe(down)">
                                      <p:cBhvr>
                                        <p:cTn id="47" dur="500"/>
                                        <p:tgtEl>
                                          <p:spTgt spid="215"/>
                                        </p:tgtEl>
                                      </p:cBhvr>
                                    </p:animEffect>
                                  </p:childTnLst>
                                </p:cTn>
                              </p:par>
                              <p:par>
                                <p:cTn id="48" presetID="22" presetClass="entr" presetSubtype="4" fill="hold" grpId="0" nodeType="withEffect">
                                  <p:stCondLst>
                                    <p:cond delay="0"/>
                                  </p:stCondLst>
                                  <p:childTnLst>
                                    <p:set>
                                      <p:cBhvr>
                                        <p:cTn id="49" dur="1" fill="hold">
                                          <p:stCondLst>
                                            <p:cond delay="0"/>
                                          </p:stCondLst>
                                        </p:cTn>
                                        <p:tgtEl>
                                          <p:spTgt spid="216"/>
                                        </p:tgtEl>
                                        <p:attrNameLst>
                                          <p:attrName>style.visibility</p:attrName>
                                        </p:attrNameLst>
                                      </p:cBhvr>
                                      <p:to>
                                        <p:strVal val="visible"/>
                                      </p:to>
                                    </p:set>
                                    <p:animEffect transition="in" filter="wipe(down)">
                                      <p:cBhvr>
                                        <p:cTn id="50" dur="500"/>
                                        <p:tgtEl>
                                          <p:spTgt spid="216"/>
                                        </p:tgtEl>
                                      </p:cBhvr>
                                    </p:animEffect>
                                  </p:childTnLst>
                                </p:cTn>
                              </p:par>
                            </p:childTnLst>
                          </p:cTn>
                        </p:par>
                        <p:par>
                          <p:cTn id="51" fill="hold">
                            <p:stCondLst>
                              <p:cond delay="2000"/>
                            </p:stCondLst>
                            <p:childTnLst>
                              <p:par>
                                <p:cTn id="52" presetID="45" presetClass="entr" presetSubtype="0" fill="hold" grpId="0" nodeType="afterEffect">
                                  <p:stCondLst>
                                    <p:cond delay="0"/>
                                  </p:stCondLst>
                                  <p:childTnLst>
                                    <p:set>
                                      <p:cBhvr>
                                        <p:cTn id="53" dur="1" fill="hold">
                                          <p:stCondLst>
                                            <p:cond delay="0"/>
                                          </p:stCondLst>
                                        </p:cTn>
                                        <p:tgtEl>
                                          <p:spTgt spid="243"/>
                                        </p:tgtEl>
                                        <p:attrNameLst>
                                          <p:attrName>style.visibility</p:attrName>
                                        </p:attrNameLst>
                                      </p:cBhvr>
                                      <p:to>
                                        <p:strVal val="visible"/>
                                      </p:to>
                                    </p:set>
                                    <p:animEffect transition="in" filter="fade">
                                      <p:cBhvr>
                                        <p:cTn id="54" dur="500"/>
                                        <p:tgtEl>
                                          <p:spTgt spid="243"/>
                                        </p:tgtEl>
                                      </p:cBhvr>
                                    </p:animEffect>
                                    <p:anim calcmode="lin" valueType="num">
                                      <p:cBhvr>
                                        <p:cTn id="55" dur="500" fill="hold"/>
                                        <p:tgtEl>
                                          <p:spTgt spid="243"/>
                                        </p:tgtEl>
                                        <p:attrNameLst>
                                          <p:attrName>ppt_w</p:attrName>
                                        </p:attrNameLst>
                                      </p:cBhvr>
                                      <p:tavLst>
                                        <p:tav tm="0" fmla="#ppt_w*sin(2.5*pi*$)">
                                          <p:val>
                                            <p:fltVal val="0"/>
                                          </p:val>
                                        </p:tav>
                                        <p:tav tm="100000">
                                          <p:val>
                                            <p:fltVal val="1"/>
                                          </p:val>
                                        </p:tav>
                                      </p:tavLst>
                                    </p:anim>
                                    <p:anim calcmode="lin" valueType="num">
                                      <p:cBhvr>
                                        <p:cTn id="56" dur="500" fill="hold"/>
                                        <p:tgtEl>
                                          <p:spTgt spid="243"/>
                                        </p:tgtEl>
                                        <p:attrNameLst>
                                          <p:attrName>ppt_h</p:attrName>
                                        </p:attrNameLst>
                                      </p:cBhvr>
                                      <p:tavLst>
                                        <p:tav tm="0">
                                          <p:val>
                                            <p:strVal val="#ppt_h"/>
                                          </p:val>
                                        </p:tav>
                                        <p:tav tm="100000">
                                          <p:val>
                                            <p:strVal val="#ppt_h"/>
                                          </p:val>
                                        </p:tav>
                                      </p:tavLst>
                                    </p:anim>
                                  </p:childTnLst>
                                </p:cTn>
                              </p:par>
                              <p:par>
                                <p:cTn id="57" presetID="45" presetClass="entr" presetSubtype="0" fill="hold" grpId="0" nodeType="withEffect">
                                  <p:stCondLst>
                                    <p:cond delay="0"/>
                                  </p:stCondLst>
                                  <p:childTnLst>
                                    <p:set>
                                      <p:cBhvr>
                                        <p:cTn id="58" dur="1" fill="hold">
                                          <p:stCondLst>
                                            <p:cond delay="0"/>
                                          </p:stCondLst>
                                        </p:cTn>
                                        <p:tgtEl>
                                          <p:spTgt spid="247"/>
                                        </p:tgtEl>
                                        <p:attrNameLst>
                                          <p:attrName>style.visibility</p:attrName>
                                        </p:attrNameLst>
                                      </p:cBhvr>
                                      <p:to>
                                        <p:strVal val="visible"/>
                                      </p:to>
                                    </p:set>
                                    <p:animEffect transition="in" filter="fade">
                                      <p:cBhvr>
                                        <p:cTn id="59" dur="500"/>
                                        <p:tgtEl>
                                          <p:spTgt spid="247"/>
                                        </p:tgtEl>
                                      </p:cBhvr>
                                    </p:animEffect>
                                    <p:anim calcmode="lin" valueType="num">
                                      <p:cBhvr>
                                        <p:cTn id="60" dur="500" fill="hold"/>
                                        <p:tgtEl>
                                          <p:spTgt spid="247"/>
                                        </p:tgtEl>
                                        <p:attrNameLst>
                                          <p:attrName>ppt_w</p:attrName>
                                        </p:attrNameLst>
                                      </p:cBhvr>
                                      <p:tavLst>
                                        <p:tav tm="0" fmla="#ppt_w*sin(2.5*pi*$)">
                                          <p:val>
                                            <p:fltVal val="0"/>
                                          </p:val>
                                        </p:tav>
                                        <p:tav tm="100000">
                                          <p:val>
                                            <p:fltVal val="1"/>
                                          </p:val>
                                        </p:tav>
                                      </p:tavLst>
                                    </p:anim>
                                    <p:anim calcmode="lin" valueType="num">
                                      <p:cBhvr>
                                        <p:cTn id="61" dur="500" fill="hold"/>
                                        <p:tgtEl>
                                          <p:spTgt spid="247"/>
                                        </p:tgtEl>
                                        <p:attrNameLst>
                                          <p:attrName>ppt_h</p:attrName>
                                        </p:attrNameLst>
                                      </p:cBhvr>
                                      <p:tavLst>
                                        <p:tav tm="0">
                                          <p:val>
                                            <p:strVal val="#ppt_h"/>
                                          </p:val>
                                        </p:tav>
                                        <p:tav tm="100000">
                                          <p:val>
                                            <p:strVal val="#ppt_h"/>
                                          </p:val>
                                        </p:tav>
                                      </p:tavLst>
                                    </p:anim>
                                  </p:childTnLst>
                                </p:cTn>
                              </p:par>
                            </p:childTnLst>
                          </p:cTn>
                        </p:par>
                        <p:par>
                          <p:cTn id="62" fill="hold">
                            <p:stCondLst>
                              <p:cond delay="2500"/>
                            </p:stCondLst>
                            <p:childTnLst>
                              <p:par>
                                <p:cTn id="63" presetID="47" presetClass="entr" presetSubtype="0" fill="hold" grpId="0" nodeType="afterEffect">
                                  <p:stCondLst>
                                    <p:cond delay="0"/>
                                  </p:stCondLst>
                                  <p:childTnLst>
                                    <p:set>
                                      <p:cBhvr>
                                        <p:cTn id="64" dur="1" fill="hold">
                                          <p:stCondLst>
                                            <p:cond delay="0"/>
                                          </p:stCondLst>
                                        </p:cTn>
                                        <p:tgtEl>
                                          <p:spTgt spid="252"/>
                                        </p:tgtEl>
                                        <p:attrNameLst>
                                          <p:attrName>style.visibility</p:attrName>
                                        </p:attrNameLst>
                                      </p:cBhvr>
                                      <p:to>
                                        <p:strVal val="visible"/>
                                      </p:to>
                                    </p:set>
                                    <p:animEffect transition="in" filter="fade">
                                      <p:cBhvr>
                                        <p:cTn id="65" dur="1000"/>
                                        <p:tgtEl>
                                          <p:spTgt spid="252"/>
                                        </p:tgtEl>
                                      </p:cBhvr>
                                    </p:animEffect>
                                    <p:anim calcmode="lin" valueType="num">
                                      <p:cBhvr>
                                        <p:cTn id="66" dur="1000" fill="hold"/>
                                        <p:tgtEl>
                                          <p:spTgt spid="252"/>
                                        </p:tgtEl>
                                        <p:attrNameLst>
                                          <p:attrName>ppt_x</p:attrName>
                                        </p:attrNameLst>
                                      </p:cBhvr>
                                      <p:tavLst>
                                        <p:tav tm="0">
                                          <p:val>
                                            <p:strVal val="#ppt_x"/>
                                          </p:val>
                                        </p:tav>
                                        <p:tav tm="100000">
                                          <p:val>
                                            <p:strVal val="#ppt_x"/>
                                          </p:val>
                                        </p:tav>
                                      </p:tavLst>
                                    </p:anim>
                                    <p:anim calcmode="lin" valueType="num">
                                      <p:cBhvr>
                                        <p:cTn id="67" dur="1000" fill="hold"/>
                                        <p:tgtEl>
                                          <p:spTgt spid="252"/>
                                        </p:tgtEl>
                                        <p:attrNameLst>
                                          <p:attrName>ppt_y</p:attrName>
                                        </p:attrNameLst>
                                      </p:cBhvr>
                                      <p:tavLst>
                                        <p:tav tm="0">
                                          <p:val>
                                            <p:strVal val="#ppt_y-.1"/>
                                          </p:val>
                                        </p:tav>
                                        <p:tav tm="100000">
                                          <p:val>
                                            <p:strVal val="#ppt_y"/>
                                          </p:val>
                                        </p:tav>
                                      </p:tavLst>
                                    </p:anim>
                                  </p:childTnLst>
                                </p:cTn>
                              </p:par>
                              <p:par>
                                <p:cTn id="68" presetID="47" presetClass="entr" presetSubtype="0" fill="hold" grpId="0" nodeType="withEffect">
                                  <p:stCondLst>
                                    <p:cond delay="0"/>
                                  </p:stCondLst>
                                  <p:childTnLst>
                                    <p:set>
                                      <p:cBhvr>
                                        <p:cTn id="69" dur="1" fill="hold">
                                          <p:stCondLst>
                                            <p:cond delay="0"/>
                                          </p:stCondLst>
                                        </p:cTn>
                                        <p:tgtEl>
                                          <p:spTgt spid="251"/>
                                        </p:tgtEl>
                                        <p:attrNameLst>
                                          <p:attrName>style.visibility</p:attrName>
                                        </p:attrNameLst>
                                      </p:cBhvr>
                                      <p:to>
                                        <p:strVal val="visible"/>
                                      </p:to>
                                    </p:set>
                                    <p:animEffect transition="in" filter="fade">
                                      <p:cBhvr>
                                        <p:cTn id="70" dur="1000"/>
                                        <p:tgtEl>
                                          <p:spTgt spid="251"/>
                                        </p:tgtEl>
                                      </p:cBhvr>
                                    </p:animEffect>
                                    <p:anim calcmode="lin" valueType="num">
                                      <p:cBhvr>
                                        <p:cTn id="71" dur="1000" fill="hold"/>
                                        <p:tgtEl>
                                          <p:spTgt spid="251"/>
                                        </p:tgtEl>
                                        <p:attrNameLst>
                                          <p:attrName>ppt_x</p:attrName>
                                        </p:attrNameLst>
                                      </p:cBhvr>
                                      <p:tavLst>
                                        <p:tav tm="0">
                                          <p:val>
                                            <p:strVal val="#ppt_x"/>
                                          </p:val>
                                        </p:tav>
                                        <p:tav tm="100000">
                                          <p:val>
                                            <p:strVal val="#ppt_x"/>
                                          </p:val>
                                        </p:tav>
                                      </p:tavLst>
                                    </p:anim>
                                    <p:anim calcmode="lin" valueType="num">
                                      <p:cBhvr>
                                        <p:cTn id="72" dur="1000" fill="hold"/>
                                        <p:tgtEl>
                                          <p:spTgt spid="251"/>
                                        </p:tgtEl>
                                        <p:attrNameLst>
                                          <p:attrName>ppt_y</p:attrName>
                                        </p:attrNameLst>
                                      </p:cBhvr>
                                      <p:tavLst>
                                        <p:tav tm="0">
                                          <p:val>
                                            <p:strVal val="#ppt_y-.1"/>
                                          </p:val>
                                        </p:tav>
                                        <p:tav tm="100000">
                                          <p:val>
                                            <p:strVal val="#ppt_y"/>
                                          </p:val>
                                        </p:tav>
                                      </p:tavLst>
                                    </p:anim>
                                  </p:childTnLst>
                                </p:cTn>
                              </p:par>
                              <p:par>
                                <p:cTn id="73" presetID="22" presetClass="entr" presetSubtype="4" fill="hold" grpId="0" nodeType="withEffect">
                                  <p:stCondLst>
                                    <p:cond delay="0"/>
                                  </p:stCondLst>
                                  <p:childTnLst>
                                    <p:set>
                                      <p:cBhvr>
                                        <p:cTn id="74" dur="1" fill="hold">
                                          <p:stCondLst>
                                            <p:cond delay="0"/>
                                          </p:stCondLst>
                                        </p:cTn>
                                        <p:tgtEl>
                                          <p:spTgt spid="217"/>
                                        </p:tgtEl>
                                        <p:attrNameLst>
                                          <p:attrName>style.visibility</p:attrName>
                                        </p:attrNameLst>
                                      </p:cBhvr>
                                      <p:to>
                                        <p:strVal val="visible"/>
                                      </p:to>
                                    </p:set>
                                    <p:animEffect transition="in" filter="wipe(down)">
                                      <p:cBhvr>
                                        <p:cTn id="75" dur="500"/>
                                        <p:tgtEl>
                                          <p:spTgt spid="217"/>
                                        </p:tgtEl>
                                      </p:cBhvr>
                                    </p:animEffect>
                                  </p:childTnLst>
                                </p:cTn>
                              </p:par>
                              <p:par>
                                <p:cTn id="76" presetID="22" presetClass="entr" presetSubtype="4" fill="hold" grpId="0" nodeType="withEffect">
                                  <p:stCondLst>
                                    <p:cond delay="200"/>
                                  </p:stCondLst>
                                  <p:childTnLst>
                                    <p:set>
                                      <p:cBhvr>
                                        <p:cTn id="77" dur="1" fill="hold">
                                          <p:stCondLst>
                                            <p:cond delay="0"/>
                                          </p:stCondLst>
                                        </p:cTn>
                                        <p:tgtEl>
                                          <p:spTgt spid="218"/>
                                        </p:tgtEl>
                                        <p:attrNameLst>
                                          <p:attrName>style.visibility</p:attrName>
                                        </p:attrNameLst>
                                      </p:cBhvr>
                                      <p:to>
                                        <p:strVal val="visible"/>
                                      </p:to>
                                    </p:set>
                                    <p:animEffect transition="in" filter="wipe(down)">
                                      <p:cBhvr>
                                        <p:cTn id="78" dur="500"/>
                                        <p:tgtEl>
                                          <p:spTgt spid="218"/>
                                        </p:tgtEl>
                                      </p:cBhvr>
                                    </p:animEffect>
                                  </p:childTnLst>
                                </p:cTn>
                              </p:par>
                              <p:par>
                                <p:cTn id="79" presetID="22" presetClass="entr" presetSubtype="4" fill="hold" grpId="0" nodeType="withEffect">
                                  <p:stCondLst>
                                    <p:cond delay="400"/>
                                  </p:stCondLst>
                                  <p:childTnLst>
                                    <p:set>
                                      <p:cBhvr>
                                        <p:cTn id="80" dur="1" fill="hold">
                                          <p:stCondLst>
                                            <p:cond delay="0"/>
                                          </p:stCondLst>
                                        </p:cTn>
                                        <p:tgtEl>
                                          <p:spTgt spid="219"/>
                                        </p:tgtEl>
                                        <p:attrNameLst>
                                          <p:attrName>style.visibility</p:attrName>
                                        </p:attrNameLst>
                                      </p:cBhvr>
                                      <p:to>
                                        <p:strVal val="visible"/>
                                      </p:to>
                                    </p:set>
                                    <p:animEffect transition="in" filter="wipe(down)">
                                      <p:cBhvr>
                                        <p:cTn id="81" dur="500"/>
                                        <p:tgtEl>
                                          <p:spTgt spid="219"/>
                                        </p:tgtEl>
                                      </p:cBhvr>
                                    </p:animEffect>
                                  </p:childTnLst>
                                </p:cTn>
                              </p:par>
                              <p:par>
                                <p:cTn id="82" presetID="22" presetClass="entr" presetSubtype="4" fill="hold" grpId="0" nodeType="withEffect">
                                  <p:stCondLst>
                                    <p:cond delay="600"/>
                                  </p:stCondLst>
                                  <p:childTnLst>
                                    <p:set>
                                      <p:cBhvr>
                                        <p:cTn id="83" dur="1" fill="hold">
                                          <p:stCondLst>
                                            <p:cond delay="0"/>
                                          </p:stCondLst>
                                        </p:cTn>
                                        <p:tgtEl>
                                          <p:spTgt spid="220"/>
                                        </p:tgtEl>
                                        <p:attrNameLst>
                                          <p:attrName>style.visibility</p:attrName>
                                        </p:attrNameLst>
                                      </p:cBhvr>
                                      <p:to>
                                        <p:strVal val="visible"/>
                                      </p:to>
                                    </p:set>
                                    <p:animEffect transition="in" filter="wipe(down)">
                                      <p:cBhvr>
                                        <p:cTn id="84" dur="500"/>
                                        <p:tgtEl>
                                          <p:spTgt spid="220"/>
                                        </p:tgtEl>
                                      </p:cBhvr>
                                    </p:animEffect>
                                  </p:childTnLst>
                                </p:cTn>
                              </p:par>
                            </p:childTnLst>
                          </p:cTn>
                        </p:par>
                        <p:par>
                          <p:cTn id="85" fill="hold">
                            <p:stCondLst>
                              <p:cond delay="3500"/>
                            </p:stCondLst>
                            <p:childTnLst>
                              <p:par>
                                <p:cTn id="86" presetID="22" presetClass="entr" presetSubtype="4" fill="hold" grpId="0" nodeType="afterEffect">
                                  <p:stCondLst>
                                    <p:cond delay="0"/>
                                  </p:stCondLst>
                                  <p:childTnLst>
                                    <p:set>
                                      <p:cBhvr>
                                        <p:cTn id="87" dur="1" fill="hold">
                                          <p:stCondLst>
                                            <p:cond delay="0"/>
                                          </p:stCondLst>
                                        </p:cTn>
                                        <p:tgtEl>
                                          <p:spTgt spid="221"/>
                                        </p:tgtEl>
                                        <p:attrNameLst>
                                          <p:attrName>style.visibility</p:attrName>
                                        </p:attrNameLst>
                                      </p:cBhvr>
                                      <p:to>
                                        <p:strVal val="visible"/>
                                      </p:to>
                                    </p:set>
                                    <p:animEffect transition="in" filter="wipe(down)">
                                      <p:cBhvr>
                                        <p:cTn id="88" dur="500"/>
                                        <p:tgtEl>
                                          <p:spTgt spid="221"/>
                                        </p:tgtEl>
                                      </p:cBhvr>
                                    </p:animEffect>
                                  </p:childTnLst>
                                </p:cTn>
                              </p:par>
                              <p:par>
                                <p:cTn id="89" presetID="22" presetClass="entr" presetSubtype="4" fill="hold" grpId="0" nodeType="withEffect">
                                  <p:stCondLst>
                                    <p:cond delay="0"/>
                                  </p:stCondLst>
                                  <p:childTnLst>
                                    <p:set>
                                      <p:cBhvr>
                                        <p:cTn id="90" dur="1" fill="hold">
                                          <p:stCondLst>
                                            <p:cond delay="0"/>
                                          </p:stCondLst>
                                        </p:cTn>
                                        <p:tgtEl>
                                          <p:spTgt spid="222"/>
                                        </p:tgtEl>
                                        <p:attrNameLst>
                                          <p:attrName>style.visibility</p:attrName>
                                        </p:attrNameLst>
                                      </p:cBhvr>
                                      <p:to>
                                        <p:strVal val="visible"/>
                                      </p:to>
                                    </p:set>
                                    <p:animEffect transition="in" filter="wipe(down)">
                                      <p:cBhvr>
                                        <p:cTn id="91" dur="500"/>
                                        <p:tgtEl>
                                          <p:spTgt spid="222"/>
                                        </p:tgtEl>
                                      </p:cBhvr>
                                    </p:animEffect>
                                  </p:childTnLst>
                                </p:cTn>
                              </p:par>
                              <p:par>
                                <p:cTn id="92" presetID="22" presetClass="entr" presetSubtype="4" fill="hold" grpId="0" nodeType="withEffect">
                                  <p:stCondLst>
                                    <p:cond delay="0"/>
                                  </p:stCondLst>
                                  <p:childTnLst>
                                    <p:set>
                                      <p:cBhvr>
                                        <p:cTn id="93" dur="1" fill="hold">
                                          <p:stCondLst>
                                            <p:cond delay="0"/>
                                          </p:stCondLst>
                                        </p:cTn>
                                        <p:tgtEl>
                                          <p:spTgt spid="223"/>
                                        </p:tgtEl>
                                        <p:attrNameLst>
                                          <p:attrName>style.visibility</p:attrName>
                                        </p:attrNameLst>
                                      </p:cBhvr>
                                      <p:to>
                                        <p:strVal val="visible"/>
                                      </p:to>
                                    </p:set>
                                    <p:animEffect transition="in" filter="wipe(down)">
                                      <p:cBhvr>
                                        <p:cTn id="94" dur="500"/>
                                        <p:tgtEl>
                                          <p:spTgt spid="223"/>
                                        </p:tgtEl>
                                      </p:cBhvr>
                                    </p:animEffect>
                                  </p:childTnLst>
                                </p:cTn>
                              </p:par>
                              <p:par>
                                <p:cTn id="95" presetID="22" presetClass="entr" presetSubtype="4" fill="hold" grpId="0" nodeType="withEffect">
                                  <p:stCondLst>
                                    <p:cond delay="0"/>
                                  </p:stCondLst>
                                  <p:childTnLst>
                                    <p:set>
                                      <p:cBhvr>
                                        <p:cTn id="96" dur="1" fill="hold">
                                          <p:stCondLst>
                                            <p:cond delay="0"/>
                                          </p:stCondLst>
                                        </p:cTn>
                                        <p:tgtEl>
                                          <p:spTgt spid="224"/>
                                        </p:tgtEl>
                                        <p:attrNameLst>
                                          <p:attrName>style.visibility</p:attrName>
                                        </p:attrNameLst>
                                      </p:cBhvr>
                                      <p:to>
                                        <p:strVal val="visible"/>
                                      </p:to>
                                    </p:set>
                                    <p:animEffect transition="in" filter="wipe(down)">
                                      <p:cBhvr>
                                        <p:cTn id="97" dur="500"/>
                                        <p:tgtEl>
                                          <p:spTgt spid="224"/>
                                        </p:tgtEl>
                                      </p:cBhvr>
                                    </p:animEffect>
                                  </p:childTnLst>
                                </p:cTn>
                              </p:par>
                            </p:childTnLst>
                          </p:cTn>
                        </p:par>
                        <p:par>
                          <p:cTn id="98" fill="hold">
                            <p:stCondLst>
                              <p:cond delay="4000"/>
                            </p:stCondLst>
                            <p:childTnLst>
                              <p:par>
                                <p:cTn id="99" presetID="45" presetClass="entr" presetSubtype="0" fill="hold" grpId="0" nodeType="afterEffect">
                                  <p:stCondLst>
                                    <p:cond delay="0"/>
                                  </p:stCondLst>
                                  <p:childTnLst>
                                    <p:set>
                                      <p:cBhvr>
                                        <p:cTn id="100" dur="1" fill="hold">
                                          <p:stCondLst>
                                            <p:cond delay="0"/>
                                          </p:stCondLst>
                                        </p:cTn>
                                        <p:tgtEl>
                                          <p:spTgt spid="244"/>
                                        </p:tgtEl>
                                        <p:attrNameLst>
                                          <p:attrName>style.visibility</p:attrName>
                                        </p:attrNameLst>
                                      </p:cBhvr>
                                      <p:to>
                                        <p:strVal val="visible"/>
                                      </p:to>
                                    </p:set>
                                    <p:animEffect transition="in" filter="fade">
                                      <p:cBhvr>
                                        <p:cTn id="101" dur="500"/>
                                        <p:tgtEl>
                                          <p:spTgt spid="244"/>
                                        </p:tgtEl>
                                      </p:cBhvr>
                                    </p:animEffect>
                                    <p:anim calcmode="lin" valueType="num">
                                      <p:cBhvr>
                                        <p:cTn id="102" dur="500" fill="hold"/>
                                        <p:tgtEl>
                                          <p:spTgt spid="244"/>
                                        </p:tgtEl>
                                        <p:attrNameLst>
                                          <p:attrName>ppt_w</p:attrName>
                                        </p:attrNameLst>
                                      </p:cBhvr>
                                      <p:tavLst>
                                        <p:tav tm="0" fmla="#ppt_w*sin(2.5*pi*$)">
                                          <p:val>
                                            <p:fltVal val="0"/>
                                          </p:val>
                                        </p:tav>
                                        <p:tav tm="100000">
                                          <p:val>
                                            <p:fltVal val="1"/>
                                          </p:val>
                                        </p:tav>
                                      </p:tavLst>
                                    </p:anim>
                                    <p:anim calcmode="lin" valueType="num">
                                      <p:cBhvr>
                                        <p:cTn id="103" dur="500" fill="hold"/>
                                        <p:tgtEl>
                                          <p:spTgt spid="244"/>
                                        </p:tgtEl>
                                        <p:attrNameLst>
                                          <p:attrName>ppt_h</p:attrName>
                                        </p:attrNameLst>
                                      </p:cBhvr>
                                      <p:tavLst>
                                        <p:tav tm="0">
                                          <p:val>
                                            <p:strVal val="#ppt_h"/>
                                          </p:val>
                                        </p:tav>
                                        <p:tav tm="100000">
                                          <p:val>
                                            <p:strVal val="#ppt_h"/>
                                          </p:val>
                                        </p:tav>
                                      </p:tavLst>
                                    </p:anim>
                                  </p:childTnLst>
                                </p:cTn>
                              </p:par>
                              <p:par>
                                <p:cTn id="104" presetID="45" presetClass="entr" presetSubtype="0" fill="hold" grpId="0" nodeType="withEffect">
                                  <p:stCondLst>
                                    <p:cond delay="0"/>
                                  </p:stCondLst>
                                  <p:childTnLst>
                                    <p:set>
                                      <p:cBhvr>
                                        <p:cTn id="105" dur="1" fill="hold">
                                          <p:stCondLst>
                                            <p:cond delay="0"/>
                                          </p:stCondLst>
                                        </p:cTn>
                                        <p:tgtEl>
                                          <p:spTgt spid="246"/>
                                        </p:tgtEl>
                                        <p:attrNameLst>
                                          <p:attrName>style.visibility</p:attrName>
                                        </p:attrNameLst>
                                      </p:cBhvr>
                                      <p:to>
                                        <p:strVal val="visible"/>
                                      </p:to>
                                    </p:set>
                                    <p:animEffect transition="in" filter="fade">
                                      <p:cBhvr>
                                        <p:cTn id="106" dur="500"/>
                                        <p:tgtEl>
                                          <p:spTgt spid="246"/>
                                        </p:tgtEl>
                                      </p:cBhvr>
                                    </p:animEffect>
                                    <p:anim calcmode="lin" valueType="num">
                                      <p:cBhvr>
                                        <p:cTn id="107" dur="500" fill="hold"/>
                                        <p:tgtEl>
                                          <p:spTgt spid="246"/>
                                        </p:tgtEl>
                                        <p:attrNameLst>
                                          <p:attrName>ppt_w</p:attrName>
                                        </p:attrNameLst>
                                      </p:cBhvr>
                                      <p:tavLst>
                                        <p:tav tm="0" fmla="#ppt_w*sin(2.5*pi*$)">
                                          <p:val>
                                            <p:fltVal val="0"/>
                                          </p:val>
                                        </p:tav>
                                        <p:tav tm="100000">
                                          <p:val>
                                            <p:fltVal val="1"/>
                                          </p:val>
                                        </p:tav>
                                      </p:tavLst>
                                    </p:anim>
                                    <p:anim calcmode="lin" valueType="num">
                                      <p:cBhvr>
                                        <p:cTn id="108" dur="500" fill="hold"/>
                                        <p:tgtEl>
                                          <p:spTgt spid="246"/>
                                        </p:tgtEl>
                                        <p:attrNameLst>
                                          <p:attrName>ppt_h</p:attrName>
                                        </p:attrNameLst>
                                      </p:cBhvr>
                                      <p:tavLst>
                                        <p:tav tm="0">
                                          <p:val>
                                            <p:strVal val="#ppt_h"/>
                                          </p:val>
                                        </p:tav>
                                        <p:tav tm="100000">
                                          <p:val>
                                            <p:strVal val="#ppt_h"/>
                                          </p:val>
                                        </p:tav>
                                      </p:tavLst>
                                    </p:anim>
                                  </p:childTnLst>
                                </p:cTn>
                              </p:par>
                            </p:childTnLst>
                          </p:cTn>
                        </p:par>
                        <p:par>
                          <p:cTn id="109" fill="hold">
                            <p:stCondLst>
                              <p:cond delay="4500"/>
                            </p:stCondLst>
                            <p:childTnLst>
                              <p:par>
                                <p:cTn id="110" presetID="47" presetClass="entr" presetSubtype="0" fill="hold" grpId="0" nodeType="afterEffect">
                                  <p:stCondLst>
                                    <p:cond delay="0"/>
                                  </p:stCondLst>
                                  <p:childTnLst>
                                    <p:set>
                                      <p:cBhvr>
                                        <p:cTn id="111" dur="1" fill="hold">
                                          <p:stCondLst>
                                            <p:cond delay="0"/>
                                          </p:stCondLst>
                                        </p:cTn>
                                        <p:tgtEl>
                                          <p:spTgt spid="254"/>
                                        </p:tgtEl>
                                        <p:attrNameLst>
                                          <p:attrName>style.visibility</p:attrName>
                                        </p:attrNameLst>
                                      </p:cBhvr>
                                      <p:to>
                                        <p:strVal val="visible"/>
                                      </p:to>
                                    </p:set>
                                    <p:animEffect transition="in" filter="fade">
                                      <p:cBhvr>
                                        <p:cTn id="112" dur="1000"/>
                                        <p:tgtEl>
                                          <p:spTgt spid="254"/>
                                        </p:tgtEl>
                                      </p:cBhvr>
                                    </p:animEffect>
                                    <p:anim calcmode="lin" valueType="num">
                                      <p:cBhvr>
                                        <p:cTn id="113" dur="1000" fill="hold"/>
                                        <p:tgtEl>
                                          <p:spTgt spid="254"/>
                                        </p:tgtEl>
                                        <p:attrNameLst>
                                          <p:attrName>ppt_x</p:attrName>
                                        </p:attrNameLst>
                                      </p:cBhvr>
                                      <p:tavLst>
                                        <p:tav tm="0">
                                          <p:val>
                                            <p:strVal val="#ppt_x"/>
                                          </p:val>
                                        </p:tav>
                                        <p:tav tm="100000">
                                          <p:val>
                                            <p:strVal val="#ppt_x"/>
                                          </p:val>
                                        </p:tav>
                                      </p:tavLst>
                                    </p:anim>
                                    <p:anim calcmode="lin" valueType="num">
                                      <p:cBhvr>
                                        <p:cTn id="114" dur="1000" fill="hold"/>
                                        <p:tgtEl>
                                          <p:spTgt spid="254"/>
                                        </p:tgtEl>
                                        <p:attrNameLst>
                                          <p:attrName>ppt_y</p:attrName>
                                        </p:attrNameLst>
                                      </p:cBhvr>
                                      <p:tavLst>
                                        <p:tav tm="0">
                                          <p:val>
                                            <p:strVal val="#ppt_y-.1"/>
                                          </p:val>
                                        </p:tav>
                                        <p:tav tm="100000">
                                          <p:val>
                                            <p:strVal val="#ppt_y"/>
                                          </p:val>
                                        </p:tav>
                                      </p:tavLst>
                                    </p:anim>
                                  </p:childTnLst>
                                </p:cTn>
                              </p:par>
                              <p:par>
                                <p:cTn id="115" presetID="47" presetClass="entr" presetSubtype="0" fill="hold" grpId="0" nodeType="withEffect">
                                  <p:stCondLst>
                                    <p:cond delay="0"/>
                                  </p:stCondLst>
                                  <p:childTnLst>
                                    <p:set>
                                      <p:cBhvr>
                                        <p:cTn id="116" dur="1" fill="hold">
                                          <p:stCondLst>
                                            <p:cond delay="0"/>
                                          </p:stCondLst>
                                        </p:cTn>
                                        <p:tgtEl>
                                          <p:spTgt spid="253"/>
                                        </p:tgtEl>
                                        <p:attrNameLst>
                                          <p:attrName>style.visibility</p:attrName>
                                        </p:attrNameLst>
                                      </p:cBhvr>
                                      <p:to>
                                        <p:strVal val="visible"/>
                                      </p:to>
                                    </p:set>
                                    <p:animEffect transition="in" filter="fade">
                                      <p:cBhvr>
                                        <p:cTn id="117" dur="1000"/>
                                        <p:tgtEl>
                                          <p:spTgt spid="253"/>
                                        </p:tgtEl>
                                      </p:cBhvr>
                                    </p:animEffect>
                                    <p:anim calcmode="lin" valueType="num">
                                      <p:cBhvr>
                                        <p:cTn id="118" dur="1000" fill="hold"/>
                                        <p:tgtEl>
                                          <p:spTgt spid="253"/>
                                        </p:tgtEl>
                                        <p:attrNameLst>
                                          <p:attrName>ppt_x</p:attrName>
                                        </p:attrNameLst>
                                      </p:cBhvr>
                                      <p:tavLst>
                                        <p:tav tm="0">
                                          <p:val>
                                            <p:strVal val="#ppt_x"/>
                                          </p:val>
                                        </p:tav>
                                        <p:tav tm="100000">
                                          <p:val>
                                            <p:strVal val="#ppt_x"/>
                                          </p:val>
                                        </p:tav>
                                      </p:tavLst>
                                    </p:anim>
                                    <p:anim calcmode="lin" valueType="num">
                                      <p:cBhvr>
                                        <p:cTn id="119" dur="1000" fill="hold"/>
                                        <p:tgtEl>
                                          <p:spTgt spid="253"/>
                                        </p:tgtEl>
                                        <p:attrNameLst>
                                          <p:attrName>ppt_y</p:attrName>
                                        </p:attrNameLst>
                                      </p:cBhvr>
                                      <p:tavLst>
                                        <p:tav tm="0">
                                          <p:val>
                                            <p:strVal val="#ppt_y-.1"/>
                                          </p:val>
                                        </p:tav>
                                        <p:tav tm="100000">
                                          <p:val>
                                            <p:strVal val="#ppt_y"/>
                                          </p:val>
                                        </p:tav>
                                      </p:tavLst>
                                    </p:anim>
                                  </p:childTnLst>
                                </p:cTn>
                              </p:par>
                              <p:par>
                                <p:cTn id="120" presetID="22" presetClass="entr" presetSubtype="4" fill="hold" grpId="0" nodeType="withEffect">
                                  <p:stCondLst>
                                    <p:cond delay="0"/>
                                  </p:stCondLst>
                                  <p:childTnLst>
                                    <p:set>
                                      <p:cBhvr>
                                        <p:cTn id="121" dur="1" fill="hold">
                                          <p:stCondLst>
                                            <p:cond delay="0"/>
                                          </p:stCondLst>
                                        </p:cTn>
                                        <p:tgtEl>
                                          <p:spTgt spid="225"/>
                                        </p:tgtEl>
                                        <p:attrNameLst>
                                          <p:attrName>style.visibility</p:attrName>
                                        </p:attrNameLst>
                                      </p:cBhvr>
                                      <p:to>
                                        <p:strVal val="visible"/>
                                      </p:to>
                                    </p:set>
                                    <p:animEffect transition="in" filter="wipe(down)">
                                      <p:cBhvr>
                                        <p:cTn id="122" dur="500"/>
                                        <p:tgtEl>
                                          <p:spTgt spid="225"/>
                                        </p:tgtEl>
                                      </p:cBhvr>
                                    </p:animEffect>
                                  </p:childTnLst>
                                </p:cTn>
                              </p:par>
                              <p:par>
                                <p:cTn id="123" presetID="22" presetClass="entr" presetSubtype="4" fill="hold" grpId="0" nodeType="withEffect">
                                  <p:stCondLst>
                                    <p:cond delay="200"/>
                                  </p:stCondLst>
                                  <p:childTnLst>
                                    <p:set>
                                      <p:cBhvr>
                                        <p:cTn id="124" dur="1" fill="hold">
                                          <p:stCondLst>
                                            <p:cond delay="0"/>
                                          </p:stCondLst>
                                        </p:cTn>
                                        <p:tgtEl>
                                          <p:spTgt spid="226"/>
                                        </p:tgtEl>
                                        <p:attrNameLst>
                                          <p:attrName>style.visibility</p:attrName>
                                        </p:attrNameLst>
                                      </p:cBhvr>
                                      <p:to>
                                        <p:strVal val="visible"/>
                                      </p:to>
                                    </p:set>
                                    <p:animEffect transition="in" filter="wipe(down)">
                                      <p:cBhvr>
                                        <p:cTn id="125" dur="500"/>
                                        <p:tgtEl>
                                          <p:spTgt spid="226"/>
                                        </p:tgtEl>
                                      </p:cBhvr>
                                    </p:animEffect>
                                  </p:childTnLst>
                                </p:cTn>
                              </p:par>
                              <p:par>
                                <p:cTn id="126" presetID="22" presetClass="entr" presetSubtype="4" fill="hold" grpId="0" nodeType="withEffect">
                                  <p:stCondLst>
                                    <p:cond delay="400"/>
                                  </p:stCondLst>
                                  <p:childTnLst>
                                    <p:set>
                                      <p:cBhvr>
                                        <p:cTn id="127" dur="1" fill="hold">
                                          <p:stCondLst>
                                            <p:cond delay="0"/>
                                          </p:stCondLst>
                                        </p:cTn>
                                        <p:tgtEl>
                                          <p:spTgt spid="227"/>
                                        </p:tgtEl>
                                        <p:attrNameLst>
                                          <p:attrName>style.visibility</p:attrName>
                                        </p:attrNameLst>
                                      </p:cBhvr>
                                      <p:to>
                                        <p:strVal val="visible"/>
                                      </p:to>
                                    </p:set>
                                    <p:animEffect transition="in" filter="wipe(down)">
                                      <p:cBhvr>
                                        <p:cTn id="128" dur="500"/>
                                        <p:tgtEl>
                                          <p:spTgt spid="227"/>
                                        </p:tgtEl>
                                      </p:cBhvr>
                                    </p:animEffect>
                                  </p:childTnLst>
                                </p:cTn>
                              </p:par>
                              <p:par>
                                <p:cTn id="129" presetID="22" presetClass="entr" presetSubtype="4" fill="hold" grpId="0" nodeType="withEffect">
                                  <p:stCondLst>
                                    <p:cond delay="600"/>
                                  </p:stCondLst>
                                  <p:childTnLst>
                                    <p:set>
                                      <p:cBhvr>
                                        <p:cTn id="130" dur="1" fill="hold">
                                          <p:stCondLst>
                                            <p:cond delay="0"/>
                                          </p:stCondLst>
                                        </p:cTn>
                                        <p:tgtEl>
                                          <p:spTgt spid="228"/>
                                        </p:tgtEl>
                                        <p:attrNameLst>
                                          <p:attrName>style.visibility</p:attrName>
                                        </p:attrNameLst>
                                      </p:cBhvr>
                                      <p:to>
                                        <p:strVal val="visible"/>
                                      </p:to>
                                    </p:set>
                                    <p:animEffect transition="in" filter="wipe(down)">
                                      <p:cBhvr>
                                        <p:cTn id="131" dur="500"/>
                                        <p:tgtEl>
                                          <p:spTgt spid="228"/>
                                        </p:tgtEl>
                                      </p:cBhvr>
                                    </p:animEffect>
                                  </p:childTnLst>
                                </p:cTn>
                              </p:par>
                            </p:childTnLst>
                          </p:cTn>
                        </p:par>
                        <p:par>
                          <p:cTn id="132" fill="hold">
                            <p:stCondLst>
                              <p:cond delay="5500"/>
                            </p:stCondLst>
                            <p:childTnLst>
                              <p:par>
                                <p:cTn id="133" presetID="22" presetClass="entr" presetSubtype="4" fill="hold" grpId="0" nodeType="afterEffect">
                                  <p:stCondLst>
                                    <p:cond delay="0"/>
                                  </p:stCondLst>
                                  <p:childTnLst>
                                    <p:set>
                                      <p:cBhvr>
                                        <p:cTn id="134" dur="1" fill="hold">
                                          <p:stCondLst>
                                            <p:cond delay="0"/>
                                          </p:stCondLst>
                                        </p:cTn>
                                        <p:tgtEl>
                                          <p:spTgt spid="232"/>
                                        </p:tgtEl>
                                        <p:attrNameLst>
                                          <p:attrName>style.visibility</p:attrName>
                                        </p:attrNameLst>
                                      </p:cBhvr>
                                      <p:to>
                                        <p:strVal val="visible"/>
                                      </p:to>
                                    </p:set>
                                    <p:animEffect transition="in" filter="wipe(down)">
                                      <p:cBhvr>
                                        <p:cTn id="135" dur="500"/>
                                        <p:tgtEl>
                                          <p:spTgt spid="232"/>
                                        </p:tgtEl>
                                      </p:cBhvr>
                                    </p:animEffect>
                                  </p:childTnLst>
                                </p:cTn>
                              </p:par>
                              <p:par>
                                <p:cTn id="136" presetID="22" presetClass="entr" presetSubtype="4" fill="hold" grpId="0" nodeType="withEffect">
                                  <p:stCondLst>
                                    <p:cond delay="0"/>
                                  </p:stCondLst>
                                  <p:childTnLst>
                                    <p:set>
                                      <p:cBhvr>
                                        <p:cTn id="137" dur="1" fill="hold">
                                          <p:stCondLst>
                                            <p:cond delay="0"/>
                                          </p:stCondLst>
                                        </p:cTn>
                                        <p:tgtEl>
                                          <p:spTgt spid="231"/>
                                        </p:tgtEl>
                                        <p:attrNameLst>
                                          <p:attrName>style.visibility</p:attrName>
                                        </p:attrNameLst>
                                      </p:cBhvr>
                                      <p:to>
                                        <p:strVal val="visible"/>
                                      </p:to>
                                    </p:set>
                                    <p:animEffect transition="in" filter="wipe(down)">
                                      <p:cBhvr>
                                        <p:cTn id="138" dur="500"/>
                                        <p:tgtEl>
                                          <p:spTgt spid="231"/>
                                        </p:tgtEl>
                                      </p:cBhvr>
                                    </p:animEffect>
                                  </p:childTnLst>
                                </p:cTn>
                              </p:par>
                              <p:par>
                                <p:cTn id="139" presetID="22" presetClass="entr" presetSubtype="4" fill="hold" grpId="0" nodeType="withEffect">
                                  <p:stCondLst>
                                    <p:cond delay="0"/>
                                  </p:stCondLst>
                                  <p:childTnLst>
                                    <p:set>
                                      <p:cBhvr>
                                        <p:cTn id="140" dur="1" fill="hold">
                                          <p:stCondLst>
                                            <p:cond delay="0"/>
                                          </p:stCondLst>
                                        </p:cTn>
                                        <p:tgtEl>
                                          <p:spTgt spid="230"/>
                                        </p:tgtEl>
                                        <p:attrNameLst>
                                          <p:attrName>style.visibility</p:attrName>
                                        </p:attrNameLst>
                                      </p:cBhvr>
                                      <p:to>
                                        <p:strVal val="visible"/>
                                      </p:to>
                                    </p:set>
                                    <p:animEffect transition="in" filter="wipe(down)">
                                      <p:cBhvr>
                                        <p:cTn id="141" dur="500"/>
                                        <p:tgtEl>
                                          <p:spTgt spid="230"/>
                                        </p:tgtEl>
                                      </p:cBhvr>
                                    </p:animEffect>
                                  </p:childTnLst>
                                </p:cTn>
                              </p:par>
                              <p:par>
                                <p:cTn id="142" presetID="22" presetClass="entr" presetSubtype="4" fill="hold" grpId="0" nodeType="withEffect">
                                  <p:stCondLst>
                                    <p:cond delay="0"/>
                                  </p:stCondLst>
                                  <p:childTnLst>
                                    <p:set>
                                      <p:cBhvr>
                                        <p:cTn id="143" dur="1" fill="hold">
                                          <p:stCondLst>
                                            <p:cond delay="0"/>
                                          </p:stCondLst>
                                        </p:cTn>
                                        <p:tgtEl>
                                          <p:spTgt spid="229"/>
                                        </p:tgtEl>
                                        <p:attrNameLst>
                                          <p:attrName>style.visibility</p:attrName>
                                        </p:attrNameLst>
                                      </p:cBhvr>
                                      <p:to>
                                        <p:strVal val="visible"/>
                                      </p:to>
                                    </p:set>
                                    <p:animEffect transition="in" filter="wipe(down)">
                                      <p:cBhvr>
                                        <p:cTn id="144" dur="500"/>
                                        <p:tgtEl>
                                          <p:spTgt spid="229"/>
                                        </p:tgtEl>
                                      </p:cBhvr>
                                    </p:animEffect>
                                  </p:childTnLst>
                                </p:cTn>
                              </p:par>
                            </p:childTnLst>
                          </p:cTn>
                        </p:par>
                        <p:par>
                          <p:cTn id="145" fill="hold">
                            <p:stCondLst>
                              <p:cond delay="6000"/>
                            </p:stCondLst>
                            <p:childTnLst>
                              <p:par>
                                <p:cTn id="146" presetID="45" presetClass="entr" presetSubtype="0" fill="hold" grpId="0" nodeType="afterEffect">
                                  <p:stCondLst>
                                    <p:cond delay="0"/>
                                  </p:stCondLst>
                                  <p:childTnLst>
                                    <p:set>
                                      <p:cBhvr>
                                        <p:cTn id="147" dur="1" fill="hold">
                                          <p:stCondLst>
                                            <p:cond delay="0"/>
                                          </p:stCondLst>
                                        </p:cTn>
                                        <p:tgtEl>
                                          <p:spTgt spid="245"/>
                                        </p:tgtEl>
                                        <p:attrNameLst>
                                          <p:attrName>style.visibility</p:attrName>
                                        </p:attrNameLst>
                                      </p:cBhvr>
                                      <p:to>
                                        <p:strVal val="visible"/>
                                      </p:to>
                                    </p:set>
                                    <p:animEffect transition="in" filter="fade">
                                      <p:cBhvr>
                                        <p:cTn id="148" dur="500"/>
                                        <p:tgtEl>
                                          <p:spTgt spid="245"/>
                                        </p:tgtEl>
                                      </p:cBhvr>
                                    </p:animEffect>
                                    <p:anim calcmode="lin" valueType="num">
                                      <p:cBhvr>
                                        <p:cTn id="149" dur="500" fill="hold"/>
                                        <p:tgtEl>
                                          <p:spTgt spid="245"/>
                                        </p:tgtEl>
                                        <p:attrNameLst>
                                          <p:attrName>ppt_w</p:attrName>
                                        </p:attrNameLst>
                                      </p:cBhvr>
                                      <p:tavLst>
                                        <p:tav tm="0" fmla="#ppt_w*sin(2.5*pi*$)">
                                          <p:val>
                                            <p:fltVal val="0"/>
                                          </p:val>
                                        </p:tav>
                                        <p:tav tm="100000">
                                          <p:val>
                                            <p:fltVal val="1"/>
                                          </p:val>
                                        </p:tav>
                                      </p:tavLst>
                                    </p:anim>
                                    <p:anim calcmode="lin" valueType="num">
                                      <p:cBhvr>
                                        <p:cTn id="150" dur="500" fill="hold"/>
                                        <p:tgtEl>
                                          <p:spTgt spid="245"/>
                                        </p:tgtEl>
                                        <p:attrNameLst>
                                          <p:attrName>ppt_h</p:attrName>
                                        </p:attrNameLst>
                                      </p:cBhvr>
                                      <p:tavLst>
                                        <p:tav tm="0">
                                          <p:val>
                                            <p:strVal val="#ppt_h"/>
                                          </p:val>
                                        </p:tav>
                                        <p:tav tm="100000">
                                          <p:val>
                                            <p:strVal val="#ppt_h"/>
                                          </p:val>
                                        </p:tav>
                                      </p:tavLst>
                                    </p:anim>
                                  </p:childTnLst>
                                </p:cTn>
                              </p:par>
                              <p:par>
                                <p:cTn id="151" presetID="45" presetClass="entr" presetSubtype="0" fill="hold" grpId="0" nodeType="withEffect">
                                  <p:stCondLst>
                                    <p:cond delay="0"/>
                                  </p:stCondLst>
                                  <p:childTnLst>
                                    <p:set>
                                      <p:cBhvr>
                                        <p:cTn id="152" dur="1" fill="hold">
                                          <p:stCondLst>
                                            <p:cond delay="0"/>
                                          </p:stCondLst>
                                        </p:cTn>
                                        <p:tgtEl>
                                          <p:spTgt spid="248"/>
                                        </p:tgtEl>
                                        <p:attrNameLst>
                                          <p:attrName>style.visibility</p:attrName>
                                        </p:attrNameLst>
                                      </p:cBhvr>
                                      <p:to>
                                        <p:strVal val="visible"/>
                                      </p:to>
                                    </p:set>
                                    <p:animEffect transition="in" filter="fade">
                                      <p:cBhvr>
                                        <p:cTn id="153" dur="500"/>
                                        <p:tgtEl>
                                          <p:spTgt spid="248"/>
                                        </p:tgtEl>
                                      </p:cBhvr>
                                    </p:animEffect>
                                    <p:anim calcmode="lin" valueType="num">
                                      <p:cBhvr>
                                        <p:cTn id="154" dur="500" fill="hold"/>
                                        <p:tgtEl>
                                          <p:spTgt spid="248"/>
                                        </p:tgtEl>
                                        <p:attrNameLst>
                                          <p:attrName>ppt_w</p:attrName>
                                        </p:attrNameLst>
                                      </p:cBhvr>
                                      <p:tavLst>
                                        <p:tav tm="0" fmla="#ppt_w*sin(2.5*pi*$)">
                                          <p:val>
                                            <p:fltVal val="0"/>
                                          </p:val>
                                        </p:tav>
                                        <p:tav tm="100000">
                                          <p:val>
                                            <p:fltVal val="1"/>
                                          </p:val>
                                        </p:tav>
                                      </p:tavLst>
                                    </p:anim>
                                    <p:anim calcmode="lin" valueType="num">
                                      <p:cBhvr>
                                        <p:cTn id="155" dur="500" fill="hold"/>
                                        <p:tgtEl>
                                          <p:spTgt spid="248"/>
                                        </p:tgtEl>
                                        <p:attrNameLst>
                                          <p:attrName>ppt_h</p:attrName>
                                        </p:attrNameLst>
                                      </p:cBhvr>
                                      <p:tavLst>
                                        <p:tav tm="0">
                                          <p:val>
                                            <p:strVal val="#ppt_h"/>
                                          </p:val>
                                        </p:tav>
                                        <p:tav tm="100000">
                                          <p:val>
                                            <p:strVal val="#ppt_h"/>
                                          </p:val>
                                        </p:tav>
                                      </p:tavLst>
                                    </p:anim>
                                  </p:childTnLst>
                                </p:cTn>
                              </p:par>
                            </p:childTnLst>
                          </p:cTn>
                        </p:par>
                        <p:par>
                          <p:cTn id="156" fill="hold">
                            <p:stCondLst>
                              <p:cond delay="6500"/>
                            </p:stCondLst>
                            <p:childTnLst>
                              <p:par>
                                <p:cTn id="157" presetID="47" presetClass="entr" presetSubtype="0" fill="hold" grpId="0" nodeType="afterEffect">
                                  <p:stCondLst>
                                    <p:cond delay="0"/>
                                  </p:stCondLst>
                                  <p:childTnLst>
                                    <p:set>
                                      <p:cBhvr>
                                        <p:cTn id="158" dur="1" fill="hold">
                                          <p:stCondLst>
                                            <p:cond delay="0"/>
                                          </p:stCondLst>
                                        </p:cTn>
                                        <p:tgtEl>
                                          <p:spTgt spid="256"/>
                                        </p:tgtEl>
                                        <p:attrNameLst>
                                          <p:attrName>style.visibility</p:attrName>
                                        </p:attrNameLst>
                                      </p:cBhvr>
                                      <p:to>
                                        <p:strVal val="visible"/>
                                      </p:to>
                                    </p:set>
                                    <p:animEffect transition="in" filter="fade">
                                      <p:cBhvr>
                                        <p:cTn id="159" dur="1000"/>
                                        <p:tgtEl>
                                          <p:spTgt spid="256"/>
                                        </p:tgtEl>
                                      </p:cBhvr>
                                    </p:animEffect>
                                    <p:anim calcmode="lin" valueType="num">
                                      <p:cBhvr>
                                        <p:cTn id="160" dur="1000" fill="hold"/>
                                        <p:tgtEl>
                                          <p:spTgt spid="256"/>
                                        </p:tgtEl>
                                        <p:attrNameLst>
                                          <p:attrName>ppt_x</p:attrName>
                                        </p:attrNameLst>
                                      </p:cBhvr>
                                      <p:tavLst>
                                        <p:tav tm="0">
                                          <p:val>
                                            <p:strVal val="#ppt_x"/>
                                          </p:val>
                                        </p:tav>
                                        <p:tav tm="100000">
                                          <p:val>
                                            <p:strVal val="#ppt_x"/>
                                          </p:val>
                                        </p:tav>
                                      </p:tavLst>
                                    </p:anim>
                                    <p:anim calcmode="lin" valueType="num">
                                      <p:cBhvr>
                                        <p:cTn id="161" dur="1000" fill="hold"/>
                                        <p:tgtEl>
                                          <p:spTgt spid="256"/>
                                        </p:tgtEl>
                                        <p:attrNameLst>
                                          <p:attrName>ppt_y</p:attrName>
                                        </p:attrNameLst>
                                      </p:cBhvr>
                                      <p:tavLst>
                                        <p:tav tm="0">
                                          <p:val>
                                            <p:strVal val="#ppt_y-.1"/>
                                          </p:val>
                                        </p:tav>
                                        <p:tav tm="100000">
                                          <p:val>
                                            <p:strVal val="#ppt_y"/>
                                          </p:val>
                                        </p:tav>
                                      </p:tavLst>
                                    </p:anim>
                                  </p:childTnLst>
                                </p:cTn>
                              </p:par>
                              <p:par>
                                <p:cTn id="162" presetID="47" presetClass="entr" presetSubtype="0" fill="hold" grpId="0" nodeType="withEffect">
                                  <p:stCondLst>
                                    <p:cond delay="0"/>
                                  </p:stCondLst>
                                  <p:childTnLst>
                                    <p:set>
                                      <p:cBhvr>
                                        <p:cTn id="163" dur="1" fill="hold">
                                          <p:stCondLst>
                                            <p:cond delay="0"/>
                                          </p:stCondLst>
                                        </p:cTn>
                                        <p:tgtEl>
                                          <p:spTgt spid="255"/>
                                        </p:tgtEl>
                                        <p:attrNameLst>
                                          <p:attrName>style.visibility</p:attrName>
                                        </p:attrNameLst>
                                      </p:cBhvr>
                                      <p:to>
                                        <p:strVal val="visible"/>
                                      </p:to>
                                    </p:set>
                                    <p:animEffect transition="in" filter="fade">
                                      <p:cBhvr>
                                        <p:cTn id="164" dur="1000"/>
                                        <p:tgtEl>
                                          <p:spTgt spid="255"/>
                                        </p:tgtEl>
                                      </p:cBhvr>
                                    </p:animEffect>
                                    <p:anim calcmode="lin" valueType="num">
                                      <p:cBhvr>
                                        <p:cTn id="165" dur="1000" fill="hold"/>
                                        <p:tgtEl>
                                          <p:spTgt spid="255"/>
                                        </p:tgtEl>
                                        <p:attrNameLst>
                                          <p:attrName>ppt_x</p:attrName>
                                        </p:attrNameLst>
                                      </p:cBhvr>
                                      <p:tavLst>
                                        <p:tav tm="0">
                                          <p:val>
                                            <p:strVal val="#ppt_x"/>
                                          </p:val>
                                        </p:tav>
                                        <p:tav tm="100000">
                                          <p:val>
                                            <p:strVal val="#ppt_x"/>
                                          </p:val>
                                        </p:tav>
                                      </p:tavLst>
                                    </p:anim>
                                    <p:anim calcmode="lin" valueType="num">
                                      <p:cBhvr>
                                        <p:cTn id="166" dur="1000" fill="hold"/>
                                        <p:tgtEl>
                                          <p:spTgt spid="255"/>
                                        </p:tgtEl>
                                        <p:attrNameLst>
                                          <p:attrName>ppt_y</p:attrName>
                                        </p:attrNameLst>
                                      </p:cBhvr>
                                      <p:tavLst>
                                        <p:tav tm="0">
                                          <p:val>
                                            <p:strVal val="#ppt_y-.1"/>
                                          </p:val>
                                        </p:tav>
                                        <p:tav tm="100000">
                                          <p:val>
                                            <p:strVal val="#ppt_y"/>
                                          </p:val>
                                        </p:tav>
                                      </p:tavLst>
                                    </p:anim>
                                  </p:childTnLst>
                                </p:cTn>
                              </p:par>
                              <p:par>
                                <p:cTn id="167" presetID="22" presetClass="entr" presetSubtype="4" fill="hold" grpId="0" nodeType="withEffect">
                                  <p:stCondLst>
                                    <p:cond delay="0"/>
                                  </p:stCondLst>
                                  <p:childTnLst>
                                    <p:set>
                                      <p:cBhvr>
                                        <p:cTn id="168" dur="1" fill="hold">
                                          <p:stCondLst>
                                            <p:cond delay="0"/>
                                          </p:stCondLst>
                                        </p:cTn>
                                        <p:tgtEl>
                                          <p:spTgt spid="233"/>
                                        </p:tgtEl>
                                        <p:attrNameLst>
                                          <p:attrName>style.visibility</p:attrName>
                                        </p:attrNameLst>
                                      </p:cBhvr>
                                      <p:to>
                                        <p:strVal val="visible"/>
                                      </p:to>
                                    </p:set>
                                    <p:animEffect transition="in" filter="wipe(down)">
                                      <p:cBhvr>
                                        <p:cTn id="169" dur="500"/>
                                        <p:tgtEl>
                                          <p:spTgt spid="233"/>
                                        </p:tgtEl>
                                      </p:cBhvr>
                                    </p:animEffect>
                                  </p:childTnLst>
                                </p:cTn>
                              </p:par>
                              <p:par>
                                <p:cTn id="170" presetID="22" presetClass="entr" presetSubtype="4" fill="hold" grpId="0" nodeType="withEffect">
                                  <p:stCondLst>
                                    <p:cond delay="200"/>
                                  </p:stCondLst>
                                  <p:childTnLst>
                                    <p:set>
                                      <p:cBhvr>
                                        <p:cTn id="171" dur="1" fill="hold">
                                          <p:stCondLst>
                                            <p:cond delay="0"/>
                                          </p:stCondLst>
                                        </p:cTn>
                                        <p:tgtEl>
                                          <p:spTgt spid="234"/>
                                        </p:tgtEl>
                                        <p:attrNameLst>
                                          <p:attrName>style.visibility</p:attrName>
                                        </p:attrNameLst>
                                      </p:cBhvr>
                                      <p:to>
                                        <p:strVal val="visible"/>
                                      </p:to>
                                    </p:set>
                                    <p:animEffect transition="in" filter="wipe(down)">
                                      <p:cBhvr>
                                        <p:cTn id="172" dur="500"/>
                                        <p:tgtEl>
                                          <p:spTgt spid="234"/>
                                        </p:tgtEl>
                                      </p:cBhvr>
                                    </p:animEffect>
                                  </p:childTnLst>
                                </p:cTn>
                              </p:par>
                              <p:par>
                                <p:cTn id="173" presetID="22" presetClass="entr" presetSubtype="4" fill="hold" grpId="0" nodeType="withEffect">
                                  <p:stCondLst>
                                    <p:cond delay="400"/>
                                  </p:stCondLst>
                                  <p:childTnLst>
                                    <p:set>
                                      <p:cBhvr>
                                        <p:cTn id="174" dur="1" fill="hold">
                                          <p:stCondLst>
                                            <p:cond delay="0"/>
                                          </p:stCondLst>
                                        </p:cTn>
                                        <p:tgtEl>
                                          <p:spTgt spid="235"/>
                                        </p:tgtEl>
                                        <p:attrNameLst>
                                          <p:attrName>style.visibility</p:attrName>
                                        </p:attrNameLst>
                                      </p:cBhvr>
                                      <p:to>
                                        <p:strVal val="visible"/>
                                      </p:to>
                                    </p:set>
                                    <p:animEffect transition="in" filter="wipe(down)">
                                      <p:cBhvr>
                                        <p:cTn id="175" dur="500"/>
                                        <p:tgtEl>
                                          <p:spTgt spid="235"/>
                                        </p:tgtEl>
                                      </p:cBhvr>
                                    </p:animEffect>
                                  </p:childTnLst>
                                </p:cTn>
                              </p:par>
                              <p:par>
                                <p:cTn id="176" presetID="22" presetClass="entr" presetSubtype="4" fill="hold" grpId="0" nodeType="withEffect">
                                  <p:stCondLst>
                                    <p:cond delay="600"/>
                                  </p:stCondLst>
                                  <p:childTnLst>
                                    <p:set>
                                      <p:cBhvr>
                                        <p:cTn id="177" dur="1" fill="hold">
                                          <p:stCondLst>
                                            <p:cond delay="0"/>
                                          </p:stCondLst>
                                        </p:cTn>
                                        <p:tgtEl>
                                          <p:spTgt spid="236"/>
                                        </p:tgtEl>
                                        <p:attrNameLst>
                                          <p:attrName>style.visibility</p:attrName>
                                        </p:attrNameLst>
                                      </p:cBhvr>
                                      <p:to>
                                        <p:strVal val="visible"/>
                                      </p:to>
                                    </p:set>
                                    <p:animEffect transition="in" filter="wipe(down)">
                                      <p:cBhvr>
                                        <p:cTn id="178" dur="500"/>
                                        <p:tgtEl>
                                          <p:spTgt spid="236"/>
                                        </p:tgtEl>
                                      </p:cBhvr>
                                    </p:animEffect>
                                  </p:childTnLst>
                                </p:cTn>
                              </p:par>
                            </p:childTnLst>
                          </p:cTn>
                        </p:par>
                        <p:par>
                          <p:cTn id="179" fill="hold">
                            <p:stCondLst>
                              <p:cond delay="7500"/>
                            </p:stCondLst>
                            <p:childTnLst>
                              <p:par>
                                <p:cTn id="180" presetID="22" presetClass="entr" presetSubtype="4" fill="hold" grpId="0" nodeType="afterEffect">
                                  <p:stCondLst>
                                    <p:cond delay="0"/>
                                  </p:stCondLst>
                                  <p:childTnLst>
                                    <p:set>
                                      <p:cBhvr>
                                        <p:cTn id="181" dur="1" fill="hold">
                                          <p:stCondLst>
                                            <p:cond delay="0"/>
                                          </p:stCondLst>
                                        </p:cTn>
                                        <p:tgtEl>
                                          <p:spTgt spid="240"/>
                                        </p:tgtEl>
                                        <p:attrNameLst>
                                          <p:attrName>style.visibility</p:attrName>
                                        </p:attrNameLst>
                                      </p:cBhvr>
                                      <p:to>
                                        <p:strVal val="visible"/>
                                      </p:to>
                                    </p:set>
                                    <p:animEffect transition="in" filter="wipe(down)">
                                      <p:cBhvr>
                                        <p:cTn id="182" dur="500"/>
                                        <p:tgtEl>
                                          <p:spTgt spid="240"/>
                                        </p:tgtEl>
                                      </p:cBhvr>
                                    </p:animEffect>
                                  </p:childTnLst>
                                </p:cTn>
                              </p:par>
                              <p:par>
                                <p:cTn id="183" presetID="22" presetClass="entr" presetSubtype="4" fill="hold" grpId="0" nodeType="withEffect">
                                  <p:stCondLst>
                                    <p:cond delay="0"/>
                                  </p:stCondLst>
                                  <p:childTnLst>
                                    <p:set>
                                      <p:cBhvr>
                                        <p:cTn id="184" dur="1" fill="hold">
                                          <p:stCondLst>
                                            <p:cond delay="0"/>
                                          </p:stCondLst>
                                        </p:cTn>
                                        <p:tgtEl>
                                          <p:spTgt spid="239"/>
                                        </p:tgtEl>
                                        <p:attrNameLst>
                                          <p:attrName>style.visibility</p:attrName>
                                        </p:attrNameLst>
                                      </p:cBhvr>
                                      <p:to>
                                        <p:strVal val="visible"/>
                                      </p:to>
                                    </p:set>
                                    <p:animEffect transition="in" filter="wipe(down)">
                                      <p:cBhvr>
                                        <p:cTn id="185" dur="500"/>
                                        <p:tgtEl>
                                          <p:spTgt spid="239"/>
                                        </p:tgtEl>
                                      </p:cBhvr>
                                    </p:animEffect>
                                  </p:childTnLst>
                                </p:cTn>
                              </p:par>
                              <p:par>
                                <p:cTn id="186" presetID="22" presetClass="entr" presetSubtype="4" fill="hold" grpId="0" nodeType="withEffect">
                                  <p:stCondLst>
                                    <p:cond delay="0"/>
                                  </p:stCondLst>
                                  <p:childTnLst>
                                    <p:set>
                                      <p:cBhvr>
                                        <p:cTn id="187" dur="1" fill="hold">
                                          <p:stCondLst>
                                            <p:cond delay="0"/>
                                          </p:stCondLst>
                                        </p:cTn>
                                        <p:tgtEl>
                                          <p:spTgt spid="238"/>
                                        </p:tgtEl>
                                        <p:attrNameLst>
                                          <p:attrName>style.visibility</p:attrName>
                                        </p:attrNameLst>
                                      </p:cBhvr>
                                      <p:to>
                                        <p:strVal val="visible"/>
                                      </p:to>
                                    </p:set>
                                    <p:animEffect transition="in" filter="wipe(down)">
                                      <p:cBhvr>
                                        <p:cTn id="188" dur="500"/>
                                        <p:tgtEl>
                                          <p:spTgt spid="238"/>
                                        </p:tgtEl>
                                      </p:cBhvr>
                                    </p:animEffect>
                                  </p:childTnLst>
                                </p:cTn>
                              </p:par>
                              <p:par>
                                <p:cTn id="189" presetID="22" presetClass="entr" presetSubtype="4" fill="hold" grpId="0" nodeType="withEffect">
                                  <p:stCondLst>
                                    <p:cond delay="0"/>
                                  </p:stCondLst>
                                  <p:childTnLst>
                                    <p:set>
                                      <p:cBhvr>
                                        <p:cTn id="190" dur="1" fill="hold">
                                          <p:stCondLst>
                                            <p:cond delay="0"/>
                                          </p:stCondLst>
                                        </p:cTn>
                                        <p:tgtEl>
                                          <p:spTgt spid="237"/>
                                        </p:tgtEl>
                                        <p:attrNameLst>
                                          <p:attrName>style.visibility</p:attrName>
                                        </p:attrNameLst>
                                      </p:cBhvr>
                                      <p:to>
                                        <p:strVal val="visible"/>
                                      </p:to>
                                    </p:set>
                                    <p:animEffect transition="in" filter="wipe(down)">
                                      <p:cBhvr>
                                        <p:cTn id="191" dur="500"/>
                                        <p:tgtEl>
                                          <p:spTgt spid="2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9" grpId="0" animBg="1"/>
      <p:bldP spid="210" grpId="0" animBg="1"/>
      <p:bldP spid="211" grpId="0" animBg="1"/>
      <p:bldP spid="212" grpId="0" animBg="1"/>
      <p:bldP spid="213" grpId="0" animBg="1"/>
      <p:bldP spid="214" grpId="0" animBg="1"/>
      <p:bldP spid="215" grpId="0" animBg="1"/>
      <p:bldP spid="216" grpId="0" animBg="1"/>
      <p:bldP spid="217" grpId="0" animBg="1"/>
      <p:bldP spid="218" grpId="0" animBg="1"/>
      <p:bldP spid="219" grpId="0" animBg="1"/>
      <p:bldP spid="220" grpId="0" animBg="1"/>
      <p:bldP spid="221" grpId="0" animBg="1"/>
      <p:bldP spid="222" grpId="0" animBg="1"/>
      <p:bldP spid="223" grpId="0" animBg="1"/>
      <p:bldP spid="224" grpId="0" animBg="1"/>
      <p:bldP spid="225" grpId="0" animBg="1"/>
      <p:bldP spid="226" grpId="0" animBg="1"/>
      <p:bldP spid="227" grpId="0" animBg="1"/>
      <p:bldP spid="228" grpId="0" animBg="1"/>
      <p:bldP spid="229" grpId="0" animBg="1"/>
      <p:bldP spid="230" grpId="0" animBg="1"/>
      <p:bldP spid="231" grpId="0" animBg="1"/>
      <p:bldP spid="232" grpId="0" animBg="1"/>
      <p:bldP spid="233" grpId="0" animBg="1"/>
      <p:bldP spid="234" grpId="0" animBg="1"/>
      <p:bldP spid="235" grpId="0" animBg="1"/>
      <p:bldP spid="236" grpId="0" animBg="1"/>
      <p:bldP spid="237" grpId="0" animBg="1"/>
      <p:bldP spid="238" grpId="0" animBg="1"/>
      <p:bldP spid="239" grpId="0" animBg="1"/>
      <p:bldP spid="240" grpId="0" animBg="1"/>
      <p:bldP spid="241" grpId="0" animBg="1"/>
      <p:bldP spid="242" grpId="0" animBg="1"/>
      <p:bldP spid="243" grpId="0" animBg="1"/>
      <p:bldP spid="244" grpId="0" animBg="1"/>
      <p:bldP spid="245" grpId="0" animBg="1"/>
      <p:bldP spid="246" grpId="0" animBg="1"/>
      <p:bldP spid="247" grpId="0" animBg="1"/>
      <p:bldP spid="248" grpId="0" animBg="1"/>
      <p:bldP spid="249" grpId="0"/>
      <p:bldP spid="250" grpId="0"/>
      <p:bldP spid="251" grpId="0"/>
      <p:bldP spid="252" grpId="0"/>
      <p:bldP spid="253" grpId="0"/>
      <p:bldP spid="254" grpId="0"/>
      <p:bldP spid="255" grpId="0"/>
      <p:bldP spid="25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6" name="组合 45"/>
          <p:cNvGrpSpPr/>
          <p:nvPr/>
        </p:nvGrpSpPr>
        <p:grpSpPr>
          <a:xfrm>
            <a:off x="1134109" y="1291654"/>
            <a:ext cx="2806237" cy="2806240"/>
            <a:chOff x="850804" y="1082878"/>
            <a:chExt cx="2105226" cy="2105228"/>
          </a:xfrm>
        </p:grpSpPr>
        <p:sp>
          <p:nvSpPr>
            <p:cNvPr id="47" name="空心弧 46"/>
            <p:cNvSpPr>
              <a:spLocks noChangeAspect="1"/>
            </p:cNvSpPr>
            <p:nvPr/>
          </p:nvSpPr>
          <p:spPr>
            <a:xfrm rot="2134792">
              <a:off x="925817" y="1194356"/>
              <a:ext cx="1882270" cy="1882271"/>
            </a:xfrm>
            <a:prstGeom prst="blockArc">
              <a:avLst>
                <a:gd name="adj1" fmla="val 14033861"/>
                <a:gd name="adj2" fmla="val 1597257"/>
                <a:gd name="adj3" fmla="val 5428"/>
              </a:avLst>
            </a:prstGeom>
            <a:solidFill>
              <a:schemeClr val="bg1">
                <a:lumMod val="65000"/>
              </a:schemeClr>
            </a:solidFill>
            <a:ln>
              <a:noFill/>
            </a:ln>
          </p:spPr>
          <p:txBody>
            <a:bodyPr vert="horz" wrap="square" lIns="77401" tIns="38701" rIns="77401" bIns="38701" numCol="1" anchor="t" anchorCtr="0" compatLnSpc="1"/>
            <a:lstStyle/>
            <a:p>
              <a:endParaRPr lang="zh-CN" altLang="en-US" sz="1465">
                <a:solidFill>
                  <a:prstClr val="black"/>
                </a:solidFill>
                <a:latin typeface="Calibri" panose="020F0502020204030204"/>
                <a:ea typeface="宋体" panose="02010600030101010101" pitchFamily="2" charset="-122"/>
              </a:endParaRPr>
            </a:p>
          </p:txBody>
        </p:sp>
        <p:sp>
          <p:nvSpPr>
            <p:cNvPr id="48" name="空心弧 47"/>
            <p:cNvSpPr>
              <a:spLocks noChangeAspect="1"/>
            </p:cNvSpPr>
            <p:nvPr/>
          </p:nvSpPr>
          <p:spPr>
            <a:xfrm rot="14609616">
              <a:off x="850803" y="1082879"/>
              <a:ext cx="2105228" cy="2105226"/>
            </a:xfrm>
            <a:prstGeom prst="blockArc">
              <a:avLst>
                <a:gd name="adj1" fmla="val 10669547"/>
                <a:gd name="adj2" fmla="val 1623635"/>
                <a:gd name="adj3" fmla="val 14268"/>
              </a:avLst>
            </a:prstGeom>
            <a:solidFill>
              <a:schemeClr val="accent1"/>
            </a:solidFill>
            <a:ln>
              <a:noFill/>
            </a:ln>
          </p:spPr>
          <p:txBody>
            <a:bodyPr vert="horz" wrap="square" lIns="121888" tIns="60944" rIns="121888" bIns="60944" numCol="1" anchor="t" anchorCtr="0" compatLnSpc="1"/>
            <a:lstStyle/>
            <a:p>
              <a:endParaRPr lang="zh-CN" altLang="en-US" sz="2135">
                <a:solidFill>
                  <a:prstClr val="black"/>
                </a:solidFill>
                <a:latin typeface="Calibri" panose="020F0502020204030204"/>
                <a:ea typeface="宋体" panose="02010600030101010101" pitchFamily="2" charset="-122"/>
              </a:endParaRPr>
            </a:p>
          </p:txBody>
        </p:sp>
        <p:sp>
          <p:nvSpPr>
            <p:cNvPr id="49" name="TextBox 52"/>
            <p:cNvSpPr txBox="1"/>
            <p:nvPr/>
          </p:nvSpPr>
          <p:spPr>
            <a:xfrm>
              <a:off x="1379579" y="1781567"/>
              <a:ext cx="1047675" cy="684838"/>
            </a:xfrm>
            <a:prstGeom prst="rect">
              <a:avLst/>
            </a:prstGeom>
            <a:noFill/>
          </p:spPr>
          <p:txBody>
            <a:bodyPr wrap="none" rtlCol="0">
              <a:spAutoFit/>
            </a:bodyPr>
            <a:lstStyle/>
            <a:p>
              <a:pPr algn="ctr">
                <a:defRPr/>
              </a:pPr>
              <a:r>
                <a:rPr lang="en-US" altLang="zh-CN" sz="5330" kern="0" dirty="0">
                  <a:solidFill>
                    <a:schemeClr val="accent1"/>
                  </a:solidFill>
                  <a:latin typeface="Impact" panose="020B0806030902050204" pitchFamily="34" charset="0"/>
                  <a:ea typeface="Arial Unicode MS" panose="020B0604020202020204" pitchFamily="34" charset="-122"/>
                  <a:cs typeface="Arial Unicode MS" panose="020B0604020202020204" pitchFamily="34" charset="-122"/>
                </a:rPr>
                <a:t>60%</a:t>
              </a:r>
              <a:endParaRPr lang="zh-CN" altLang="en-US" sz="5330" kern="0" dirty="0">
                <a:solidFill>
                  <a:schemeClr val="accent1"/>
                </a:solidFill>
                <a:latin typeface="Impact" panose="020B0806030902050204" pitchFamily="34" charset="0"/>
                <a:ea typeface="Arial Unicode MS" panose="020B0604020202020204" pitchFamily="34" charset="-122"/>
                <a:cs typeface="Arial Unicode MS" panose="020B0604020202020204" pitchFamily="34" charset="-122"/>
              </a:endParaRPr>
            </a:p>
          </p:txBody>
        </p:sp>
      </p:grpSp>
      <p:grpSp>
        <p:nvGrpSpPr>
          <p:cNvPr id="50" name="组合 49"/>
          <p:cNvGrpSpPr/>
          <p:nvPr/>
        </p:nvGrpSpPr>
        <p:grpSpPr>
          <a:xfrm>
            <a:off x="4554901" y="1291654"/>
            <a:ext cx="2806237" cy="2806240"/>
            <a:chOff x="3417066" y="1082878"/>
            <a:chExt cx="2105226" cy="2105228"/>
          </a:xfrm>
        </p:grpSpPr>
        <p:sp>
          <p:nvSpPr>
            <p:cNvPr id="51" name="空心弧 50"/>
            <p:cNvSpPr>
              <a:spLocks noChangeAspect="1"/>
            </p:cNvSpPr>
            <p:nvPr/>
          </p:nvSpPr>
          <p:spPr>
            <a:xfrm rot="9198756">
              <a:off x="3535707" y="1194354"/>
              <a:ext cx="1882270" cy="1882271"/>
            </a:xfrm>
            <a:prstGeom prst="blockArc">
              <a:avLst>
                <a:gd name="adj1" fmla="val 6741740"/>
                <a:gd name="adj2" fmla="val 1597257"/>
                <a:gd name="adj3" fmla="val 5428"/>
              </a:avLst>
            </a:prstGeom>
            <a:solidFill>
              <a:schemeClr val="bg1">
                <a:lumMod val="65000"/>
              </a:schemeClr>
            </a:solidFill>
            <a:ln>
              <a:noFill/>
            </a:ln>
          </p:spPr>
          <p:txBody>
            <a:bodyPr vert="horz" wrap="square" lIns="77401" tIns="38701" rIns="77401" bIns="38701" numCol="1" anchor="t" anchorCtr="0" compatLnSpc="1"/>
            <a:lstStyle/>
            <a:p>
              <a:endParaRPr lang="zh-CN" altLang="en-US" sz="1465">
                <a:solidFill>
                  <a:prstClr val="black"/>
                </a:solidFill>
                <a:latin typeface="Calibri" panose="020F0502020204030204"/>
                <a:ea typeface="宋体" panose="02010600030101010101" pitchFamily="2" charset="-122"/>
              </a:endParaRPr>
            </a:p>
          </p:txBody>
        </p:sp>
        <p:sp>
          <p:nvSpPr>
            <p:cNvPr id="52" name="空心弧 51"/>
            <p:cNvSpPr>
              <a:spLocks noChangeAspect="1"/>
            </p:cNvSpPr>
            <p:nvPr/>
          </p:nvSpPr>
          <p:spPr>
            <a:xfrm rot="14609616">
              <a:off x="3417065" y="1082879"/>
              <a:ext cx="2105228" cy="2105226"/>
            </a:xfrm>
            <a:prstGeom prst="blockArc">
              <a:avLst>
                <a:gd name="adj1" fmla="val 17674159"/>
                <a:gd name="adj2" fmla="val 1623635"/>
                <a:gd name="adj3" fmla="val 14268"/>
              </a:avLst>
            </a:prstGeom>
            <a:solidFill>
              <a:schemeClr val="accent3"/>
            </a:solidFill>
            <a:ln>
              <a:noFill/>
            </a:ln>
          </p:spPr>
          <p:txBody>
            <a:bodyPr vert="horz" wrap="square" lIns="121888" tIns="60944" rIns="121888" bIns="60944" numCol="1" anchor="t" anchorCtr="0" compatLnSpc="1"/>
            <a:lstStyle/>
            <a:p>
              <a:endParaRPr lang="zh-CN" altLang="en-US" sz="2135">
                <a:solidFill>
                  <a:prstClr val="black"/>
                </a:solidFill>
                <a:latin typeface="Calibri" panose="020F0502020204030204"/>
                <a:ea typeface="宋体" panose="02010600030101010101" pitchFamily="2" charset="-122"/>
              </a:endParaRPr>
            </a:p>
          </p:txBody>
        </p:sp>
        <p:sp>
          <p:nvSpPr>
            <p:cNvPr id="53" name="TextBox 240"/>
            <p:cNvSpPr txBox="1"/>
            <p:nvPr/>
          </p:nvSpPr>
          <p:spPr>
            <a:xfrm>
              <a:off x="3956063" y="1781567"/>
              <a:ext cx="1027231" cy="684838"/>
            </a:xfrm>
            <a:prstGeom prst="rect">
              <a:avLst/>
            </a:prstGeom>
            <a:noFill/>
          </p:spPr>
          <p:txBody>
            <a:bodyPr wrap="none" rtlCol="0">
              <a:spAutoFit/>
            </a:bodyPr>
            <a:lstStyle/>
            <a:p>
              <a:pPr algn="ctr">
                <a:defRPr/>
              </a:pPr>
              <a:r>
                <a:rPr lang="en-US" altLang="zh-CN" sz="5330" kern="0" dirty="0">
                  <a:solidFill>
                    <a:schemeClr val="accent3"/>
                  </a:solidFill>
                  <a:latin typeface="Impact" panose="020B0806030902050204" pitchFamily="34" charset="0"/>
                  <a:ea typeface="Arial Unicode MS" panose="020B0604020202020204" pitchFamily="34" charset="-122"/>
                  <a:cs typeface="Arial Unicode MS" panose="020B0604020202020204" pitchFamily="34" charset="-122"/>
                </a:rPr>
                <a:t>25%</a:t>
              </a:r>
              <a:endParaRPr lang="zh-CN" altLang="en-US" sz="5330" kern="0" dirty="0">
                <a:solidFill>
                  <a:schemeClr val="accent3"/>
                </a:solidFill>
                <a:latin typeface="Impact" panose="020B0806030902050204" pitchFamily="34" charset="0"/>
                <a:ea typeface="Arial Unicode MS" panose="020B0604020202020204" pitchFamily="34" charset="-122"/>
                <a:cs typeface="Arial Unicode MS" panose="020B0604020202020204" pitchFamily="34" charset="-122"/>
              </a:endParaRPr>
            </a:p>
          </p:txBody>
        </p:sp>
      </p:grpSp>
      <p:grpSp>
        <p:nvGrpSpPr>
          <p:cNvPr id="54" name="组合 53"/>
          <p:cNvGrpSpPr/>
          <p:nvPr/>
        </p:nvGrpSpPr>
        <p:grpSpPr>
          <a:xfrm>
            <a:off x="8088666" y="1299118"/>
            <a:ext cx="2806237" cy="2806240"/>
            <a:chOff x="6068080" y="1088477"/>
            <a:chExt cx="2105226" cy="2105228"/>
          </a:xfrm>
        </p:grpSpPr>
        <p:sp>
          <p:nvSpPr>
            <p:cNvPr id="55" name="空心弧 54"/>
            <p:cNvSpPr>
              <a:spLocks noChangeAspect="1"/>
            </p:cNvSpPr>
            <p:nvPr/>
          </p:nvSpPr>
          <p:spPr>
            <a:xfrm rot="9198756">
              <a:off x="6186721" y="1199953"/>
              <a:ext cx="1882270" cy="1882271"/>
            </a:xfrm>
            <a:prstGeom prst="blockArc">
              <a:avLst>
                <a:gd name="adj1" fmla="val 6741740"/>
                <a:gd name="adj2" fmla="val 1597257"/>
                <a:gd name="adj3" fmla="val 5428"/>
              </a:avLst>
            </a:prstGeom>
            <a:solidFill>
              <a:schemeClr val="bg1">
                <a:lumMod val="65000"/>
              </a:schemeClr>
            </a:solidFill>
            <a:ln>
              <a:noFill/>
            </a:ln>
          </p:spPr>
          <p:txBody>
            <a:bodyPr vert="horz" wrap="square" lIns="77401" tIns="38701" rIns="77401" bIns="38701" numCol="1" anchor="t" anchorCtr="0" compatLnSpc="1"/>
            <a:lstStyle/>
            <a:p>
              <a:endParaRPr lang="zh-CN" altLang="en-US" sz="1465">
                <a:solidFill>
                  <a:prstClr val="black"/>
                </a:solidFill>
                <a:latin typeface="Calibri" panose="020F0502020204030204"/>
                <a:ea typeface="宋体" panose="02010600030101010101" pitchFamily="2" charset="-122"/>
              </a:endParaRPr>
            </a:p>
          </p:txBody>
        </p:sp>
        <p:sp>
          <p:nvSpPr>
            <p:cNvPr id="56" name="空心弧 55"/>
            <p:cNvSpPr>
              <a:spLocks noChangeAspect="1"/>
            </p:cNvSpPr>
            <p:nvPr/>
          </p:nvSpPr>
          <p:spPr>
            <a:xfrm rot="14609616">
              <a:off x="6068079" y="1088478"/>
              <a:ext cx="2105228" cy="2105226"/>
            </a:xfrm>
            <a:prstGeom prst="blockArc">
              <a:avLst>
                <a:gd name="adj1" fmla="val 6812137"/>
                <a:gd name="adj2" fmla="val 1623635"/>
                <a:gd name="adj3" fmla="val 14268"/>
              </a:avLst>
            </a:prstGeom>
            <a:solidFill>
              <a:schemeClr val="accent1"/>
            </a:solidFill>
            <a:ln>
              <a:noFill/>
            </a:ln>
          </p:spPr>
          <p:txBody>
            <a:bodyPr vert="horz" wrap="square" lIns="121888" tIns="60944" rIns="121888" bIns="60944" numCol="1" anchor="t" anchorCtr="0" compatLnSpc="1"/>
            <a:lstStyle/>
            <a:p>
              <a:endParaRPr lang="zh-CN" altLang="en-US" sz="2135">
                <a:solidFill>
                  <a:prstClr val="black"/>
                </a:solidFill>
                <a:latin typeface="Calibri" panose="020F0502020204030204"/>
                <a:ea typeface="宋体" panose="02010600030101010101" pitchFamily="2" charset="-122"/>
              </a:endParaRPr>
            </a:p>
          </p:txBody>
        </p:sp>
        <p:sp>
          <p:nvSpPr>
            <p:cNvPr id="57" name="TextBox 240"/>
            <p:cNvSpPr txBox="1"/>
            <p:nvPr/>
          </p:nvSpPr>
          <p:spPr>
            <a:xfrm>
              <a:off x="6635336" y="1787166"/>
              <a:ext cx="970711" cy="684838"/>
            </a:xfrm>
            <a:prstGeom prst="rect">
              <a:avLst/>
            </a:prstGeom>
            <a:noFill/>
          </p:spPr>
          <p:txBody>
            <a:bodyPr wrap="none" rtlCol="0">
              <a:spAutoFit/>
            </a:bodyPr>
            <a:lstStyle/>
            <a:p>
              <a:pPr algn="ctr">
                <a:defRPr/>
              </a:pPr>
              <a:r>
                <a:rPr lang="en-US" altLang="zh-CN" sz="5330" kern="0" dirty="0">
                  <a:solidFill>
                    <a:schemeClr val="accent1"/>
                  </a:solidFill>
                  <a:latin typeface="Impact" panose="020B0806030902050204" pitchFamily="34" charset="0"/>
                  <a:ea typeface="Arial Unicode MS" panose="020B0604020202020204" pitchFamily="34" charset="-122"/>
                  <a:cs typeface="Arial Unicode MS" panose="020B0604020202020204" pitchFamily="34" charset="-122"/>
                </a:rPr>
                <a:t>75%</a:t>
              </a:r>
              <a:endParaRPr lang="zh-CN" altLang="en-US" sz="5330" kern="0" dirty="0">
                <a:solidFill>
                  <a:schemeClr val="accent1"/>
                </a:solidFill>
                <a:latin typeface="Impact" panose="020B0806030902050204" pitchFamily="34" charset="0"/>
                <a:ea typeface="Arial Unicode MS" panose="020B0604020202020204" pitchFamily="34" charset="-122"/>
                <a:cs typeface="Arial Unicode MS" panose="020B0604020202020204" pitchFamily="34" charset="-122"/>
              </a:endParaRPr>
            </a:p>
          </p:txBody>
        </p:sp>
      </p:grpSp>
      <p:sp>
        <p:nvSpPr>
          <p:cNvPr id="58" name="TextBox 175"/>
          <p:cNvSpPr txBox="1"/>
          <p:nvPr/>
        </p:nvSpPr>
        <p:spPr>
          <a:xfrm>
            <a:off x="961379" y="4297257"/>
            <a:ext cx="3028839" cy="502573"/>
          </a:xfrm>
          <a:prstGeom prst="rect">
            <a:avLst/>
          </a:prstGeom>
          <a:noFill/>
        </p:spPr>
        <p:txBody>
          <a:bodyPr wrap="square" rtlCol="0">
            <a:spAutoFit/>
          </a:bodyPr>
          <a:lstStyle/>
          <a:p>
            <a:pPr fontAlgn="base">
              <a:spcBef>
                <a:spcPct val="0"/>
              </a:spcBef>
              <a:spcAft>
                <a:spcPct val="0"/>
              </a:spcAft>
            </a:pPr>
            <a:r>
              <a:rPr lang="zh-CN" altLang="en-US" sz="2665" b="1" dirty="0">
                <a:solidFill>
                  <a:schemeClr val="accent1"/>
                </a:solidFill>
                <a:latin typeface="微软雅黑" panose="020B0503020204020204" pitchFamily="34" charset="-122"/>
                <a:ea typeface="微软雅黑" panose="020B0503020204020204" pitchFamily="34" charset="-122"/>
              </a:rPr>
              <a:t>单击此处添加标题</a:t>
            </a:r>
          </a:p>
        </p:txBody>
      </p:sp>
      <p:sp>
        <p:nvSpPr>
          <p:cNvPr id="59" name="TextBox 175"/>
          <p:cNvSpPr txBox="1"/>
          <p:nvPr/>
        </p:nvSpPr>
        <p:spPr>
          <a:xfrm>
            <a:off x="4491318" y="4297257"/>
            <a:ext cx="3028839" cy="502573"/>
          </a:xfrm>
          <a:prstGeom prst="rect">
            <a:avLst/>
          </a:prstGeom>
          <a:noFill/>
        </p:spPr>
        <p:txBody>
          <a:bodyPr wrap="square" rtlCol="0">
            <a:spAutoFit/>
          </a:bodyPr>
          <a:lstStyle/>
          <a:p>
            <a:pPr fontAlgn="base">
              <a:spcBef>
                <a:spcPct val="0"/>
              </a:spcBef>
              <a:spcAft>
                <a:spcPct val="0"/>
              </a:spcAft>
            </a:pPr>
            <a:r>
              <a:rPr lang="zh-CN" altLang="en-US" sz="2665" b="1" dirty="0">
                <a:solidFill>
                  <a:schemeClr val="accent3"/>
                </a:solidFill>
                <a:latin typeface="微软雅黑" panose="020B0503020204020204" pitchFamily="34" charset="-122"/>
                <a:ea typeface="微软雅黑" panose="020B0503020204020204" pitchFamily="34" charset="-122"/>
              </a:rPr>
              <a:t>单击此处添加标题</a:t>
            </a:r>
          </a:p>
        </p:txBody>
      </p:sp>
      <p:sp>
        <p:nvSpPr>
          <p:cNvPr id="60" name="TextBox 175"/>
          <p:cNvSpPr txBox="1"/>
          <p:nvPr/>
        </p:nvSpPr>
        <p:spPr>
          <a:xfrm>
            <a:off x="7977362" y="4297880"/>
            <a:ext cx="3028839" cy="502573"/>
          </a:xfrm>
          <a:prstGeom prst="rect">
            <a:avLst/>
          </a:prstGeom>
          <a:noFill/>
        </p:spPr>
        <p:txBody>
          <a:bodyPr wrap="square" rtlCol="0">
            <a:spAutoFit/>
          </a:bodyPr>
          <a:lstStyle/>
          <a:p>
            <a:pPr fontAlgn="base">
              <a:spcBef>
                <a:spcPct val="0"/>
              </a:spcBef>
              <a:spcAft>
                <a:spcPct val="0"/>
              </a:spcAft>
            </a:pPr>
            <a:r>
              <a:rPr lang="zh-CN" altLang="en-US" sz="2665" b="1" dirty="0">
                <a:solidFill>
                  <a:schemeClr val="accent1"/>
                </a:solidFill>
                <a:latin typeface="微软雅黑" panose="020B0503020204020204" pitchFamily="34" charset="-122"/>
                <a:ea typeface="微软雅黑" panose="020B0503020204020204" pitchFamily="34" charset="-122"/>
              </a:rPr>
              <a:t>单击此处添加标题</a:t>
            </a:r>
          </a:p>
        </p:txBody>
      </p:sp>
      <p:sp>
        <p:nvSpPr>
          <p:cNvPr id="61" name="矩形 60"/>
          <p:cNvSpPr/>
          <p:nvPr/>
        </p:nvSpPr>
        <p:spPr>
          <a:xfrm>
            <a:off x="869984" y="4870898"/>
            <a:ext cx="3211630" cy="1346907"/>
          </a:xfrm>
          <a:prstGeom prst="rect">
            <a:avLst/>
          </a:prstGeom>
        </p:spPr>
        <p:txBody>
          <a:bodyPr wrap="square">
            <a:spAutoFit/>
          </a:bodyPr>
          <a:lstStyle/>
          <a:p>
            <a:pPr>
              <a:lnSpc>
                <a:spcPct val="150000"/>
              </a:lnSpc>
            </a:pPr>
            <a:r>
              <a:rPr kumimoji="1"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您的内容打在这里，或者通过复制您的文本后。您的内容打在这里，或者通过复制您的文本后。您的内容打在这里，或者通过复制您的文本后。</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62" name="矩形 61"/>
          <p:cNvSpPr/>
          <p:nvPr/>
        </p:nvSpPr>
        <p:spPr>
          <a:xfrm>
            <a:off x="4374964" y="4870898"/>
            <a:ext cx="3211630" cy="1346907"/>
          </a:xfrm>
          <a:prstGeom prst="rect">
            <a:avLst/>
          </a:prstGeom>
        </p:spPr>
        <p:txBody>
          <a:bodyPr wrap="square">
            <a:spAutoFit/>
          </a:bodyPr>
          <a:lstStyle/>
          <a:p>
            <a:pPr>
              <a:lnSpc>
                <a:spcPct val="150000"/>
              </a:lnSpc>
            </a:pPr>
            <a:r>
              <a:rPr kumimoji="1"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您的内容打在这里，或者通过复制您的文本后。您的内容打在这里，或者通过复制您的文本后。您的内容打在这里，或者通过复制您的文本后。</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63" name="矩形 62"/>
          <p:cNvSpPr/>
          <p:nvPr/>
        </p:nvSpPr>
        <p:spPr>
          <a:xfrm>
            <a:off x="7839859" y="4870898"/>
            <a:ext cx="3211630" cy="1346907"/>
          </a:xfrm>
          <a:prstGeom prst="rect">
            <a:avLst/>
          </a:prstGeom>
        </p:spPr>
        <p:txBody>
          <a:bodyPr wrap="square">
            <a:spAutoFit/>
          </a:bodyPr>
          <a:lstStyle/>
          <a:p>
            <a:pPr>
              <a:lnSpc>
                <a:spcPct val="150000"/>
              </a:lnSpc>
            </a:pPr>
            <a:r>
              <a:rPr kumimoji="1"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您的内容打在这里，或者通过复制您的文本后。您的内容打在这里，或者通过复制您的文本后。您的内容打在这里，或者通过复制您的文本后。</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nvGrpSpPr>
          <p:cNvPr id="20" name="组合 19"/>
          <p:cNvGrpSpPr/>
          <p:nvPr/>
        </p:nvGrpSpPr>
        <p:grpSpPr>
          <a:xfrm>
            <a:off x="179027" y="0"/>
            <a:ext cx="4389737" cy="964296"/>
            <a:chOff x="179027" y="0"/>
            <a:chExt cx="4389737" cy="964296"/>
          </a:xfrm>
        </p:grpSpPr>
        <p:pic>
          <p:nvPicPr>
            <p:cNvPr id="21" name="图片 20"/>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79027" y="0"/>
              <a:ext cx="922121" cy="964296"/>
            </a:xfrm>
            <a:prstGeom prst="rect">
              <a:avLst/>
            </a:prstGeom>
          </p:spPr>
        </p:pic>
        <p:sp>
          <p:nvSpPr>
            <p:cNvPr id="22" name="文本框 21"/>
            <p:cNvSpPr txBox="1"/>
            <p:nvPr/>
          </p:nvSpPr>
          <p:spPr>
            <a:xfrm>
              <a:off x="1101148" y="189760"/>
              <a:ext cx="3467616" cy="584775"/>
            </a:xfrm>
            <a:prstGeom prst="rect">
              <a:avLst/>
            </a:prstGeom>
            <a:noFill/>
          </p:spPr>
          <p:txBody>
            <a:bodyPr wrap="none" rtlCol="0">
              <a:spAutoFit/>
            </a:bodyPr>
            <a:lstStyle/>
            <a:p>
              <a:r>
                <a:rPr lang="zh-CN" altLang="en-US" sz="3200" b="1" dirty="0">
                  <a:gradFill flip="none" rotWithShape="1">
                    <a:gsLst>
                      <a:gs pos="0">
                        <a:schemeClr val="tx2">
                          <a:shade val="30000"/>
                          <a:satMod val="115000"/>
                        </a:schemeClr>
                      </a:gs>
                      <a:gs pos="50000">
                        <a:schemeClr val="tx2">
                          <a:shade val="67500"/>
                          <a:satMod val="115000"/>
                        </a:schemeClr>
                      </a:gs>
                      <a:gs pos="100000">
                        <a:schemeClr val="tx2">
                          <a:shade val="100000"/>
                          <a:satMod val="115000"/>
                        </a:schemeClr>
                      </a:gs>
                    </a:gsLst>
                    <a:lin ang="0" scaled="1"/>
                    <a:tileRect/>
                  </a:gradFill>
                </a:rPr>
                <a:t>单击此处添加标题</a:t>
              </a:r>
            </a:p>
          </p:txBody>
        </p:sp>
      </p:grpSp>
    </p:spTree>
  </p:cSld>
  <p:clrMapOvr>
    <a:masterClrMapping/>
  </p:clrMapOvr>
  <mc:AlternateContent xmlns:mc="http://schemas.openxmlformats.org/markup-compatibility/2006" xmlns:p14="http://schemas.microsoft.com/office/powerpoint/2010/main">
    <mc:Choice Requires="p14">
      <p:transition spd="slow" p14:dur="1500" advTm="0">
        <p14:window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46"/>
                                        </p:tgtEl>
                                        <p:attrNameLst>
                                          <p:attrName>style.visibility</p:attrName>
                                        </p:attrNameLst>
                                      </p:cBhvr>
                                      <p:to>
                                        <p:strVal val="visible"/>
                                      </p:to>
                                    </p:set>
                                    <p:anim calcmode="lin" valueType="num">
                                      <p:cBhvr>
                                        <p:cTn id="7" dur="1000" fill="hold"/>
                                        <p:tgtEl>
                                          <p:spTgt spid="46"/>
                                        </p:tgtEl>
                                        <p:attrNameLst>
                                          <p:attrName>ppt_w</p:attrName>
                                        </p:attrNameLst>
                                      </p:cBhvr>
                                      <p:tavLst>
                                        <p:tav tm="0">
                                          <p:val>
                                            <p:fltVal val="0"/>
                                          </p:val>
                                        </p:tav>
                                        <p:tav tm="100000">
                                          <p:val>
                                            <p:strVal val="#ppt_w"/>
                                          </p:val>
                                        </p:tav>
                                      </p:tavLst>
                                    </p:anim>
                                    <p:anim calcmode="lin" valueType="num">
                                      <p:cBhvr>
                                        <p:cTn id="8" dur="1000" fill="hold"/>
                                        <p:tgtEl>
                                          <p:spTgt spid="46"/>
                                        </p:tgtEl>
                                        <p:attrNameLst>
                                          <p:attrName>ppt_h</p:attrName>
                                        </p:attrNameLst>
                                      </p:cBhvr>
                                      <p:tavLst>
                                        <p:tav tm="0">
                                          <p:val>
                                            <p:fltVal val="0"/>
                                          </p:val>
                                        </p:tav>
                                        <p:tav tm="100000">
                                          <p:val>
                                            <p:strVal val="#ppt_h"/>
                                          </p:val>
                                        </p:tav>
                                      </p:tavLst>
                                    </p:anim>
                                    <p:anim calcmode="lin" valueType="num">
                                      <p:cBhvr>
                                        <p:cTn id="9" dur="1000" fill="hold"/>
                                        <p:tgtEl>
                                          <p:spTgt spid="46"/>
                                        </p:tgtEl>
                                        <p:attrNameLst>
                                          <p:attrName>style.rotation</p:attrName>
                                        </p:attrNameLst>
                                      </p:cBhvr>
                                      <p:tavLst>
                                        <p:tav tm="0">
                                          <p:val>
                                            <p:fltVal val="90"/>
                                          </p:val>
                                        </p:tav>
                                        <p:tav tm="100000">
                                          <p:val>
                                            <p:fltVal val="0"/>
                                          </p:val>
                                        </p:tav>
                                      </p:tavLst>
                                    </p:anim>
                                    <p:animEffect transition="in" filter="fade">
                                      <p:cBhvr>
                                        <p:cTn id="10" dur="1000"/>
                                        <p:tgtEl>
                                          <p:spTgt spid="46"/>
                                        </p:tgtEl>
                                      </p:cBhvr>
                                    </p:animEffect>
                                  </p:childTnLst>
                                </p:cTn>
                              </p:par>
                              <p:par>
                                <p:cTn id="11" presetID="31" presetClass="entr" presetSubtype="0" fill="hold" nodeType="withEffect">
                                  <p:stCondLst>
                                    <p:cond delay="250"/>
                                  </p:stCondLst>
                                  <p:childTnLst>
                                    <p:set>
                                      <p:cBhvr>
                                        <p:cTn id="12" dur="1" fill="hold">
                                          <p:stCondLst>
                                            <p:cond delay="0"/>
                                          </p:stCondLst>
                                        </p:cTn>
                                        <p:tgtEl>
                                          <p:spTgt spid="50"/>
                                        </p:tgtEl>
                                        <p:attrNameLst>
                                          <p:attrName>style.visibility</p:attrName>
                                        </p:attrNameLst>
                                      </p:cBhvr>
                                      <p:to>
                                        <p:strVal val="visible"/>
                                      </p:to>
                                    </p:set>
                                    <p:anim calcmode="lin" valueType="num">
                                      <p:cBhvr>
                                        <p:cTn id="13" dur="1000" fill="hold"/>
                                        <p:tgtEl>
                                          <p:spTgt spid="50"/>
                                        </p:tgtEl>
                                        <p:attrNameLst>
                                          <p:attrName>ppt_w</p:attrName>
                                        </p:attrNameLst>
                                      </p:cBhvr>
                                      <p:tavLst>
                                        <p:tav tm="0">
                                          <p:val>
                                            <p:fltVal val="0"/>
                                          </p:val>
                                        </p:tav>
                                        <p:tav tm="100000">
                                          <p:val>
                                            <p:strVal val="#ppt_w"/>
                                          </p:val>
                                        </p:tav>
                                      </p:tavLst>
                                    </p:anim>
                                    <p:anim calcmode="lin" valueType="num">
                                      <p:cBhvr>
                                        <p:cTn id="14" dur="1000" fill="hold"/>
                                        <p:tgtEl>
                                          <p:spTgt spid="50"/>
                                        </p:tgtEl>
                                        <p:attrNameLst>
                                          <p:attrName>ppt_h</p:attrName>
                                        </p:attrNameLst>
                                      </p:cBhvr>
                                      <p:tavLst>
                                        <p:tav tm="0">
                                          <p:val>
                                            <p:fltVal val="0"/>
                                          </p:val>
                                        </p:tav>
                                        <p:tav tm="100000">
                                          <p:val>
                                            <p:strVal val="#ppt_h"/>
                                          </p:val>
                                        </p:tav>
                                      </p:tavLst>
                                    </p:anim>
                                    <p:anim calcmode="lin" valueType="num">
                                      <p:cBhvr>
                                        <p:cTn id="15" dur="1000" fill="hold"/>
                                        <p:tgtEl>
                                          <p:spTgt spid="50"/>
                                        </p:tgtEl>
                                        <p:attrNameLst>
                                          <p:attrName>style.rotation</p:attrName>
                                        </p:attrNameLst>
                                      </p:cBhvr>
                                      <p:tavLst>
                                        <p:tav tm="0">
                                          <p:val>
                                            <p:fltVal val="90"/>
                                          </p:val>
                                        </p:tav>
                                        <p:tav tm="100000">
                                          <p:val>
                                            <p:fltVal val="0"/>
                                          </p:val>
                                        </p:tav>
                                      </p:tavLst>
                                    </p:anim>
                                    <p:animEffect transition="in" filter="fade">
                                      <p:cBhvr>
                                        <p:cTn id="16" dur="1000"/>
                                        <p:tgtEl>
                                          <p:spTgt spid="50"/>
                                        </p:tgtEl>
                                      </p:cBhvr>
                                    </p:animEffect>
                                  </p:childTnLst>
                                </p:cTn>
                              </p:par>
                              <p:par>
                                <p:cTn id="17" presetID="31" presetClass="entr" presetSubtype="0" fill="hold" nodeType="withEffect">
                                  <p:stCondLst>
                                    <p:cond delay="500"/>
                                  </p:stCondLst>
                                  <p:childTnLst>
                                    <p:set>
                                      <p:cBhvr>
                                        <p:cTn id="18" dur="1" fill="hold">
                                          <p:stCondLst>
                                            <p:cond delay="0"/>
                                          </p:stCondLst>
                                        </p:cTn>
                                        <p:tgtEl>
                                          <p:spTgt spid="54"/>
                                        </p:tgtEl>
                                        <p:attrNameLst>
                                          <p:attrName>style.visibility</p:attrName>
                                        </p:attrNameLst>
                                      </p:cBhvr>
                                      <p:to>
                                        <p:strVal val="visible"/>
                                      </p:to>
                                    </p:set>
                                    <p:anim calcmode="lin" valueType="num">
                                      <p:cBhvr>
                                        <p:cTn id="19" dur="1000" fill="hold"/>
                                        <p:tgtEl>
                                          <p:spTgt spid="54"/>
                                        </p:tgtEl>
                                        <p:attrNameLst>
                                          <p:attrName>ppt_w</p:attrName>
                                        </p:attrNameLst>
                                      </p:cBhvr>
                                      <p:tavLst>
                                        <p:tav tm="0">
                                          <p:val>
                                            <p:fltVal val="0"/>
                                          </p:val>
                                        </p:tav>
                                        <p:tav tm="100000">
                                          <p:val>
                                            <p:strVal val="#ppt_w"/>
                                          </p:val>
                                        </p:tav>
                                      </p:tavLst>
                                    </p:anim>
                                    <p:anim calcmode="lin" valueType="num">
                                      <p:cBhvr>
                                        <p:cTn id="20" dur="1000" fill="hold"/>
                                        <p:tgtEl>
                                          <p:spTgt spid="54"/>
                                        </p:tgtEl>
                                        <p:attrNameLst>
                                          <p:attrName>ppt_h</p:attrName>
                                        </p:attrNameLst>
                                      </p:cBhvr>
                                      <p:tavLst>
                                        <p:tav tm="0">
                                          <p:val>
                                            <p:fltVal val="0"/>
                                          </p:val>
                                        </p:tav>
                                        <p:tav tm="100000">
                                          <p:val>
                                            <p:strVal val="#ppt_h"/>
                                          </p:val>
                                        </p:tav>
                                      </p:tavLst>
                                    </p:anim>
                                    <p:anim calcmode="lin" valueType="num">
                                      <p:cBhvr>
                                        <p:cTn id="21" dur="1000" fill="hold"/>
                                        <p:tgtEl>
                                          <p:spTgt spid="54"/>
                                        </p:tgtEl>
                                        <p:attrNameLst>
                                          <p:attrName>style.rotation</p:attrName>
                                        </p:attrNameLst>
                                      </p:cBhvr>
                                      <p:tavLst>
                                        <p:tav tm="0">
                                          <p:val>
                                            <p:fltVal val="90"/>
                                          </p:val>
                                        </p:tav>
                                        <p:tav tm="100000">
                                          <p:val>
                                            <p:fltVal val="0"/>
                                          </p:val>
                                        </p:tav>
                                      </p:tavLst>
                                    </p:anim>
                                    <p:animEffect transition="in" filter="fade">
                                      <p:cBhvr>
                                        <p:cTn id="22" dur="1000"/>
                                        <p:tgtEl>
                                          <p:spTgt spid="54"/>
                                        </p:tgtEl>
                                      </p:cBhvr>
                                    </p:animEffect>
                                  </p:childTnLst>
                                </p:cTn>
                              </p:par>
                              <p:par>
                                <p:cTn id="23" presetID="42" presetClass="entr" presetSubtype="0" fill="hold" grpId="0" nodeType="withEffect">
                                  <p:stCondLst>
                                    <p:cond delay="1000"/>
                                  </p:stCondLst>
                                  <p:childTnLst>
                                    <p:set>
                                      <p:cBhvr>
                                        <p:cTn id="24" dur="1" fill="hold">
                                          <p:stCondLst>
                                            <p:cond delay="0"/>
                                          </p:stCondLst>
                                        </p:cTn>
                                        <p:tgtEl>
                                          <p:spTgt spid="58"/>
                                        </p:tgtEl>
                                        <p:attrNameLst>
                                          <p:attrName>style.visibility</p:attrName>
                                        </p:attrNameLst>
                                      </p:cBhvr>
                                      <p:to>
                                        <p:strVal val="visible"/>
                                      </p:to>
                                    </p:set>
                                    <p:animEffect transition="in" filter="fade">
                                      <p:cBhvr>
                                        <p:cTn id="25" dur="1000"/>
                                        <p:tgtEl>
                                          <p:spTgt spid="58"/>
                                        </p:tgtEl>
                                      </p:cBhvr>
                                    </p:animEffect>
                                    <p:anim calcmode="lin" valueType="num">
                                      <p:cBhvr>
                                        <p:cTn id="26" dur="1000" fill="hold"/>
                                        <p:tgtEl>
                                          <p:spTgt spid="58"/>
                                        </p:tgtEl>
                                        <p:attrNameLst>
                                          <p:attrName>ppt_x</p:attrName>
                                        </p:attrNameLst>
                                      </p:cBhvr>
                                      <p:tavLst>
                                        <p:tav tm="0">
                                          <p:val>
                                            <p:strVal val="#ppt_x"/>
                                          </p:val>
                                        </p:tav>
                                        <p:tav tm="100000">
                                          <p:val>
                                            <p:strVal val="#ppt_x"/>
                                          </p:val>
                                        </p:tav>
                                      </p:tavLst>
                                    </p:anim>
                                    <p:anim calcmode="lin" valueType="num">
                                      <p:cBhvr>
                                        <p:cTn id="27" dur="1000" fill="hold"/>
                                        <p:tgtEl>
                                          <p:spTgt spid="58"/>
                                        </p:tgtEl>
                                        <p:attrNameLst>
                                          <p:attrName>ppt_y</p:attrName>
                                        </p:attrNameLst>
                                      </p:cBhvr>
                                      <p:tavLst>
                                        <p:tav tm="0">
                                          <p:val>
                                            <p:strVal val="#ppt_y+.1"/>
                                          </p:val>
                                        </p:tav>
                                        <p:tav tm="100000">
                                          <p:val>
                                            <p:strVal val="#ppt_y"/>
                                          </p:val>
                                        </p:tav>
                                      </p:tavLst>
                                    </p:anim>
                                  </p:childTnLst>
                                </p:cTn>
                              </p:par>
                              <p:par>
                                <p:cTn id="28" presetID="42" presetClass="entr" presetSubtype="0" fill="hold" grpId="0" nodeType="withEffect">
                                  <p:stCondLst>
                                    <p:cond delay="1000"/>
                                  </p:stCondLst>
                                  <p:childTnLst>
                                    <p:set>
                                      <p:cBhvr>
                                        <p:cTn id="29" dur="1" fill="hold">
                                          <p:stCondLst>
                                            <p:cond delay="0"/>
                                          </p:stCondLst>
                                        </p:cTn>
                                        <p:tgtEl>
                                          <p:spTgt spid="59"/>
                                        </p:tgtEl>
                                        <p:attrNameLst>
                                          <p:attrName>style.visibility</p:attrName>
                                        </p:attrNameLst>
                                      </p:cBhvr>
                                      <p:to>
                                        <p:strVal val="visible"/>
                                      </p:to>
                                    </p:set>
                                    <p:animEffect transition="in" filter="fade">
                                      <p:cBhvr>
                                        <p:cTn id="30" dur="1000"/>
                                        <p:tgtEl>
                                          <p:spTgt spid="59"/>
                                        </p:tgtEl>
                                      </p:cBhvr>
                                    </p:animEffect>
                                    <p:anim calcmode="lin" valueType="num">
                                      <p:cBhvr>
                                        <p:cTn id="31" dur="1000" fill="hold"/>
                                        <p:tgtEl>
                                          <p:spTgt spid="59"/>
                                        </p:tgtEl>
                                        <p:attrNameLst>
                                          <p:attrName>ppt_x</p:attrName>
                                        </p:attrNameLst>
                                      </p:cBhvr>
                                      <p:tavLst>
                                        <p:tav tm="0">
                                          <p:val>
                                            <p:strVal val="#ppt_x"/>
                                          </p:val>
                                        </p:tav>
                                        <p:tav tm="100000">
                                          <p:val>
                                            <p:strVal val="#ppt_x"/>
                                          </p:val>
                                        </p:tav>
                                      </p:tavLst>
                                    </p:anim>
                                    <p:anim calcmode="lin" valueType="num">
                                      <p:cBhvr>
                                        <p:cTn id="32" dur="1000" fill="hold"/>
                                        <p:tgtEl>
                                          <p:spTgt spid="59"/>
                                        </p:tgtEl>
                                        <p:attrNameLst>
                                          <p:attrName>ppt_y</p:attrName>
                                        </p:attrNameLst>
                                      </p:cBhvr>
                                      <p:tavLst>
                                        <p:tav tm="0">
                                          <p:val>
                                            <p:strVal val="#ppt_y+.1"/>
                                          </p:val>
                                        </p:tav>
                                        <p:tav tm="100000">
                                          <p:val>
                                            <p:strVal val="#ppt_y"/>
                                          </p:val>
                                        </p:tav>
                                      </p:tavLst>
                                    </p:anim>
                                  </p:childTnLst>
                                </p:cTn>
                              </p:par>
                              <p:par>
                                <p:cTn id="33" presetID="42" presetClass="entr" presetSubtype="0" fill="hold" grpId="0" nodeType="withEffect">
                                  <p:stCondLst>
                                    <p:cond delay="1000"/>
                                  </p:stCondLst>
                                  <p:childTnLst>
                                    <p:set>
                                      <p:cBhvr>
                                        <p:cTn id="34" dur="1" fill="hold">
                                          <p:stCondLst>
                                            <p:cond delay="0"/>
                                          </p:stCondLst>
                                        </p:cTn>
                                        <p:tgtEl>
                                          <p:spTgt spid="60"/>
                                        </p:tgtEl>
                                        <p:attrNameLst>
                                          <p:attrName>style.visibility</p:attrName>
                                        </p:attrNameLst>
                                      </p:cBhvr>
                                      <p:to>
                                        <p:strVal val="visible"/>
                                      </p:to>
                                    </p:set>
                                    <p:animEffect transition="in" filter="fade">
                                      <p:cBhvr>
                                        <p:cTn id="35" dur="1000"/>
                                        <p:tgtEl>
                                          <p:spTgt spid="60"/>
                                        </p:tgtEl>
                                      </p:cBhvr>
                                    </p:animEffect>
                                    <p:anim calcmode="lin" valueType="num">
                                      <p:cBhvr>
                                        <p:cTn id="36" dur="1000" fill="hold"/>
                                        <p:tgtEl>
                                          <p:spTgt spid="60"/>
                                        </p:tgtEl>
                                        <p:attrNameLst>
                                          <p:attrName>ppt_x</p:attrName>
                                        </p:attrNameLst>
                                      </p:cBhvr>
                                      <p:tavLst>
                                        <p:tav tm="0">
                                          <p:val>
                                            <p:strVal val="#ppt_x"/>
                                          </p:val>
                                        </p:tav>
                                        <p:tav tm="100000">
                                          <p:val>
                                            <p:strVal val="#ppt_x"/>
                                          </p:val>
                                        </p:tav>
                                      </p:tavLst>
                                    </p:anim>
                                    <p:anim calcmode="lin" valueType="num">
                                      <p:cBhvr>
                                        <p:cTn id="37" dur="1000" fill="hold"/>
                                        <p:tgtEl>
                                          <p:spTgt spid="60"/>
                                        </p:tgtEl>
                                        <p:attrNameLst>
                                          <p:attrName>ppt_y</p:attrName>
                                        </p:attrNameLst>
                                      </p:cBhvr>
                                      <p:tavLst>
                                        <p:tav tm="0">
                                          <p:val>
                                            <p:strVal val="#ppt_y+.1"/>
                                          </p:val>
                                        </p:tav>
                                        <p:tav tm="100000">
                                          <p:val>
                                            <p:strVal val="#ppt_y"/>
                                          </p:val>
                                        </p:tav>
                                      </p:tavLst>
                                    </p:anim>
                                  </p:childTnLst>
                                </p:cTn>
                              </p:par>
                              <p:par>
                                <p:cTn id="38" presetID="42" presetClass="entr" presetSubtype="0" fill="hold" grpId="0" nodeType="withEffect">
                                  <p:stCondLst>
                                    <p:cond delay="1250"/>
                                  </p:stCondLst>
                                  <p:childTnLst>
                                    <p:set>
                                      <p:cBhvr>
                                        <p:cTn id="39" dur="1" fill="hold">
                                          <p:stCondLst>
                                            <p:cond delay="0"/>
                                          </p:stCondLst>
                                        </p:cTn>
                                        <p:tgtEl>
                                          <p:spTgt spid="61"/>
                                        </p:tgtEl>
                                        <p:attrNameLst>
                                          <p:attrName>style.visibility</p:attrName>
                                        </p:attrNameLst>
                                      </p:cBhvr>
                                      <p:to>
                                        <p:strVal val="visible"/>
                                      </p:to>
                                    </p:set>
                                    <p:animEffect transition="in" filter="fade">
                                      <p:cBhvr>
                                        <p:cTn id="40" dur="1000"/>
                                        <p:tgtEl>
                                          <p:spTgt spid="61"/>
                                        </p:tgtEl>
                                      </p:cBhvr>
                                    </p:animEffect>
                                    <p:anim calcmode="lin" valueType="num">
                                      <p:cBhvr>
                                        <p:cTn id="41" dur="1000" fill="hold"/>
                                        <p:tgtEl>
                                          <p:spTgt spid="61"/>
                                        </p:tgtEl>
                                        <p:attrNameLst>
                                          <p:attrName>ppt_x</p:attrName>
                                        </p:attrNameLst>
                                      </p:cBhvr>
                                      <p:tavLst>
                                        <p:tav tm="0">
                                          <p:val>
                                            <p:strVal val="#ppt_x"/>
                                          </p:val>
                                        </p:tav>
                                        <p:tav tm="100000">
                                          <p:val>
                                            <p:strVal val="#ppt_x"/>
                                          </p:val>
                                        </p:tav>
                                      </p:tavLst>
                                    </p:anim>
                                    <p:anim calcmode="lin" valueType="num">
                                      <p:cBhvr>
                                        <p:cTn id="42" dur="1000" fill="hold"/>
                                        <p:tgtEl>
                                          <p:spTgt spid="61"/>
                                        </p:tgtEl>
                                        <p:attrNameLst>
                                          <p:attrName>ppt_y</p:attrName>
                                        </p:attrNameLst>
                                      </p:cBhvr>
                                      <p:tavLst>
                                        <p:tav tm="0">
                                          <p:val>
                                            <p:strVal val="#ppt_y+.1"/>
                                          </p:val>
                                        </p:tav>
                                        <p:tav tm="100000">
                                          <p:val>
                                            <p:strVal val="#ppt_y"/>
                                          </p:val>
                                        </p:tav>
                                      </p:tavLst>
                                    </p:anim>
                                  </p:childTnLst>
                                </p:cTn>
                              </p:par>
                              <p:par>
                                <p:cTn id="43" presetID="42" presetClass="entr" presetSubtype="0" fill="hold" grpId="0" nodeType="withEffect">
                                  <p:stCondLst>
                                    <p:cond delay="1250"/>
                                  </p:stCondLst>
                                  <p:childTnLst>
                                    <p:set>
                                      <p:cBhvr>
                                        <p:cTn id="44" dur="1" fill="hold">
                                          <p:stCondLst>
                                            <p:cond delay="0"/>
                                          </p:stCondLst>
                                        </p:cTn>
                                        <p:tgtEl>
                                          <p:spTgt spid="62"/>
                                        </p:tgtEl>
                                        <p:attrNameLst>
                                          <p:attrName>style.visibility</p:attrName>
                                        </p:attrNameLst>
                                      </p:cBhvr>
                                      <p:to>
                                        <p:strVal val="visible"/>
                                      </p:to>
                                    </p:set>
                                    <p:animEffect transition="in" filter="fade">
                                      <p:cBhvr>
                                        <p:cTn id="45" dur="1000"/>
                                        <p:tgtEl>
                                          <p:spTgt spid="62"/>
                                        </p:tgtEl>
                                      </p:cBhvr>
                                    </p:animEffect>
                                    <p:anim calcmode="lin" valueType="num">
                                      <p:cBhvr>
                                        <p:cTn id="46" dur="1000" fill="hold"/>
                                        <p:tgtEl>
                                          <p:spTgt spid="62"/>
                                        </p:tgtEl>
                                        <p:attrNameLst>
                                          <p:attrName>ppt_x</p:attrName>
                                        </p:attrNameLst>
                                      </p:cBhvr>
                                      <p:tavLst>
                                        <p:tav tm="0">
                                          <p:val>
                                            <p:strVal val="#ppt_x"/>
                                          </p:val>
                                        </p:tav>
                                        <p:tav tm="100000">
                                          <p:val>
                                            <p:strVal val="#ppt_x"/>
                                          </p:val>
                                        </p:tav>
                                      </p:tavLst>
                                    </p:anim>
                                    <p:anim calcmode="lin" valueType="num">
                                      <p:cBhvr>
                                        <p:cTn id="47" dur="1000" fill="hold"/>
                                        <p:tgtEl>
                                          <p:spTgt spid="62"/>
                                        </p:tgtEl>
                                        <p:attrNameLst>
                                          <p:attrName>ppt_y</p:attrName>
                                        </p:attrNameLst>
                                      </p:cBhvr>
                                      <p:tavLst>
                                        <p:tav tm="0">
                                          <p:val>
                                            <p:strVal val="#ppt_y+.1"/>
                                          </p:val>
                                        </p:tav>
                                        <p:tav tm="100000">
                                          <p:val>
                                            <p:strVal val="#ppt_y"/>
                                          </p:val>
                                        </p:tav>
                                      </p:tavLst>
                                    </p:anim>
                                  </p:childTnLst>
                                </p:cTn>
                              </p:par>
                              <p:par>
                                <p:cTn id="48" presetID="42" presetClass="entr" presetSubtype="0" fill="hold" grpId="0" nodeType="withEffect">
                                  <p:stCondLst>
                                    <p:cond delay="1250"/>
                                  </p:stCondLst>
                                  <p:childTnLst>
                                    <p:set>
                                      <p:cBhvr>
                                        <p:cTn id="49" dur="1" fill="hold">
                                          <p:stCondLst>
                                            <p:cond delay="0"/>
                                          </p:stCondLst>
                                        </p:cTn>
                                        <p:tgtEl>
                                          <p:spTgt spid="63"/>
                                        </p:tgtEl>
                                        <p:attrNameLst>
                                          <p:attrName>style.visibility</p:attrName>
                                        </p:attrNameLst>
                                      </p:cBhvr>
                                      <p:to>
                                        <p:strVal val="visible"/>
                                      </p:to>
                                    </p:set>
                                    <p:animEffect transition="in" filter="fade">
                                      <p:cBhvr>
                                        <p:cTn id="50" dur="1000"/>
                                        <p:tgtEl>
                                          <p:spTgt spid="63"/>
                                        </p:tgtEl>
                                      </p:cBhvr>
                                    </p:animEffect>
                                    <p:anim calcmode="lin" valueType="num">
                                      <p:cBhvr>
                                        <p:cTn id="51" dur="1000" fill="hold"/>
                                        <p:tgtEl>
                                          <p:spTgt spid="63"/>
                                        </p:tgtEl>
                                        <p:attrNameLst>
                                          <p:attrName>ppt_x</p:attrName>
                                        </p:attrNameLst>
                                      </p:cBhvr>
                                      <p:tavLst>
                                        <p:tav tm="0">
                                          <p:val>
                                            <p:strVal val="#ppt_x"/>
                                          </p:val>
                                        </p:tav>
                                        <p:tav tm="100000">
                                          <p:val>
                                            <p:strVal val="#ppt_x"/>
                                          </p:val>
                                        </p:tav>
                                      </p:tavLst>
                                    </p:anim>
                                    <p:anim calcmode="lin" valueType="num">
                                      <p:cBhvr>
                                        <p:cTn id="52" dur="1000" fill="hold"/>
                                        <p:tgtEl>
                                          <p:spTgt spid="6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p:bldP spid="59" grpId="0"/>
      <p:bldP spid="60" grpId="0"/>
      <p:bldP spid="61" grpId="0"/>
      <p:bldP spid="62" grpId="0"/>
      <p:bldP spid="6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3694770" y="1942561"/>
            <a:ext cx="2303656" cy="1727742"/>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a:effectLst>
            <a:reflection blurRad="6350" stA="52000" endA="300" endPos="35000" dir="5400000" sy="-100000" algn="bl" rotWithShape="0"/>
          </a:effectLst>
          <a:scene3d>
            <a:camera prst="perspectiveRight" fov="6000000">
              <a:rot lat="0" lon="1980000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sp>
        <p:nvSpPr>
          <p:cNvPr id="5" name="矩形 4"/>
          <p:cNvSpPr/>
          <p:nvPr/>
        </p:nvSpPr>
        <p:spPr>
          <a:xfrm>
            <a:off x="8686025" y="1942561"/>
            <a:ext cx="2303656" cy="1727742"/>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a:noFill/>
          </a:ln>
          <a:effectLst>
            <a:reflection blurRad="6350" stA="52000" endA="300" endPos="35000" dir="5400000" sy="-100000" algn="bl" rotWithShape="0"/>
          </a:effectLst>
          <a:scene3d>
            <a:camera prst="perspectiveRight" fov="6000000">
              <a:rot lat="0" lon="1980000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sp>
        <p:nvSpPr>
          <p:cNvPr id="8" name="矩形 7"/>
          <p:cNvSpPr/>
          <p:nvPr/>
        </p:nvSpPr>
        <p:spPr>
          <a:xfrm>
            <a:off x="1101148" y="4534174"/>
            <a:ext cx="2259475" cy="1391638"/>
          </a:xfrm>
          <a:prstGeom prst="rect">
            <a:avLst/>
          </a:prstGeom>
        </p:spPr>
        <p:txBody>
          <a:bodyPr wrap="square" lIns="0" tIns="0" rIns="0" bIns="0">
            <a:noAutofit/>
          </a:bodyPr>
          <a:lstStyle/>
          <a:p>
            <a:pPr algn="ctr">
              <a:lnSpc>
                <a:spcPct val="130000"/>
              </a:lnSpc>
              <a:defRPr/>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根据自己的需要添加适当的文字，在幻灯片中，一页的文字最好不要超过</a:t>
            </a:r>
            <a:r>
              <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rPr>
              <a:t>200</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字</a:t>
            </a:r>
          </a:p>
        </p:txBody>
      </p:sp>
      <p:sp>
        <p:nvSpPr>
          <p:cNvPr id="9" name="矩形 8"/>
          <p:cNvSpPr/>
          <p:nvPr/>
        </p:nvSpPr>
        <p:spPr>
          <a:xfrm>
            <a:off x="3555591" y="4534174"/>
            <a:ext cx="2259475" cy="1391638"/>
          </a:xfrm>
          <a:prstGeom prst="rect">
            <a:avLst/>
          </a:prstGeom>
        </p:spPr>
        <p:txBody>
          <a:bodyPr wrap="square" lIns="0" tIns="0" rIns="0" bIns="0">
            <a:noAutofit/>
          </a:bodyPr>
          <a:lstStyle/>
          <a:p>
            <a:pPr algn="ctr">
              <a:lnSpc>
                <a:spcPct val="130000"/>
              </a:lnSpc>
              <a:defRPr/>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根据自己的需要添加适当的文字，在幻灯片中，一页的文字最好不要超过</a:t>
            </a:r>
            <a:r>
              <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rPr>
              <a:t>200</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字</a:t>
            </a:r>
          </a:p>
        </p:txBody>
      </p:sp>
      <p:sp>
        <p:nvSpPr>
          <p:cNvPr id="10" name="矩形 9"/>
          <p:cNvSpPr/>
          <p:nvPr/>
        </p:nvSpPr>
        <p:spPr>
          <a:xfrm>
            <a:off x="6108431" y="4534174"/>
            <a:ext cx="2259475" cy="1391638"/>
          </a:xfrm>
          <a:prstGeom prst="rect">
            <a:avLst/>
          </a:prstGeom>
        </p:spPr>
        <p:txBody>
          <a:bodyPr wrap="square" lIns="0" tIns="0" rIns="0" bIns="0">
            <a:noAutofit/>
          </a:bodyPr>
          <a:lstStyle/>
          <a:p>
            <a:pPr algn="ctr">
              <a:lnSpc>
                <a:spcPct val="130000"/>
              </a:lnSpc>
              <a:defRPr/>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根据自己的需要添加适当的文字，在幻灯片中，一页的文字最好不要超过</a:t>
            </a:r>
            <a:r>
              <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rPr>
              <a:t>200</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字</a:t>
            </a:r>
          </a:p>
        </p:txBody>
      </p:sp>
      <p:sp>
        <p:nvSpPr>
          <p:cNvPr id="11" name="矩形 10"/>
          <p:cNvSpPr/>
          <p:nvPr/>
        </p:nvSpPr>
        <p:spPr>
          <a:xfrm>
            <a:off x="8634220" y="4534174"/>
            <a:ext cx="2259475" cy="1391638"/>
          </a:xfrm>
          <a:prstGeom prst="rect">
            <a:avLst/>
          </a:prstGeom>
        </p:spPr>
        <p:txBody>
          <a:bodyPr wrap="square" lIns="0" tIns="0" rIns="0" bIns="0">
            <a:noAutofit/>
          </a:bodyPr>
          <a:lstStyle/>
          <a:p>
            <a:pPr algn="ctr">
              <a:lnSpc>
                <a:spcPct val="130000"/>
              </a:lnSpc>
              <a:defRPr/>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根据自己的需要添加适当的文字，在幻灯片中，一页的文字最好不要超过</a:t>
            </a:r>
            <a:r>
              <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rPr>
              <a:t>200</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字</a:t>
            </a:r>
          </a:p>
        </p:txBody>
      </p:sp>
      <p:grpSp>
        <p:nvGrpSpPr>
          <p:cNvPr id="6" name="组合 5"/>
          <p:cNvGrpSpPr/>
          <p:nvPr/>
        </p:nvGrpSpPr>
        <p:grpSpPr>
          <a:xfrm>
            <a:off x="179027" y="0"/>
            <a:ext cx="4389737" cy="964296"/>
            <a:chOff x="179027" y="0"/>
            <a:chExt cx="4389737" cy="964296"/>
          </a:xfrm>
        </p:grpSpPr>
        <p:pic>
          <p:nvPicPr>
            <p:cNvPr id="12" name="图片 11"/>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79027" y="0"/>
              <a:ext cx="922121" cy="964296"/>
            </a:xfrm>
            <a:prstGeom prst="rect">
              <a:avLst/>
            </a:prstGeom>
          </p:spPr>
        </p:pic>
        <p:sp>
          <p:nvSpPr>
            <p:cNvPr id="2" name="文本框 1"/>
            <p:cNvSpPr txBox="1"/>
            <p:nvPr/>
          </p:nvSpPr>
          <p:spPr>
            <a:xfrm>
              <a:off x="1101148" y="189760"/>
              <a:ext cx="3467616" cy="584775"/>
            </a:xfrm>
            <a:prstGeom prst="rect">
              <a:avLst/>
            </a:prstGeom>
            <a:noFill/>
          </p:spPr>
          <p:txBody>
            <a:bodyPr wrap="none" rtlCol="0">
              <a:spAutoFit/>
            </a:bodyPr>
            <a:lstStyle/>
            <a:p>
              <a:r>
                <a:rPr lang="zh-CN" altLang="en-US" sz="3200" b="1" dirty="0">
                  <a:gradFill flip="none" rotWithShape="1">
                    <a:gsLst>
                      <a:gs pos="0">
                        <a:schemeClr val="tx2">
                          <a:shade val="30000"/>
                          <a:satMod val="115000"/>
                        </a:schemeClr>
                      </a:gs>
                      <a:gs pos="50000">
                        <a:schemeClr val="tx2">
                          <a:shade val="67500"/>
                          <a:satMod val="115000"/>
                        </a:schemeClr>
                      </a:gs>
                      <a:gs pos="100000">
                        <a:schemeClr val="tx2">
                          <a:shade val="100000"/>
                          <a:satMod val="115000"/>
                        </a:schemeClr>
                      </a:gs>
                    </a:gsLst>
                    <a:lin ang="0" scaled="1"/>
                    <a:tileRect/>
                  </a:gradFill>
                </a:rPr>
                <a:t>单击此处添加标题</a:t>
              </a:r>
            </a:p>
          </p:txBody>
        </p:sp>
      </p:grpSp>
      <p:sp>
        <p:nvSpPr>
          <p:cNvPr id="13" name="矩形 12"/>
          <p:cNvSpPr/>
          <p:nvPr/>
        </p:nvSpPr>
        <p:spPr>
          <a:xfrm>
            <a:off x="1238809" y="1942561"/>
            <a:ext cx="2303656" cy="1727742"/>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a:noFill/>
          </a:ln>
          <a:effectLst>
            <a:reflection blurRad="6350" stA="52000" endA="300" endPos="35000" dir="5400000" sy="-100000" algn="bl" rotWithShape="0"/>
          </a:effectLst>
          <a:scene3d>
            <a:camera prst="perspectiveRight" fov="6000000">
              <a:rot lat="0" lon="1980000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sp>
        <p:nvSpPr>
          <p:cNvPr id="14" name="矩形 13"/>
          <p:cNvSpPr/>
          <p:nvPr/>
        </p:nvSpPr>
        <p:spPr>
          <a:xfrm>
            <a:off x="6190398" y="1942561"/>
            <a:ext cx="2303656" cy="1727742"/>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a:noFill/>
          </a:ln>
          <a:effectLst>
            <a:reflection blurRad="6350" stA="52000" endA="300" endPos="35000" dir="5400000" sy="-100000" algn="bl" rotWithShape="0"/>
          </a:effectLst>
          <a:scene3d>
            <a:camera prst="perspectiveRight" fov="6000000">
              <a:rot lat="0" lon="1980000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spTree>
  </p:cSld>
  <p:clrMapOvr>
    <a:masterClrMapping/>
  </p:clrMapOvr>
  <mc:AlternateContent xmlns:mc="http://schemas.openxmlformats.org/markup-compatibility/2006" xmlns:p14="http://schemas.microsoft.com/office/powerpoint/2010/main">
    <mc:Choice Requires="p14">
      <p:transition spd="slow" p14:dur="1500" advTm="0">
        <p14:window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1+#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grpId="0"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1+#ppt_w/2"/>
                                          </p:val>
                                        </p:tav>
                                        <p:tav tm="100000">
                                          <p:val>
                                            <p:strVal val="#ppt_x"/>
                                          </p:val>
                                        </p:tav>
                                      </p:tavLst>
                                    </p:anim>
                                    <p:anim calcmode="lin" valueType="num">
                                      <p:cBhvr additive="base">
                                        <p:cTn id="13" dur="500" fill="hold"/>
                                        <p:tgtEl>
                                          <p:spTgt spid="5"/>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2" presetClass="entr" presetSubtype="1" fill="hold" grpId="0" nodeType="after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wipe(up)">
                                      <p:cBhvr>
                                        <p:cTn id="17" dur="500"/>
                                        <p:tgtEl>
                                          <p:spTgt spid="8"/>
                                        </p:tgtEl>
                                      </p:cBhvr>
                                    </p:animEffect>
                                  </p:childTnLst>
                                </p:cTn>
                              </p:par>
                            </p:childTnLst>
                          </p:cTn>
                        </p:par>
                        <p:par>
                          <p:cTn id="18" fill="hold">
                            <p:stCondLst>
                              <p:cond delay="1500"/>
                            </p:stCondLst>
                            <p:childTnLst>
                              <p:par>
                                <p:cTn id="19" presetID="22" presetClass="entr" presetSubtype="1" fill="hold" grpId="0" nodeType="after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wipe(up)">
                                      <p:cBhvr>
                                        <p:cTn id="21" dur="500"/>
                                        <p:tgtEl>
                                          <p:spTgt spid="9"/>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wipe(up)">
                                      <p:cBhvr>
                                        <p:cTn id="25" dur="500"/>
                                        <p:tgtEl>
                                          <p:spTgt spid="10"/>
                                        </p:tgtEl>
                                      </p:cBhvr>
                                    </p:animEffect>
                                  </p:childTnLst>
                                </p:cTn>
                              </p:par>
                            </p:childTnLst>
                          </p:cTn>
                        </p:par>
                        <p:par>
                          <p:cTn id="26" fill="hold">
                            <p:stCondLst>
                              <p:cond delay="2500"/>
                            </p:stCondLst>
                            <p:childTnLst>
                              <p:par>
                                <p:cTn id="27" presetID="22" presetClass="entr" presetSubtype="1" fill="hold" grpId="0" nodeType="afterEffect">
                                  <p:stCondLst>
                                    <p:cond delay="0"/>
                                  </p:stCondLst>
                                  <p:childTnLst>
                                    <p:set>
                                      <p:cBhvr>
                                        <p:cTn id="28" dur="1" fill="hold">
                                          <p:stCondLst>
                                            <p:cond delay="0"/>
                                          </p:stCondLst>
                                        </p:cTn>
                                        <p:tgtEl>
                                          <p:spTgt spid="11"/>
                                        </p:tgtEl>
                                        <p:attrNameLst>
                                          <p:attrName>style.visibility</p:attrName>
                                        </p:attrNameLst>
                                      </p:cBhvr>
                                      <p:to>
                                        <p:strVal val="visible"/>
                                      </p:to>
                                    </p:set>
                                    <p:animEffect transition="in" filter="wipe(up)">
                                      <p:cBhvr>
                                        <p:cTn id="29" dur="500"/>
                                        <p:tgtEl>
                                          <p:spTgt spid="11"/>
                                        </p:tgtEl>
                                      </p:cBhvr>
                                    </p:animEffect>
                                  </p:childTnLst>
                                </p:cTn>
                              </p:par>
                            </p:childTnLst>
                          </p:cTn>
                        </p:par>
                        <p:par>
                          <p:cTn id="30" fill="hold">
                            <p:stCondLst>
                              <p:cond delay="3000"/>
                            </p:stCondLst>
                            <p:childTnLst>
                              <p:par>
                                <p:cTn id="31" presetID="2" presetClass="entr" presetSubtype="2" fill="hold" grpId="0" nodeType="afterEffect">
                                  <p:stCondLst>
                                    <p:cond delay="0"/>
                                  </p:stCondLst>
                                  <p:childTnLst>
                                    <p:set>
                                      <p:cBhvr>
                                        <p:cTn id="32" dur="1" fill="hold">
                                          <p:stCondLst>
                                            <p:cond delay="0"/>
                                          </p:stCondLst>
                                        </p:cTn>
                                        <p:tgtEl>
                                          <p:spTgt spid="13"/>
                                        </p:tgtEl>
                                        <p:attrNameLst>
                                          <p:attrName>style.visibility</p:attrName>
                                        </p:attrNameLst>
                                      </p:cBhvr>
                                      <p:to>
                                        <p:strVal val="visible"/>
                                      </p:to>
                                    </p:set>
                                    <p:anim calcmode="lin" valueType="num">
                                      <p:cBhvr additive="base">
                                        <p:cTn id="33" dur="500" fill="hold"/>
                                        <p:tgtEl>
                                          <p:spTgt spid="13"/>
                                        </p:tgtEl>
                                        <p:attrNameLst>
                                          <p:attrName>ppt_x</p:attrName>
                                        </p:attrNameLst>
                                      </p:cBhvr>
                                      <p:tavLst>
                                        <p:tav tm="0">
                                          <p:val>
                                            <p:strVal val="1+#ppt_w/2"/>
                                          </p:val>
                                        </p:tav>
                                        <p:tav tm="100000">
                                          <p:val>
                                            <p:strVal val="#ppt_x"/>
                                          </p:val>
                                        </p:tav>
                                      </p:tavLst>
                                    </p:anim>
                                    <p:anim calcmode="lin" valueType="num">
                                      <p:cBhvr additive="base">
                                        <p:cTn id="34" dur="500" fill="hold"/>
                                        <p:tgtEl>
                                          <p:spTgt spid="13"/>
                                        </p:tgtEl>
                                        <p:attrNameLst>
                                          <p:attrName>ppt_y</p:attrName>
                                        </p:attrNameLst>
                                      </p:cBhvr>
                                      <p:tavLst>
                                        <p:tav tm="0">
                                          <p:val>
                                            <p:strVal val="#ppt_y"/>
                                          </p:val>
                                        </p:tav>
                                        <p:tav tm="100000">
                                          <p:val>
                                            <p:strVal val="#ppt_y"/>
                                          </p:val>
                                        </p:tav>
                                      </p:tavLst>
                                    </p:anim>
                                  </p:childTnLst>
                                </p:cTn>
                              </p:par>
                            </p:childTnLst>
                          </p:cTn>
                        </p:par>
                        <p:par>
                          <p:cTn id="35" fill="hold">
                            <p:stCondLst>
                              <p:cond delay="3500"/>
                            </p:stCondLst>
                            <p:childTnLst>
                              <p:par>
                                <p:cTn id="36" presetID="2" presetClass="entr" presetSubtype="2" fill="hold" grpId="0" nodeType="afterEffect">
                                  <p:stCondLst>
                                    <p:cond delay="0"/>
                                  </p:stCondLst>
                                  <p:childTnLst>
                                    <p:set>
                                      <p:cBhvr>
                                        <p:cTn id="37" dur="1" fill="hold">
                                          <p:stCondLst>
                                            <p:cond delay="0"/>
                                          </p:stCondLst>
                                        </p:cTn>
                                        <p:tgtEl>
                                          <p:spTgt spid="14"/>
                                        </p:tgtEl>
                                        <p:attrNameLst>
                                          <p:attrName>style.visibility</p:attrName>
                                        </p:attrNameLst>
                                      </p:cBhvr>
                                      <p:to>
                                        <p:strVal val="visible"/>
                                      </p:to>
                                    </p:set>
                                    <p:anim calcmode="lin" valueType="num">
                                      <p:cBhvr additive="base">
                                        <p:cTn id="38" dur="500" fill="hold"/>
                                        <p:tgtEl>
                                          <p:spTgt spid="14"/>
                                        </p:tgtEl>
                                        <p:attrNameLst>
                                          <p:attrName>ppt_x</p:attrName>
                                        </p:attrNameLst>
                                      </p:cBhvr>
                                      <p:tavLst>
                                        <p:tav tm="0">
                                          <p:val>
                                            <p:strVal val="1+#ppt_w/2"/>
                                          </p:val>
                                        </p:tav>
                                        <p:tav tm="100000">
                                          <p:val>
                                            <p:strVal val="#ppt_x"/>
                                          </p:val>
                                        </p:tav>
                                      </p:tavLst>
                                    </p:anim>
                                    <p:anim calcmode="lin" valueType="num">
                                      <p:cBhvr additive="base">
                                        <p:cTn id="39" dur="500" fill="hold"/>
                                        <p:tgtEl>
                                          <p:spTgt spid="1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8" grpId="0"/>
      <p:bldP spid="9" grpId="0"/>
      <p:bldP spid="10" grpId="0"/>
      <p:bldP spid="11" grpId="0"/>
      <p:bldP spid="13" grpId="0" animBg="1"/>
      <p:bldP spid="14"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TextBox 27"/>
          <p:cNvSpPr txBox="1"/>
          <p:nvPr/>
        </p:nvSpPr>
        <p:spPr>
          <a:xfrm>
            <a:off x="892099" y="1955727"/>
            <a:ext cx="10671716" cy="772519"/>
          </a:xfrm>
          <a:prstGeom prst="rect">
            <a:avLst/>
          </a:prstGeom>
          <a:noFill/>
        </p:spPr>
        <p:txBody>
          <a:bodyPr wrap="square" rtlCol="0">
            <a:spAutoFit/>
          </a:bodyPr>
          <a:lstStyle/>
          <a:p>
            <a:pPr>
              <a:lnSpc>
                <a:spcPct val="130000"/>
              </a:lnSpc>
            </a:pPr>
            <a:r>
              <a:rPr lang="zh-CN" altLang="en-US" sz="17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您的内容打在这里，或者通过复制您的文本后，在此框中选择粘贴，并选择只保留文字。您的内容打在这里，或者通过复制您的文本后，在此框中选择粘贴，并选择只保留文字。</a:t>
            </a:r>
          </a:p>
        </p:txBody>
      </p:sp>
      <p:sp>
        <p:nvSpPr>
          <p:cNvPr id="35" name="圆角矩形 34"/>
          <p:cNvSpPr/>
          <p:nvPr/>
        </p:nvSpPr>
        <p:spPr>
          <a:xfrm>
            <a:off x="3616194" y="1125394"/>
            <a:ext cx="5321431" cy="476127"/>
          </a:xfrm>
          <a:prstGeom prst="roundRect">
            <a:avLst>
              <a:gd name="adj" fmla="val 20450"/>
            </a:avLst>
          </a:prstGeom>
          <a:solidFill>
            <a:schemeClr val="accent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16" tIns="45708" rIns="91416" bIns="45708" rtlCol="0" anchor="ctr"/>
          <a:lstStyle/>
          <a:p>
            <a:pPr algn="ctr"/>
            <a:r>
              <a:rPr lang="zh-CN" altLang="en-US" sz="1865" b="1" dirty="0">
                <a:latin typeface="微软雅黑" panose="020B0503020204020204" pitchFamily="34" charset="-122"/>
                <a:ea typeface="微软雅黑" panose="020B0503020204020204" pitchFamily="34" charset="-122"/>
                <a:cs typeface="+mn-ea"/>
                <a:sym typeface="+mn-lt"/>
              </a:rPr>
              <a:t>单击此处添加标题</a:t>
            </a:r>
          </a:p>
        </p:txBody>
      </p:sp>
      <p:pic>
        <p:nvPicPr>
          <p:cNvPr id="36" name="图片 35"/>
          <p:cNvPicPr>
            <a:picLocks noChangeAspect="1"/>
          </p:cNvPicPr>
          <p:nvPr/>
        </p:nvPicPr>
        <p:blipFill rotWithShape="1">
          <a:blip r:embed="rId4" cstate="screen"/>
          <a:srcRect/>
          <a:stretch>
            <a:fillRect/>
          </a:stretch>
        </p:blipFill>
        <p:spPr>
          <a:xfrm>
            <a:off x="3216431" y="906361"/>
            <a:ext cx="870107" cy="914162"/>
          </a:xfrm>
          <a:prstGeom prst="rect">
            <a:avLst/>
          </a:prstGeom>
        </p:spPr>
      </p:pic>
      <p:sp>
        <p:nvSpPr>
          <p:cNvPr id="240" name="等腰三角形 21"/>
          <p:cNvSpPr/>
          <p:nvPr/>
        </p:nvSpPr>
        <p:spPr bwMode="auto">
          <a:xfrm rot="16200000" flipH="1">
            <a:off x="6239571" y="3277314"/>
            <a:ext cx="2384572" cy="2447168"/>
          </a:xfrm>
          <a:custGeom>
            <a:avLst/>
            <a:gdLst>
              <a:gd name="connsiteX0" fmla="*/ 0 w 3169466"/>
              <a:gd name="connsiteY0" fmla="*/ 3096344 h 3096344"/>
              <a:gd name="connsiteX1" fmla="*/ 1508539 w 3169466"/>
              <a:gd name="connsiteY1" fmla="*/ 0 h 3096344"/>
              <a:gd name="connsiteX2" fmla="*/ 3169466 w 3169466"/>
              <a:gd name="connsiteY2" fmla="*/ 3096344 h 3096344"/>
              <a:gd name="connsiteX3" fmla="*/ 0 w 3169466"/>
              <a:gd name="connsiteY3" fmla="*/ 3096344 h 3096344"/>
              <a:gd name="connsiteX0-1" fmla="*/ 0 w 3017066"/>
              <a:gd name="connsiteY0-2" fmla="*/ 3083644 h 3096344"/>
              <a:gd name="connsiteX1-3" fmla="*/ 1356139 w 3017066"/>
              <a:gd name="connsiteY1-4" fmla="*/ 0 h 3096344"/>
              <a:gd name="connsiteX2-5" fmla="*/ 3017066 w 3017066"/>
              <a:gd name="connsiteY2-6" fmla="*/ 3096344 h 3096344"/>
              <a:gd name="connsiteX3-7" fmla="*/ 0 w 3017066"/>
              <a:gd name="connsiteY3-8" fmla="*/ 3083644 h 3096344"/>
              <a:gd name="connsiteX0-9" fmla="*/ 0 w 3017066"/>
              <a:gd name="connsiteY0-10" fmla="*/ 3083644 h 3096344"/>
              <a:gd name="connsiteX1-11" fmla="*/ 181393 w 3017066"/>
              <a:gd name="connsiteY1-12" fmla="*/ 2273423 h 3096344"/>
              <a:gd name="connsiteX2-13" fmla="*/ 1356139 w 3017066"/>
              <a:gd name="connsiteY2-14" fmla="*/ 0 h 3096344"/>
              <a:gd name="connsiteX3-15" fmla="*/ 3017066 w 3017066"/>
              <a:gd name="connsiteY3-16" fmla="*/ 3096344 h 3096344"/>
              <a:gd name="connsiteX4" fmla="*/ 0 w 3017066"/>
              <a:gd name="connsiteY4" fmla="*/ 3083644 h 3096344"/>
              <a:gd name="connsiteX0-17" fmla="*/ 0 w 3017066"/>
              <a:gd name="connsiteY0-18" fmla="*/ 3083644 h 3096344"/>
              <a:gd name="connsiteX1-19" fmla="*/ 181393 w 3017066"/>
              <a:gd name="connsiteY1-20" fmla="*/ 2222623 h 3096344"/>
              <a:gd name="connsiteX2-21" fmla="*/ 1356139 w 3017066"/>
              <a:gd name="connsiteY2-22" fmla="*/ 0 h 3096344"/>
              <a:gd name="connsiteX3-23" fmla="*/ 3017066 w 3017066"/>
              <a:gd name="connsiteY3-24" fmla="*/ 3096344 h 3096344"/>
              <a:gd name="connsiteX4-25" fmla="*/ 0 w 3017066"/>
              <a:gd name="connsiteY4-26" fmla="*/ 3083644 h 3096344"/>
              <a:gd name="connsiteX0-27" fmla="*/ 0 w 3017066"/>
              <a:gd name="connsiteY0-28" fmla="*/ 3083644 h 3096344"/>
              <a:gd name="connsiteX1-29" fmla="*/ 105193 w 3017066"/>
              <a:gd name="connsiteY1-30" fmla="*/ 2425823 h 3096344"/>
              <a:gd name="connsiteX2-31" fmla="*/ 1356139 w 3017066"/>
              <a:gd name="connsiteY2-32" fmla="*/ 0 h 3096344"/>
              <a:gd name="connsiteX3-33" fmla="*/ 3017066 w 3017066"/>
              <a:gd name="connsiteY3-34" fmla="*/ 3096344 h 3096344"/>
              <a:gd name="connsiteX4-35" fmla="*/ 0 w 3017066"/>
              <a:gd name="connsiteY4-36" fmla="*/ 3083644 h 3096344"/>
              <a:gd name="connsiteX0-37" fmla="*/ 0 w 3017066"/>
              <a:gd name="connsiteY0-38" fmla="*/ 2601044 h 2613744"/>
              <a:gd name="connsiteX1-39" fmla="*/ 105193 w 3017066"/>
              <a:gd name="connsiteY1-40" fmla="*/ 1943223 h 2613744"/>
              <a:gd name="connsiteX2-41" fmla="*/ 1368839 w 3017066"/>
              <a:gd name="connsiteY2-42" fmla="*/ 0 h 2613744"/>
              <a:gd name="connsiteX3-43" fmla="*/ 3017066 w 3017066"/>
              <a:gd name="connsiteY3-44" fmla="*/ 2613744 h 2613744"/>
              <a:gd name="connsiteX4-45" fmla="*/ 0 w 3017066"/>
              <a:gd name="connsiteY4-46" fmla="*/ 2601044 h 2613744"/>
              <a:gd name="connsiteX0-47" fmla="*/ 537730 w 2919796"/>
              <a:gd name="connsiteY0-48" fmla="*/ 2702644 h 2702644"/>
              <a:gd name="connsiteX1-49" fmla="*/ 7923 w 2919796"/>
              <a:gd name="connsiteY1-50" fmla="*/ 1943223 h 2702644"/>
              <a:gd name="connsiteX2-51" fmla="*/ 1271569 w 2919796"/>
              <a:gd name="connsiteY2-52" fmla="*/ 0 h 2702644"/>
              <a:gd name="connsiteX3-53" fmla="*/ 2919796 w 2919796"/>
              <a:gd name="connsiteY3-54" fmla="*/ 2613744 h 2702644"/>
              <a:gd name="connsiteX4-55" fmla="*/ 537730 w 2919796"/>
              <a:gd name="connsiteY4-56" fmla="*/ 2702644 h 2702644"/>
              <a:gd name="connsiteX0-57" fmla="*/ 552634 w 2934700"/>
              <a:gd name="connsiteY0-58" fmla="*/ 2702644 h 2702644"/>
              <a:gd name="connsiteX1-59" fmla="*/ 22827 w 2934700"/>
              <a:gd name="connsiteY1-60" fmla="*/ 1943223 h 2702644"/>
              <a:gd name="connsiteX2-61" fmla="*/ 1286473 w 2934700"/>
              <a:gd name="connsiteY2-62" fmla="*/ 0 h 2702644"/>
              <a:gd name="connsiteX3-63" fmla="*/ 2934700 w 2934700"/>
              <a:gd name="connsiteY3-64" fmla="*/ 2613744 h 2702644"/>
              <a:gd name="connsiteX4-65" fmla="*/ 552634 w 2934700"/>
              <a:gd name="connsiteY4-66" fmla="*/ 2702644 h 2702644"/>
              <a:gd name="connsiteX0-67" fmla="*/ 529807 w 2911873"/>
              <a:gd name="connsiteY0-68" fmla="*/ 2702644 h 2702644"/>
              <a:gd name="connsiteX1-69" fmla="*/ 0 w 2911873"/>
              <a:gd name="connsiteY1-70" fmla="*/ 1943223 h 2702644"/>
              <a:gd name="connsiteX2-71" fmla="*/ 1263646 w 2911873"/>
              <a:gd name="connsiteY2-72" fmla="*/ 0 h 2702644"/>
              <a:gd name="connsiteX3-73" fmla="*/ 2911873 w 2911873"/>
              <a:gd name="connsiteY3-74" fmla="*/ 2613744 h 2702644"/>
              <a:gd name="connsiteX4-75" fmla="*/ 529807 w 2911873"/>
              <a:gd name="connsiteY4-76" fmla="*/ 2702644 h 2702644"/>
              <a:gd name="connsiteX0-77" fmla="*/ 529807 w 2911873"/>
              <a:gd name="connsiteY0-78" fmla="*/ 2702644 h 2702644"/>
              <a:gd name="connsiteX1-79" fmla="*/ 0 w 2911873"/>
              <a:gd name="connsiteY1-80" fmla="*/ 1943223 h 2702644"/>
              <a:gd name="connsiteX2-81" fmla="*/ 1263646 w 2911873"/>
              <a:gd name="connsiteY2-82" fmla="*/ 0 h 2702644"/>
              <a:gd name="connsiteX3-83" fmla="*/ 2911873 w 2911873"/>
              <a:gd name="connsiteY3-84" fmla="*/ 2613744 h 2702644"/>
              <a:gd name="connsiteX4-85" fmla="*/ 529807 w 2911873"/>
              <a:gd name="connsiteY4-86" fmla="*/ 2702644 h 2702644"/>
              <a:gd name="connsiteX0-87" fmla="*/ 529807 w 2911873"/>
              <a:gd name="connsiteY0-88" fmla="*/ 2702644 h 2844923"/>
              <a:gd name="connsiteX1-89" fmla="*/ 0 w 2911873"/>
              <a:gd name="connsiteY1-90" fmla="*/ 1943223 h 2844923"/>
              <a:gd name="connsiteX2-91" fmla="*/ 1263646 w 2911873"/>
              <a:gd name="connsiteY2-92" fmla="*/ 0 h 2844923"/>
              <a:gd name="connsiteX3-93" fmla="*/ 2911873 w 2911873"/>
              <a:gd name="connsiteY3-94" fmla="*/ 2613744 h 2844923"/>
              <a:gd name="connsiteX4-95" fmla="*/ 1241478 w 2911873"/>
              <a:gd name="connsiteY4-96" fmla="*/ 2844923 h 2844923"/>
              <a:gd name="connsiteX5" fmla="*/ 529807 w 2911873"/>
              <a:gd name="connsiteY5" fmla="*/ 2702644 h 2844923"/>
              <a:gd name="connsiteX0-97" fmla="*/ 529807 w 2619773"/>
              <a:gd name="connsiteY0-98" fmla="*/ 2702644 h 2844923"/>
              <a:gd name="connsiteX1-99" fmla="*/ 0 w 2619773"/>
              <a:gd name="connsiteY1-100" fmla="*/ 1943223 h 2844923"/>
              <a:gd name="connsiteX2-101" fmla="*/ 1263646 w 2619773"/>
              <a:gd name="connsiteY2-102" fmla="*/ 0 h 2844923"/>
              <a:gd name="connsiteX3-103" fmla="*/ 2619773 w 2619773"/>
              <a:gd name="connsiteY3-104" fmla="*/ 2143844 h 2844923"/>
              <a:gd name="connsiteX4-105" fmla="*/ 1241478 w 2619773"/>
              <a:gd name="connsiteY4-106" fmla="*/ 2844923 h 2844923"/>
              <a:gd name="connsiteX5-107" fmla="*/ 529807 w 2619773"/>
              <a:gd name="connsiteY5-108" fmla="*/ 2702644 h 2844923"/>
              <a:gd name="connsiteX0-109" fmla="*/ 529807 w 2619773"/>
              <a:gd name="connsiteY0-110" fmla="*/ 2702644 h 2959223"/>
              <a:gd name="connsiteX1-111" fmla="*/ 0 w 2619773"/>
              <a:gd name="connsiteY1-112" fmla="*/ 1943223 h 2959223"/>
              <a:gd name="connsiteX2-113" fmla="*/ 1263646 w 2619773"/>
              <a:gd name="connsiteY2-114" fmla="*/ 0 h 2959223"/>
              <a:gd name="connsiteX3-115" fmla="*/ 2619773 w 2619773"/>
              <a:gd name="connsiteY3-116" fmla="*/ 2143844 h 2959223"/>
              <a:gd name="connsiteX4-117" fmla="*/ 1216078 w 2619773"/>
              <a:gd name="connsiteY4-118" fmla="*/ 2959223 h 2959223"/>
              <a:gd name="connsiteX5-119" fmla="*/ 529807 w 2619773"/>
              <a:gd name="connsiteY5-120" fmla="*/ 2702644 h 2959223"/>
              <a:gd name="connsiteX0-121" fmla="*/ 529807 w 2619773"/>
              <a:gd name="connsiteY0-122" fmla="*/ 2702644 h 2959223"/>
              <a:gd name="connsiteX1-123" fmla="*/ 0 w 2619773"/>
              <a:gd name="connsiteY1-124" fmla="*/ 1943223 h 2959223"/>
              <a:gd name="connsiteX2-125" fmla="*/ 1263646 w 2619773"/>
              <a:gd name="connsiteY2-126" fmla="*/ 0 h 2959223"/>
              <a:gd name="connsiteX3-127" fmla="*/ 2619773 w 2619773"/>
              <a:gd name="connsiteY3-128" fmla="*/ 2143844 h 2959223"/>
              <a:gd name="connsiteX4-129" fmla="*/ 1216078 w 2619773"/>
              <a:gd name="connsiteY4-130" fmla="*/ 2959223 h 2959223"/>
              <a:gd name="connsiteX5-131" fmla="*/ 529807 w 2619773"/>
              <a:gd name="connsiteY5-132" fmla="*/ 2702644 h 2959223"/>
              <a:gd name="connsiteX0-133" fmla="*/ 529807 w 2619773"/>
              <a:gd name="connsiteY0-134" fmla="*/ 2702644 h 2959223"/>
              <a:gd name="connsiteX1-135" fmla="*/ 0 w 2619773"/>
              <a:gd name="connsiteY1-136" fmla="*/ 1943223 h 2959223"/>
              <a:gd name="connsiteX2-137" fmla="*/ 1263646 w 2619773"/>
              <a:gd name="connsiteY2-138" fmla="*/ 0 h 2959223"/>
              <a:gd name="connsiteX3-139" fmla="*/ 2619773 w 2619773"/>
              <a:gd name="connsiteY3-140" fmla="*/ 2143844 h 2959223"/>
              <a:gd name="connsiteX4-141" fmla="*/ 1216078 w 2619773"/>
              <a:gd name="connsiteY4-142" fmla="*/ 2959223 h 2959223"/>
              <a:gd name="connsiteX5-143" fmla="*/ 529807 w 2619773"/>
              <a:gd name="connsiteY5-144" fmla="*/ 2702644 h 2959223"/>
              <a:gd name="connsiteX0-145" fmla="*/ 529807 w 2708673"/>
              <a:gd name="connsiteY0-146" fmla="*/ 2702644 h 2959223"/>
              <a:gd name="connsiteX1-147" fmla="*/ 0 w 2708673"/>
              <a:gd name="connsiteY1-148" fmla="*/ 1943223 h 2959223"/>
              <a:gd name="connsiteX2-149" fmla="*/ 1263646 w 2708673"/>
              <a:gd name="connsiteY2-150" fmla="*/ 0 h 2959223"/>
              <a:gd name="connsiteX3-151" fmla="*/ 2708673 w 2708673"/>
              <a:gd name="connsiteY3-152" fmla="*/ 2258144 h 2959223"/>
              <a:gd name="connsiteX4-153" fmla="*/ 1216078 w 2708673"/>
              <a:gd name="connsiteY4-154" fmla="*/ 2959223 h 2959223"/>
              <a:gd name="connsiteX5-155" fmla="*/ 529807 w 2708673"/>
              <a:gd name="connsiteY5-156" fmla="*/ 2702644 h 2959223"/>
              <a:gd name="connsiteX0-157" fmla="*/ 529807 w 2708673"/>
              <a:gd name="connsiteY0-158" fmla="*/ 2702644 h 3035423"/>
              <a:gd name="connsiteX1-159" fmla="*/ 0 w 2708673"/>
              <a:gd name="connsiteY1-160" fmla="*/ 1943223 h 3035423"/>
              <a:gd name="connsiteX2-161" fmla="*/ 1263646 w 2708673"/>
              <a:gd name="connsiteY2-162" fmla="*/ 0 h 3035423"/>
              <a:gd name="connsiteX3-163" fmla="*/ 2708673 w 2708673"/>
              <a:gd name="connsiteY3-164" fmla="*/ 2258144 h 3035423"/>
              <a:gd name="connsiteX4-165" fmla="*/ 1216078 w 2708673"/>
              <a:gd name="connsiteY4-166" fmla="*/ 3035423 h 3035423"/>
              <a:gd name="connsiteX5-167" fmla="*/ 529807 w 2708673"/>
              <a:gd name="connsiteY5-168" fmla="*/ 2702644 h 3035423"/>
              <a:gd name="connsiteX0-169" fmla="*/ 631407 w 2810273"/>
              <a:gd name="connsiteY0-170" fmla="*/ 2702644 h 3035423"/>
              <a:gd name="connsiteX1-171" fmla="*/ 0 w 2810273"/>
              <a:gd name="connsiteY1-172" fmla="*/ 1994023 h 3035423"/>
              <a:gd name="connsiteX2-173" fmla="*/ 1365246 w 2810273"/>
              <a:gd name="connsiteY2-174" fmla="*/ 0 h 3035423"/>
              <a:gd name="connsiteX3-175" fmla="*/ 2810273 w 2810273"/>
              <a:gd name="connsiteY3-176" fmla="*/ 2258144 h 3035423"/>
              <a:gd name="connsiteX4-177" fmla="*/ 1317678 w 2810273"/>
              <a:gd name="connsiteY4-178" fmla="*/ 3035423 h 3035423"/>
              <a:gd name="connsiteX5-179" fmla="*/ 631407 w 2810273"/>
              <a:gd name="connsiteY5-180" fmla="*/ 2702644 h 3035423"/>
              <a:gd name="connsiteX0-181" fmla="*/ 631407 w 2899173"/>
              <a:gd name="connsiteY0-182" fmla="*/ 2702644 h 3035423"/>
              <a:gd name="connsiteX1-183" fmla="*/ 0 w 2899173"/>
              <a:gd name="connsiteY1-184" fmla="*/ 1994023 h 3035423"/>
              <a:gd name="connsiteX2-185" fmla="*/ 1365246 w 2899173"/>
              <a:gd name="connsiteY2-186" fmla="*/ 0 h 3035423"/>
              <a:gd name="connsiteX3-187" fmla="*/ 2899173 w 2899173"/>
              <a:gd name="connsiteY3-188" fmla="*/ 2461344 h 3035423"/>
              <a:gd name="connsiteX4-189" fmla="*/ 1317678 w 2899173"/>
              <a:gd name="connsiteY4-190" fmla="*/ 3035423 h 3035423"/>
              <a:gd name="connsiteX5-191" fmla="*/ 631407 w 2899173"/>
              <a:gd name="connsiteY5-192" fmla="*/ 2702644 h 3035423"/>
              <a:gd name="connsiteX0-193" fmla="*/ 631407 w 2899173"/>
              <a:gd name="connsiteY0-194" fmla="*/ 2702644 h 3035423"/>
              <a:gd name="connsiteX1-195" fmla="*/ 0 w 2899173"/>
              <a:gd name="connsiteY1-196" fmla="*/ 1994023 h 3035423"/>
              <a:gd name="connsiteX2-197" fmla="*/ 1365246 w 2899173"/>
              <a:gd name="connsiteY2-198" fmla="*/ 0 h 3035423"/>
              <a:gd name="connsiteX3-199" fmla="*/ 2899173 w 2899173"/>
              <a:gd name="connsiteY3-200" fmla="*/ 2461344 h 3035423"/>
              <a:gd name="connsiteX4-201" fmla="*/ 1317678 w 2899173"/>
              <a:gd name="connsiteY4-202" fmla="*/ 3035423 h 3035423"/>
              <a:gd name="connsiteX5-203" fmla="*/ 631407 w 2899173"/>
              <a:gd name="connsiteY5-204" fmla="*/ 2702644 h 3035423"/>
              <a:gd name="connsiteX0-205" fmla="*/ 631407 w 2899173"/>
              <a:gd name="connsiteY0-206" fmla="*/ 2702644 h 3086223"/>
              <a:gd name="connsiteX1-207" fmla="*/ 0 w 2899173"/>
              <a:gd name="connsiteY1-208" fmla="*/ 1994023 h 3086223"/>
              <a:gd name="connsiteX2-209" fmla="*/ 1365246 w 2899173"/>
              <a:gd name="connsiteY2-210" fmla="*/ 0 h 3086223"/>
              <a:gd name="connsiteX3-211" fmla="*/ 2899173 w 2899173"/>
              <a:gd name="connsiteY3-212" fmla="*/ 2461344 h 3086223"/>
              <a:gd name="connsiteX4-213" fmla="*/ 1330378 w 2899173"/>
              <a:gd name="connsiteY4-214" fmla="*/ 3086223 h 3086223"/>
              <a:gd name="connsiteX5-215" fmla="*/ 631407 w 2899173"/>
              <a:gd name="connsiteY5-216" fmla="*/ 2702644 h 3086223"/>
              <a:gd name="connsiteX0-217" fmla="*/ 631407 w 2899173"/>
              <a:gd name="connsiteY0-218" fmla="*/ 2702644 h 3060823"/>
              <a:gd name="connsiteX1-219" fmla="*/ 0 w 2899173"/>
              <a:gd name="connsiteY1-220" fmla="*/ 1994023 h 3060823"/>
              <a:gd name="connsiteX2-221" fmla="*/ 1365246 w 2899173"/>
              <a:gd name="connsiteY2-222" fmla="*/ 0 h 3060823"/>
              <a:gd name="connsiteX3-223" fmla="*/ 2899173 w 2899173"/>
              <a:gd name="connsiteY3-224" fmla="*/ 2461344 h 3060823"/>
              <a:gd name="connsiteX4-225" fmla="*/ 1508178 w 2899173"/>
              <a:gd name="connsiteY4-226" fmla="*/ 3060823 h 3060823"/>
              <a:gd name="connsiteX5-227" fmla="*/ 631407 w 2899173"/>
              <a:gd name="connsiteY5-228" fmla="*/ 2702644 h 3060823"/>
              <a:gd name="connsiteX0-229" fmla="*/ 631407 w 2899173"/>
              <a:gd name="connsiteY0-230" fmla="*/ 2702644 h 3060823"/>
              <a:gd name="connsiteX1-231" fmla="*/ 0 w 2899173"/>
              <a:gd name="connsiteY1-232" fmla="*/ 1994023 h 3060823"/>
              <a:gd name="connsiteX2-233" fmla="*/ 1365246 w 2899173"/>
              <a:gd name="connsiteY2-234" fmla="*/ 0 h 3060823"/>
              <a:gd name="connsiteX3-235" fmla="*/ 2899173 w 2899173"/>
              <a:gd name="connsiteY3-236" fmla="*/ 2461344 h 3060823"/>
              <a:gd name="connsiteX4-237" fmla="*/ 1508178 w 2899173"/>
              <a:gd name="connsiteY4-238" fmla="*/ 3060823 h 3060823"/>
              <a:gd name="connsiteX5-239" fmla="*/ 631407 w 2899173"/>
              <a:gd name="connsiteY5-240" fmla="*/ 2702644 h 3060823"/>
              <a:gd name="connsiteX0-241" fmla="*/ 631407 w 2899173"/>
              <a:gd name="connsiteY0-242" fmla="*/ 2702644 h 3060823"/>
              <a:gd name="connsiteX1-243" fmla="*/ 0 w 2899173"/>
              <a:gd name="connsiteY1-244" fmla="*/ 1994023 h 3060823"/>
              <a:gd name="connsiteX2-245" fmla="*/ 1365246 w 2899173"/>
              <a:gd name="connsiteY2-246" fmla="*/ 0 h 3060823"/>
              <a:gd name="connsiteX3-247" fmla="*/ 2899173 w 2899173"/>
              <a:gd name="connsiteY3-248" fmla="*/ 2461344 h 3060823"/>
              <a:gd name="connsiteX4-249" fmla="*/ 1508178 w 2899173"/>
              <a:gd name="connsiteY4-250" fmla="*/ 3060823 h 3060823"/>
              <a:gd name="connsiteX5-251" fmla="*/ 631407 w 2899173"/>
              <a:gd name="connsiteY5-252" fmla="*/ 2702644 h 3060823"/>
              <a:gd name="connsiteX0-253" fmla="*/ 663159 w 2930925"/>
              <a:gd name="connsiteY0-254" fmla="*/ 2702644 h 3060823"/>
              <a:gd name="connsiteX1-255" fmla="*/ 0 w 2930925"/>
              <a:gd name="connsiteY1-256" fmla="*/ 2032204 h 3060823"/>
              <a:gd name="connsiteX2-257" fmla="*/ 1396998 w 2930925"/>
              <a:gd name="connsiteY2-258" fmla="*/ 0 h 3060823"/>
              <a:gd name="connsiteX3-259" fmla="*/ 2930925 w 2930925"/>
              <a:gd name="connsiteY3-260" fmla="*/ 2461344 h 3060823"/>
              <a:gd name="connsiteX4-261" fmla="*/ 1539930 w 2930925"/>
              <a:gd name="connsiteY4-262" fmla="*/ 3060823 h 3060823"/>
              <a:gd name="connsiteX5-263" fmla="*/ 663159 w 2930925"/>
              <a:gd name="connsiteY5-264" fmla="*/ 2702644 h 3060823"/>
              <a:gd name="connsiteX0-265" fmla="*/ 663159 w 2930925"/>
              <a:gd name="connsiteY0-266" fmla="*/ 2702644 h 3060823"/>
              <a:gd name="connsiteX1-267" fmla="*/ 0 w 2930925"/>
              <a:gd name="connsiteY1-268" fmla="*/ 2032204 h 3060823"/>
              <a:gd name="connsiteX2-269" fmla="*/ 1396998 w 2930925"/>
              <a:gd name="connsiteY2-270" fmla="*/ 0 h 3060823"/>
              <a:gd name="connsiteX3-271" fmla="*/ 2930925 w 2930925"/>
              <a:gd name="connsiteY3-272" fmla="*/ 2461344 h 3060823"/>
              <a:gd name="connsiteX4-273" fmla="*/ 1539930 w 2930925"/>
              <a:gd name="connsiteY4-274" fmla="*/ 3060823 h 3060823"/>
              <a:gd name="connsiteX5-275" fmla="*/ 663159 w 2930925"/>
              <a:gd name="connsiteY5-276" fmla="*/ 2702644 h 3060823"/>
              <a:gd name="connsiteX0-277" fmla="*/ 663159 w 2930925"/>
              <a:gd name="connsiteY0-278" fmla="*/ 2702644 h 3060823"/>
              <a:gd name="connsiteX1-279" fmla="*/ 0 w 2930925"/>
              <a:gd name="connsiteY1-280" fmla="*/ 2032204 h 3060823"/>
              <a:gd name="connsiteX2-281" fmla="*/ 1396998 w 2930925"/>
              <a:gd name="connsiteY2-282" fmla="*/ 0 h 3060823"/>
              <a:gd name="connsiteX3-283" fmla="*/ 2930925 w 2930925"/>
              <a:gd name="connsiteY3-284" fmla="*/ 2461344 h 3060823"/>
              <a:gd name="connsiteX4-285" fmla="*/ 1539930 w 2930925"/>
              <a:gd name="connsiteY4-286" fmla="*/ 3060823 h 3060823"/>
              <a:gd name="connsiteX5-287" fmla="*/ 663159 w 2930925"/>
              <a:gd name="connsiteY5-288" fmla="*/ 2702644 h 3060823"/>
              <a:gd name="connsiteX0-289" fmla="*/ 663159 w 2930925"/>
              <a:gd name="connsiteY0-290" fmla="*/ 2702644 h 3060823"/>
              <a:gd name="connsiteX1-291" fmla="*/ 0 w 2930925"/>
              <a:gd name="connsiteY1-292" fmla="*/ 2032204 h 3060823"/>
              <a:gd name="connsiteX2-293" fmla="*/ 1396998 w 2930925"/>
              <a:gd name="connsiteY2-294" fmla="*/ 0 h 3060823"/>
              <a:gd name="connsiteX3-295" fmla="*/ 2930925 w 2930925"/>
              <a:gd name="connsiteY3-296" fmla="*/ 2461344 h 3060823"/>
              <a:gd name="connsiteX4-297" fmla="*/ 1539930 w 2930925"/>
              <a:gd name="connsiteY4-298" fmla="*/ 3060823 h 3060823"/>
              <a:gd name="connsiteX5-299" fmla="*/ 663159 w 2930925"/>
              <a:gd name="connsiteY5-300" fmla="*/ 2702644 h 3060823"/>
              <a:gd name="connsiteX0-301" fmla="*/ 663159 w 2930925"/>
              <a:gd name="connsiteY0-302" fmla="*/ 2702644 h 2908539"/>
              <a:gd name="connsiteX1-303" fmla="*/ 0 w 2930925"/>
              <a:gd name="connsiteY1-304" fmla="*/ 2032204 h 2908539"/>
              <a:gd name="connsiteX2-305" fmla="*/ 1396998 w 2930925"/>
              <a:gd name="connsiteY2-306" fmla="*/ 0 h 2908539"/>
              <a:gd name="connsiteX3-307" fmla="*/ 2930925 w 2930925"/>
              <a:gd name="connsiteY3-308" fmla="*/ 2461344 h 2908539"/>
              <a:gd name="connsiteX4-309" fmla="*/ 1559196 w 2930925"/>
              <a:gd name="connsiteY4-310" fmla="*/ 2908539 h 2908539"/>
              <a:gd name="connsiteX5-311" fmla="*/ 663159 w 2930925"/>
              <a:gd name="connsiteY5-312" fmla="*/ 2702644 h 2908539"/>
              <a:gd name="connsiteX0-313" fmla="*/ 663159 w 2930925"/>
              <a:gd name="connsiteY0-314" fmla="*/ 2702644 h 2959458"/>
              <a:gd name="connsiteX1-315" fmla="*/ 0 w 2930925"/>
              <a:gd name="connsiteY1-316" fmla="*/ 2032204 h 2959458"/>
              <a:gd name="connsiteX2-317" fmla="*/ 1396998 w 2930925"/>
              <a:gd name="connsiteY2-318" fmla="*/ 0 h 2959458"/>
              <a:gd name="connsiteX3-319" fmla="*/ 2930925 w 2930925"/>
              <a:gd name="connsiteY3-320" fmla="*/ 2461344 h 2959458"/>
              <a:gd name="connsiteX4-321" fmla="*/ 1559412 w 2930925"/>
              <a:gd name="connsiteY4-322" fmla="*/ 2959458 h 2959458"/>
              <a:gd name="connsiteX5-323" fmla="*/ 663159 w 2930925"/>
              <a:gd name="connsiteY5-324" fmla="*/ 2702644 h 2959458"/>
              <a:gd name="connsiteX0-325" fmla="*/ 663159 w 2930925"/>
              <a:gd name="connsiteY0-326" fmla="*/ 2702644 h 2959458"/>
              <a:gd name="connsiteX1-327" fmla="*/ 0 w 2930925"/>
              <a:gd name="connsiteY1-328" fmla="*/ 2032204 h 2959458"/>
              <a:gd name="connsiteX2-329" fmla="*/ 1396998 w 2930925"/>
              <a:gd name="connsiteY2-330" fmla="*/ 0 h 2959458"/>
              <a:gd name="connsiteX3-331" fmla="*/ 2930925 w 2930925"/>
              <a:gd name="connsiteY3-332" fmla="*/ 2461344 h 2959458"/>
              <a:gd name="connsiteX4-333" fmla="*/ 1559412 w 2930925"/>
              <a:gd name="connsiteY4-334" fmla="*/ 2959458 h 2959458"/>
              <a:gd name="connsiteX5-335" fmla="*/ 663159 w 2930925"/>
              <a:gd name="connsiteY5-336" fmla="*/ 2702644 h 2959458"/>
              <a:gd name="connsiteX0-337" fmla="*/ 663159 w 2893222"/>
              <a:gd name="connsiteY0-338" fmla="*/ 2702644 h 2959458"/>
              <a:gd name="connsiteX1-339" fmla="*/ 0 w 2893222"/>
              <a:gd name="connsiteY1-340" fmla="*/ 2032204 h 2959458"/>
              <a:gd name="connsiteX2-341" fmla="*/ 1396998 w 2893222"/>
              <a:gd name="connsiteY2-342" fmla="*/ 0 h 2959458"/>
              <a:gd name="connsiteX3-343" fmla="*/ 2893222 w 2893222"/>
              <a:gd name="connsiteY3-344" fmla="*/ 2404291 h 2959458"/>
              <a:gd name="connsiteX4-345" fmla="*/ 1559412 w 2893222"/>
              <a:gd name="connsiteY4-346" fmla="*/ 2959458 h 2959458"/>
              <a:gd name="connsiteX5-347" fmla="*/ 663159 w 2893222"/>
              <a:gd name="connsiteY5-348" fmla="*/ 2702644 h 2959458"/>
              <a:gd name="connsiteX0-349" fmla="*/ 663159 w 2893222"/>
              <a:gd name="connsiteY0-350" fmla="*/ 2702644 h 2959458"/>
              <a:gd name="connsiteX1-351" fmla="*/ 0 w 2893222"/>
              <a:gd name="connsiteY1-352" fmla="*/ 2032204 h 2959458"/>
              <a:gd name="connsiteX2-353" fmla="*/ 1396998 w 2893222"/>
              <a:gd name="connsiteY2-354" fmla="*/ 0 h 2959458"/>
              <a:gd name="connsiteX3-355" fmla="*/ 2893222 w 2893222"/>
              <a:gd name="connsiteY3-356" fmla="*/ 2404291 h 2959458"/>
              <a:gd name="connsiteX4-357" fmla="*/ 1559412 w 2893222"/>
              <a:gd name="connsiteY4-358" fmla="*/ 2959458 h 2959458"/>
              <a:gd name="connsiteX5-359" fmla="*/ 663159 w 2893222"/>
              <a:gd name="connsiteY5-360" fmla="*/ 2702644 h 2959458"/>
              <a:gd name="connsiteX0-361" fmla="*/ 663159 w 2893222"/>
              <a:gd name="connsiteY0-362" fmla="*/ 2702644 h 2959458"/>
              <a:gd name="connsiteX1-363" fmla="*/ 0 w 2893222"/>
              <a:gd name="connsiteY1-364" fmla="*/ 2032204 h 2959458"/>
              <a:gd name="connsiteX2-365" fmla="*/ 1396998 w 2893222"/>
              <a:gd name="connsiteY2-366" fmla="*/ 0 h 2959458"/>
              <a:gd name="connsiteX3-367" fmla="*/ 2893222 w 2893222"/>
              <a:gd name="connsiteY3-368" fmla="*/ 2404291 h 2959458"/>
              <a:gd name="connsiteX4-369" fmla="*/ 1559412 w 2893222"/>
              <a:gd name="connsiteY4-370" fmla="*/ 2959458 h 2959458"/>
              <a:gd name="connsiteX5-371" fmla="*/ 663159 w 2893222"/>
              <a:gd name="connsiteY5-372" fmla="*/ 2702644 h 2959458"/>
            </a:gdLst>
            <a:ahLst/>
            <a:cxnLst>
              <a:cxn ang="0">
                <a:pos x="connsiteX0-1" y="connsiteY0-2"/>
              </a:cxn>
              <a:cxn ang="0">
                <a:pos x="connsiteX1-3" y="connsiteY1-4"/>
              </a:cxn>
              <a:cxn ang="0">
                <a:pos x="connsiteX2-5" y="connsiteY2-6"/>
              </a:cxn>
              <a:cxn ang="0">
                <a:pos x="connsiteX3-7" y="connsiteY3-8"/>
              </a:cxn>
              <a:cxn ang="0">
                <a:pos x="connsiteX4-25" y="connsiteY4-26"/>
              </a:cxn>
              <a:cxn ang="0">
                <a:pos x="connsiteX5-107" y="connsiteY5-108"/>
              </a:cxn>
            </a:cxnLst>
            <a:rect l="l" t="t" r="r" b="b"/>
            <a:pathLst>
              <a:path w="2893222" h="2959458">
                <a:moveTo>
                  <a:pt x="663159" y="2702644"/>
                </a:moveTo>
                <a:cubicBezTo>
                  <a:pt x="270694" y="2413616"/>
                  <a:pt x="297292" y="2480177"/>
                  <a:pt x="0" y="2032204"/>
                </a:cubicBezTo>
                <a:lnTo>
                  <a:pt x="1396998" y="0"/>
                </a:lnTo>
                <a:lnTo>
                  <a:pt x="2893222" y="2404291"/>
                </a:lnTo>
                <a:cubicBezTo>
                  <a:pt x="2180089" y="2991587"/>
                  <a:pt x="1930209" y="2931200"/>
                  <a:pt x="1559412" y="2959458"/>
                </a:cubicBezTo>
                <a:cubicBezTo>
                  <a:pt x="1254627" y="2941783"/>
                  <a:pt x="930144" y="2872952"/>
                  <a:pt x="663159" y="2702644"/>
                </a:cubicBezTo>
                <a:close/>
              </a:path>
            </a:pathLst>
          </a:custGeom>
          <a:solidFill>
            <a:srgbClr val="E8E8E6"/>
          </a:solidFill>
          <a:ln w="9525" cap="rnd">
            <a:solidFill>
              <a:srgbClr val="E6E6E6"/>
            </a:solidFill>
            <a:prstDash val="solid"/>
            <a:round/>
          </a:ln>
        </p:spPr>
        <p:txBody>
          <a:bodyPr vert="eaVert" lIns="75520" tIns="37760" rIns="75520" bIns="37760" anchor="ctr"/>
          <a:lstStyle/>
          <a:p>
            <a:pPr>
              <a:defRPr/>
            </a:pPr>
            <a:endParaRPr lang="zh-CN" altLang="en-US" sz="1200" kern="0">
              <a:solidFill>
                <a:sysClr val="window" lastClr="FFFFFF"/>
              </a:solidFill>
              <a:latin typeface="微软雅黑" panose="020B0503020204020204" pitchFamily="34" charset="-122"/>
              <a:ea typeface="微软雅黑" panose="020B0503020204020204" pitchFamily="34" charset="-122"/>
            </a:endParaRPr>
          </a:p>
        </p:txBody>
      </p:sp>
      <p:sp>
        <p:nvSpPr>
          <p:cNvPr id="241" name="等腰三角形 21"/>
          <p:cNvSpPr/>
          <p:nvPr/>
        </p:nvSpPr>
        <p:spPr bwMode="auto">
          <a:xfrm rot="5400000">
            <a:off x="3869953" y="3277314"/>
            <a:ext cx="2384572" cy="2447168"/>
          </a:xfrm>
          <a:custGeom>
            <a:avLst/>
            <a:gdLst>
              <a:gd name="connsiteX0" fmla="*/ 0 w 3169466"/>
              <a:gd name="connsiteY0" fmla="*/ 3096344 h 3096344"/>
              <a:gd name="connsiteX1" fmla="*/ 1508539 w 3169466"/>
              <a:gd name="connsiteY1" fmla="*/ 0 h 3096344"/>
              <a:gd name="connsiteX2" fmla="*/ 3169466 w 3169466"/>
              <a:gd name="connsiteY2" fmla="*/ 3096344 h 3096344"/>
              <a:gd name="connsiteX3" fmla="*/ 0 w 3169466"/>
              <a:gd name="connsiteY3" fmla="*/ 3096344 h 3096344"/>
              <a:gd name="connsiteX0-1" fmla="*/ 0 w 3017066"/>
              <a:gd name="connsiteY0-2" fmla="*/ 3083644 h 3096344"/>
              <a:gd name="connsiteX1-3" fmla="*/ 1356139 w 3017066"/>
              <a:gd name="connsiteY1-4" fmla="*/ 0 h 3096344"/>
              <a:gd name="connsiteX2-5" fmla="*/ 3017066 w 3017066"/>
              <a:gd name="connsiteY2-6" fmla="*/ 3096344 h 3096344"/>
              <a:gd name="connsiteX3-7" fmla="*/ 0 w 3017066"/>
              <a:gd name="connsiteY3-8" fmla="*/ 3083644 h 3096344"/>
              <a:gd name="connsiteX0-9" fmla="*/ 0 w 3017066"/>
              <a:gd name="connsiteY0-10" fmla="*/ 3083644 h 3096344"/>
              <a:gd name="connsiteX1-11" fmla="*/ 181393 w 3017066"/>
              <a:gd name="connsiteY1-12" fmla="*/ 2273423 h 3096344"/>
              <a:gd name="connsiteX2-13" fmla="*/ 1356139 w 3017066"/>
              <a:gd name="connsiteY2-14" fmla="*/ 0 h 3096344"/>
              <a:gd name="connsiteX3-15" fmla="*/ 3017066 w 3017066"/>
              <a:gd name="connsiteY3-16" fmla="*/ 3096344 h 3096344"/>
              <a:gd name="connsiteX4" fmla="*/ 0 w 3017066"/>
              <a:gd name="connsiteY4" fmla="*/ 3083644 h 3096344"/>
              <a:gd name="connsiteX0-17" fmla="*/ 0 w 3017066"/>
              <a:gd name="connsiteY0-18" fmla="*/ 3083644 h 3096344"/>
              <a:gd name="connsiteX1-19" fmla="*/ 181393 w 3017066"/>
              <a:gd name="connsiteY1-20" fmla="*/ 2222623 h 3096344"/>
              <a:gd name="connsiteX2-21" fmla="*/ 1356139 w 3017066"/>
              <a:gd name="connsiteY2-22" fmla="*/ 0 h 3096344"/>
              <a:gd name="connsiteX3-23" fmla="*/ 3017066 w 3017066"/>
              <a:gd name="connsiteY3-24" fmla="*/ 3096344 h 3096344"/>
              <a:gd name="connsiteX4-25" fmla="*/ 0 w 3017066"/>
              <a:gd name="connsiteY4-26" fmla="*/ 3083644 h 3096344"/>
              <a:gd name="connsiteX0-27" fmla="*/ 0 w 3017066"/>
              <a:gd name="connsiteY0-28" fmla="*/ 3083644 h 3096344"/>
              <a:gd name="connsiteX1-29" fmla="*/ 105193 w 3017066"/>
              <a:gd name="connsiteY1-30" fmla="*/ 2425823 h 3096344"/>
              <a:gd name="connsiteX2-31" fmla="*/ 1356139 w 3017066"/>
              <a:gd name="connsiteY2-32" fmla="*/ 0 h 3096344"/>
              <a:gd name="connsiteX3-33" fmla="*/ 3017066 w 3017066"/>
              <a:gd name="connsiteY3-34" fmla="*/ 3096344 h 3096344"/>
              <a:gd name="connsiteX4-35" fmla="*/ 0 w 3017066"/>
              <a:gd name="connsiteY4-36" fmla="*/ 3083644 h 3096344"/>
              <a:gd name="connsiteX0-37" fmla="*/ 0 w 3017066"/>
              <a:gd name="connsiteY0-38" fmla="*/ 2601044 h 2613744"/>
              <a:gd name="connsiteX1-39" fmla="*/ 105193 w 3017066"/>
              <a:gd name="connsiteY1-40" fmla="*/ 1943223 h 2613744"/>
              <a:gd name="connsiteX2-41" fmla="*/ 1368839 w 3017066"/>
              <a:gd name="connsiteY2-42" fmla="*/ 0 h 2613744"/>
              <a:gd name="connsiteX3-43" fmla="*/ 3017066 w 3017066"/>
              <a:gd name="connsiteY3-44" fmla="*/ 2613744 h 2613744"/>
              <a:gd name="connsiteX4-45" fmla="*/ 0 w 3017066"/>
              <a:gd name="connsiteY4-46" fmla="*/ 2601044 h 2613744"/>
              <a:gd name="connsiteX0-47" fmla="*/ 537730 w 2919796"/>
              <a:gd name="connsiteY0-48" fmla="*/ 2702644 h 2702644"/>
              <a:gd name="connsiteX1-49" fmla="*/ 7923 w 2919796"/>
              <a:gd name="connsiteY1-50" fmla="*/ 1943223 h 2702644"/>
              <a:gd name="connsiteX2-51" fmla="*/ 1271569 w 2919796"/>
              <a:gd name="connsiteY2-52" fmla="*/ 0 h 2702644"/>
              <a:gd name="connsiteX3-53" fmla="*/ 2919796 w 2919796"/>
              <a:gd name="connsiteY3-54" fmla="*/ 2613744 h 2702644"/>
              <a:gd name="connsiteX4-55" fmla="*/ 537730 w 2919796"/>
              <a:gd name="connsiteY4-56" fmla="*/ 2702644 h 2702644"/>
              <a:gd name="connsiteX0-57" fmla="*/ 552634 w 2934700"/>
              <a:gd name="connsiteY0-58" fmla="*/ 2702644 h 2702644"/>
              <a:gd name="connsiteX1-59" fmla="*/ 22827 w 2934700"/>
              <a:gd name="connsiteY1-60" fmla="*/ 1943223 h 2702644"/>
              <a:gd name="connsiteX2-61" fmla="*/ 1286473 w 2934700"/>
              <a:gd name="connsiteY2-62" fmla="*/ 0 h 2702644"/>
              <a:gd name="connsiteX3-63" fmla="*/ 2934700 w 2934700"/>
              <a:gd name="connsiteY3-64" fmla="*/ 2613744 h 2702644"/>
              <a:gd name="connsiteX4-65" fmla="*/ 552634 w 2934700"/>
              <a:gd name="connsiteY4-66" fmla="*/ 2702644 h 2702644"/>
              <a:gd name="connsiteX0-67" fmla="*/ 529807 w 2911873"/>
              <a:gd name="connsiteY0-68" fmla="*/ 2702644 h 2702644"/>
              <a:gd name="connsiteX1-69" fmla="*/ 0 w 2911873"/>
              <a:gd name="connsiteY1-70" fmla="*/ 1943223 h 2702644"/>
              <a:gd name="connsiteX2-71" fmla="*/ 1263646 w 2911873"/>
              <a:gd name="connsiteY2-72" fmla="*/ 0 h 2702644"/>
              <a:gd name="connsiteX3-73" fmla="*/ 2911873 w 2911873"/>
              <a:gd name="connsiteY3-74" fmla="*/ 2613744 h 2702644"/>
              <a:gd name="connsiteX4-75" fmla="*/ 529807 w 2911873"/>
              <a:gd name="connsiteY4-76" fmla="*/ 2702644 h 2702644"/>
              <a:gd name="connsiteX0-77" fmla="*/ 529807 w 2911873"/>
              <a:gd name="connsiteY0-78" fmla="*/ 2702644 h 2702644"/>
              <a:gd name="connsiteX1-79" fmla="*/ 0 w 2911873"/>
              <a:gd name="connsiteY1-80" fmla="*/ 1943223 h 2702644"/>
              <a:gd name="connsiteX2-81" fmla="*/ 1263646 w 2911873"/>
              <a:gd name="connsiteY2-82" fmla="*/ 0 h 2702644"/>
              <a:gd name="connsiteX3-83" fmla="*/ 2911873 w 2911873"/>
              <a:gd name="connsiteY3-84" fmla="*/ 2613744 h 2702644"/>
              <a:gd name="connsiteX4-85" fmla="*/ 529807 w 2911873"/>
              <a:gd name="connsiteY4-86" fmla="*/ 2702644 h 2702644"/>
              <a:gd name="connsiteX0-87" fmla="*/ 529807 w 2911873"/>
              <a:gd name="connsiteY0-88" fmla="*/ 2702644 h 2844923"/>
              <a:gd name="connsiteX1-89" fmla="*/ 0 w 2911873"/>
              <a:gd name="connsiteY1-90" fmla="*/ 1943223 h 2844923"/>
              <a:gd name="connsiteX2-91" fmla="*/ 1263646 w 2911873"/>
              <a:gd name="connsiteY2-92" fmla="*/ 0 h 2844923"/>
              <a:gd name="connsiteX3-93" fmla="*/ 2911873 w 2911873"/>
              <a:gd name="connsiteY3-94" fmla="*/ 2613744 h 2844923"/>
              <a:gd name="connsiteX4-95" fmla="*/ 1241478 w 2911873"/>
              <a:gd name="connsiteY4-96" fmla="*/ 2844923 h 2844923"/>
              <a:gd name="connsiteX5" fmla="*/ 529807 w 2911873"/>
              <a:gd name="connsiteY5" fmla="*/ 2702644 h 2844923"/>
              <a:gd name="connsiteX0-97" fmla="*/ 529807 w 2619773"/>
              <a:gd name="connsiteY0-98" fmla="*/ 2702644 h 2844923"/>
              <a:gd name="connsiteX1-99" fmla="*/ 0 w 2619773"/>
              <a:gd name="connsiteY1-100" fmla="*/ 1943223 h 2844923"/>
              <a:gd name="connsiteX2-101" fmla="*/ 1263646 w 2619773"/>
              <a:gd name="connsiteY2-102" fmla="*/ 0 h 2844923"/>
              <a:gd name="connsiteX3-103" fmla="*/ 2619773 w 2619773"/>
              <a:gd name="connsiteY3-104" fmla="*/ 2143844 h 2844923"/>
              <a:gd name="connsiteX4-105" fmla="*/ 1241478 w 2619773"/>
              <a:gd name="connsiteY4-106" fmla="*/ 2844923 h 2844923"/>
              <a:gd name="connsiteX5-107" fmla="*/ 529807 w 2619773"/>
              <a:gd name="connsiteY5-108" fmla="*/ 2702644 h 2844923"/>
              <a:gd name="connsiteX0-109" fmla="*/ 529807 w 2619773"/>
              <a:gd name="connsiteY0-110" fmla="*/ 2702644 h 2959223"/>
              <a:gd name="connsiteX1-111" fmla="*/ 0 w 2619773"/>
              <a:gd name="connsiteY1-112" fmla="*/ 1943223 h 2959223"/>
              <a:gd name="connsiteX2-113" fmla="*/ 1263646 w 2619773"/>
              <a:gd name="connsiteY2-114" fmla="*/ 0 h 2959223"/>
              <a:gd name="connsiteX3-115" fmla="*/ 2619773 w 2619773"/>
              <a:gd name="connsiteY3-116" fmla="*/ 2143844 h 2959223"/>
              <a:gd name="connsiteX4-117" fmla="*/ 1216078 w 2619773"/>
              <a:gd name="connsiteY4-118" fmla="*/ 2959223 h 2959223"/>
              <a:gd name="connsiteX5-119" fmla="*/ 529807 w 2619773"/>
              <a:gd name="connsiteY5-120" fmla="*/ 2702644 h 2959223"/>
              <a:gd name="connsiteX0-121" fmla="*/ 529807 w 2619773"/>
              <a:gd name="connsiteY0-122" fmla="*/ 2702644 h 2959223"/>
              <a:gd name="connsiteX1-123" fmla="*/ 0 w 2619773"/>
              <a:gd name="connsiteY1-124" fmla="*/ 1943223 h 2959223"/>
              <a:gd name="connsiteX2-125" fmla="*/ 1263646 w 2619773"/>
              <a:gd name="connsiteY2-126" fmla="*/ 0 h 2959223"/>
              <a:gd name="connsiteX3-127" fmla="*/ 2619773 w 2619773"/>
              <a:gd name="connsiteY3-128" fmla="*/ 2143844 h 2959223"/>
              <a:gd name="connsiteX4-129" fmla="*/ 1216078 w 2619773"/>
              <a:gd name="connsiteY4-130" fmla="*/ 2959223 h 2959223"/>
              <a:gd name="connsiteX5-131" fmla="*/ 529807 w 2619773"/>
              <a:gd name="connsiteY5-132" fmla="*/ 2702644 h 2959223"/>
              <a:gd name="connsiteX0-133" fmla="*/ 529807 w 2619773"/>
              <a:gd name="connsiteY0-134" fmla="*/ 2702644 h 2959223"/>
              <a:gd name="connsiteX1-135" fmla="*/ 0 w 2619773"/>
              <a:gd name="connsiteY1-136" fmla="*/ 1943223 h 2959223"/>
              <a:gd name="connsiteX2-137" fmla="*/ 1263646 w 2619773"/>
              <a:gd name="connsiteY2-138" fmla="*/ 0 h 2959223"/>
              <a:gd name="connsiteX3-139" fmla="*/ 2619773 w 2619773"/>
              <a:gd name="connsiteY3-140" fmla="*/ 2143844 h 2959223"/>
              <a:gd name="connsiteX4-141" fmla="*/ 1216078 w 2619773"/>
              <a:gd name="connsiteY4-142" fmla="*/ 2959223 h 2959223"/>
              <a:gd name="connsiteX5-143" fmla="*/ 529807 w 2619773"/>
              <a:gd name="connsiteY5-144" fmla="*/ 2702644 h 2959223"/>
              <a:gd name="connsiteX0-145" fmla="*/ 529807 w 2708673"/>
              <a:gd name="connsiteY0-146" fmla="*/ 2702644 h 2959223"/>
              <a:gd name="connsiteX1-147" fmla="*/ 0 w 2708673"/>
              <a:gd name="connsiteY1-148" fmla="*/ 1943223 h 2959223"/>
              <a:gd name="connsiteX2-149" fmla="*/ 1263646 w 2708673"/>
              <a:gd name="connsiteY2-150" fmla="*/ 0 h 2959223"/>
              <a:gd name="connsiteX3-151" fmla="*/ 2708673 w 2708673"/>
              <a:gd name="connsiteY3-152" fmla="*/ 2258144 h 2959223"/>
              <a:gd name="connsiteX4-153" fmla="*/ 1216078 w 2708673"/>
              <a:gd name="connsiteY4-154" fmla="*/ 2959223 h 2959223"/>
              <a:gd name="connsiteX5-155" fmla="*/ 529807 w 2708673"/>
              <a:gd name="connsiteY5-156" fmla="*/ 2702644 h 2959223"/>
              <a:gd name="connsiteX0-157" fmla="*/ 529807 w 2708673"/>
              <a:gd name="connsiteY0-158" fmla="*/ 2702644 h 3035423"/>
              <a:gd name="connsiteX1-159" fmla="*/ 0 w 2708673"/>
              <a:gd name="connsiteY1-160" fmla="*/ 1943223 h 3035423"/>
              <a:gd name="connsiteX2-161" fmla="*/ 1263646 w 2708673"/>
              <a:gd name="connsiteY2-162" fmla="*/ 0 h 3035423"/>
              <a:gd name="connsiteX3-163" fmla="*/ 2708673 w 2708673"/>
              <a:gd name="connsiteY3-164" fmla="*/ 2258144 h 3035423"/>
              <a:gd name="connsiteX4-165" fmla="*/ 1216078 w 2708673"/>
              <a:gd name="connsiteY4-166" fmla="*/ 3035423 h 3035423"/>
              <a:gd name="connsiteX5-167" fmla="*/ 529807 w 2708673"/>
              <a:gd name="connsiteY5-168" fmla="*/ 2702644 h 3035423"/>
              <a:gd name="connsiteX0-169" fmla="*/ 631407 w 2810273"/>
              <a:gd name="connsiteY0-170" fmla="*/ 2702644 h 3035423"/>
              <a:gd name="connsiteX1-171" fmla="*/ 0 w 2810273"/>
              <a:gd name="connsiteY1-172" fmla="*/ 1994023 h 3035423"/>
              <a:gd name="connsiteX2-173" fmla="*/ 1365246 w 2810273"/>
              <a:gd name="connsiteY2-174" fmla="*/ 0 h 3035423"/>
              <a:gd name="connsiteX3-175" fmla="*/ 2810273 w 2810273"/>
              <a:gd name="connsiteY3-176" fmla="*/ 2258144 h 3035423"/>
              <a:gd name="connsiteX4-177" fmla="*/ 1317678 w 2810273"/>
              <a:gd name="connsiteY4-178" fmla="*/ 3035423 h 3035423"/>
              <a:gd name="connsiteX5-179" fmla="*/ 631407 w 2810273"/>
              <a:gd name="connsiteY5-180" fmla="*/ 2702644 h 3035423"/>
              <a:gd name="connsiteX0-181" fmla="*/ 631407 w 2899173"/>
              <a:gd name="connsiteY0-182" fmla="*/ 2702644 h 3035423"/>
              <a:gd name="connsiteX1-183" fmla="*/ 0 w 2899173"/>
              <a:gd name="connsiteY1-184" fmla="*/ 1994023 h 3035423"/>
              <a:gd name="connsiteX2-185" fmla="*/ 1365246 w 2899173"/>
              <a:gd name="connsiteY2-186" fmla="*/ 0 h 3035423"/>
              <a:gd name="connsiteX3-187" fmla="*/ 2899173 w 2899173"/>
              <a:gd name="connsiteY3-188" fmla="*/ 2461344 h 3035423"/>
              <a:gd name="connsiteX4-189" fmla="*/ 1317678 w 2899173"/>
              <a:gd name="connsiteY4-190" fmla="*/ 3035423 h 3035423"/>
              <a:gd name="connsiteX5-191" fmla="*/ 631407 w 2899173"/>
              <a:gd name="connsiteY5-192" fmla="*/ 2702644 h 3035423"/>
              <a:gd name="connsiteX0-193" fmla="*/ 631407 w 2899173"/>
              <a:gd name="connsiteY0-194" fmla="*/ 2702644 h 3035423"/>
              <a:gd name="connsiteX1-195" fmla="*/ 0 w 2899173"/>
              <a:gd name="connsiteY1-196" fmla="*/ 1994023 h 3035423"/>
              <a:gd name="connsiteX2-197" fmla="*/ 1365246 w 2899173"/>
              <a:gd name="connsiteY2-198" fmla="*/ 0 h 3035423"/>
              <a:gd name="connsiteX3-199" fmla="*/ 2899173 w 2899173"/>
              <a:gd name="connsiteY3-200" fmla="*/ 2461344 h 3035423"/>
              <a:gd name="connsiteX4-201" fmla="*/ 1317678 w 2899173"/>
              <a:gd name="connsiteY4-202" fmla="*/ 3035423 h 3035423"/>
              <a:gd name="connsiteX5-203" fmla="*/ 631407 w 2899173"/>
              <a:gd name="connsiteY5-204" fmla="*/ 2702644 h 3035423"/>
              <a:gd name="connsiteX0-205" fmla="*/ 631407 w 2899173"/>
              <a:gd name="connsiteY0-206" fmla="*/ 2702644 h 3086223"/>
              <a:gd name="connsiteX1-207" fmla="*/ 0 w 2899173"/>
              <a:gd name="connsiteY1-208" fmla="*/ 1994023 h 3086223"/>
              <a:gd name="connsiteX2-209" fmla="*/ 1365246 w 2899173"/>
              <a:gd name="connsiteY2-210" fmla="*/ 0 h 3086223"/>
              <a:gd name="connsiteX3-211" fmla="*/ 2899173 w 2899173"/>
              <a:gd name="connsiteY3-212" fmla="*/ 2461344 h 3086223"/>
              <a:gd name="connsiteX4-213" fmla="*/ 1330378 w 2899173"/>
              <a:gd name="connsiteY4-214" fmla="*/ 3086223 h 3086223"/>
              <a:gd name="connsiteX5-215" fmla="*/ 631407 w 2899173"/>
              <a:gd name="connsiteY5-216" fmla="*/ 2702644 h 3086223"/>
              <a:gd name="connsiteX0-217" fmla="*/ 631407 w 2899173"/>
              <a:gd name="connsiteY0-218" fmla="*/ 2702644 h 3060823"/>
              <a:gd name="connsiteX1-219" fmla="*/ 0 w 2899173"/>
              <a:gd name="connsiteY1-220" fmla="*/ 1994023 h 3060823"/>
              <a:gd name="connsiteX2-221" fmla="*/ 1365246 w 2899173"/>
              <a:gd name="connsiteY2-222" fmla="*/ 0 h 3060823"/>
              <a:gd name="connsiteX3-223" fmla="*/ 2899173 w 2899173"/>
              <a:gd name="connsiteY3-224" fmla="*/ 2461344 h 3060823"/>
              <a:gd name="connsiteX4-225" fmla="*/ 1508178 w 2899173"/>
              <a:gd name="connsiteY4-226" fmla="*/ 3060823 h 3060823"/>
              <a:gd name="connsiteX5-227" fmla="*/ 631407 w 2899173"/>
              <a:gd name="connsiteY5-228" fmla="*/ 2702644 h 3060823"/>
              <a:gd name="connsiteX0-229" fmla="*/ 631407 w 2899173"/>
              <a:gd name="connsiteY0-230" fmla="*/ 2702644 h 3060823"/>
              <a:gd name="connsiteX1-231" fmla="*/ 0 w 2899173"/>
              <a:gd name="connsiteY1-232" fmla="*/ 1994023 h 3060823"/>
              <a:gd name="connsiteX2-233" fmla="*/ 1365246 w 2899173"/>
              <a:gd name="connsiteY2-234" fmla="*/ 0 h 3060823"/>
              <a:gd name="connsiteX3-235" fmla="*/ 2899173 w 2899173"/>
              <a:gd name="connsiteY3-236" fmla="*/ 2461344 h 3060823"/>
              <a:gd name="connsiteX4-237" fmla="*/ 1508178 w 2899173"/>
              <a:gd name="connsiteY4-238" fmla="*/ 3060823 h 3060823"/>
              <a:gd name="connsiteX5-239" fmla="*/ 631407 w 2899173"/>
              <a:gd name="connsiteY5-240" fmla="*/ 2702644 h 3060823"/>
              <a:gd name="connsiteX0-241" fmla="*/ 631407 w 2899173"/>
              <a:gd name="connsiteY0-242" fmla="*/ 2702644 h 3060823"/>
              <a:gd name="connsiteX1-243" fmla="*/ 0 w 2899173"/>
              <a:gd name="connsiteY1-244" fmla="*/ 1994023 h 3060823"/>
              <a:gd name="connsiteX2-245" fmla="*/ 1365246 w 2899173"/>
              <a:gd name="connsiteY2-246" fmla="*/ 0 h 3060823"/>
              <a:gd name="connsiteX3-247" fmla="*/ 2899173 w 2899173"/>
              <a:gd name="connsiteY3-248" fmla="*/ 2461344 h 3060823"/>
              <a:gd name="connsiteX4-249" fmla="*/ 1508178 w 2899173"/>
              <a:gd name="connsiteY4-250" fmla="*/ 3060823 h 3060823"/>
              <a:gd name="connsiteX5-251" fmla="*/ 631407 w 2899173"/>
              <a:gd name="connsiteY5-252" fmla="*/ 2702644 h 3060823"/>
              <a:gd name="connsiteX0-253" fmla="*/ 663159 w 2930925"/>
              <a:gd name="connsiteY0-254" fmla="*/ 2702644 h 3060823"/>
              <a:gd name="connsiteX1-255" fmla="*/ 0 w 2930925"/>
              <a:gd name="connsiteY1-256" fmla="*/ 2032204 h 3060823"/>
              <a:gd name="connsiteX2-257" fmla="*/ 1396998 w 2930925"/>
              <a:gd name="connsiteY2-258" fmla="*/ 0 h 3060823"/>
              <a:gd name="connsiteX3-259" fmla="*/ 2930925 w 2930925"/>
              <a:gd name="connsiteY3-260" fmla="*/ 2461344 h 3060823"/>
              <a:gd name="connsiteX4-261" fmla="*/ 1539930 w 2930925"/>
              <a:gd name="connsiteY4-262" fmla="*/ 3060823 h 3060823"/>
              <a:gd name="connsiteX5-263" fmla="*/ 663159 w 2930925"/>
              <a:gd name="connsiteY5-264" fmla="*/ 2702644 h 3060823"/>
              <a:gd name="connsiteX0-265" fmla="*/ 663159 w 2930925"/>
              <a:gd name="connsiteY0-266" fmla="*/ 2702644 h 3060823"/>
              <a:gd name="connsiteX1-267" fmla="*/ 0 w 2930925"/>
              <a:gd name="connsiteY1-268" fmla="*/ 2032204 h 3060823"/>
              <a:gd name="connsiteX2-269" fmla="*/ 1396998 w 2930925"/>
              <a:gd name="connsiteY2-270" fmla="*/ 0 h 3060823"/>
              <a:gd name="connsiteX3-271" fmla="*/ 2930925 w 2930925"/>
              <a:gd name="connsiteY3-272" fmla="*/ 2461344 h 3060823"/>
              <a:gd name="connsiteX4-273" fmla="*/ 1539930 w 2930925"/>
              <a:gd name="connsiteY4-274" fmla="*/ 3060823 h 3060823"/>
              <a:gd name="connsiteX5-275" fmla="*/ 663159 w 2930925"/>
              <a:gd name="connsiteY5-276" fmla="*/ 2702644 h 3060823"/>
              <a:gd name="connsiteX0-277" fmla="*/ 663159 w 2930925"/>
              <a:gd name="connsiteY0-278" fmla="*/ 2702644 h 3060823"/>
              <a:gd name="connsiteX1-279" fmla="*/ 0 w 2930925"/>
              <a:gd name="connsiteY1-280" fmla="*/ 2032204 h 3060823"/>
              <a:gd name="connsiteX2-281" fmla="*/ 1396998 w 2930925"/>
              <a:gd name="connsiteY2-282" fmla="*/ 0 h 3060823"/>
              <a:gd name="connsiteX3-283" fmla="*/ 2930925 w 2930925"/>
              <a:gd name="connsiteY3-284" fmla="*/ 2461344 h 3060823"/>
              <a:gd name="connsiteX4-285" fmla="*/ 1539930 w 2930925"/>
              <a:gd name="connsiteY4-286" fmla="*/ 3060823 h 3060823"/>
              <a:gd name="connsiteX5-287" fmla="*/ 663159 w 2930925"/>
              <a:gd name="connsiteY5-288" fmla="*/ 2702644 h 3060823"/>
              <a:gd name="connsiteX0-289" fmla="*/ 663159 w 2930925"/>
              <a:gd name="connsiteY0-290" fmla="*/ 2702644 h 3060823"/>
              <a:gd name="connsiteX1-291" fmla="*/ 0 w 2930925"/>
              <a:gd name="connsiteY1-292" fmla="*/ 2032204 h 3060823"/>
              <a:gd name="connsiteX2-293" fmla="*/ 1396998 w 2930925"/>
              <a:gd name="connsiteY2-294" fmla="*/ 0 h 3060823"/>
              <a:gd name="connsiteX3-295" fmla="*/ 2930925 w 2930925"/>
              <a:gd name="connsiteY3-296" fmla="*/ 2461344 h 3060823"/>
              <a:gd name="connsiteX4-297" fmla="*/ 1539930 w 2930925"/>
              <a:gd name="connsiteY4-298" fmla="*/ 3060823 h 3060823"/>
              <a:gd name="connsiteX5-299" fmla="*/ 663159 w 2930925"/>
              <a:gd name="connsiteY5-300" fmla="*/ 2702644 h 3060823"/>
              <a:gd name="connsiteX0-301" fmla="*/ 663159 w 2930925"/>
              <a:gd name="connsiteY0-302" fmla="*/ 2702644 h 2908539"/>
              <a:gd name="connsiteX1-303" fmla="*/ 0 w 2930925"/>
              <a:gd name="connsiteY1-304" fmla="*/ 2032204 h 2908539"/>
              <a:gd name="connsiteX2-305" fmla="*/ 1396998 w 2930925"/>
              <a:gd name="connsiteY2-306" fmla="*/ 0 h 2908539"/>
              <a:gd name="connsiteX3-307" fmla="*/ 2930925 w 2930925"/>
              <a:gd name="connsiteY3-308" fmla="*/ 2461344 h 2908539"/>
              <a:gd name="connsiteX4-309" fmla="*/ 1559196 w 2930925"/>
              <a:gd name="connsiteY4-310" fmla="*/ 2908539 h 2908539"/>
              <a:gd name="connsiteX5-311" fmla="*/ 663159 w 2930925"/>
              <a:gd name="connsiteY5-312" fmla="*/ 2702644 h 2908539"/>
              <a:gd name="connsiteX0-313" fmla="*/ 663159 w 2930925"/>
              <a:gd name="connsiteY0-314" fmla="*/ 2702644 h 2959458"/>
              <a:gd name="connsiteX1-315" fmla="*/ 0 w 2930925"/>
              <a:gd name="connsiteY1-316" fmla="*/ 2032204 h 2959458"/>
              <a:gd name="connsiteX2-317" fmla="*/ 1396998 w 2930925"/>
              <a:gd name="connsiteY2-318" fmla="*/ 0 h 2959458"/>
              <a:gd name="connsiteX3-319" fmla="*/ 2930925 w 2930925"/>
              <a:gd name="connsiteY3-320" fmla="*/ 2461344 h 2959458"/>
              <a:gd name="connsiteX4-321" fmla="*/ 1559412 w 2930925"/>
              <a:gd name="connsiteY4-322" fmla="*/ 2959458 h 2959458"/>
              <a:gd name="connsiteX5-323" fmla="*/ 663159 w 2930925"/>
              <a:gd name="connsiteY5-324" fmla="*/ 2702644 h 2959458"/>
              <a:gd name="connsiteX0-325" fmla="*/ 663159 w 2930925"/>
              <a:gd name="connsiteY0-326" fmla="*/ 2702644 h 2959458"/>
              <a:gd name="connsiteX1-327" fmla="*/ 0 w 2930925"/>
              <a:gd name="connsiteY1-328" fmla="*/ 2032204 h 2959458"/>
              <a:gd name="connsiteX2-329" fmla="*/ 1396998 w 2930925"/>
              <a:gd name="connsiteY2-330" fmla="*/ 0 h 2959458"/>
              <a:gd name="connsiteX3-331" fmla="*/ 2930925 w 2930925"/>
              <a:gd name="connsiteY3-332" fmla="*/ 2461344 h 2959458"/>
              <a:gd name="connsiteX4-333" fmla="*/ 1559412 w 2930925"/>
              <a:gd name="connsiteY4-334" fmla="*/ 2959458 h 2959458"/>
              <a:gd name="connsiteX5-335" fmla="*/ 663159 w 2930925"/>
              <a:gd name="connsiteY5-336" fmla="*/ 2702644 h 2959458"/>
              <a:gd name="connsiteX0-337" fmla="*/ 663159 w 2893222"/>
              <a:gd name="connsiteY0-338" fmla="*/ 2702644 h 2959458"/>
              <a:gd name="connsiteX1-339" fmla="*/ 0 w 2893222"/>
              <a:gd name="connsiteY1-340" fmla="*/ 2032204 h 2959458"/>
              <a:gd name="connsiteX2-341" fmla="*/ 1396998 w 2893222"/>
              <a:gd name="connsiteY2-342" fmla="*/ 0 h 2959458"/>
              <a:gd name="connsiteX3-343" fmla="*/ 2893222 w 2893222"/>
              <a:gd name="connsiteY3-344" fmla="*/ 2404291 h 2959458"/>
              <a:gd name="connsiteX4-345" fmla="*/ 1559412 w 2893222"/>
              <a:gd name="connsiteY4-346" fmla="*/ 2959458 h 2959458"/>
              <a:gd name="connsiteX5-347" fmla="*/ 663159 w 2893222"/>
              <a:gd name="connsiteY5-348" fmla="*/ 2702644 h 2959458"/>
              <a:gd name="connsiteX0-349" fmla="*/ 663159 w 2893222"/>
              <a:gd name="connsiteY0-350" fmla="*/ 2702644 h 2959458"/>
              <a:gd name="connsiteX1-351" fmla="*/ 0 w 2893222"/>
              <a:gd name="connsiteY1-352" fmla="*/ 2032204 h 2959458"/>
              <a:gd name="connsiteX2-353" fmla="*/ 1396998 w 2893222"/>
              <a:gd name="connsiteY2-354" fmla="*/ 0 h 2959458"/>
              <a:gd name="connsiteX3-355" fmla="*/ 2893222 w 2893222"/>
              <a:gd name="connsiteY3-356" fmla="*/ 2404291 h 2959458"/>
              <a:gd name="connsiteX4-357" fmla="*/ 1559412 w 2893222"/>
              <a:gd name="connsiteY4-358" fmla="*/ 2959458 h 2959458"/>
              <a:gd name="connsiteX5-359" fmla="*/ 663159 w 2893222"/>
              <a:gd name="connsiteY5-360" fmla="*/ 2702644 h 2959458"/>
              <a:gd name="connsiteX0-361" fmla="*/ 663159 w 2893222"/>
              <a:gd name="connsiteY0-362" fmla="*/ 2702644 h 2959458"/>
              <a:gd name="connsiteX1-363" fmla="*/ 0 w 2893222"/>
              <a:gd name="connsiteY1-364" fmla="*/ 2032204 h 2959458"/>
              <a:gd name="connsiteX2-365" fmla="*/ 1396998 w 2893222"/>
              <a:gd name="connsiteY2-366" fmla="*/ 0 h 2959458"/>
              <a:gd name="connsiteX3-367" fmla="*/ 2893222 w 2893222"/>
              <a:gd name="connsiteY3-368" fmla="*/ 2404291 h 2959458"/>
              <a:gd name="connsiteX4-369" fmla="*/ 1559412 w 2893222"/>
              <a:gd name="connsiteY4-370" fmla="*/ 2959458 h 2959458"/>
              <a:gd name="connsiteX5-371" fmla="*/ 663159 w 2893222"/>
              <a:gd name="connsiteY5-372" fmla="*/ 2702644 h 2959458"/>
            </a:gdLst>
            <a:ahLst/>
            <a:cxnLst>
              <a:cxn ang="0">
                <a:pos x="connsiteX0-1" y="connsiteY0-2"/>
              </a:cxn>
              <a:cxn ang="0">
                <a:pos x="connsiteX1-3" y="connsiteY1-4"/>
              </a:cxn>
              <a:cxn ang="0">
                <a:pos x="connsiteX2-5" y="connsiteY2-6"/>
              </a:cxn>
              <a:cxn ang="0">
                <a:pos x="connsiteX3-7" y="connsiteY3-8"/>
              </a:cxn>
              <a:cxn ang="0">
                <a:pos x="connsiteX4-25" y="connsiteY4-26"/>
              </a:cxn>
              <a:cxn ang="0">
                <a:pos x="connsiteX5-107" y="connsiteY5-108"/>
              </a:cxn>
            </a:cxnLst>
            <a:rect l="l" t="t" r="r" b="b"/>
            <a:pathLst>
              <a:path w="2893222" h="2959458">
                <a:moveTo>
                  <a:pt x="663159" y="2702644"/>
                </a:moveTo>
                <a:cubicBezTo>
                  <a:pt x="270694" y="2413616"/>
                  <a:pt x="297292" y="2480177"/>
                  <a:pt x="0" y="2032204"/>
                </a:cubicBezTo>
                <a:lnTo>
                  <a:pt x="1396998" y="0"/>
                </a:lnTo>
                <a:lnTo>
                  <a:pt x="2893222" y="2404291"/>
                </a:lnTo>
                <a:cubicBezTo>
                  <a:pt x="2180089" y="2991587"/>
                  <a:pt x="1930209" y="2931200"/>
                  <a:pt x="1559412" y="2959458"/>
                </a:cubicBezTo>
                <a:cubicBezTo>
                  <a:pt x="1254627" y="2941783"/>
                  <a:pt x="930144" y="2872952"/>
                  <a:pt x="663159" y="2702644"/>
                </a:cubicBezTo>
                <a:close/>
              </a:path>
            </a:pathLst>
          </a:custGeom>
          <a:solidFill>
            <a:srgbClr val="E8E8E6"/>
          </a:solidFill>
          <a:ln w="9525" cap="rnd">
            <a:solidFill>
              <a:srgbClr val="E6E6E6"/>
            </a:solidFill>
            <a:prstDash val="solid"/>
            <a:round/>
          </a:ln>
        </p:spPr>
        <p:txBody>
          <a:bodyPr vert="eaVert" lIns="75520" tIns="37760" rIns="75520" bIns="37760" anchor="ctr"/>
          <a:lstStyle/>
          <a:p>
            <a:pPr>
              <a:defRPr/>
            </a:pPr>
            <a:endParaRPr lang="zh-CN" altLang="en-US" sz="1200" kern="0">
              <a:solidFill>
                <a:sysClr val="window" lastClr="FFFFFF"/>
              </a:solidFill>
              <a:latin typeface="微软雅黑" panose="020B0503020204020204" pitchFamily="34" charset="-122"/>
              <a:ea typeface="微软雅黑" panose="020B0503020204020204" pitchFamily="34" charset="-122"/>
            </a:endParaRPr>
          </a:p>
        </p:txBody>
      </p:sp>
      <p:sp>
        <p:nvSpPr>
          <p:cNvPr id="242" name="椭圆 241"/>
          <p:cNvSpPr/>
          <p:nvPr/>
        </p:nvSpPr>
        <p:spPr bwMode="auto">
          <a:xfrm>
            <a:off x="3840167" y="3109705"/>
            <a:ext cx="3016705" cy="3007129"/>
          </a:xfrm>
          <a:prstGeom prst="ellipse">
            <a:avLst/>
          </a:prstGeom>
          <a:noFill/>
          <a:ln w="25400" cap="flat" cmpd="sng" algn="ctr">
            <a:solidFill>
              <a:schemeClr val="accent1"/>
            </a:solidFill>
            <a:prstDash val="solid"/>
          </a:ln>
          <a:effectLst/>
        </p:spPr>
        <p:txBody>
          <a:bodyPr lIns="75520" tIns="37760" rIns="75520" bIns="37760" anchor="ctr"/>
          <a:lstStyle/>
          <a:p>
            <a:pPr algn="ctr">
              <a:defRPr/>
            </a:pPr>
            <a:endParaRPr lang="zh-CN" altLang="en-US" kern="0" dirty="0">
              <a:solidFill>
                <a:sysClr val="window" lastClr="FFFFFF"/>
              </a:solidFill>
              <a:latin typeface="Calibri" panose="020F0502020204030204"/>
              <a:ea typeface="微软雅黑" panose="020B0503020204020204" pitchFamily="34" charset="-122"/>
            </a:endParaRPr>
          </a:p>
        </p:txBody>
      </p:sp>
      <p:sp>
        <p:nvSpPr>
          <p:cNvPr id="243" name="椭圆 242"/>
          <p:cNvSpPr/>
          <p:nvPr/>
        </p:nvSpPr>
        <p:spPr bwMode="auto">
          <a:xfrm>
            <a:off x="5645201" y="3109705"/>
            <a:ext cx="3018018" cy="3007129"/>
          </a:xfrm>
          <a:prstGeom prst="ellipse">
            <a:avLst/>
          </a:prstGeom>
          <a:noFill/>
          <a:ln w="25400" cap="flat" cmpd="sng" algn="ctr">
            <a:solidFill>
              <a:schemeClr val="accent1"/>
            </a:solidFill>
            <a:prstDash val="solid"/>
          </a:ln>
          <a:effectLst/>
        </p:spPr>
        <p:txBody>
          <a:bodyPr lIns="75520" tIns="37760" rIns="75520" bIns="37760" anchor="ctr"/>
          <a:lstStyle/>
          <a:p>
            <a:pPr algn="ctr">
              <a:defRPr/>
            </a:pPr>
            <a:endParaRPr lang="zh-CN" altLang="en-US" kern="0" dirty="0">
              <a:solidFill>
                <a:sysClr val="window" lastClr="FFFFFF"/>
              </a:solidFill>
              <a:latin typeface="Calibri" panose="020F0502020204030204"/>
              <a:ea typeface="微软雅黑" panose="020B0503020204020204" pitchFamily="34" charset="-122"/>
            </a:endParaRPr>
          </a:p>
        </p:txBody>
      </p:sp>
      <p:cxnSp>
        <p:nvCxnSpPr>
          <p:cNvPr id="244" name="直接连接符 243"/>
          <p:cNvCxnSpPr>
            <a:cxnSpLocks noChangeShapeType="1"/>
          </p:cNvCxnSpPr>
          <p:nvPr/>
        </p:nvCxnSpPr>
        <p:spPr bwMode="auto">
          <a:xfrm>
            <a:off x="4668513" y="3843822"/>
            <a:ext cx="472591" cy="221150"/>
          </a:xfrm>
          <a:prstGeom prst="line">
            <a:avLst/>
          </a:prstGeom>
          <a:noFill/>
          <a:ln w="28575" algn="ctr">
            <a:solidFill>
              <a:schemeClr val="accent1"/>
            </a:solidFill>
            <a:round/>
            <a:headEnd type="none" w="med" len="med"/>
            <a:tailEnd type="arrow" w="med" len="med"/>
          </a:ln>
        </p:spPr>
      </p:cxnSp>
      <p:cxnSp>
        <p:nvCxnSpPr>
          <p:cNvPr id="245" name="直接连接符 244"/>
          <p:cNvCxnSpPr>
            <a:cxnSpLocks noChangeShapeType="1"/>
          </p:cNvCxnSpPr>
          <p:nvPr/>
        </p:nvCxnSpPr>
        <p:spPr bwMode="auto">
          <a:xfrm>
            <a:off x="4416464" y="4522977"/>
            <a:ext cx="488344" cy="0"/>
          </a:xfrm>
          <a:prstGeom prst="line">
            <a:avLst/>
          </a:prstGeom>
          <a:noFill/>
          <a:ln w="28575" algn="ctr">
            <a:solidFill>
              <a:schemeClr val="accent1"/>
            </a:solidFill>
            <a:round/>
            <a:headEnd type="none" w="med" len="med"/>
            <a:tailEnd type="arrow" w="med" len="med"/>
          </a:ln>
        </p:spPr>
      </p:cxnSp>
      <p:cxnSp>
        <p:nvCxnSpPr>
          <p:cNvPr id="246" name="直接连接符 245"/>
          <p:cNvCxnSpPr>
            <a:cxnSpLocks noChangeShapeType="1"/>
          </p:cNvCxnSpPr>
          <p:nvPr/>
        </p:nvCxnSpPr>
        <p:spPr bwMode="auto">
          <a:xfrm flipV="1">
            <a:off x="4668513" y="4962661"/>
            <a:ext cx="488344" cy="257792"/>
          </a:xfrm>
          <a:prstGeom prst="line">
            <a:avLst/>
          </a:prstGeom>
          <a:noFill/>
          <a:ln w="28575" algn="ctr">
            <a:solidFill>
              <a:schemeClr val="accent1"/>
            </a:solidFill>
            <a:round/>
            <a:headEnd type="none" w="med" len="med"/>
            <a:tailEnd type="arrow" w="med" len="med"/>
          </a:ln>
        </p:spPr>
      </p:cxnSp>
      <p:cxnSp>
        <p:nvCxnSpPr>
          <p:cNvPr id="247" name="直接连接符 246"/>
          <p:cNvCxnSpPr>
            <a:cxnSpLocks noChangeShapeType="1"/>
          </p:cNvCxnSpPr>
          <p:nvPr/>
        </p:nvCxnSpPr>
        <p:spPr bwMode="auto">
          <a:xfrm flipH="1" flipV="1">
            <a:off x="7423980" y="4952193"/>
            <a:ext cx="488344" cy="257792"/>
          </a:xfrm>
          <a:prstGeom prst="line">
            <a:avLst/>
          </a:prstGeom>
          <a:noFill/>
          <a:ln w="28575" algn="ctr">
            <a:solidFill>
              <a:schemeClr val="accent1"/>
            </a:solidFill>
            <a:round/>
            <a:headEnd type="none" w="med" len="med"/>
            <a:tailEnd type="arrow" w="med" len="med"/>
          </a:ln>
        </p:spPr>
      </p:cxnSp>
      <p:cxnSp>
        <p:nvCxnSpPr>
          <p:cNvPr id="248" name="直接连接符 247"/>
          <p:cNvCxnSpPr>
            <a:cxnSpLocks noChangeShapeType="1"/>
          </p:cNvCxnSpPr>
          <p:nvPr/>
        </p:nvCxnSpPr>
        <p:spPr bwMode="auto">
          <a:xfrm flipH="1">
            <a:off x="7668152" y="4520360"/>
            <a:ext cx="488344" cy="0"/>
          </a:xfrm>
          <a:prstGeom prst="line">
            <a:avLst/>
          </a:prstGeom>
          <a:noFill/>
          <a:ln w="28575" algn="ctr">
            <a:solidFill>
              <a:schemeClr val="accent1"/>
            </a:solidFill>
            <a:round/>
            <a:headEnd type="none" w="med" len="med"/>
            <a:tailEnd type="arrow" w="med" len="med"/>
          </a:ln>
        </p:spPr>
      </p:cxnSp>
      <p:cxnSp>
        <p:nvCxnSpPr>
          <p:cNvPr id="249" name="直接连接符 248"/>
          <p:cNvCxnSpPr>
            <a:cxnSpLocks noChangeShapeType="1"/>
          </p:cNvCxnSpPr>
          <p:nvPr/>
        </p:nvCxnSpPr>
        <p:spPr bwMode="auto">
          <a:xfrm flipH="1">
            <a:off x="7439733" y="3843822"/>
            <a:ext cx="472591" cy="221150"/>
          </a:xfrm>
          <a:prstGeom prst="line">
            <a:avLst/>
          </a:prstGeom>
          <a:noFill/>
          <a:ln w="28575" algn="ctr">
            <a:solidFill>
              <a:schemeClr val="accent1"/>
            </a:solidFill>
            <a:round/>
            <a:headEnd type="none" w="med" len="med"/>
            <a:tailEnd type="arrow" w="med" len="med"/>
          </a:ln>
        </p:spPr>
      </p:cxnSp>
      <p:grpSp>
        <p:nvGrpSpPr>
          <p:cNvPr id="250" name="组合 249"/>
          <p:cNvGrpSpPr/>
          <p:nvPr/>
        </p:nvGrpSpPr>
        <p:grpSpPr>
          <a:xfrm>
            <a:off x="5382651" y="3660619"/>
            <a:ext cx="1740709" cy="1735184"/>
            <a:chOff x="5014912" y="2584450"/>
            <a:chExt cx="2105025" cy="2105025"/>
          </a:xfrm>
        </p:grpSpPr>
        <p:sp>
          <p:nvSpPr>
            <p:cNvPr id="251" name="Oval 19"/>
            <p:cNvSpPr>
              <a:spLocks noChangeArrowheads="1"/>
            </p:cNvSpPr>
            <p:nvPr/>
          </p:nvSpPr>
          <p:spPr bwMode="auto">
            <a:xfrm>
              <a:off x="5014912" y="2584450"/>
              <a:ext cx="2105025" cy="2105025"/>
            </a:xfrm>
            <a:prstGeom prst="ellipse">
              <a:avLst/>
            </a:prstGeom>
            <a:solidFill>
              <a:schemeClr val="accent1"/>
            </a:solidFill>
            <a:ln w="3175" cap="flat" cmpd="sng" algn="ctr">
              <a:noFill/>
              <a:prstDash val="solid"/>
            </a:ln>
            <a:effectLst/>
          </p:spPr>
          <p:txBody>
            <a:bodyPr anchor="ctr"/>
            <a:lstStyle/>
            <a:p>
              <a:pPr algn="ctr">
                <a:lnSpc>
                  <a:spcPct val="120000"/>
                </a:lnSpc>
                <a:defRPr/>
              </a:pPr>
              <a:endParaRPr lang="zh-CN" altLang="en-US" sz="900" kern="0" dirty="0">
                <a:solidFill>
                  <a:srgbClr val="4D4D4D"/>
                </a:solidFill>
                <a:latin typeface="微软雅黑" panose="020B0503020204020204" pitchFamily="34" charset="-122"/>
                <a:ea typeface="微软雅黑" panose="020B0503020204020204" pitchFamily="34" charset="-122"/>
              </a:endParaRPr>
            </a:p>
          </p:txBody>
        </p:sp>
        <p:sp>
          <p:nvSpPr>
            <p:cNvPr id="252" name="Oval 19"/>
            <p:cNvSpPr>
              <a:spLocks noChangeArrowheads="1"/>
            </p:cNvSpPr>
            <p:nvPr/>
          </p:nvSpPr>
          <p:spPr bwMode="auto">
            <a:xfrm>
              <a:off x="5497512" y="3066331"/>
              <a:ext cx="1139825" cy="1139825"/>
            </a:xfrm>
            <a:prstGeom prst="ellipse">
              <a:avLst/>
            </a:prstGeom>
            <a:solidFill>
              <a:schemeClr val="bg1"/>
            </a:solidFill>
            <a:ln w="3175" cap="flat" cmpd="sng" algn="ctr">
              <a:solidFill>
                <a:srgbClr val="D7D7D7"/>
              </a:solidFill>
              <a:prstDash val="solid"/>
            </a:ln>
            <a:effectLst/>
          </p:spPr>
          <p:txBody>
            <a:bodyPr anchor="ctr"/>
            <a:lstStyle/>
            <a:p>
              <a:pPr algn="ctr">
                <a:defRPr/>
              </a:pPr>
              <a:r>
                <a:rPr lang="zh-CN" altLang="en-US" kern="0" dirty="0">
                  <a:solidFill>
                    <a:schemeClr val="accent1"/>
                  </a:solidFill>
                  <a:latin typeface="Impact" panose="020B0806030902050204" pitchFamily="34" charset="0"/>
                  <a:ea typeface="微软雅黑" panose="020B0503020204020204" pitchFamily="34" charset="-122"/>
                </a:rPr>
                <a:t>标题文字</a:t>
              </a:r>
            </a:p>
          </p:txBody>
        </p:sp>
      </p:grpSp>
      <p:sp>
        <p:nvSpPr>
          <p:cNvPr id="253" name="Oval 19"/>
          <p:cNvSpPr>
            <a:spLocks noChangeArrowheads="1"/>
          </p:cNvSpPr>
          <p:nvPr/>
        </p:nvSpPr>
        <p:spPr bwMode="auto">
          <a:xfrm>
            <a:off x="3854606" y="3180369"/>
            <a:ext cx="820471" cy="817865"/>
          </a:xfrm>
          <a:prstGeom prst="ellipse">
            <a:avLst/>
          </a:prstGeom>
          <a:solidFill>
            <a:schemeClr val="accent1"/>
          </a:solidFill>
          <a:ln w="9525">
            <a:noFill/>
            <a:round/>
          </a:ln>
          <a:effectLst/>
        </p:spPr>
        <p:txBody>
          <a:bodyPr lIns="75520" tIns="37760" rIns="75520" bIns="37760" anchor="ctr"/>
          <a:lstStyle/>
          <a:p>
            <a:pPr algn="ctr">
              <a:lnSpc>
                <a:spcPct val="120000"/>
              </a:lnSpc>
              <a:defRPr/>
            </a:pPr>
            <a:r>
              <a:rPr lang="zh-CN" altLang="en-US" sz="1600" kern="0" dirty="0">
                <a:solidFill>
                  <a:sysClr val="window" lastClr="FFFFFF"/>
                </a:solidFill>
                <a:latin typeface="Arial" panose="020B0604020202020204" pitchFamily="34" charset="0"/>
                <a:ea typeface="微软雅黑" panose="020B0503020204020204" pitchFamily="34" charset="-122"/>
              </a:rPr>
              <a:t>添加文本</a:t>
            </a:r>
          </a:p>
        </p:txBody>
      </p:sp>
      <p:sp>
        <p:nvSpPr>
          <p:cNvPr id="254" name="Oval 19"/>
          <p:cNvSpPr>
            <a:spLocks noChangeArrowheads="1"/>
          </p:cNvSpPr>
          <p:nvPr/>
        </p:nvSpPr>
        <p:spPr bwMode="auto">
          <a:xfrm>
            <a:off x="7870316" y="3193455"/>
            <a:ext cx="820470" cy="819174"/>
          </a:xfrm>
          <a:prstGeom prst="ellipse">
            <a:avLst/>
          </a:prstGeom>
          <a:solidFill>
            <a:schemeClr val="accent1"/>
          </a:solidFill>
          <a:ln w="9525">
            <a:noFill/>
            <a:round/>
          </a:ln>
          <a:effectLst/>
        </p:spPr>
        <p:txBody>
          <a:bodyPr lIns="75520" tIns="37760" rIns="75520" bIns="37760" anchor="ctr"/>
          <a:lstStyle/>
          <a:p>
            <a:pPr algn="ctr">
              <a:lnSpc>
                <a:spcPct val="120000"/>
              </a:lnSpc>
              <a:defRPr/>
            </a:pPr>
            <a:r>
              <a:rPr lang="zh-CN" altLang="en-US" sz="1600" kern="0" dirty="0">
                <a:solidFill>
                  <a:schemeClr val="bg1"/>
                </a:solidFill>
                <a:latin typeface="Arial" panose="020B0604020202020204" pitchFamily="34" charset="0"/>
                <a:ea typeface="微软雅黑" panose="020B0503020204020204" pitchFamily="34" charset="-122"/>
              </a:rPr>
              <a:t>添加文本</a:t>
            </a:r>
          </a:p>
        </p:txBody>
      </p:sp>
      <p:sp>
        <p:nvSpPr>
          <p:cNvPr id="255" name="Oval 19"/>
          <p:cNvSpPr>
            <a:spLocks noChangeArrowheads="1"/>
          </p:cNvSpPr>
          <p:nvPr/>
        </p:nvSpPr>
        <p:spPr bwMode="auto">
          <a:xfrm>
            <a:off x="8243138" y="4143488"/>
            <a:ext cx="821783" cy="819174"/>
          </a:xfrm>
          <a:prstGeom prst="ellipse">
            <a:avLst/>
          </a:prstGeom>
          <a:solidFill>
            <a:schemeClr val="accent1"/>
          </a:solidFill>
          <a:ln w="9525">
            <a:noFill/>
            <a:round/>
          </a:ln>
          <a:effectLst/>
        </p:spPr>
        <p:txBody>
          <a:bodyPr lIns="75520" tIns="37760" rIns="75520" bIns="37760" anchor="ctr"/>
          <a:lstStyle/>
          <a:p>
            <a:pPr algn="ctr">
              <a:lnSpc>
                <a:spcPct val="120000"/>
              </a:lnSpc>
              <a:defRPr/>
            </a:pPr>
            <a:r>
              <a:rPr lang="zh-CN" altLang="en-US" sz="1600" kern="0" dirty="0">
                <a:solidFill>
                  <a:schemeClr val="bg1"/>
                </a:solidFill>
                <a:latin typeface="Arial" panose="020B0604020202020204" pitchFamily="34" charset="0"/>
                <a:ea typeface="微软雅黑" panose="020B0503020204020204" pitchFamily="34" charset="-122"/>
              </a:rPr>
              <a:t>添加文本</a:t>
            </a:r>
          </a:p>
        </p:txBody>
      </p:sp>
      <p:sp>
        <p:nvSpPr>
          <p:cNvPr id="256" name="Oval 19"/>
          <p:cNvSpPr>
            <a:spLocks noChangeArrowheads="1"/>
          </p:cNvSpPr>
          <p:nvPr/>
        </p:nvSpPr>
        <p:spPr bwMode="auto">
          <a:xfrm>
            <a:off x="7911011" y="5083052"/>
            <a:ext cx="821783" cy="819174"/>
          </a:xfrm>
          <a:prstGeom prst="ellipse">
            <a:avLst/>
          </a:prstGeom>
          <a:solidFill>
            <a:schemeClr val="accent1"/>
          </a:solidFill>
          <a:ln w="9525">
            <a:noFill/>
            <a:round/>
          </a:ln>
          <a:effectLst/>
        </p:spPr>
        <p:txBody>
          <a:bodyPr lIns="75520" tIns="37760" rIns="75520" bIns="37760" anchor="ctr"/>
          <a:lstStyle/>
          <a:p>
            <a:pPr algn="ctr">
              <a:lnSpc>
                <a:spcPct val="120000"/>
              </a:lnSpc>
              <a:defRPr/>
            </a:pPr>
            <a:r>
              <a:rPr lang="zh-CN" altLang="en-US" sz="1600" kern="0" dirty="0">
                <a:solidFill>
                  <a:schemeClr val="bg1"/>
                </a:solidFill>
                <a:latin typeface="Arial" panose="020B0604020202020204" pitchFamily="34" charset="0"/>
                <a:ea typeface="微软雅黑" panose="020B0503020204020204" pitchFamily="34" charset="-122"/>
              </a:rPr>
              <a:t>添加文本</a:t>
            </a:r>
          </a:p>
        </p:txBody>
      </p:sp>
      <p:sp>
        <p:nvSpPr>
          <p:cNvPr id="257" name="Oval 19"/>
          <p:cNvSpPr>
            <a:spLocks noChangeArrowheads="1"/>
          </p:cNvSpPr>
          <p:nvPr/>
        </p:nvSpPr>
        <p:spPr bwMode="auto">
          <a:xfrm>
            <a:off x="3487036" y="4112082"/>
            <a:ext cx="821783" cy="819174"/>
          </a:xfrm>
          <a:prstGeom prst="ellipse">
            <a:avLst/>
          </a:prstGeom>
          <a:solidFill>
            <a:schemeClr val="accent1"/>
          </a:solidFill>
          <a:ln w="9525">
            <a:noFill/>
            <a:round/>
          </a:ln>
          <a:effectLst/>
        </p:spPr>
        <p:txBody>
          <a:bodyPr lIns="75520" tIns="37760" rIns="75520" bIns="37760" anchor="ctr"/>
          <a:lstStyle/>
          <a:p>
            <a:pPr algn="ctr">
              <a:lnSpc>
                <a:spcPct val="120000"/>
              </a:lnSpc>
              <a:defRPr/>
            </a:pPr>
            <a:r>
              <a:rPr lang="zh-CN" altLang="en-US" sz="1600" kern="0" dirty="0">
                <a:solidFill>
                  <a:sysClr val="window" lastClr="FFFFFF"/>
                </a:solidFill>
                <a:latin typeface="Arial" panose="020B0604020202020204" pitchFamily="34" charset="0"/>
                <a:ea typeface="微软雅黑" panose="020B0503020204020204" pitchFamily="34" charset="-122"/>
              </a:rPr>
              <a:t>添加文本</a:t>
            </a:r>
          </a:p>
        </p:txBody>
      </p:sp>
      <p:sp>
        <p:nvSpPr>
          <p:cNvPr id="258" name="Oval 19"/>
          <p:cNvSpPr>
            <a:spLocks noChangeArrowheads="1"/>
          </p:cNvSpPr>
          <p:nvPr/>
        </p:nvSpPr>
        <p:spPr bwMode="auto">
          <a:xfrm>
            <a:off x="3823101" y="5077817"/>
            <a:ext cx="821783" cy="819174"/>
          </a:xfrm>
          <a:prstGeom prst="ellipse">
            <a:avLst/>
          </a:prstGeom>
          <a:solidFill>
            <a:schemeClr val="accent1"/>
          </a:solidFill>
          <a:ln w="9525">
            <a:noFill/>
            <a:round/>
          </a:ln>
          <a:effectLst/>
        </p:spPr>
        <p:txBody>
          <a:bodyPr lIns="75520" tIns="37760" rIns="75520" bIns="37760" anchor="ctr"/>
          <a:lstStyle/>
          <a:p>
            <a:pPr algn="ctr">
              <a:lnSpc>
                <a:spcPct val="120000"/>
              </a:lnSpc>
              <a:defRPr/>
            </a:pPr>
            <a:r>
              <a:rPr lang="zh-CN" altLang="en-US" sz="1600" kern="0" dirty="0">
                <a:solidFill>
                  <a:sysClr val="window" lastClr="FFFFFF"/>
                </a:solidFill>
                <a:latin typeface="Arial" panose="020B0604020202020204" pitchFamily="34" charset="0"/>
                <a:ea typeface="微软雅黑" panose="020B0503020204020204" pitchFamily="34" charset="-122"/>
              </a:rPr>
              <a:t>添加文本</a:t>
            </a:r>
          </a:p>
        </p:txBody>
      </p:sp>
      <p:sp>
        <p:nvSpPr>
          <p:cNvPr id="259" name="TextBox 34"/>
          <p:cNvSpPr txBox="1"/>
          <p:nvPr/>
        </p:nvSpPr>
        <p:spPr>
          <a:xfrm>
            <a:off x="1249373" y="3205181"/>
            <a:ext cx="2394332" cy="636411"/>
          </a:xfrm>
          <a:prstGeom prst="rect">
            <a:avLst/>
          </a:prstGeom>
          <a:noFill/>
        </p:spPr>
        <p:txBody>
          <a:bodyPr wrap="square" lIns="75520" tIns="37760" rIns="75520" bIns="37760" rtlCol="0">
            <a:spAutoFit/>
          </a:bodyPr>
          <a:lstStyle/>
          <a:p>
            <a:pPr>
              <a:lnSpc>
                <a:spcPct val="130000"/>
              </a:lnSpc>
            </a:pP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您的内容打在这里，或者通过复制您的文本后。</a:t>
            </a:r>
          </a:p>
        </p:txBody>
      </p:sp>
      <p:sp>
        <p:nvSpPr>
          <p:cNvPr id="260" name="TextBox 35"/>
          <p:cNvSpPr txBox="1"/>
          <p:nvPr/>
        </p:nvSpPr>
        <p:spPr>
          <a:xfrm>
            <a:off x="8872879" y="3205181"/>
            <a:ext cx="2304422" cy="636411"/>
          </a:xfrm>
          <a:prstGeom prst="rect">
            <a:avLst/>
          </a:prstGeom>
          <a:noFill/>
        </p:spPr>
        <p:txBody>
          <a:bodyPr wrap="square" lIns="75520" tIns="37760" rIns="75520" bIns="37760" rtlCol="0">
            <a:spAutoFit/>
          </a:bodyPr>
          <a:lstStyle/>
          <a:p>
            <a:pPr>
              <a:lnSpc>
                <a:spcPct val="130000"/>
              </a:lnSpc>
            </a:pP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您的内容打在这里，或者通过复制您的文本后。</a:t>
            </a:r>
          </a:p>
        </p:txBody>
      </p:sp>
      <p:sp>
        <p:nvSpPr>
          <p:cNvPr id="261" name="TextBox 36"/>
          <p:cNvSpPr txBox="1"/>
          <p:nvPr/>
        </p:nvSpPr>
        <p:spPr>
          <a:xfrm>
            <a:off x="892099" y="4284150"/>
            <a:ext cx="2394332" cy="636411"/>
          </a:xfrm>
          <a:prstGeom prst="rect">
            <a:avLst/>
          </a:prstGeom>
          <a:noFill/>
        </p:spPr>
        <p:txBody>
          <a:bodyPr wrap="square" lIns="75520" tIns="37760" rIns="75520" bIns="37760" rtlCol="0">
            <a:spAutoFit/>
          </a:bodyPr>
          <a:lstStyle/>
          <a:p>
            <a:pPr>
              <a:lnSpc>
                <a:spcPct val="130000"/>
              </a:lnSpc>
            </a:pP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您的内容打在这里，或者通过复制您的文本后。</a:t>
            </a:r>
          </a:p>
        </p:txBody>
      </p:sp>
      <p:sp>
        <p:nvSpPr>
          <p:cNvPr id="262" name="TextBox 37"/>
          <p:cNvSpPr txBox="1"/>
          <p:nvPr/>
        </p:nvSpPr>
        <p:spPr>
          <a:xfrm>
            <a:off x="9259393" y="4284150"/>
            <a:ext cx="2304422" cy="609096"/>
          </a:xfrm>
          <a:prstGeom prst="rect">
            <a:avLst/>
          </a:prstGeom>
          <a:noFill/>
        </p:spPr>
        <p:txBody>
          <a:bodyPr wrap="square" lIns="75520" tIns="37760" rIns="75520" bIns="37760" rtlCol="0">
            <a:spAutoFit/>
          </a:bodyPr>
          <a:lstStyle/>
          <a:p>
            <a:pPr>
              <a:lnSpc>
                <a:spcPct val="130000"/>
              </a:lnSpc>
            </a:pP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您的内容打在这里，或者通过复制您的</a:t>
            </a:r>
            <a:r>
              <a:rPr lang="zh-CN" altLang="en-US" sz="1400">
                <a:solidFill>
                  <a:schemeClr val="tx1">
                    <a:lumMod val="75000"/>
                    <a:lumOff val="25000"/>
                  </a:schemeClr>
                </a:solidFill>
                <a:latin typeface="微软雅黑" panose="020B0503020204020204" pitchFamily="34" charset="-122"/>
                <a:ea typeface="微软雅黑" panose="020B0503020204020204" pitchFamily="34" charset="-122"/>
              </a:rPr>
              <a:t>文本后。</a:t>
            </a:r>
          </a:p>
        </p:txBody>
      </p:sp>
      <p:sp>
        <p:nvSpPr>
          <p:cNvPr id="263" name="TextBox 38"/>
          <p:cNvSpPr txBox="1"/>
          <p:nvPr/>
        </p:nvSpPr>
        <p:spPr>
          <a:xfrm>
            <a:off x="8894218" y="5223714"/>
            <a:ext cx="2304422" cy="609096"/>
          </a:xfrm>
          <a:prstGeom prst="rect">
            <a:avLst/>
          </a:prstGeom>
          <a:noFill/>
        </p:spPr>
        <p:txBody>
          <a:bodyPr wrap="square" lIns="75520" tIns="37760" rIns="75520" bIns="37760" rtlCol="0">
            <a:spAutoFit/>
          </a:bodyPr>
          <a:lstStyle/>
          <a:p>
            <a:pPr>
              <a:lnSpc>
                <a:spcPct val="130000"/>
              </a:lnSpc>
            </a:pP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您的内容打在这里，或者通过复制您的</a:t>
            </a:r>
            <a:r>
              <a:rPr lang="zh-CN" altLang="en-US" sz="1400">
                <a:solidFill>
                  <a:schemeClr val="tx1">
                    <a:lumMod val="75000"/>
                    <a:lumOff val="25000"/>
                  </a:schemeClr>
                </a:solidFill>
                <a:latin typeface="微软雅黑" panose="020B0503020204020204" pitchFamily="34" charset="-122"/>
                <a:ea typeface="微软雅黑" panose="020B0503020204020204" pitchFamily="34" charset="-122"/>
              </a:rPr>
              <a:t>文本后。</a:t>
            </a:r>
          </a:p>
        </p:txBody>
      </p:sp>
      <p:sp>
        <p:nvSpPr>
          <p:cNvPr id="264" name="TextBox 39"/>
          <p:cNvSpPr txBox="1"/>
          <p:nvPr/>
        </p:nvSpPr>
        <p:spPr>
          <a:xfrm>
            <a:off x="1225033" y="5223714"/>
            <a:ext cx="2394332" cy="609096"/>
          </a:xfrm>
          <a:prstGeom prst="rect">
            <a:avLst/>
          </a:prstGeom>
          <a:noFill/>
        </p:spPr>
        <p:txBody>
          <a:bodyPr wrap="square" lIns="75520" tIns="37760" rIns="75520" bIns="37760" rtlCol="0">
            <a:spAutoFit/>
          </a:bodyPr>
          <a:lstStyle/>
          <a:p>
            <a:pPr>
              <a:lnSpc>
                <a:spcPct val="130000"/>
              </a:lnSpc>
            </a:pP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您的内容打在这里，或者通过复制您的</a:t>
            </a:r>
            <a:r>
              <a:rPr lang="zh-CN" altLang="en-US" sz="1400">
                <a:solidFill>
                  <a:schemeClr val="tx1">
                    <a:lumMod val="75000"/>
                    <a:lumOff val="25000"/>
                  </a:schemeClr>
                </a:solidFill>
                <a:latin typeface="微软雅黑" panose="020B0503020204020204" pitchFamily="34" charset="-122"/>
                <a:ea typeface="微软雅黑" panose="020B0503020204020204" pitchFamily="34" charset="-122"/>
              </a:rPr>
              <a:t>文本后。</a:t>
            </a:r>
          </a:p>
        </p:txBody>
      </p:sp>
      <p:grpSp>
        <p:nvGrpSpPr>
          <p:cNvPr id="30" name="组合 29"/>
          <p:cNvGrpSpPr/>
          <p:nvPr/>
        </p:nvGrpSpPr>
        <p:grpSpPr>
          <a:xfrm>
            <a:off x="179027" y="0"/>
            <a:ext cx="4389737" cy="964296"/>
            <a:chOff x="179027" y="0"/>
            <a:chExt cx="4389737" cy="964296"/>
          </a:xfrm>
        </p:grpSpPr>
        <p:pic>
          <p:nvPicPr>
            <p:cNvPr id="31" name="图片 30"/>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79027" y="0"/>
              <a:ext cx="922121" cy="964296"/>
            </a:xfrm>
            <a:prstGeom prst="rect">
              <a:avLst/>
            </a:prstGeom>
          </p:spPr>
        </p:pic>
        <p:sp>
          <p:nvSpPr>
            <p:cNvPr id="32" name="文本框 31"/>
            <p:cNvSpPr txBox="1"/>
            <p:nvPr/>
          </p:nvSpPr>
          <p:spPr>
            <a:xfrm>
              <a:off x="1101148" y="189760"/>
              <a:ext cx="3467616" cy="584775"/>
            </a:xfrm>
            <a:prstGeom prst="rect">
              <a:avLst/>
            </a:prstGeom>
            <a:noFill/>
          </p:spPr>
          <p:txBody>
            <a:bodyPr wrap="none" rtlCol="0">
              <a:spAutoFit/>
            </a:bodyPr>
            <a:lstStyle/>
            <a:p>
              <a:r>
                <a:rPr lang="zh-CN" altLang="en-US" sz="3200" b="1" dirty="0">
                  <a:gradFill flip="none" rotWithShape="1">
                    <a:gsLst>
                      <a:gs pos="0">
                        <a:schemeClr val="tx2">
                          <a:shade val="30000"/>
                          <a:satMod val="115000"/>
                        </a:schemeClr>
                      </a:gs>
                      <a:gs pos="50000">
                        <a:schemeClr val="tx2">
                          <a:shade val="67500"/>
                          <a:satMod val="115000"/>
                        </a:schemeClr>
                      </a:gs>
                      <a:gs pos="100000">
                        <a:schemeClr val="tx2">
                          <a:shade val="100000"/>
                          <a:satMod val="115000"/>
                        </a:schemeClr>
                      </a:gs>
                    </a:gsLst>
                    <a:lin ang="0" scaled="1"/>
                    <a:tileRect/>
                  </a:gradFill>
                </a:rPr>
                <a:t>单击此处添加标题</a:t>
              </a:r>
            </a:p>
          </p:txBody>
        </p:sp>
      </p:grpSp>
    </p:spTree>
    <p:custDataLst>
      <p:tags r:id="rId1"/>
    </p:custDataLst>
  </p:cSld>
  <p:clrMapOvr>
    <a:masterClrMapping/>
  </p:clrMapOvr>
  <mc:AlternateContent xmlns:mc="http://schemas.openxmlformats.org/markup-compatibility/2006" xmlns:p14="http://schemas.microsoft.com/office/powerpoint/2010/main">
    <mc:Choice Requires="p14">
      <p:transition spd="slow" p14:dur="1500" advTm="0">
        <p14:window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p:cTn id="7" dur="500" fill="hold"/>
                                        <p:tgtEl>
                                          <p:spTgt spid="36"/>
                                        </p:tgtEl>
                                        <p:attrNameLst>
                                          <p:attrName>ppt_w</p:attrName>
                                        </p:attrNameLst>
                                      </p:cBhvr>
                                      <p:tavLst>
                                        <p:tav tm="0">
                                          <p:val>
                                            <p:fltVal val="0"/>
                                          </p:val>
                                        </p:tav>
                                        <p:tav tm="100000">
                                          <p:val>
                                            <p:strVal val="#ppt_w"/>
                                          </p:val>
                                        </p:tav>
                                      </p:tavLst>
                                    </p:anim>
                                    <p:anim calcmode="lin" valueType="num">
                                      <p:cBhvr>
                                        <p:cTn id="8" dur="500" fill="hold"/>
                                        <p:tgtEl>
                                          <p:spTgt spid="36"/>
                                        </p:tgtEl>
                                        <p:attrNameLst>
                                          <p:attrName>ppt_h</p:attrName>
                                        </p:attrNameLst>
                                      </p:cBhvr>
                                      <p:tavLst>
                                        <p:tav tm="0">
                                          <p:val>
                                            <p:fltVal val="0"/>
                                          </p:val>
                                        </p:tav>
                                        <p:tav tm="100000">
                                          <p:val>
                                            <p:strVal val="#ppt_h"/>
                                          </p:val>
                                        </p:tav>
                                      </p:tavLst>
                                    </p:anim>
                                    <p:animEffect transition="in" filter="fade">
                                      <p:cBhvr>
                                        <p:cTn id="9" dur="500"/>
                                        <p:tgtEl>
                                          <p:spTgt spid="36"/>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35"/>
                                        </p:tgtEl>
                                        <p:attrNameLst>
                                          <p:attrName>style.visibility</p:attrName>
                                        </p:attrNameLst>
                                      </p:cBhvr>
                                      <p:to>
                                        <p:strVal val="visible"/>
                                      </p:to>
                                    </p:set>
                                    <p:animEffect transition="in" filter="wipe(left)">
                                      <p:cBhvr>
                                        <p:cTn id="13" dur="500"/>
                                        <p:tgtEl>
                                          <p:spTgt spid="35"/>
                                        </p:tgtEl>
                                      </p:cBhvr>
                                    </p:animEffect>
                                  </p:childTnLst>
                                </p:cTn>
                              </p:par>
                            </p:childTnLst>
                          </p:cTn>
                        </p:par>
                        <p:par>
                          <p:cTn id="14" fill="hold">
                            <p:stCondLst>
                              <p:cond delay="1000"/>
                            </p:stCondLst>
                            <p:childTnLst>
                              <p:par>
                                <p:cTn id="15" presetID="22" presetClass="entr" presetSubtype="1" fill="hold" grpId="0" nodeType="afterEffect">
                                  <p:stCondLst>
                                    <p:cond delay="0"/>
                                  </p:stCondLst>
                                  <p:childTnLst>
                                    <p:set>
                                      <p:cBhvr>
                                        <p:cTn id="16" dur="1" fill="hold">
                                          <p:stCondLst>
                                            <p:cond delay="0"/>
                                          </p:stCondLst>
                                        </p:cTn>
                                        <p:tgtEl>
                                          <p:spTgt spid="29"/>
                                        </p:tgtEl>
                                        <p:attrNameLst>
                                          <p:attrName>style.visibility</p:attrName>
                                        </p:attrNameLst>
                                      </p:cBhvr>
                                      <p:to>
                                        <p:strVal val="visible"/>
                                      </p:to>
                                    </p:set>
                                    <p:animEffect transition="in" filter="wipe(up)">
                                      <p:cBhvr>
                                        <p:cTn id="17" dur="1000"/>
                                        <p:tgtEl>
                                          <p:spTgt spid="29"/>
                                        </p:tgtEl>
                                      </p:cBhvr>
                                    </p:animEffect>
                                  </p:childTnLst>
                                </p:cTn>
                              </p:par>
                            </p:childTnLst>
                          </p:cTn>
                        </p:par>
                        <p:par>
                          <p:cTn id="18" fill="hold">
                            <p:stCondLst>
                              <p:cond delay="2000"/>
                            </p:stCondLst>
                            <p:childTnLst>
                              <p:par>
                                <p:cTn id="19" presetID="49" presetClass="entr" presetSubtype="0" decel="100000" fill="hold" nodeType="afterEffect">
                                  <p:stCondLst>
                                    <p:cond delay="0"/>
                                  </p:stCondLst>
                                  <p:childTnLst>
                                    <p:set>
                                      <p:cBhvr>
                                        <p:cTn id="20" dur="1" fill="hold">
                                          <p:stCondLst>
                                            <p:cond delay="0"/>
                                          </p:stCondLst>
                                        </p:cTn>
                                        <p:tgtEl>
                                          <p:spTgt spid="250"/>
                                        </p:tgtEl>
                                        <p:attrNameLst>
                                          <p:attrName>style.visibility</p:attrName>
                                        </p:attrNameLst>
                                      </p:cBhvr>
                                      <p:to>
                                        <p:strVal val="visible"/>
                                      </p:to>
                                    </p:set>
                                    <p:anim calcmode="lin" valueType="num">
                                      <p:cBhvr>
                                        <p:cTn id="21" dur="500" fill="hold"/>
                                        <p:tgtEl>
                                          <p:spTgt spid="250"/>
                                        </p:tgtEl>
                                        <p:attrNameLst>
                                          <p:attrName>ppt_w</p:attrName>
                                        </p:attrNameLst>
                                      </p:cBhvr>
                                      <p:tavLst>
                                        <p:tav tm="0">
                                          <p:val>
                                            <p:fltVal val="0"/>
                                          </p:val>
                                        </p:tav>
                                        <p:tav tm="100000">
                                          <p:val>
                                            <p:strVal val="#ppt_w"/>
                                          </p:val>
                                        </p:tav>
                                      </p:tavLst>
                                    </p:anim>
                                    <p:anim calcmode="lin" valueType="num">
                                      <p:cBhvr>
                                        <p:cTn id="22" dur="500" fill="hold"/>
                                        <p:tgtEl>
                                          <p:spTgt spid="250"/>
                                        </p:tgtEl>
                                        <p:attrNameLst>
                                          <p:attrName>ppt_h</p:attrName>
                                        </p:attrNameLst>
                                      </p:cBhvr>
                                      <p:tavLst>
                                        <p:tav tm="0">
                                          <p:val>
                                            <p:fltVal val="0"/>
                                          </p:val>
                                        </p:tav>
                                        <p:tav tm="100000">
                                          <p:val>
                                            <p:strVal val="#ppt_h"/>
                                          </p:val>
                                        </p:tav>
                                      </p:tavLst>
                                    </p:anim>
                                    <p:anim calcmode="lin" valueType="num">
                                      <p:cBhvr>
                                        <p:cTn id="23" dur="500" fill="hold"/>
                                        <p:tgtEl>
                                          <p:spTgt spid="250"/>
                                        </p:tgtEl>
                                        <p:attrNameLst>
                                          <p:attrName>style.rotation</p:attrName>
                                        </p:attrNameLst>
                                      </p:cBhvr>
                                      <p:tavLst>
                                        <p:tav tm="0">
                                          <p:val>
                                            <p:fltVal val="360"/>
                                          </p:val>
                                        </p:tav>
                                        <p:tav tm="100000">
                                          <p:val>
                                            <p:fltVal val="0"/>
                                          </p:val>
                                        </p:tav>
                                      </p:tavLst>
                                    </p:anim>
                                    <p:animEffect transition="in" filter="fade">
                                      <p:cBhvr>
                                        <p:cTn id="24" dur="500"/>
                                        <p:tgtEl>
                                          <p:spTgt spid="250"/>
                                        </p:tgtEl>
                                      </p:cBhvr>
                                    </p:animEffect>
                                  </p:childTnLst>
                                </p:cTn>
                              </p:par>
                            </p:childTnLst>
                          </p:cTn>
                        </p:par>
                        <p:par>
                          <p:cTn id="25" fill="hold">
                            <p:stCondLst>
                              <p:cond delay="2500"/>
                            </p:stCondLst>
                            <p:childTnLst>
                              <p:par>
                                <p:cTn id="26" presetID="22" presetClass="entr" presetSubtype="8" fill="hold" grpId="0" nodeType="afterEffect">
                                  <p:stCondLst>
                                    <p:cond delay="0"/>
                                  </p:stCondLst>
                                  <p:childTnLst>
                                    <p:set>
                                      <p:cBhvr>
                                        <p:cTn id="27" dur="1" fill="hold">
                                          <p:stCondLst>
                                            <p:cond delay="0"/>
                                          </p:stCondLst>
                                        </p:cTn>
                                        <p:tgtEl>
                                          <p:spTgt spid="243"/>
                                        </p:tgtEl>
                                        <p:attrNameLst>
                                          <p:attrName>style.visibility</p:attrName>
                                        </p:attrNameLst>
                                      </p:cBhvr>
                                      <p:to>
                                        <p:strVal val="visible"/>
                                      </p:to>
                                    </p:set>
                                    <p:animEffect transition="in" filter="wipe(left)">
                                      <p:cBhvr>
                                        <p:cTn id="28" dur="500"/>
                                        <p:tgtEl>
                                          <p:spTgt spid="243"/>
                                        </p:tgtEl>
                                      </p:cBhvr>
                                    </p:animEffect>
                                  </p:childTnLst>
                                </p:cTn>
                              </p:par>
                              <p:par>
                                <p:cTn id="29" presetID="22" presetClass="entr" presetSubtype="2" fill="hold" grpId="0" nodeType="withEffect">
                                  <p:stCondLst>
                                    <p:cond delay="0"/>
                                  </p:stCondLst>
                                  <p:childTnLst>
                                    <p:set>
                                      <p:cBhvr>
                                        <p:cTn id="30" dur="1" fill="hold">
                                          <p:stCondLst>
                                            <p:cond delay="0"/>
                                          </p:stCondLst>
                                        </p:cTn>
                                        <p:tgtEl>
                                          <p:spTgt spid="242"/>
                                        </p:tgtEl>
                                        <p:attrNameLst>
                                          <p:attrName>style.visibility</p:attrName>
                                        </p:attrNameLst>
                                      </p:cBhvr>
                                      <p:to>
                                        <p:strVal val="visible"/>
                                      </p:to>
                                    </p:set>
                                    <p:animEffect transition="in" filter="wipe(right)">
                                      <p:cBhvr>
                                        <p:cTn id="31" dur="500"/>
                                        <p:tgtEl>
                                          <p:spTgt spid="242"/>
                                        </p:tgtEl>
                                      </p:cBhvr>
                                    </p:animEffect>
                                  </p:childTnLst>
                                </p:cTn>
                              </p:par>
                              <p:par>
                                <p:cTn id="32" presetID="22" presetClass="entr" presetSubtype="2" fill="hold" grpId="0" nodeType="withEffect">
                                  <p:stCondLst>
                                    <p:cond delay="0"/>
                                  </p:stCondLst>
                                  <p:childTnLst>
                                    <p:set>
                                      <p:cBhvr>
                                        <p:cTn id="33" dur="1" fill="hold">
                                          <p:stCondLst>
                                            <p:cond delay="0"/>
                                          </p:stCondLst>
                                        </p:cTn>
                                        <p:tgtEl>
                                          <p:spTgt spid="240"/>
                                        </p:tgtEl>
                                        <p:attrNameLst>
                                          <p:attrName>style.visibility</p:attrName>
                                        </p:attrNameLst>
                                      </p:cBhvr>
                                      <p:to>
                                        <p:strVal val="visible"/>
                                      </p:to>
                                    </p:set>
                                    <p:animEffect transition="in" filter="wipe(right)">
                                      <p:cBhvr>
                                        <p:cTn id="34" dur="500"/>
                                        <p:tgtEl>
                                          <p:spTgt spid="240"/>
                                        </p:tgtEl>
                                      </p:cBhvr>
                                    </p:animEffect>
                                  </p:childTnLst>
                                </p:cTn>
                              </p:par>
                              <p:par>
                                <p:cTn id="35" presetID="22" presetClass="entr" presetSubtype="2" fill="hold" grpId="0" nodeType="withEffect">
                                  <p:stCondLst>
                                    <p:cond delay="0"/>
                                  </p:stCondLst>
                                  <p:childTnLst>
                                    <p:set>
                                      <p:cBhvr>
                                        <p:cTn id="36" dur="1" fill="hold">
                                          <p:stCondLst>
                                            <p:cond delay="0"/>
                                          </p:stCondLst>
                                        </p:cTn>
                                        <p:tgtEl>
                                          <p:spTgt spid="241"/>
                                        </p:tgtEl>
                                        <p:attrNameLst>
                                          <p:attrName>style.visibility</p:attrName>
                                        </p:attrNameLst>
                                      </p:cBhvr>
                                      <p:to>
                                        <p:strVal val="visible"/>
                                      </p:to>
                                    </p:set>
                                    <p:animEffect transition="in" filter="wipe(right)">
                                      <p:cBhvr>
                                        <p:cTn id="37" dur="500"/>
                                        <p:tgtEl>
                                          <p:spTgt spid="241"/>
                                        </p:tgtEl>
                                      </p:cBhvr>
                                    </p:animEffect>
                                  </p:childTnLst>
                                </p:cTn>
                              </p:par>
                            </p:childTnLst>
                          </p:cTn>
                        </p:par>
                        <p:par>
                          <p:cTn id="38" fill="hold">
                            <p:stCondLst>
                              <p:cond delay="3000"/>
                            </p:stCondLst>
                            <p:childTnLst>
                              <p:par>
                                <p:cTn id="39" presetID="52" presetClass="entr" presetSubtype="0" fill="hold" grpId="0" nodeType="afterEffect">
                                  <p:stCondLst>
                                    <p:cond delay="0"/>
                                  </p:stCondLst>
                                  <p:childTnLst>
                                    <p:set>
                                      <p:cBhvr>
                                        <p:cTn id="40" dur="1" fill="hold">
                                          <p:stCondLst>
                                            <p:cond delay="0"/>
                                          </p:stCondLst>
                                        </p:cTn>
                                        <p:tgtEl>
                                          <p:spTgt spid="253"/>
                                        </p:tgtEl>
                                        <p:attrNameLst>
                                          <p:attrName>style.visibility</p:attrName>
                                        </p:attrNameLst>
                                      </p:cBhvr>
                                      <p:to>
                                        <p:strVal val="visible"/>
                                      </p:to>
                                    </p:set>
                                    <p:animScale>
                                      <p:cBhvr>
                                        <p:cTn id="41" dur="1000" decel="50000" fill="hold">
                                          <p:stCondLst>
                                            <p:cond delay="0"/>
                                          </p:stCondLst>
                                        </p:cTn>
                                        <p:tgtEl>
                                          <p:spTgt spid="25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2" dur="1000" decel="50000" fill="hold">
                                          <p:stCondLst>
                                            <p:cond delay="0"/>
                                          </p:stCondLst>
                                        </p:cTn>
                                        <p:tgtEl>
                                          <p:spTgt spid="253"/>
                                        </p:tgtEl>
                                        <p:attrNameLst>
                                          <p:attrName>ppt_x</p:attrName>
                                          <p:attrName>ppt_y</p:attrName>
                                        </p:attrNameLst>
                                      </p:cBhvr>
                                    </p:animMotion>
                                    <p:animEffect transition="in" filter="fade">
                                      <p:cBhvr>
                                        <p:cTn id="43" dur="1000"/>
                                        <p:tgtEl>
                                          <p:spTgt spid="253"/>
                                        </p:tgtEl>
                                      </p:cBhvr>
                                    </p:animEffect>
                                  </p:childTnLst>
                                </p:cTn>
                              </p:par>
                              <p:par>
                                <p:cTn id="44" presetID="52" presetClass="entr" presetSubtype="0" fill="hold" grpId="0" nodeType="withEffect">
                                  <p:stCondLst>
                                    <p:cond delay="200"/>
                                  </p:stCondLst>
                                  <p:childTnLst>
                                    <p:set>
                                      <p:cBhvr>
                                        <p:cTn id="45" dur="1" fill="hold">
                                          <p:stCondLst>
                                            <p:cond delay="0"/>
                                          </p:stCondLst>
                                        </p:cTn>
                                        <p:tgtEl>
                                          <p:spTgt spid="254"/>
                                        </p:tgtEl>
                                        <p:attrNameLst>
                                          <p:attrName>style.visibility</p:attrName>
                                        </p:attrNameLst>
                                      </p:cBhvr>
                                      <p:to>
                                        <p:strVal val="visible"/>
                                      </p:to>
                                    </p:set>
                                    <p:animScale>
                                      <p:cBhvr>
                                        <p:cTn id="46" dur="1000" decel="50000" fill="hold">
                                          <p:stCondLst>
                                            <p:cond delay="0"/>
                                          </p:stCondLst>
                                        </p:cTn>
                                        <p:tgtEl>
                                          <p:spTgt spid="25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7" dur="1000" decel="50000" fill="hold">
                                          <p:stCondLst>
                                            <p:cond delay="0"/>
                                          </p:stCondLst>
                                        </p:cTn>
                                        <p:tgtEl>
                                          <p:spTgt spid="254"/>
                                        </p:tgtEl>
                                        <p:attrNameLst>
                                          <p:attrName>ppt_x</p:attrName>
                                          <p:attrName>ppt_y</p:attrName>
                                        </p:attrNameLst>
                                      </p:cBhvr>
                                    </p:animMotion>
                                    <p:animEffect transition="in" filter="fade">
                                      <p:cBhvr>
                                        <p:cTn id="48" dur="1000"/>
                                        <p:tgtEl>
                                          <p:spTgt spid="254"/>
                                        </p:tgtEl>
                                      </p:cBhvr>
                                    </p:animEffect>
                                  </p:childTnLst>
                                </p:cTn>
                              </p:par>
                              <p:par>
                                <p:cTn id="49" presetID="52" presetClass="entr" presetSubtype="0" fill="hold" grpId="0" nodeType="withEffect">
                                  <p:stCondLst>
                                    <p:cond delay="400"/>
                                  </p:stCondLst>
                                  <p:childTnLst>
                                    <p:set>
                                      <p:cBhvr>
                                        <p:cTn id="50" dur="1" fill="hold">
                                          <p:stCondLst>
                                            <p:cond delay="0"/>
                                          </p:stCondLst>
                                        </p:cTn>
                                        <p:tgtEl>
                                          <p:spTgt spid="257"/>
                                        </p:tgtEl>
                                        <p:attrNameLst>
                                          <p:attrName>style.visibility</p:attrName>
                                        </p:attrNameLst>
                                      </p:cBhvr>
                                      <p:to>
                                        <p:strVal val="visible"/>
                                      </p:to>
                                    </p:set>
                                    <p:animScale>
                                      <p:cBhvr>
                                        <p:cTn id="51" dur="1000" decel="50000" fill="hold">
                                          <p:stCondLst>
                                            <p:cond delay="0"/>
                                          </p:stCondLst>
                                        </p:cTn>
                                        <p:tgtEl>
                                          <p:spTgt spid="25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2" dur="1000" decel="50000" fill="hold">
                                          <p:stCondLst>
                                            <p:cond delay="0"/>
                                          </p:stCondLst>
                                        </p:cTn>
                                        <p:tgtEl>
                                          <p:spTgt spid="257"/>
                                        </p:tgtEl>
                                        <p:attrNameLst>
                                          <p:attrName>ppt_x</p:attrName>
                                          <p:attrName>ppt_y</p:attrName>
                                        </p:attrNameLst>
                                      </p:cBhvr>
                                    </p:animMotion>
                                    <p:animEffect transition="in" filter="fade">
                                      <p:cBhvr>
                                        <p:cTn id="53" dur="1000"/>
                                        <p:tgtEl>
                                          <p:spTgt spid="257"/>
                                        </p:tgtEl>
                                      </p:cBhvr>
                                    </p:animEffect>
                                  </p:childTnLst>
                                </p:cTn>
                              </p:par>
                              <p:par>
                                <p:cTn id="54" presetID="52" presetClass="entr" presetSubtype="0" fill="hold" grpId="0" nodeType="withEffect">
                                  <p:stCondLst>
                                    <p:cond delay="600"/>
                                  </p:stCondLst>
                                  <p:childTnLst>
                                    <p:set>
                                      <p:cBhvr>
                                        <p:cTn id="55" dur="1" fill="hold">
                                          <p:stCondLst>
                                            <p:cond delay="0"/>
                                          </p:stCondLst>
                                        </p:cTn>
                                        <p:tgtEl>
                                          <p:spTgt spid="255"/>
                                        </p:tgtEl>
                                        <p:attrNameLst>
                                          <p:attrName>style.visibility</p:attrName>
                                        </p:attrNameLst>
                                      </p:cBhvr>
                                      <p:to>
                                        <p:strVal val="visible"/>
                                      </p:to>
                                    </p:set>
                                    <p:animScale>
                                      <p:cBhvr>
                                        <p:cTn id="56" dur="1000" decel="50000" fill="hold">
                                          <p:stCondLst>
                                            <p:cond delay="0"/>
                                          </p:stCondLst>
                                        </p:cTn>
                                        <p:tgtEl>
                                          <p:spTgt spid="25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7" dur="1000" decel="50000" fill="hold">
                                          <p:stCondLst>
                                            <p:cond delay="0"/>
                                          </p:stCondLst>
                                        </p:cTn>
                                        <p:tgtEl>
                                          <p:spTgt spid="255"/>
                                        </p:tgtEl>
                                        <p:attrNameLst>
                                          <p:attrName>ppt_x</p:attrName>
                                          <p:attrName>ppt_y</p:attrName>
                                        </p:attrNameLst>
                                      </p:cBhvr>
                                    </p:animMotion>
                                    <p:animEffect transition="in" filter="fade">
                                      <p:cBhvr>
                                        <p:cTn id="58" dur="1000"/>
                                        <p:tgtEl>
                                          <p:spTgt spid="255"/>
                                        </p:tgtEl>
                                      </p:cBhvr>
                                    </p:animEffect>
                                  </p:childTnLst>
                                </p:cTn>
                              </p:par>
                              <p:par>
                                <p:cTn id="59" presetID="52" presetClass="entr" presetSubtype="0" fill="hold" grpId="0" nodeType="withEffect">
                                  <p:stCondLst>
                                    <p:cond delay="800"/>
                                  </p:stCondLst>
                                  <p:childTnLst>
                                    <p:set>
                                      <p:cBhvr>
                                        <p:cTn id="60" dur="1" fill="hold">
                                          <p:stCondLst>
                                            <p:cond delay="0"/>
                                          </p:stCondLst>
                                        </p:cTn>
                                        <p:tgtEl>
                                          <p:spTgt spid="258"/>
                                        </p:tgtEl>
                                        <p:attrNameLst>
                                          <p:attrName>style.visibility</p:attrName>
                                        </p:attrNameLst>
                                      </p:cBhvr>
                                      <p:to>
                                        <p:strVal val="visible"/>
                                      </p:to>
                                    </p:set>
                                    <p:animScale>
                                      <p:cBhvr>
                                        <p:cTn id="61" dur="1000" decel="50000" fill="hold">
                                          <p:stCondLst>
                                            <p:cond delay="0"/>
                                          </p:stCondLst>
                                        </p:cTn>
                                        <p:tgtEl>
                                          <p:spTgt spid="25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2" dur="1000" decel="50000" fill="hold">
                                          <p:stCondLst>
                                            <p:cond delay="0"/>
                                          </p:stCondLst>
                                        </p:cTn>
                                        <p:tgtEl>
                                          <p:spTgt spid="258"/>
                                        </p:tgtEl>
                                        <p:attrNameLst>
                                          <p:attrName>ppt_x</p:attrName>
                                          <p:attrName>ppt_y</p:attrName>
                                        </p:attrNameLst>
                                      </p:cBhvr>
                                    </p:animMotion>
                                    <p:animEffect transition="in" filter="fade">
                                      <p:cBhvr>
                                        <p:cTn id="63" dur="1000"/>
                                        <p:tgtEl>
                                          <p:spTgt spid="258"/>
                                        </p:tgtEl>
                                      </p:cBhvr>
                                    </p:animEffect>
                                  </p:childTnLst>
                                </p:cTn>
                              </p:par>
                              <p:par>
                                <p:cTn id="64" presetID="52" presetClass="entr" presetSubtype="0" fill="hold" grpId="0" nodeType="withEffect">
                                  <p:stCondLst>
                                    <p:cond delay="1000"/>
                                  </p:stCondLst>
                                  <p:childTnLst>
                                    <p:set>
                                      <p:cBhvr>
                                        <p:cTn id="65" dur="1" fill="hold">
                                          <p:stCondLst>
                                            <p:cond delay="0"/>
                                          </p:stCondLst>
                                        </p:cTn>
                                        <p:tgtEl>
                                          <p:spTgt spid="256"/>
                                        </p:tgtEl>
                                        <p:attrNameLst>
                                          <p:attrName>style.visibility</p:attrName>
                                        </p:attrNameLst>
                                      </p:cBhvr>
                                      <p:to>
                                        <p:strVal val="visible"/>
                                      </p:to>
                                    </p:set>
                                    <p:animScale>
                                      <p:cBhvr>
                                        <p:cTn id="66" dur="1000" decel="50000" fill="hold">
                                          <p:stCondLst>
                                            <p:cond delay="0"/>
                                          </p:stCondLst>
                                        </p:cTn>
                                        <p:tgtEl>
                                          <p:spTgt spid="25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7" dur="1000" decel="50000" fill="hold">
                                          <p:stCondLst>
                                            <p:cond delay="0"/>
                                          </p:stCondLst>
                                        </p:cTn>
                                        <p:tgtEl>
                                          <p:spTgt spid="256"/>
                                        </p:tgtEl>
                                        <p:attrNameLst>
                                          <p:attrName>ppt_x</p:attrName>
                                          <p:attrName>ppt_y</p:attrName>
                                        </p:attrNameLst>
                                      </p:cBhvr>
                                    </p:animMotion>
                                    <p:animEffect transition="in" filter="fade">
                                      <p:cBhvr>
                                        <p:cTn id="68" dur="1000"/>
                                        <p:tgtEl>
                                          <p:spTgt spid="256"/>
                                        </p:tgtEl>
                                      </p:cBhvr>
                                    </p:animEffect>
                                  </p:childTnLst>
                                </p:cTn>
                              </p:par>
                            </p:childTnLst>
                          </p:cTn>
                        </p:par>
                        <p:par>
                          <p:cTn id="69" fill="hold">
                            <p:stCondLst>
                              <p:cond delay="4000"/>
                            </p:stCondLst>
                            <p:childTnLst>
                              <p:par>
                                <p:cTn id="70" presetID="12" presetClass="entr" presetSubtype="8" fill="hold" nodeType="afterEffect">
                                  <p:stCondLst>
                                    <p:cond delay="0"/>
                                  </p:stCondLst>
                                  <p:childTnLst>
                                    <p:set>
                                      <p:cBhvr>
                                        <p:cTn id="71" dur="1" fill="hold">
                                          <p:stCondLst>
                                            <p:cond delay="0"/>
                                          </p:stCondLst>
                                        </p:cTn>
                                        <p:tgtEl>
                                          <p:spTgt spid="244"/>
                                        </p:tgtEl>
                                        <p:attrNameLst>
                                          <p:attrName>style.visibility</p:attrName>
                                        </p:attrNameLst>
                                      </p:cBhvr>
                                      <p:to>
                                        <p:strVal val="visible"/>
                                      </p:to>
                                    </p:set>
                                    <p:anim calcmode="lin" valueType="num">
                                      <p:cBhvr additive="base">
                                        <p:cTn id="72" dur="500"/>
                                        <p:tgtEl>
                                          <p:spTgt spid="244"/>
                                        </p:tgtEl>
                                        <p:attrNameLst>
                                          <p:attrName>ppt_x</p:attrName>
                                        </p:attrNameLst>
                                      </p:cBhvr>
                                      <p:tavLst>
                                        <p:tav tm="0">
                                          <p:val>
                                            <p:strVal val="#ppt_x-#ppt_w*1.125000"/>
                                          </p:val>
                                        </p:tav>
                                        <p:tav tm="100000">
                                          <p:val>
                                            <p:strVal val="#ppt_x"/>
                                          </p:val>
                                        </p:tav>
                                      </p:tavLst>
                                    </p:anim>
                                    <p:animEffect transition="in" filter="wipe(right)">
                                      <p:cBhvr>
                                        <p:cTn id="73" dur="500"/>
                                        <p:tgtEl>
                                          <p:spTgt spid="244"/>
                                        </p:tgtEl>
                                      </p:cBhvr>
                                    </p:animEffect>
                                  </p:childTnLst>
                                </p:cTn>
                              </p:par>
                              <p:par>
                                <p:cTn id="74" presetID="12" presetClass="entr" presetSubtype="8" fill="hold" nodeType="withEffect">
                                  <p:stCondLst>
                                    <p:cond delay="0"/>
                                  </p:stCondLst>
                                  <p:childTnLst>
                                    <p:set>
                                      <p:cBhvr>
                                        <p:cTn id="75" dur="1" fill="hold">
                                          <p:stCondLst>
                                            <p:cond delay="0"/>
                                          </p:stCondLst>
                                        </p:cTn>
                                        <p:tgtEl>
                                          <p:spTgt spid="245"/>
                                        </p:tgtEl>
                                        <p:attrNameLst>
                                          <p:attrName>style.visibility</p:attrName>
                                        </p:attrNameLst>
                                      </p:cBhvr>
                                      <p:to>
                                        <p:strVal val="visible"/>
                                      </p:to>
                                    </p:set>
                                    <p:anim calcmode="lin" valueType="num">
                                      <p:cBhvr additive="base">
                                        <p:cTn id="76" dur="500"/>
                                        <p:tgtEl>
                                          <p:spTgt spid="245"/>
                                        </p:tgtEl>
                                        <p:attrNameLst>
                                          <p:attrName>ppt_x</p:attrName>
                                        </p:attrNameLst>
                                      </p:cBhvr>
                                      <p:tavLst>
                                        <p:tav tm="0">
                                          <p:val>
                                            <p:strVal val="#ppt_x-#ppt_w*1.125000"/>
                                          </p:val>
                                        </p:tav>
                                        <p:tav tm="100000">
                                          <p:val>
                                            <p:strVal val="#ppt_x"/>
                                          </p:val>
                                        </p:tav>
                                      </p:tavLst>
                                    </p:anim>
                                    <p:animEffect transition="in" filter="wipe(right)">
                                      <p:cBhvr>
                                        <p:cTn id="77" dur="500"/>
                                        <p:tgtEl>
                                          <p:spTgt spid="245"/>
                                        </p:tgtEl>
                                      </p:cBhvr>
                                    </p:animEffect>
                                  </p:childTnLst>
                                </p:cTn>
                              </p:par>
                              <p:par>
                                <p:cTn id="78" presetID="12" presetClass="entr" presetSubtype="8" fill="hold" nodeType="withEffect">
                                  <p:stCondLst>
                                    <p:cond delay="0"/>
                                  </p:stCondLst>
                                  <p:childTnLst>
                                    <p:set>
                                      <p:cBhvr>
                                        <p:cTn id="79" dur="1" fill="hold">
                                          <p:stCondLst>
                                            <p:cond delay="0"/>
                                          </p:stCondLst>
                                        </p:cTn>
                                        <p:tgtEl>
                                          <p:spTgt spid="246"/>
                                        </p:tgtEl>
                                        <p:attrNameLst>
                                          <p:attrName>style.visibility</p:attrName>
                                        </p:attrNameLst>
                                      </p:cBhvr>
                                      <p:to>
                                        <p:strVal val="visible"/>
                                      </p:to>
                                    </p:set>
                                    <p:anim calcmode="lin" valueType="num">
                                      <p:cBhvr additive="base">
                                        <p:cTn id="80" dur="500"/>
                                        <p:tgtEl>
                                          <p:spTgt spid="246"/>
                                        </p:tgtEl>
                                        <p:attrNameLst>
                                          <p:attrName>ppt_x</p:attrName>
                                        </p:attrNameLst>
                                      </p:cBhvr>
                                      <p:tavLst>
                                        <p:tav tm="0">
                                          <p:val>
                                            <p:strVal val="#ppt_x-#ppt_w*1.125000"/>
                                          </p:val>
                                        </p:tav>
                                        <p:tav tm="100000">
                                          <p:val>
                                            <p:strVal val="#ppt_x"/>
                                          </p:val>
                                        </p:tav>
                                      </p:tavLst>
                                    </p:anim>
                                    <p:animEffect transition="in" filter="wipe(right)">
                                      <p:cBhvr>
                                        <p:cTn id="81" dur="500"/>
                                        <p:tgtEl>
                                          <p:spTgt spid="246"/>
                                        </p:tgtEl>
                                      </p:cBhvr>
                                    </p:animEffect>
                                  </p:childTnLst>
                                </p:cTn>
                              </p:par>
                              <p:par>
                                <p:cTn id="82" presetID="12" presetClass="entr" presetSubtype="2" fill="hold" nodeType="withEffect">
                                  <p:stCondLst>
                                    <p:cond delay="0"/>
                                  </p:stCondLst>
                                  <p:childTnLst>
                                    <p:set>
                                      <p:cBhvr>
                                        <p:cTn id="83" dur="1" fill="hold">
                                          <p:stCondLst>
                                            <p:cond delay="0"/>
                                          </p:stCondLst>
                                        </p:cTn>
                                        <p:tgtEl>
                                          <p:spTgt spid="249"/>
                                        </p:tgtEl>
                                        <p:attrNameLst>
                                          <p:attrName>style.visibility</p:attrName>
                                        </p:attrNameLst>
                                      </p:cBhvr>
                                      <p:to>
                                        <p:strVal val="visible"/>
                                      </p:to>
                                    </p:set>
                                    <p:anim calcmode="lin" valueType="num">
                                      <p:cBhvr additive="base">
                                        <p:cTn id="84" dur="500"/>
                                        <p:tgtEl>
                                          <p:spTgt spid="249"/>
                                        </p:tgtEl>
                                        <p:attrNameLst>
                                          <p:attrName>ppt_x</p:attrName>
                                        </p:attrNameLst>
                                      </p:cBhvr>
                                      <p:tavLst>
                                        <p:tav tm="0">
                                          <p:val>
                                            <p:strVal val="#ppt_x+#ppt_w*1.125000"/>
                                          </p:val>
                                        </p:tav>
                                        <p:tav tm="100000">
                                          <p:val>
                                            <p:strVal val="#ppt_x"/>
                                          </p:val>
                                        </p:tav>
                                      </p:tavLst>
                                    </p:anim>
                                    <p:animEffect transition="in" filter="wipe(left)">
                                      <p:cBhvr>
                                        <p:cTn id="85" dur="500"/>
                                        <p:tgtEl>
                                          <p:spTgt spid="249"/>
                                        </p:tgtEl>
                                      </p:cBhvr>
                                    </p:animEffect>
                                  </p:childTnLst>
                                </p:cTn>
                              </p:par>
                              <p:par>
                                <p:cTn id="86" presetID="12" presetClass="entr" presetSubtype="2" fill="hold" nodeType="withEffect">
                                  <p:stCondLst>
                                    <p:cond delay="0"/>
                                  </p:stCondLst>
                                  <p:childTnLst>
                                    <p:set>
                                      <p:cBhvr>
                                        <p:cTn id="87" dur="1" fill="hold">
                                          <p:stCondLst>
                                            <p:cond delay="0"/>
                                          </p:stCondLst>
                                        </p:cTn>
                                        <p:tgtEl>
                                          <p:spTgt spid="248"/>
                                        </p:tgtEl>
                                        <p:attrNameLst>
                                          <p:attrName>style.visibility</p:attrName>
                                        </p:attrNameLst>
                                      </p:cBhvr>
                                      <p:to>
                                        <p:strVal val="visible"/>
                                      </p:to>
                                    </p:set>
                                    <p:anim calcmode="lin" valueType="num">
                                      <p:cBhvr additive="base">
                                        <p:cTn id="88" dur="500"/>
                                        <p:tgtEl>
                                          <p:spTgt spid="248"/>
                                        </p:tgtEl>
                                        <p:attrNameLst>
                                          <p:attrName>ppt_x</p:attrName>
                                        </p:attrNameLst>
                                      </p:cBhvr>
                                      <p:tavLst>
                                        <p:tav tm="0">
                                          <p:val>
                                            <p:strVal val="#ppt_x+#ppt_w*1.125000"/>
                                          </p:val>
                                        </p:tav>
                                        <p:tav tm="100000">
                                          <p:val>
                                            <p:strVal val="#ppt_x"/>
                                          </p:val>
                                        </p:tav>
                                      </p:tavLst>
                                    </p:anim>
                                    <p:animEffect transition="in" filter="wipe(left)">
                                      <p:cBhvr>
                                        <p:cTn id="89" dur="500"/>
                                        <p:tgtEl>
                                          <p:spTgt spid="248"/>
                                        </p:tgtEl>
                                      </p:cBhvr>
                                    </p:animEffect>
                                  </p:childTnLst>
                                </p:cTn>
                              </p:par>
                              <p:par>
                                <p:cTn id="90" presetID="12" presetClass="entr" presetSubtype="2" fill="hold" nodeType="withEffect">
                                  <p:stCondLst>
                                    <p:cond delay="0"/>
                                  </p:stCondLst>
                                  <p:childTnLst>
                                    <p:set>
                                      <p:cBhvr>
                                        <p:cTn id="91" dur="1" fill="hold">
                                          <p:stCondLst>
                                            <p:cond delay="0"/>
                                          </p:stCondLst>
                                        </p:cTn>
                                        <p:tgtEl>
                                          <p:spTgt spid="247"/>
                                        </p:tgtEl>
                                        <p:attrNameLst>
                                          <p:attrName>style.visibility</p:attrName>
                                        </p:attrNameLst>
                                      </p:cBhvr>
                                      <p:to>
                                        <p:strVal val="visible"/>
                                      </p:to>
                                    </p:set>
                                    <p:anim calcmode="lin" valueType="num">
                                      <p:cBhvr additive="base">
                                        <p:cTn id="92" dur="500"/>
                                        <p:tgtEl>
                                          <p:spTgt spid="247"/>
                                        </p:tgtEl>
                                        <p:attrNameLst>
                                          <p:attrName>ppt_x</p:attrName>
                                        </p:attrNameLst>
                                      </p:cBhvr>
                                      <p:tavLst>
                                        <p:tav tm="0">
                                          <p:val>
                                            <p:strVal val="#ppt_x+#ppt_w*1.125000"/>
                                          </p:val>
                                        </p:tav>
                                        <p:tav tm="100000">
                                          <p:val>
                                            <p:strVal val="#ppt_x"/>
                                          </p:val>
                                        </p:tav>
                                      </p:tavLst>
                                    </p:anim>
                                    <p:animEffect transition="in" filter="wipe(left)">
                                      <p:cBhvr>
                                        <p:cTn id="93" dur="500"/>
                                        <p:tgtEl>
                                          <p:spTgt spid="247"/>
                                        </p:tgtEl>
                                      </p:cBhvr>
                                    </p:animEffect>
                                  </p:childTnLst>
                                </p:cTn>
                              </p:par>
                            </p:childTnLst>
                          </p:cTn>
                        </p:par>
                        <p:par>
                          <p:cTn id="94" fill="hold">
                            <p:stCondLst>
                              <p:cond delay="4500"/>
                            </p:stCondLst>
                            <p:childTnLst>
                              <p:par>
                                <p:cTn id="95" presetID="22" presetClass="entr" presetSubtype="8" fill="hold" grpId="0" nodeType="afterEffect">
                                  <p:stCondLst>
                                    <p:cond delay="0"/>
                                  </p:stCondLst>
                                  <p:childTnLst>
                                    <p:set>
                                      <p:cBhvr>
                                        <p:cTn id="96" dur="1" fill="hold">
                                          <p:stCondLst>
                                            <p:cond delay="0"/>
                                          </p:stCondLst>
                                        </p:cTn>
                                        <p:tgtEl>
                                          <p:spTgt spid="259"/>
                                        </p:tgtEl>
                                        <p:attrNameLst>
                                          <p:attrName>style.visibility</p:attrName>
                                        </p:attrNameLst>
                                      </p:cBhvr>
                                      <p:to>
                                        <p:strVal val="visible"/>
                                      </p:to>
                                    </p:set>
                                    <p:animEffect transition="in" filter="wipe(left)">
                                      <p:cBhvr>
                                        <p:cTn id="97" dur="500"/>
                                        <p:tgtEl>
                                          <p:spTgt spid="259"/>
                                        </p:tgtEl>
                                      </p:cBhvr>
                                    </p:animEffect>
                                  </p:childTnLst>
                                </p:cTn>
                              </p:par>
                              <p:par>
                                <p:cTn id="98" presetID="22" presetClass="entr" presetSubtype="8" fill="hold" grpId="0" nodeType="withEffect">
                                  <p:stCondLst>
                                    <p:cond delay="0"/>
                                  </p:stCondLst>
                                  <p:childTnLst>
                                    <p:set>
                                      <p:cBhvr>
                                        <p:cTn id="99" dur="1" fill="hold">
                                          <p:stCondLst>
                                            <p:cond delay="0"/>
                                          </p:stCondLst>
                                        </p:cTn>
                                        <p:tgtEl>
                                          <p:spTgt spid="260"/>
                                        </p:tgtEl>
                                        <p:attrNameLst>
                                          <p:attrName>style.visibility</p:attrName>
                                        </p:attrNameLst>
                                      </p:cBhvr>
                                      <p:to>
                                        <p:strVal val="visible"/>
                                      </p:to>
                                    </p:set>
                                    <p:animEffect transition="in" filter="wipe(left)">
                                      <p:cBhvr>
                                        <p:cTn id="100" dur="500"/>
                                        <p:tgtEl>
                                          <p:spTgt spid="260"/>
                                        </p:tgtEl>
                                      </p:cBhvr>
                                    </p:animEffect>
                                  </p:childTnLst>
                                </p:cTn>
                              </p:par>
                              <p:par>
                                <p:cTn id="101" presetID="22" presetClass="entr" presetSubtype="8" fill="hold" grpId="0" nodeType="withEffect">
                                  <p:stCondLst>
                                    <p:cond delay="0"/>
                                  </p:stCondLst>
                                  <p:childTnLst>
                                    <p:set>
                                      <p:cBhvr>
                                        <p:cTn id="102" dur="1" fill="hold">
                                          <p:stCondLst>
                                            <p:cond delay="0"/>
                                          </p:stCondLst>
                                        </p:cTn>
                                        <p:tgtEl>
                                          <p:spTgt spid="261"/>
                                        </p:tgtEl>
                                        <p:attrNameLst>
                                          <p:attrName>style.visibility</p:attrName>
                                        </p:attrNameLst>
                                      </p:cBhvr>
                                      <p:to>
                                        <p:strVal val="visible"/>
                                      </p:to>
                                    </p:set>
                                    <p:animEffect transition="in" filter="wipe(left)">
                                      <p:cBhvr>
                                        <p:cTn id="103" dur="500"/>
                                        <p:tgtEl>
                                          <p:spTgt spid="261"/>
                                        </p:tgtEl>
                                      </p:cBhvr>
                                    </p:animEffect>
                                  </p:childTnLst>
                                </p:cTn>
                              </p:par>
                              <p:par>
                                <p:cTn id="104" presetID="22" presetClass="entr" presetSubtype="8" fill="hold" grpId="0" nodeType="withEffect">
                                  <p:stCondLst>
                                    <p:cond delay="0"/>
                                  </p:stCondLst>
                                  <p:childTnLst>
                                    <p:set>
                                      <p:cBhvr>
                                        <p:cTn id="105" dur="1" fill="hold">
                                          <p:stCondLst>
                                            <p:cond delay="0"/>
                                          </p:stCondLst>
                                        </p:cTn>
                                        <p:tgtEl>
                                          <p:spTgt spid="262"/>
                                        </p:tgtEl>
                                        <p:attrNameLst>
                                          <p:attrName>style.visibility</p:attrName>
                                        </p:attrNameLst>
                                      </p:cBhvr>
                                      <p:to>
                                        <p:strVal val="visible"/>
                                      </p:to>
                                    </p:set>
                                    <p:animEffect transition="in" filter="wipe(left)">
                                      <p:cBhvr>
                                        <p:cTn id="106" dur="500"/>
                                        <p:tgtEl>
                                          <p:spTgt spid="262"/>
                                        </p:tgtEl>
                                      </p:cBhvr>
                                    </p:animEffect>
                                  </p:childTnLst>
                                </p:cTn>
                              </p:par>
                              <p:par>
                                <p:cTn id="107" presetID="22" presetClass="entr" presetSubtype="8" fill="hold" grpId="0" nodeType="withEffect">
                                  <p:stCondLst>
                                    <p:cond delay="0"/>
                                  </p:stCondLst>
                                  <p:childTnLst>
                                    <p:set>
                                      <p:cBhvr>
                                        <p:cTn id="108" dur="1" fill="hold">
                                          <p:stCondLst>
                                            <p:cond delay="0"/>
                                          </p:stCondLst>
                                        </p:cTn>
                                        <p:tgtEl>
                                          <p:spTgt spid="263"/>
                                        </p:tgtEl>
                                        <p:attrNameLst>
                                          <p:attrName>style.visibility</p:attrName>
                                        </p:attrNameLst>
                                      </p:cBhvr>
                                      <p:to>
                                        <p:strVal val="visible"/>
                                      </p:to>
                                    </p:set>
                                    <p:animEffect transition="in" filter="wipe(left)">
                                      <p:cBhvr>
                                        <p:cTn id="109" dur="500"/>
                                        <p:tgtEl>
                                          <p:spTgt spid="263"/>
                                        </p:tgtEl>
                                      </p:cBhvr>
                                    </p:animEffect>
                                  </p:childTnLst>
                                </p:cTn>
                              </p:par>
                              <p:par>
                                <p:cTn id="110" presetID="22" presetClass="entr" presetSubtype="8" fill="hold" grpId="0" nodeType="withEffect">
                                  <p:stCondLst>
                                    <p:cond delay="0"/>
                                  </p:stCondLst>
                                  <p:childTnLst>
                                    <p:set>
                                      <p:cBhvr>
                                        <p:cTn id="111" dur="1" fill="hold">
                                          <p:stCondLst>
                                            <p:cond delay="0"/>
                                          </p:stCondLst>
                                        </p:cTn>
                                        <p:tgtEl>
                                          <p:spTgt spid="264"/>
                                        </p:tgtEl>
                                        <p:attrNameLst>
                                          <p:attrName>style.visibility</p:attrName>
                                        </p:attrNameLst>
                                      </p:cBhvr>
                                      <p:to>
                                        <p:strVal val="visible"/>
                                      </p:to>
                                    </p:set>
                                    <p:animEffect transition="in" filter="wipe(left)">
                                      <p:cBhvr>
                                        <p:cTn id="112" dur="500"/>
                                        <p:tgtEl>
                                          <p:spTgt spid="2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5" grpId="0" animBg="1"/>
      <p:bldP spid="240" grpId="0" animBg="1"/>
      <p:bldP spid="241" grpId="0" animBg="1"/>
      <p:bldP spid="242" grpId="0" animBg="1"/>
      <p:bldP spid="243" grpId="0" animBg="1"/>
      <p:bldP spid="253" grpId="0" animBg="1"/>
      <p:bldP spid="254" grpId="0" animBg="1"/>
      <p:bldP spid="255" grpId="0" animBg="1"/>
      <p:bldP spid="256" grpId="0" animBg="1"/>
      <p:bldP spid="257" grpId="0" animBg="1"/>
      <p:bldP spid="258" grpId="0" animBg="1"/>
      <p:bldP spid="259" grpId="0"/>
      <p:bldP spid="260" grpId="0"/>
      <p:bldP spid="261" grpId="0"/>
      <p:bldP spid="262" grpId="0"/>
      <p:bldP spid="263" grpId="0"/>
      <p:bldP spid="26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919536" y="1789366"/>
            <a:ext cx="8568952" cy="3727867"/>
          </a:xfrm>
          <a:prstGeom prst="rect">
            <a:avLst/>
          </a:prstGeom>
          <a:solidFill>
            <a:schemeClr val="bg1">
              <a:alpha val="76000"/>
            </a:schemeClr>
          </a:solidFill>
        </p:spPr>
        <p:style>
          <a:lnRef idx="1">
            <a:schemeClr val="accent3"/>
          </a:lnRef>
          <a:fillRef idx="3">
            <a:schemeClr val="accent3"/>
          </a:fillRef>
          <a:effectRef idx="2">
            <a:schemeClr val="accent3"/>
          </a:effectRef>
          <a:fontRef idx="minor">
            <a:schemeClr val="lt1"/>
          </a:fontRef>
        </p:style>
        <p:txBody>
          <a:bodyPr rtlCol="0" anchor="ctr"/>
          <a:lstStyle/>
          <a:p>
            <a:pPr algn="ctr"/>
            <a:endParaRPr lang="zh-CN" altLang="en-US"/>
          </a:p>
        </p:txBody>
      </p:sp>
      <p:pic>
        <p:nvPicPr>
          <p:cNvPr id="3" name="图片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919537" y="980729"/>
            <a:ext cx="2433943" cy="1611267"/>
          </a:xfrm>
          <a:prstGeom prst="rect">
            <a:avLst/>
          </a:prstGeom>
        </p:spPr>
      </p:pic>
      <p:sp>
        <p:nvSpPr>
          <p:cNvPr id="4" name="TextBox 14"/>
          <p:cNvSpPr txBox="1"/>
          <p:nvPr/>
        </p:nvSpPr>
        <p:spPr>
          <a:xfrm>
            <a:off x="1703512" y="1301860"/>
            <a:ext cx="3024336" cy="830997"/>
          </a:xfrm>
          <a:prstGeom prst="rect">
            <a:avLst/>
          </a:prstGeom>
          <a:noFill/>
        </p:spPr>
        <p:txBody>
          <a:bodyPr wrap="square" rtlCol="0">
            <a:spAutoFit/>
          </a:bodyPr>
          <a:lstStyle>
            <a:defPPr>
              <a:defRPr lang="zh-CN"/>
            </a:defPPr>
            <a:lvl1pPr algn="ctr">
              <a:defRPr sz="6600">
                <a:solidFill>
                  <a:schemeClr val="bg1"/>
                </a:solidFill>
                <a:latin typeface="方正粗黑宋简体" panose="02000000000000000000" pitchFamily="2" charset="-122"/>
                <a:ea typeface="方正粗黑宋简体" panose="02000000000000000000" pitchFamily="2" charset="-122"/>
              </a:defRPr>
            </a:lvl1pPr>
          </a:lstStyle>
          <a:p>
            <a:r>
              <a:rPr lang="zh-CN" altLang="en-US" sz="4800" dirty="0"/>
              <a:t>前言</a:t>
            </a:r>
          </a:p>
        </p:txBody>
      </p:sp>
      <p:sp>
        <p:nvSpPr>
          <p:cNvPr id="5" name="TextBox 4"/>
          <p:cNvSpPr txBox="1"/>
          <p:nvPr/>
        </p:nvSpPr>
        <p:spPr>
          <a:xfrm>
            <a:off x="2351584" y="2492897"/>
            <a:ext cx="7776864" cy="2585323"/>
          </a:xfrm>
          <a:prstGeom prst="rect">
            <a:avLst/>
          </a:prstGeom>
          <a:noFill/>
        </p:spPr>
        <p:txBody>
          <a:bodyPr wrap="square" rtlCol="0">
            <a:spAutoFit/>
          </a:bodyPr>
          <a:lstStyle/>
          <a:p>
            <a:pPr indent="288290" algn="just">
              <a:lnSpc>
                <a:spcPct val="150000"/>
              </a:lnSpc>
            </a:pPr>
            <a:r>
              <a:rPr lang="zh-CN" altLang="en-US" dirty="0">
                <a:solidFill>
                  <a:sysClr val="windowText" lastClr="000000"/>
                </a:solidFill>
                <a:latin typeface="微软雅黑" panose="020B0503020204020204" pitchFamily="34" charset="-122"/>
                <a:ea typeface="微软雅黑" panose="020B0503020204020204" pitchFamily="34" charset="-122"/>
              </a:rPr>
              <a:t>在繁忙的工作中不知不觉又迎来了新的一年，过去这一年是有意义的、有价值的、有收获的。回顾这一年的工作历程，作为公司的一份子，我深深感到公司之蓬勃发展，全体同仁之拼搏的精神。 在领导和同事们的悉心关怀和指导下，通过自身的不懈努力，在工作上取得了一定的成果，也找到了工作中的不足和问题。展望新的一年，我将继续努力，力争各项工作更上一个新台阶。</a:t>
            </a:r>
          </a:p>
        </p:txBody>
      </p:sp>
    </p:spTree>
  </p:cSld>
  <p:clrMapOvr>
    <a:masterClrMapping/>
  </p:clrMapOvr>
  <mc:AlternateContent xmlns:mc="http://schemas.openxmlformats.org/markup-compatibility/2006" xmlns:p14="http://schemas.microsoft.com/office/powerpoint/2010/main">
    <mc:Choice Requires="p14">
      <p:transition spd="slow" p14:dur="1500" advTm="0">
        <p14:window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Effect transition="in" filter="fade">
                                      <p:cBhvr>
                                        <p:cTn id="9" dur="1000"/>
                                        <p:tgtEl>
                                          <p:spTgt spid="4"/>
                                        </p:tgtEl>
                                      </p:cBhvr>
                                    </p:animEffect>
                                  </p:childTnLst>
                                </p:cTn>
                              </p:par>
                              <p:par>
                                <p:cTn id="10" presetID="53" presetClass="entr" presetSubtype="16" fill="hold" nodeType="with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p:cTn id="12" dur="1000" fill="hold"/>
                                        <p:tgtEl>
                                          <p:spTgt spid="3"/>
                                        </p:tgtEl>
                                        <p:attrNameLst>
                                          <p:attrName>ppt_w</p:attrName>
                                        </p:attrNameLst>
                                      </p:cBhvr>
                                      <p:tavLst>
                                        <p:tav tm="0">
                                          <p:val>
                                            <p:fltVal val="0"/>
                                          </p:val>
                                        </p:tav>
                                        <p:tav tm="100000">
                                          <p:val>
                                            <p:strVal val="#ppt_w"/>
                                          </p:val>
                                        </p:tav>
                                      </p:tavLst>
                                    </p:anim>
                                    <p:anim calcmode="lin" valueType="num">
                                      <p:cBhvr>
                                        <p:cTn id="13" dur="1000" fill="hold"/>
                                        <p:tgtEl>
                                          <p:spTgt spid="3"/>
                                        </p:tgtEl>
                                        <p:attrNameLst>
                                          <p:attrName>ppt_h</p:attrName>
                                        </p:attrNameLst>
                                      </p:cBhvr>
                                      <p:tavLst>
                                        <p:tav tm="0">
                                          <p:val>
                                            <p:fltVal val="0"/>
                                          </p:val>
                                        </p:tav>
                                        <p:tav tm="100000">
                                          <p:val>
                                            <p:strVal val="#ppt_h"/>
                                          </p:val>
                                        </p:tav>
                                      </p:tavLst>
                                    </p:anim>
                                    <p:animEffect transition="in" filter="fade">
                                      <p:cBhvr>
                                        <p:cTn id="14" dur="1000"/>
                                        <p:tgtEl>
                                          <p:spTgt spid="3"/>
                                        </p:tgtEl>
                                      </p:cBhvr>
                                    </p:animEffect>
                                  </p:childTnLst>
                                </p:cTn>
                              </p:par>
                            </p:childTnLst>
                          </p:cTn>
                        </p:par>
                        <p:par>
                          <p:cTn id="15" fill="hold">
                            <p:stCondLst>
                              <p:cond delay="1000"/>
                            </p:stCondLst>
                            <p:childTnLst>
                              <p:par>
                                <p:cTn id="16" presetID="16" presetClass="entr" presetSubtype="21" fill="hold" grpId="0" nodeType="afterEffect">
                                  <p:stCondLst>
                                    <p:cond delay="0"/>
                                  </p:stCondLst>
                                  <p:childTnLst>
                                    <p:set>
                                      <p:cBhvr>
                                        <p:cTn id="17" dur="1" fill="hold">
                                          <p:stCondLst>
                                            <p:cond delay="0"/>
                                          </p:stCondLst>
                                        </p:cTn>
                                        <p:tgtEl>
                                          <p:spTgt spid="2"/>
                                        </p:tgtEl>
                                        <p:attrNameLst>
                                          <p:attrName>style.visibility</p:attrName>
                                        </p:attrNameLst>
                                      </p:cBhvr>
                                      <p:to>
                                        <p:strVal val="visible"/>
                                      </p:to>
                                    </p:set>
                                    <p:animEffect transition="in" filter="barn(inVertical)">
                                      <p:cBhvr>
                                        <p:cTn id="18" dur="500"/>
                                        <p:tgtEl>
                                          <p:spTgt spid="2"/>
                                        </p:tgtEl>
                                      </p:cBhvr>
                                    </p:animEffect>
                                  </p:childTnLst>
                                </p:cTn>
                              </p:par>
                            </p:childTnLst>
                          </p:cTn>
                        </p:par>
                        <p:par>
                          <p:cTn id="19" fill="hold">
                            <p:stCondLst>
                              <p:cond delay="1500"/>
                            </p:stCondLst>
                            <p:childTnLst>
                              <p:par>
                                <p:cTn id="20" presetID="14" presetClass="entr" presetSubtype="10" fill="hold" grpId="0" nodeType="afterEffect">
                                  <p:stCondLst>
                                    <p:cond delay="0"/>
                                  </p:stCondLst>
                                  <p:iterate type="lt">
                                    <p:tmPct val="10000"/>
                                  </p:iterate>
                                  <p:childTnLst>
                                    <p:set>
                                      <p:cBhvr>
                                        <p:cTn id="21" dur="1" fill="hold">
                                          <p:stCondLst>
                                            <p:cond delay="0"/>
                                          </p:stCondLst>
                                        </p:cTn>
                                        <p:tgtEl>
                                          <p:spTgt spid="5"/>
                                        </p:tgtEl>
                                        <p:attrNameLst>
                                          <p:attrName>style.visibility</p:attrName>
                                        </p:attrNameLst>
                                      </p:cBhvr>
                                      <p:to>
                                        <p:strVal val="visible"/>
                                      </p:to>
                                    </p:set>
                                    <p:animEffect transition="in" filter="randombar(horizontal)">
                                      <p:cBhvr>
                                        <p:cTn id="22" dur="3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p:bldP spid="5"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Nipic_4268027_20150724132014183237.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974325" y="1409510"/>
            <a:ext cx="4243353" cy="2272055"/>
          </a:xfrm>
          <a:prstGeom prst="rect">
            <a:avLst/>
          </a:prstGeom>
        </p:spPr>
      </p:pic>
      <p:sp>
        <p:nvSpPr>
          <p:cNvPr id="3" name="文本框 2"/>
          <p:cNvSpPr txBox="1"/>
          <p:nvPr/>
        </p:nvSpPr>
        <p:spPr>
          <a:xfrm>
            <a:off x="5080338" y="2495371"/>
            <a:ext cx="2031325" cy="646331"/>
          </a:xfrm>
          <a:prstGeom prst="rect">
            <a:avLst/>
          </a:prstGeom>
          <a:noFill/>
        </p:spPr>
        <p:txBody>
          <a:bodyPr wrap="none" rtlCol="0">
            <a:spAutoFit/>
          </a:bodyPr>
          <a:lstStyle/>
          <a:p>
            <a:r>
              <a:rPr lang="zh-CN" altLang="en-US" sz="3600" dirty="0">
                <a:solidFill>
                  <a:srgbClr val="FFFACD"/>
                </a:solidFill>
                <a:latin typeface="方正清刻本悦宋简体" panose="02000000000000000000" pitchFamily="2" charset="-122"/>
                <a:ea typeface="方正清刻本悦宋简体" panose="02000000000000000000" pitchFamily="2" charset="-122"/>
              </a:rPr>
              <a:t>第四部分</a:t>
            </a:r>
          </a:p>
        </p:txBody>
      </p:sp>
      <p:sp>
        <p:nvSpPr>
          <p:cNvPr id="4" name="文本框 3"/>
          <p:cNvSpPr txBox="1"/>
          <p:nvPr/>
        </p:nvSpPr>
        <p:spPr>
          <a:xfrm>
            <a:off x="3318450" y="3713786"/>
            <a:ext cx="5593198" cy="1015663"/>
          </a:xfrm>
          <a:prstGeom prst="rect">
            <a:avLst/>
          </a:prstGeom>
          <a:noFill/>
        </p:spPr>
        <p:txBody>
          <a:bodyPr wrap="none" rtlCol="0">
            <a:spAutoFit/>
          </a:bodyPr>
          <a:lstStyle/>
          <a:p>
            <a:pPr algn="ctr"/>
            <a:r>
              <a:rPr lang="zh-CN" altLang="en-US" sz="6000" b="1" dirty="0">
                <a:gradFill>
                  <a:gsLst>
                    <a:gs pos="90000">
                      <a:srgbClr val="C00000"/>
                    </a:gs>
                    <a:gs pos="30000">
                      <a:srgbClr val="FF3300"/>
                    </a:gs>
                  </a:gsLst>
                  <a:lin ang="5400000" scaled="1"/>
                </a:gradFill>
                <a:latin typeface="方正清刻本悦宋简体" panose="02000000000000000000" pitchFamily="2" charset="-122"/>
                <a:ea typeface="方正清刻本悦宋简体" panose="02000000000000000000" pitchFamily="2" charset="-122"/>
              </a:rPr>
              <a:t>单击添加目录四</a:t>
            </a:r>
          </a:p>
        </p:txBody>
      </p:sp>
    </p:spTree>
  </p:cSld>
  <p:clrMapOvr>
    <a:masterClrMapping/>
  </p:clrMapOvr>
  <mc:AlternateContent xmlns:mc="http://schemas.openxmlformats.org/markup-compatibility/2006" xmlns:p14="http://schemas.microsoft.com/office/powerpoint/2010/main">
    <mc:Choice Requires="p14">
      <p:transition spd="slow" p14:dur="1500" advTm="0">
        <p14:window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50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500"/>
                                        <p:tgtEl>
                                          <p:spTgt spid="3"/>
                                        </p:tgtEl>
                                      </p:cBhvr>
                                    </p:animEffect>
                                    <p:anim calcmode="lin" valueType="num">
                                      <p:cBhvr>
                                        <p:cTn id="13" dur="500" fill="hold"/>
                                        <p:tgtEl>
                                          <p:spTgt spid="3"/>
                                        </p:tgtEl>
                                        <p:attrNameLst>
                                          <p:attrName>ppt_x</p:attrName>
                                        </p:attrNameLst>
                                      </p:cBhvr>
                                      <p:tavLst>
                                        <p:tav tm="0">
                                          <p:val>
                                            <p:strVal val="#ppt_x"/>
                                          </p:val>
                                        </p:tav>
                                        <p:tav tm="100000">
                                          <p:val>
                                            <p:strVal val="#ppt_x"/>
                                          </p:val>
                                        </p:tav>
                                      </p:tavLst>
                                    </p:anim>
                                    <p:anim calcmode="lin" valueType="num">
                                      <p:cBhvr>
                                        <p:cTn id="14" dur="500" fill="hold"/>
                                        <p:tgtEl>
                                          <p:spTgt spid="3"/>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1000"/>
                                  </p:stCondLst>
                                  <p:iterate type="lt">
                                    <p:tmPct val="5000"/>
                                  </p:iterate>
                                  <p:childTnLst>
                                    <p:set>
                                      <p:cBhvr>
                                        <p:cTn id="16" dur="1" fill="hold">
                                          <p:stCondLst>
                                            <p:cond delay="0"/>
                                          </p:stCondLst>
                                        </p:cTn>
                                        <p:tgtEl>
                                          <p:spTgt spid="4"/>
                                        </p:tgtEl>
                                        <p:attrNameLst>
                                          <p:attrName>style.visibility</p:attrName>
                                        </p:attrNameLst>
                                      </p:cBhvr>
                                      <p:to>
                                        <p:strVal val="visible"/>
                                      </p:to>
                                    </p:set>
                                    <p:animEffect transition="in" filter="fade">
                                      <p:cBhvr>
                                        <p:cTn id="17" dur="1000"/>
                                        <p:tgtEl>
                                          <p:spTgt spid="4"/>
                                        </p:tgtEl>
                                      </p:cBhvr>
                                    </p:animEffect>
                                    <p:anim calcmode="lin" valueType="num">
                                      <p:cBhvr>
                                        <p:cTn id="18" dur="1000" fill="hold"/>
                                        <p:tgtEl>
                                          <p:spTgt spid="4"/>
                                        </p:tgtEl>
                                        <p:attrNameLst>
                                          <p:attrName>ppt_x</p:attrName>
                                        </p:attrNameLst>
                                      </p:cBhvr>
                                      <p:tavLst>
                                        <p:tav tm="0">
                                          <p:val>
                                            <p:strVal val="#ppt_x"/>
                                          </p:val>
                                        </p:tav>
                                        <p:tav tm="100000">
                                          <p:val>
                                            <p:strVal val="#ppt_x"/>
                                          </p:val>
                                        </p:tav>
                                      </p:tavLst>
                                    </p:anim>
                                    <p:anim calcmode="lin" valueType="num">
                                      <p:cBhvr>
                                        <p:cTn id="1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rot="-600000">
            <a:off x="8139140" y="1343786"/>
            <a:ext cx="2420139" cy="1631756"/>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w="38100">
            <a:solidFill>
              <a:schemeClr val="bg1"/>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sp>
        <p:nvSpPr>
          <p:cNvPr id="4" name="矩形 3"/>
          <p:cNvSpPr/>
          <p:nvPr/>
        </p:nvSpPr>
        <p:spPr>
          <a:xfrm rot="600000">
            <a:off x="8041433" y="4595776"/>
            <a:ext cx="2420139" cy="1631756"/>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w="38100">
            <a:solidFill>
              <a:schemeClr val="bg1"/>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sp>
        <p:nvSpPr>
          <p:cNvPr id="7" name="TextBox 13"/>
          <p:cNvSpPr txBox="1"/>
          <p:nvPr/>
        </p:nvSpPr>
        <p:spPr>
          <a:xfrm>
            <a:off x="1383231" y="1908055"/>
            <a:ext cx="6475754" cy="838819"/>
          </a:xfrm>
          <a:prstGeom prst="rect">
            <a:avLst/>
          </a:prstGeom>
          <a:noFill/>
        </p:spPr>
        <p:txBody>
          <a:bodyPr wrap="square" rtlCol="0">
            <a:spAutoFit/>
          </a:bodyPr>
          <a:lstStyle/>
          <a:p>
            <a:pPr>
              <a:lnSpc>
                <a:spcPct val="130000"/>
              </a:lnSpc>
            </a:pPr>
            <a:r>
              <a:rPr lang="zh-CN" altLang="en-US" sz="1865" dirty="0">
                <a:solidFill>
                  <a:schemeClr val="tx1">
                    <a:lumMod val="75000"/>
                    <a:lumOff val="25000"/>
                  </a:schemeClr>
                </a:solidFill>
                <a:latin typeface="微软雅黑" panose="020B0503020204020204" pitchFamily="34" charset="-122"/>
                <a:ea typeface="微软雅黑" panose="020B0503020204020204" pitchFamily="34" charset="-122"/>
              </a:rPr>
              <a:t>单击添加文字单击添加文字单击添加文字单击添加文字</a:t>
            </a:r>
          </a:p>
          <a:p>
            <a:pPr>
              <a:lnSpc>
                <a:spcPct val="130000"/>
              </a:lnSpc>
            </a:pPr>
            <a:r>
              <a:rPr lang="zh-CN" altLang="en-US" sz="1865" dirty="0">
                <a:solidFill>
                  <a:schemeClr val="tx1">
                    <a:lumMod val="75000"/>
                    <a:lumOff val="25000"/>
                  </a:schemeClr>
                </a:solidFill>
                <a:latin typeface="微软雅黑" panose="020B0503020204020204" pitchFamily="34" charset="-122"/>
                <a:ea typeface="微软雅黑" panose="020B0503020204020204" pitchFamily="34" charset="-122"/>
              </a:rPr>
              <a:t>单击添加文字单击添加文字单击添加文字</a:t>
            </a:r>
          </a:p>
        </p:txBody>
      </p:sp>
      <p:sp>
        <p:nvSpPr>
          <p:cNvPr id="8" name="TextBox 14"/>
          <p:cNvSpPr txBox="1"/>
          <p:nvPr/>
        </p:nvSpPr>
        <p:spPr>
          <a:xfrm>
            <a:off x="1383231" y="3539876"/>
            <a:ext cx="6475754" cy="838819"/>
          </a:xfrm>
          <a:prstGeom prst="rect">
            <a:avLst/>
          </a:prstGeom>
          <a:noFill/>
        </p:spPr>
        <p:txBody>
          <a:bodyPr wrap="square" rtlCol="0">
            <a:spAutoFit/>
          </a:bodyPr>
          <a:lstStyle/>
          <a:p>
            <a:pPr>
              <a:lnSpc>
                <a:spcPct val="130000"/>
              </a:lnSpc>
            </a:pPr>
            <a:r>
              <a:rPr lang="zh-CN" altLang="en-US" sz="1865" dirty="0">
                <a:solidFill>
                  <a:schemeClr val="tx1">
                    <a:lumMod val="75000"/>
                    <a:lumOff val="25000"/>
                  </a:schemeClr>
                </a:solidFill>
                <a:latin typeface="微软雅黑" panose="020B0503020204020204" pitchFamily="34" charset="-122"/>
                <a:ea typeface="微软雅黑" panose="020B0503020204020204" pitchFamily="34" charset="-122"/>
              </a:rPr>
              <a:t>单击添加文字单击添加文字单击添加文字单击添加文字</a:t>
            </a:r>
          </a:p>
          <a:p>
            <a:pPr>
              <a:lnSpc>
                <a:spcPct val="130000"/>
              </a:lnSpc>
            </a:pPr>
            <a:r>
              <a:rPr lang="zh-CN" altLang="en-US" sz="1865" dirty="0">
                <a:solidFill>
                  <a:schemeClr val="tx1">
                    <a:lumMod val="75000"/>
                    <a:lumOff val="25000"/>
                  </a:schemeClr>
                </a:solidFill>
                <a:latin typeface="微软雅黑" panose="020B0503020204020204" pitchFamily="34" charset="-122"/>
                <a:ea typeface="微软雅黑" panose="020B0503020204020204" pitchFamily="34" charset="-122"/>
              </a:rPr>
              <a:t>单击添加文字单击添加文字</a:t>
            </a:r>
          </a:p>
        </p:txBody>
      </p:sp>
      <p:sp>
        <p:nvSpPr>
          <p:cNvPr id="11" name="矩形 10"/>
          <p:cNvSpPr/>
          <p:nvPr/>
        </p:nvSpPr>
        <p:spPr>
          <a:xfrm>
            <a:off x="8457140" y="2910535"/>
            <a:ext cx="2420139" cy="1631756"/>
          </a:xfrm>
          <a:prstGeom prst="rect">
            <a:avLst/>
          </a:prstGeom>
          <a:blipFill dpi="0" rotWithShape="1">
            <a:blip r:embed="rId5" cstate="screen">
              <a:extLst>
                <a:ext uri="{28A0092B-C50C-407E-A947-70E740481C1C}">
                  <a14:useLocalDpi xmlns:a14="http://schemas.microsoft.com/office/drawing/2010/main"/>
                </a:ext>
              </a:extLst>
            </a:blip>
            <a:srcRect/>
            <a:stretch>
              <a:fillRect/>
            </a:stretch>
          </a:blipFill>
          <a:ln w="38100">
            <a:solidFill>
              <a:schemeClr val="bg1"/>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sp>
        <p:nvSpPr>
          <p:cNvPr id="12" name="TextBox 17"/>
          <p:cNvSpPr txBox="1"/>
          <p:nvPr/>
        </p:nvSpPr>
        <p:spPr>
          <a:xfrm>
            <a:off x="1383231" y="5146920"/>
            <a:ext cx="6475754" cy="838819"/>
          </a:xfrm>
          <a:prstGeom prst="rect">
            <a:avLst/>
          </a:prstGeom>
          <a:noFill/>
        </p:spPr>
        <p:txBody>
          <a:bodyPr wrap="square" rtlCol="0">
            <a:spAutoFit/>
          </a:bodyPr>
          <a:lstStyle/>
          <a:p>
            <a:pPr>
              <a:lnSpc>
                <a:spcPct val="130000"/>
              </a:lnSpc>
            </a:pPr>
            <a:r>
              <a:rPr lang="zh-CN" altLang="en-US" sz="1865" dirty="0">
                <a:solidFill>
                  <a:schemeClr val="tx1">
                    <a:lumMod val="75000"/>
                    <a:lumOff val="25000"/>
                  </a:schemeClr>
                </a:solidFill>
                <a:latin typeface="微软雅黑" panose="020B0503020204020204" pitchFamily="34" charset="-122"/>
                <a:ea typeface="微软雅黑" panose="020B0503020204020204" pitchFamily="34" charset="-122"/>
              </a:rPr>
              <a:t>单击添加文字单击添加文字单击添加文字单击添加文字</a:t>
            </a:r>
          </a:p>
          <a:p>
            <a:pPr>
              <a:lnSpc>
                <a:spcPct val="130000"/>
              </a:lnSpc>
            </a:pPr>
            <a:r>
              <a:rPr lang="zh-CN" altLang="en-US" sz="1865" dirty="0">
                <a:solidFill>
                  <a:schemeClr val="tx1">
                    <a:lumMod val="75000"/>
                    <a:lumOff val="25000"/>
                  </a:schemeClr>
                </a:solidFill>
                <a:latin typeface="微软雅黑" panose="020B0503020204020204" pitchFamily="34" charset="-122"/>
                <a:ea typeface="微软雅黑" panose="020B0503020204020204" pitchFamily="34" charset="-122"/>
              </a:rPr>
              <a:t>单击添加文字单击添加文字</a:t>
            </a:r>
          </a:p>
        </p:txBody>
      </p:sp>
      <p:sp>
        <p:nvSpPr>
          <p:cNvPr id="13" name="圆角矩形 12"/>
          <p:cNvSpPr/>
          <p:nvPr/>
        </p:nvSpPr>
        <p:spPr>
          <a:xfrm>
            <a:off x="1427945" y="1330508"/>
            <a:ext cx="3074488" cy="476127"/>
          </a:xfrm>
          <a:prstGeom prst="roundRect">
            <a:avLst>
              <a:gd name="adj" fmla="val 20450"/>
            </a:avLst>
          </a:prstGeom>
          <a:solidFill>
            <a:schemeClr val="accent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16" tIns="45708" rIns="91416" bIns="45708" rtlCol="0" anchor="ctr"/>
          <a:lstStyle/>
          <a:p>
            <a:pPr algn="ctr"/>
            <a:r>
              <a:rPr lang="zh-CN" altLang="en-US" sz="1865" b="1" dirty="0">
                <a:solidFill>
                  <a:schemeClr val="bg1"/>
                </a:solidFill>
                <a:latin typeface="微软雅黑" panose="020B0503020204020204" pitchFamily="34" charset="-122"/>
                <a:ea typeface="微软雅黑" panose="020B0503020204020204" pitchFamily="34" charset="-122"/>
                <a:cs typeface="+mn-ea"/>
                <a:sym typeface="+mn-lt"/>
              </a:rPr>
              <a:t>  单击此处添加标题一</a:t>
            </a:r>
          </a:p>
        </p:txBody>
      </p:sp>
      <p:pic>
        <p:nvPicPr>
          <p:cNvPr id="14" name="图片 13"/>
          <p:cNvPicPr>
            <a:picLocks noChangeAspect="1"/>
          </p:cNvPicPr>
          <p:nvPr/>
        </p:nvPicPr>
        <p:blipFill rotWithShape="1">
          <a:blip r:embed="rId6" cstate="screen"/>
          <a:srcRect/>
          <a:stretch>
            <a:fillRect/>
          </a:stretch>
        </p:blipFill>
        <p:spPr>
          <a:xfrm>
            <a:off x="1028224" y="1111483"/>
            <a:ext cx="870107" cy="914162"/>
          </a:xfrm>
          <a:prstGeom prst="rect">
            <a:avLst/>
          </a:prstGeom>
        </p:spPr>
      </p:pic>
      <p:sp>
        <p:nvSpPr>
          <p:cNvPr id="17" name="圆角矩形 16"/>
          <p:cNvSpPr/>
          <p:nvPr/>
        </p:nvSpPr>
        <p:spPr>
          <a:xfrm>
            <a:off x="1427945" y="2962329"/>
            <a:ext cx="3074488" cy="476127"/>
          </a:xfrm>
          <a:prstGeom prst="roundRect">
            <a:avLst>
              <a:gd name="adj" fmla="val 20450"/>
            </a:avLst>
          </a:prstGeom>
          <a:solidFill>
            <a:schemeClr val="accent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16" tIns="45708" rIns="91416" bIns="45708" rtlCol="0" anchor="ctr"/>
          <a:lstStyle/>
          <a:p>
            <a:pPr algn="ctr"/>
            <a:r>
              <a:rPr lang="zh-CN" altLang="en-US" sz="1865" b="1" dirty="0">
                <a:solidFill>
                  <a:schemeClr val="bg1"/>
                </a:solidFill>
                <a:latin typeface="微软雅黑" panose="020B0503020204020204" pitchFamily="34" charset="-122"/>
                <a:ea typeface="微软雅黑" panose="020B0503020204020204" pitchFamily="34" charset="-122"/>
                <a:cs typeface="+mn-ea"/>
                <a:sym typeface="+mn-lt"/>
              </a:rPr>
              <a:t>  单击此处添加标题二</a:t>
            </a:r>
          </a:p>
        </p:txBody>
      </p:sp>
      <p:pic>
        <p:nvPicPr>
          <p:cNvPr id="18" name="图片 17"/>
          <p:cNvPicPr>
            <a:picLocks noChangeAspect="1"/>
          </p:cNvPicPr>
          <p:nvPr/>
        </p:nvPicPr>
        <p:blipFill rotWithShape="1">
          <a:blip r:embed="rId6" cstate="screen"/>
          <a:srcRect/>
          <a:stretch>
            <a:fillRect/>
          </a:stretch>
        </p:blipFill>
        <p:spPr>
          <a:xfrm>
            <a:off x="1028224" y="2743304"/>
            <a:ext cx="870107" cy="914162"/>
          </a:xfrm>
          <a:prstGeom prst="rect">
            <a:avLst/>
          </a:prstGeom>
        </p:spPr>
      </p:pic>
      <p:sp>
        <p:nvSpPr>
          <p:cNvPr id="19" name="圆角矩形 18"/>
          <p:cNvSpPr/>
          <p:nvPr/>
        </p:nvSpPr>
        <p:spPr>
          <a:xfrm>
            <a:off x="1427945" y="4542291"/>
            <a:ext cx="3074488" cy="476127"/>
          </a:xfrm>
          <a:prstGeom prst="roundRect">
            <a:avLst>
              <a:gd name="adj" fmla="val 20450"/>
            </a:avLst>
          </a:prstGeom>
          <a:solidFill>
            <a:schemeClr val="accent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16" tIns="45708" rIns="91416" bIns="45708" rtlCol="0" anchor="ctr"/>
          <a:lstStyle/>
          <a:p>
            <a:pPr algn="ctr"/>
            <a:r>
              <a:rPr lang="zh-CN" altLang="en-US" sz="1865" b="1" dirty="0">
                <a:solidFill>
                  <a:schemeClr val="bg1"/>
                </a:solidFill>
                <a:latin typeface="微软雅黑" panose="020B0503020204020204" pitchFamily="34" charset="-122"/>
                <a:ea typeface="微软雅黑" panose="020B0503020204020204" pitchFamily="34" charset="-122"/>
                <a:cs typeface="+mn-ea"/>
                <a:sym typeface="+mn-lt"/>
              </a:rPr>
              <a:t>  单击此处添加标题三</a:t>
            </a:r>
          </a:p>
        </p:txBody>
      </p:sp>
      <p:pic>
        <p:nvPicPr>
          <p:cNvPr id="20" name="图片 19"/>
          <p:cNvPicPr>
            <a:picLocks noChangeAspect="1"/>
          </p:cNvPicPr>
          <p:nvPr/>
        </p:nvPicPr>
        <p:blipFill rotWithShape="1">
          <a:blip r:embed="rId6" cstate="screen"/>
          <a:srcRect/>
          <a:stretch>
            <a:fillRect/>
          </a:stretch>
        </p:blipFill>
        <p:spPr>
          <a:xfrm>
            <a:off x="1028224" y="4323266"/>
            <a:ext cx="870107" cy="914162"/>
          </a:xfrm>
          <a:prstGeom prst="rect">
            <a:avLst/>
          </a:prstGeom>
        </p:spPr>
      </p:pic>
      <p:grpSp>
        <p:nvGrpSpPr>
          <p:cNvPr id="15" name="组合 14"/>
          <p:cNvGrpSpPr/>
          <p:nvPr/>
        </p:nvGrpSpPr>
        <p:grpSpPr>
          <a:xfrm>
            <a:off x="179027" y="0"/>
            <a:ext cx="4389737" cy="964296"/>
            <a:chOff x="179027" y="0"/>
            <a:chExt cx="4389737" cy="964296"/>
          </a:xfrm>
        </p:grpSpPr>
        <p:pic>
          <p:nvPicPr>
            <p:cNvPr id="16" name="图片 15"/>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179027" y="0"/>
              <a:ext cx="922121" cy="964296"/>
            </a:xfrm>
            <a:prstGeom prst="rect">
              <a:avLst/>
            </a:prstGeom>
          </p:spPr>
        </p:pic>
        <p:sp>
          <p:nvSpPr>
            <p:cNvPr id="21" name="文本框 20"/>
            <p:cNvSpPr txBox="1"/>
            <p:nvPr/>
          </p:nvSpPr>
          <p:spPr>
            <a:xfrm>
              <a:off x="1101148" y="189760"/>
              <a:ext cx="3467616" cy="584775"/>
            </a:xfrm>
            <a:prstGeom prst="rect">
              <a:avLst/>
            </a:prstGeom>
            <a:noFill/>
          </p:spPr>
          <p:txBody>
            <a:bodyPr wrap="none" rtlCol="0">
              <a:spAutoFit/>
            </a:bodyPr>
            <a:lstStyle/>
            <a:p>
              <a:r>
                <a:rPr lang="zh-CN" altLang="en-US" sz="3200" b="1" dirty="0">
                  <a:gradFill flip="none" rotWithShape="1">
                    <a:gsLst>
                      <a:gs pos="0">
                        <a:schemeClr val="tx2">
                          <a:shade val="30000"/>
                          <a:satMod val="115000"/>
                        </a:schemeClr>
                      </a:gs>
                      <a:gs pos="50000">
                        <a:schemeClr val="tx2">
                          <a:shade val="67500"/>
                          <a:satMod val="115000"/>
                        </a:schemeClr>
                      </a:gs>
                      <a:gs pos="100000">
                        <a:schemeClr val="tx2">
                          <a:shade val="100000"/>
                          <a:satMod val="115000"/>
                        </a:schemeClr>
                      </a:gs>
                    </a:gsLst>
                    <a:lin ang="0" scaled="1"/>
                    <a:tileRect/>
                  </a:gradFill>
                </a:rPr>
                <a:t>单击此处添加标题</a:t>
              </a:r>
            </a:p>
          </p:txBody>
        </p:sp>
      </p:grpSp>
    </p:spTree>
  </p:cSld>
  <p:clrMapOvr>
    <a:masterClrMapping/>
  </p:clrMapOvr>
  <mc:AlternateContent xmlns:mc="http://schemas.openxmlformats.org/markup-compatibility/2006" xmlns:p14="http://schemas.microsoft.com/office/powerpoint/2010/main">
    <mc:Choice Requires="p14">
      <p:transition spd="slow" p14:dur="1500" advTm="0">
        <p14:window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500" fill="hold"/>
                                        <p:tgtEl>
                                          <p:spTgt spid="14"/>
                                        </p:tgtEl>
                                        <p:attrNameLst>
                                          <p:attrName>ppt_w</p:attrName>
                                        </p:attrNameLst>
                                      </p:cBhvr>
                                      <p:tavLst>
                                        <p:tav tm="0">
                                          <p:val>
                                            <p:fltVal val="0"/>
                                          </p:val>
                                        </p:tav>
                                        <p:tav tm="100000">
                                          <p:val>
                                            <p:strVal val="#ppt_w"/>
                                          </p:val>
                                        </p:tav>
                                      </p:tavLst>
                                    </p:anim>
                                    <p:anim calcmode="lin" valueType="num">
                                      <p:cBhvr>
                                        <p:cTn id="8" dur="500" fill="hold"/>
                                        <p:tgtEl>
                                          <p:spTgt spid="14"/>
                                        </p:tgtEl>
                                        <p:attrNameLst>
                                          <p:attrName>ppt_h</p:attrName>
                                        </p:attrNameLst>
                                      </p:cBhvr>
                                      <p:tavLst>
                                        <p:tav tm="0">
                                          <p:val>
                                            <p:fltVal val="0"/>
                                          </p:val>
                                        </p:tav>
                                        <p:tav tm="100000">
                                          <p:val>
                                            <p:strVal val="#ppt_h"/>
                                          </p:val>
                                        </p:tav>
                                      </p:tavLst>
                                    </p:anim>
                                    <p:animEffect transition="in" filter="fade">
                                      <p:cBhvr>
                                        <p:cTn id="9" dur="500"/>
                                        <p:tgtEl>
                                          <p:spTgt spid="14"/>
                                        </p:tgtEl>
                                      </p:cBhvr>
                                    </p:animEffect>
                                  </p:childTnLst>
                                </p:cTn>
                              </p:par>
                              <p:par>
                                <p:cTn id="10" presetID="22" presetClass="entr" presetSubtype="8" fill="hold" grpId="0" nodeType="withEffect">
                                  <p:stCondLst>
                                    <p:cond delay="250"/>
                                  </p:stCondLst>
                                  <p:childTnLst>
                                    <p:set>
                                      <p:cBhvr>
                                        <p:cTn id="11" dur="1" fill="hold">
                                          <p:stCondLst>
                                            <p:cond delay="0"/>
                                          </p:stCondLst>
                                        </p:cTn>
                                        <p:tgtEl>
                                          <p:spTgt spid="13"/>
                                        </p:tgtEl>
                                        <p:attrNameLst>
                                          <p:attrName>style.visibility</p:attrName>
                                        </p:attrNameLst>
                                      </p:cBhvr>
                                      <p:to>
                                        <p:strVal val="visible"/>
                                      </p:to>
                                    </p:set>
                                    <p:animEffect transition="in" filter="wipe(left)">
                                      <p:cBhvr>
                                        <p:cTn id="12" dur="500"/>
                                        <p:tgtEl>
                                          <p:spTgt spid="13"/>
                                        </p:tgtEl>
                                      </p:cBhvr>
                                    </p:animEffect>
                                  </p:childTnLst>
                                </p:cTn>
                              </p:par>
                            </p:childTnLst>
                          </p:cTn>
                        </p:par>
                        <p:par>
                          <p:cTn id="13" fill="hold">
                            <p:stCondLst>
                              <p:cond delay="500"/>
                            </p:stCondLst>
                            <p:childTnLst>
                              <p:par>
                                <p:cTn id="14" presetID="22" presetClass="entr" presetSubtype="8" fill="hold" grpId="0" nodeType="after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wipe(left)">
                                      <p:cBhvr>
                                        <p:cTn id="16" dur="500"/>
                                        <p:tgtEl>
                                          <p:spTgt spid="7"/>
                                        </p:tgtEl>
                                      </p:cBhvr>
                                    </p:animEffect>
                                  </p:childTnLst>
                                </p:cTn>
                              </p:par>
                            </p:childTnLst>
                          </p:cTn>
                        </p:par>
                        <p:par>
                          <p:cTn id="17" fill="hold">
                            <p:stCondLst>
                              <p:cond delay="1000"/>
                            </p:stCondLst>
                            <p:childTnLst>
                              <p:par>
                                <p:cTn id="18" presetID="49" presetClass="entr" presetSubtype="0" decel="100000" fill="hold" grpId="0" nodeType="afterEffect">
                                  <p:stCondLst>
                                    <p:cond delay="0"/>
                                  </p:stCondLst>
                                  <p:childTnLst>
                                    <p:set>
                                      <p:cBhvr>
                                        <p:cTn id="19" dur="1" fill="hold">
                                          <p:stCondLst>
                                            <p:cond delay="0"/>
                                          </p:stCondLst>
                                        </p:cTn>
                                        <p:tgtEl>
                                          <p:spTgt spid="3"/>
                                        </p:tgtEl>
                                        <p:attrNameLst>
                                          <p:attrName>style.visibility</p:attrName>
                                        </p:attrNameLst>
                                      </p:cBhvr>
                                      <p:to>
                                        <p:strVal val="visible"/>
                                      </p:to>
                                    </p:set>
                                    <p:anim calcmode="lin" valueType="num">
                                      <p:cBhvr>
                                        <p:cTn id="20" dur="500" fill="hold"/>
                                        <p:tgtEl>
                                          <p:spTgt spid="3"/>
                                        </p:tgtEl>
                                        <p:attrNameLst>
                                          <p:attrName>ppt_w</p:attrName>
                                        </p:attrNameLst>
                                      </p:cBhvr>
                                      <p:tavLst>
                                        <p:tav tm="0">
                                          <p:val>
                                            <p:fltVal val="0"/>
                                          </p:val>
                                        </p:tav>
                                        <p:tav tm="100000">
                                          <p:val>
                                            <p:strVal val="#ppt_w"/>
                                          </p:val>
                                        </p:tav>
                                      </p:tavLst>
                                    </p:anim>
                                    <p:anim calcmode="lin" valueType="num">
                                      <p:cBhvr>
                                        <p:cTn id="21" dur="500" fill="hold"/>
                                        <p:tgtEl>
                                          <p:spTgt spid="3"/>
                                        </p:tgtEl>
                                        <p:attrNameLst>
                                          <p:attrName>ppt_h</p:attrName>
                                        </p:attrNameLst>
                                      </p:cBhvr>
                                      <p:tavLst>
                                        <p:tav tm="0">
                                          <p:val>
                                            <p:fltVal val="0"/>
                                          </p:val>
                                        </p:tav>
                                        <p:tav tm="100000">
                                          <p:val>
                                            <p:strVal val="#ppt_h"/>
                                          </p:val>
                                        </p:tav>
                                      </p:tavLst>
                                    </p:anim>
                                    <p:anim calcmode="lin" valueType="num">
                                      <p:cBhvr>
                                        <p:cTn id="22" dur="500" fill="hold"/>
                                        <p:tgtEl>
                                          <p:spTgt spid="3"/>
                                        </p:tgtEl>
                                        <p:attrNameLst>
                                          <p:attrName>style.rotation</p:attrName>
                                        </p:attrNameLst>
                                      </p:cBhvr>
                                      <p:tavLst>
                                        <p:tav tm="0">
                                          <p:val>
                                            <p:fltVal val="360"/>
                                          </p:val>
                                        </p:tav>
                                        <p:tav tm="100000">
                                          <p:val>
                                            <p:fltVal val="0"/>
                                          </p:val>
                                        </p:tav>
                                      </p:tavLst>
                                    </p:anim>
                                    <p:animEffect transition="in" filter="fade">
                                      <p:cBhvr>
                                        <p:cTn id="23" dur="500"/>
                                        <p:tgtEl>
                                          <p:spTgt spid="3"/>
                                        </p:tgtEl>
                                      </p:cBhvr>
                                    </p:animEffect>
                                  </p:childTnLst>
                                </p:cTn>
                              </p:par>
                            </p:childTnLst>
                          </p:cTn>
                        </p:par>
                        <p:par>
                          <p:cTn id="24" fill="hold">
                            <p:stCondLst>
                              <p:cond delay="1500"/>
                            </p:stCondLst>
                            <p:childTnLst>
                              <p:par>
                                <p:cTn id="25" presetID="53" presetClass="entr" presetSubtype="16" fill="hold" nodeType="afterEffect">
                                  <p:stCondLst>
                                    <p:cond delay="0"/>
                                  </p:stCondLst>
                                  <p:childTnLst>
                                    <p:set>
                                      <p:cBhvr>
                                        <p:cTn id="26" dur="1" fill="hold">
                                          <p:stCondLst>
                                            <p:cond delay="0"/>
                                          </p:stCondLst>
                                        </p:cTn>
                                        <p:tgtEl>
                                          <p:spTgt spid="18"/>
                                        </p:tgtEl>
                                        <p:attrNameLst>
                                          <p:attrName>style.visibility</p:attrName>
                                        </p:attrNameLst>
                                      </p:cBhvr>
                                      <p:to>
                                        <p:strVal val="visible"/>
                                      </p:to>
                                    </p:set>
                                    <p:anim calcmode="lin" valueType="num">
                                      <p:cBhvr>
                                        <p:cTn id="27" dur="500" fill="hold"/>
                                        <p:tgtEl>
                                          <p:spTgt spid="18"/>
                                        </p:tgtEl>
                                        <p:attrNameLst>
                                          <p:attrName>ppt_w</p:attrName>
                                        </p:attrNameLst>
                                      </p:cBhvr>
                                      <p:tavLst>
                                        <p:tav tm="0">
                                          <p:val>
                                            <p:fltVal val="0"/>
                                          </p:val>
                                        </p:tav>
                                        <p:tav tm="100000">
                                          <p:val>
                                            <p:strVal val="#ppt_w"/>
                                          </p:val>
                                        </p:tav>
                                      </p:tavLst>
                                    </p:anim>
                                    <p:anim calcmode="lin" valueType="num">
                                      <p:cBhvr>
                                        <p:cTn id="28" dur="500" fill="hold"/>
                                        <p:tgtEl>
                                          <p:spTgt spid="18"/>
                                        </p:tgtEl>
                                        <p:attrNameLst>
                                          <p:attrName>ppt_h</p:attrName>
                                        </p:attrNameLst>
                                      </p:cBhvr>
                                      <p:tavLst>
                                        <p:tav tm="0">
                                          <p:val>
                                            <p:fltVal val="0"/>
                                          </p:val>
                                        </p:tav>
                                        <p:tav tm="100000">
                                          <p:val>
                                            <p:strVal val="#ppt_h"/>
                                          </p:val>
                                        </p:tav>
                                      </p:tavLst>
                                    </p:anim>
                                    <p:animEffect transition="in" filter="fade">
                                      <p:cBhvr>
                                        <p:cTn id="29" dur="500"/>
                                        <p:tgtEl>
                                          <p:spTgt spid="18"/>
                                        </p:tgtEl>
                                      </p:cBhvr>
                                    </p:animEffect>
                                  </p:childTnLst>
                                </p:cTn>
                              </p:par>
                              <p:par>
                                <p:cTn id="30" presetID="22" presetClass="entr" presetSubtype="8" fill="hold" grpId="0" nodeType="withEffect">
                                  <p:stCondLst>
                                    <p:cond delay="250"/>
                                  </p:stCondLst>
                                  <p:childTnLst>
                                    <p:set>
                                      <p:cBhvr>
                                        <p:cTn id="31" dur="1" fill="hold">
                                          <p:stCondLst>
                                            <p:cond delay="0"/>
                                          </p:stCondLst>
                                        </p:cTn>
                                        <p:tgtEl>
                                          <p:spTgt spid="17"/>
                                        </p:tgtEl>
                                        <p:attrNameLst>
                                          <p:attrName>style.visibility</p:attrName>
                                        </p:attrNameLst>
                                      </p:cBhvr>
                                      <p:to>
                                        <p:strVal val="visible"/>
                                      </p:to>
                                    </p:set>
                                    <p:animEffect transition="in" filter="wipe(left)">
                                      <p:cBhvr>
                                        <p:cTn id="32" dur="500"/>
                                        <p:tgtEl>
                                          <p:spTgt spid="17"/>
                                        </p:tgtEl>
                                      </p:cBhvr>
                                    </p:animEffect>
                                  </p:childTnLst>
                                </p:cTn>
                              </p:par>
                            </p:childTnLst>
                          </p:cTn>
                        </p:par>
                        <p:par>
                          <p:cTn id="33" fill="hold">
                            <p:stCondLst>
                              <p:cond delay="2000"/>
                            </p:stCondLst>
                            <p:childTnLst>
                              <p:par>
                                <p:cTn id="34" presetID="22" presetClass="entr" presetSubtype="8" fill="hold" grpId="0" nodeType="afterEffect">
                                  <p:stCondLst>
                                    <p:cond delay="0"/>
                                  </p:stCondLst>
                                  <p:childTnLst>
                                    <p:set>
                                      <p:cBhvr>
                                        <p:cTn id="35" dur="1" fill="hold">
                                          <p:stCondLst>
                                            <p:cond delay="0"/>
                                          </p:stCondLst>
                                        </p:cTn>
                                        <p:tgtEl>
                                          <p:spTgt spid="8"/>
                                        </p:tgtEl>
                                        <p:attrNameLst>
                                          <p:attrName>style.visibility</p:attrName>
                                        </p:attrNameLst>
                                      </p:cBhvr>
                                      <p:to>
                                        <p:strVal val="visible"/>
                                      </p:to>
                                    </p:set>
                                    <p:animEffect transition="in" filter="wipe(left)">
                                      <p:cBhvr>
                                        <p:cTn id="36" dur="500"/>
                                        <p:tgtEl>
                                          <p:spTgt spid="8"/>
                                        </p:tgtEl>
                                      </p:cBhvr>
                                    </p:animEffect>
                                  </p:childTnLst>
                                </p:cTn>
                              </p:par>
                            </p:childTnLst>
                          </p:cTn>
                        </p:par>
                        <p:par>
                          <p:cTn id="37" fill="hold">
                            <p:stCondLst>
                              <p:cond delay="2500"/>
                            </p:stCondLst>
                            <p:childTnLst>
                              <p:par>
                                <p:cTn id="38" presetID="49" presetClass="entr" presetSubtype="0" decel="100000" fill="hold" grpId="0" nodeType="afterEffect">
                                  <p:stCondLst>
                                    <p:cond delay="0"/>
                                  </p:stCondLst>
                                  <p:childTnLst>
                                    <p:set>
                                      <p:cBhvr>
                                        <p:cTn id="39" dur="1" fill="hold">
                                          <p:stCondLst>
                                            <p:cond delay="0"/>
                                          </p:stCondLst>
                                        </p:cTn>
                                        <p:tgtEl>
                                          <p:spTgt spid="11"/>
                                        </p:tgtEl>
                                        <p:attrNameLst>
                                          <p:attrName>style.visibility</p:attrName>
                                        </p:attrNameLst>
                                      </p:cBhvr>
                                      <p:to>
                                        <p:strVal val="visible"/>
                                      </p:to>
                                    </p:set>
                                    <p:anim calcmode="lin" valueType="num">
                                      <p:cBhvr>
                                        <p:cTn id="40" dur="500" fill="hold"/>
                                        <p:tgtEl>
                                          <p:spTgt spid="11"/>
                                        </p:tgtEl>
                                        <p:attrNameLst>
                                          <p:attrName>ppt_w</p:attrName>
                                        </p:attrNameLst>
                                      </p:cBhvr>
                                      <p:tavLst>
                                        <p:tav tm="0">
                                          <p:val>
                                            <p:fltVal val="0"/>
                                          </p:val>
                                        </p:tav>
                                        <p:tav tm="100000">
                                          <p:val>
                                            <p:strVal val="#ppt_w"/>
                                          </p:val>
                                        </p:tav>
                                      </p:tavLst>
                                    </p:anim>
                                    <p:anim calcmode="lin" valueType="num">
                                      <p:cBhvr>
                                        <p:cTn id="41" dur="500" fill="hold"/>
                                        <p:tgtEl>
                                          <p:spTgt spid="11"/>
                                        </p:tgtEl>
                                        <p:attrNameLst>
                                          <p:attrName>ppt_h</p:attrName>
                                        </p:attrNameLst>
                                      </p:cBhvr>
                                      <p:tavLst>
                                        <p:tav tm="0">
                                          <p:val>
                                            <p:fltVal val="0"/>
                                          </p:val>
                                        </p:tav>
                                        <p:tav tm="100000">
                                          <p:val>
                                            <p:strVal val="#ppt_h"/>
                                          </p:val>
                                        </p:tav>
                                      </p:tavLst>
                                    </p:anim>
                                    <p:anim calcmode="lin" valueType="num">
                                      <p:cBhvr>
                                        <p:cTn id="42" dur="500" fill="hold"/>
                                        <p:tgtEl>
                                          <p:spTgt spid="11"/>
                                        </p:tgtEl>
                                        <p:attrNameLst>
                                          <p:attrName>style.rotation</p:attrName>
                                        </p:attrNameLst>
                                      </p:cBhvr>
                                      <p:tavLst>
                                        <p:tav tm="0">
                                          <p:val>
                                            <p:fltVal val="360"/>
                                          </p:val>
                                        </p:tav>
                                        <p:tav tm="100000">
                                          <p:val>
                                            <p:fltVal val="0"/>
                                          </p:val>
                                        </p:tav>
                                      </p:tavLst>
                                    </p:anim>
                                    <p:animEffect transition="in" filter="fade">
                                      <p:cBhvr>
                                        <p:cTn id="43" dur="500"/>
                                        <p:tgtEl>
                                          <p:spTgt spid="11"/>
                                        </p:tgtEl>
                                      </p:cBhvr>
                                    </p:animEffect>
                                  </p:childTnLst>
                                </p:cTn>
                              </p:par>
                            </p:childTnLst>
                          </p:cTn>
                        </p:par>
                        <p:par>
                          <p:cTn id="44" fill="hold">
                            <p:stCondLst>
                              <p:cond delay="3000"/>
                            </p:stCondLst>
                            <p:childTnLst>
                              <p:par>
                                <p:cTn id="45" presetID="53" presetClass="entr" presetSubtype="16" fill="hold" nodeType="afterEffect">
                                  <p:stCondLst>
                                    <p:cond delay="0"/>
                                  </p:stCondLst>
                                  <p:childTnLst>
                                    <p:set>
                                      <p:cBhvr>
                                        <p:cTn id="46" dur="1" fill="hold">
                                          <p:stCondLst>
                                            <p:cond delay="0"/>
                                          </p:stCondLst>
                                        </p:cTn>
                                        <p:tgtEl>
                                          <p:spTgt spid="20"/>
                                        </p:tgtEl>
                                        <p:attrNameLst>
                                          <p:attrName>style.visibility</p:attrName>
                                        </p:attrNameLst>
                                      </p:cBhvr>
                                      <p:to>
                                        <p:strVal val="visible"/>
                                      </p:to>
                                    </p:set>
                                    <p:anim calcmode="lin" valueType="num">
                                      <p:cBhvr>
                                        <p:cTn id="47" dur="500" fill="hold"/>
                                        <p:tgtEl>
                                          <p:spTgt spid="20"/>
                                        </p:tgtEl>
                                        <p:attrNameLst>
                                          <p:attrName>ppt_w</p:attrName>
                                        </p:attrNameLst>
                                      </p:cBhvr>
                                      <p:tavLst>
                                        <p:tav tm="0">
                                          <p:val>
                                            <p:fltVal val="0"/>
                                          </p:val>
                                        </p:tav>
                                        <p:tav tm="100000">
                                          <p:val>
                                            <p:strVal val="#ppt_w"/>
                                          </p:val>
                                        </p:tav>
                                      </p:tavLst>
                                    </p:anim>
                                    <p:anim calcmode="lin" valueType="num">
                                      <p:cBhvr>
                                        <p:cTn id="48" dur="500" fill="hold"/>
                                        <p:tgtEl>
                                          <p:spTgt spid="20"/>
                                        </p:tgtEl>
                                        <p:attrNameLst>
                                          <p:attrName>ppt_h</p:attrName>
                                        </p:attrNameLst>
                                      </p:cBhvr>
                                      <p:tavLst>
                                        <p:tav tm="0">
                                          <p:val>
                                            <p:fltVal val="0"/>
                                          </p:val>
                                        </p:tav>
                                        <p:tav tm="100000">
                                          <p:val>
                                            <p:strVal val="#ppt_h"/>
                                          </p:val>
                                        </p:tav>
                                      </p:tavLst>
                                    </p:anim>
                                    <p:animEffect transition="in" filter="fade">
                                      <p:cBhvr>
                                        <p:cTn id="49" dur="500"/>
                                        <p:tgtEl>
                                          <p:spTgt spid="20"/>
                                        </p:tgtEl>
                                      </p:cBhvr>
                                    </p:animEffect>
                                  </p:childTnLst>
                                </p:cTn>
                              </p:par>
                              <p:par>
                                <p:cTn id="50" presetID="22" presetClass="entr" presetSubtype="8" fill="hold" grpId="0" nodeType="withEffect">
                                  <p:stCondLst>
                                    <p:cond delay="250"/>
                                  </p:stCondLst>
                                  <p:childTnLst>
                                    <p:set>
                                      <p:cBhvr>
                                        <p:cTn id="51" dur="1" fill="hold">
                                          <p:stCondLst>
                                            <p:cond delay="0"/>
                                          </p:stCondLst>
                                        </p:cTn>
                                        <p:tgtEl>
                                          <p:spTgt spid="19"/>
                                        </p:tgtEl>
                                        <p:attrNameLst>
                                          <p:attrName>style.visibility</p:attrName>
                                        </p:attrNameLst>
                                      </p:cBhvr>
                                      <p:to>
                                        <p:strVal val="visible"/>
                                      </p:to>
                                    </p:set>
                                    <p:animEffect transition="in" filter="wipe(left)">
                                      <p:cBhvr>
                                        <p:cTn id="52" dur="500"/>
                                        <p:tgtEl>
                                          <p:spTgt spid="19"/>
                                        </p:tgtEl>
                                      </p:cBhvr>
                                    </p:animEffect>
                                  </p:childTnLst>
                                </p:cTn>
                              </p:par>
                            </p:childTnLst>
                          </p:cTn>
                        </p:par>
                        <p:par>
                          <p:cTn id="53" fill="hold">
                            <p:stCondLst>
                              <p:cond delay="3500"/>
                            </p:stCondLst>
                            <p:childTnLst>
                              <p:par>
                                <p:cTn id="54" presetID="22" presetClass="entr" presetSubtype="8" fill="hold" grpId="0" nodeType="afterEffect">
                                  <p:stCondLst>
                                    <p:cond delay="0"/>
                                  </p:stCondLst>
                                  <p:childTnLst>
                                    <p:set>
                                      <p:cBhvr>
                                        <p:cTn id="55" dur="1" fill="hold">
                                          <p:stCondLst>
                                            <p:cond delay="0"/>
                                          </p:stCondLst>
                                        </p:cTn>
                                        <p:tgtEl>
                                          <p:spTgt spid="12"/>
                                        </p:tgtEl>
                                        <p:attrNameLst>
                                          <p:attrName>style.visibility</p:attrName>
                                        </p:attrNameLst>
                                      </p:cBhvr>
                                      <p:to>
                                        <p:strVal val="visible"/>
                                      </p:to>
                                    </p:set>
                                    <p:animEffect transition="in" filter="wipe(left)">
                                      <p:cBhvr>
                                        <p:cTn id="56" dur="500"/>
                                        <p:tgtEl>
                                          <p:spTgt spid="12"/>
                                        </p:tgtEl>
                                      </p:cBhvr>
                                    </p:animEffect>
                                  </p:childTnLst>
                                </p:cTn>
                              </p:par>
                            </p:childTnLst>
                          </p:cTn>
                        </p:par>
                        <p:par>
                          <p:cTn id="57" fill="hold">
                            <p:stCondLst>
                              <p:cond delay="4000"/>
                            </p:stCondLst>
                            <p:childTnLst>
                              <p:par>
                                <p:cTn id="58" presetID="49" presetClass="entr" presetSubtype="0" decel="100000" fill="hold" grpId="0" nodeType="afterEffect">
                                  <p:stCondLst>
                                    <p:cond delay="0"/>
                                  </p:stCondLst>
                                  <p:childTnLst>
                                    <p:set>
                                      <p:cBhvr>
                                        <p:cTn id="59" dur="1" fill="hold">
                                          <p:stCondLst>
                                            <p:cond delay="0"/>
                                          </p:stCondLst>
                                        </p:cTn>
                                        <p:tgtEl>
                                          <p:spTgt spid="4"/>
                                        </p:tgtEl>
                                        <p:attrNameLst>
                                          <p:attrName>style.visibility</p:attrName>
                                        </p:attrNameLst>
                                      </p:cBhvr>
                                      <p:to>
                                        <p:strVal val="visible"/>
                                      </p:to>
                                    </p:set>
                                    <p:anim calcmode="lin" valueType="num">
                                      <p:cBhvr>
                                        <p:cTn id="60" dur="500" fill="hold"/>
                                        <p:tgtEl>
                                          <p:spTgt spid="4"/>
                                        </p:tgtEl>
                                        <p:attrNameLst>
                                          <p:attrName>ppt_w</p:attrName>
                                        </p:attrNameLst>
                                      </p:cBhvr>
                                      <p:tavLst>
                                        <p:tav tm="0">
                                          <p:val>
                                            <p:fltVal val="0"/>
                                          </p:val>
                                        </p:tav>
                                        <p:tav tm="100000">
                                          <p:val>
                                            <p:strVal val="#ppt_w"/>
                                          </p:val>
                                        </p:tav>
                                      </p:tavLst>
                                    </p:anim>
                                    <p:anim calcmode="lin" valueType="num">
                                      <p:cBhvr>
                                        <p:cTn id="61" dur="500" fill="hold"/>
                                        <p:tgtEl>
                                          <p:spTgt spid="4"/>
                                        </p:tgtEl>
                                        <p:attrNameLst>
                                          <p:attrName>ppt_h</p:attrName>
                                        </p:attrNameLst>
                                      </p:cBhvr>
                                      <p:tavLst>
                                        <p:tav tm="0">
                                          <p:val>
                                            <p:fltVal val="0"/>
                                          </p:val>
                                        </p:tav>
                                        <p:tav tm="100000">
                                          <p:val>
                                            <p:strVal val="#ppt_h"/>
                                          </p:val>
                                        </p:tav>
                                      </p:tavLst>
                                    </p:anim>
                                    <p:anim calcmode="lin" valueType="num">
                                      <p:cBhvr>
                                        <p:cTn id="62" dur="500" fill="hold"/>
                                        <p:tgtEl>
                                          <p:spTgt spid="4"/>
                                        </p:tgtEl>
                                        <p:attrNameLst>
                                          <p:attrName>style.rotation</p:attrName>
                                        </p:attrNameLst>
                                      </p:cBhvr>
                                      <p:tavLst>
                                        <p:tav tm="0">
                                          <p:val>
                                            <p:fltVal val="360"/>
                                          </p:val>
                                        </p:tav>
                                        <p:tav tm="100000">
                                          <p:val>
                                            <p:fltVal val="0"/>
                                          </p:val>
                                        </p:tav>
                                      </p:tavLst>
                                    </p:anim>
                                    <p:animEffect transition="in" filter="fade">
                                      <p:cBhvr>
                                        <p:cTn id="63"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7" grpId="0"/>
      <p:bldP spid="8" grpId="0"/>
      <p:bldP spid="11" grpId="0" animBg="1"/>
      <p:bldP spid="12" grpId="0"/>
      <p:bldP spid="13" grpId="0" animBg="1"/>
      <p:bldP spid="17" grpId="0" animBg="1"/>
      <p:bldP spid="19"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Line 2"/>
          <p:cNvSpPr>
            <a:spLocks noChangeShapeType="1"/>
          </p:cNvSpPr>
          <p:nvPr/>
        </p:nvSpPr>
        <p:spPr bwMode="auto">
          <a:xfrm flipV="1">
            <a:off x="1768902" y="4751881"/>
            <a:ext cx="5632370" cy="31825"/>
          </a:xfrm>
          <a:prstGeom prst="line">
            <a:avLst/>
          </a:prstGeom>
          <a:noFill/>
          <a:ln w="3175" cap="flat" cmpd="sng">
            <a:solidFill>
              <a:schemeClr val="bg1">
                <a:lumMod val="50000"/>
              </a:schemeClr>
            </a:solidFill>
            <a:prstDash val="dash"/>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solidFill>
                <a:srgbClr val="F8F8F8"/>
              </a:solidFill>
            </a:endParaRPr>
          </a:p>
        </p:txBody>
      </p:sp>
      <p:sp>
        <p:nvSpPr>
          <p:cNvPr id="12" name="Line 3"/>
          <p:cNvSpPr>
            <a:spLocks noChangeShapeType="1"/>
          </p:cNvSpPr>
          <p:nvPr/>
        </p:nvSpPr>
        <p:spPr bwMode="auto">
          <a:xfrm>
            <a:off x="1766780" y="3975370"/>
            <a:ext cx="5634491" cy="0"/>
          </a:xfrm>
          <a:prstGeom prst="line">
            <a:avLst/>
          </a:prstGeom>
          <a:noFill/>
          <a:ln w="3175" cap="flat" cmpd="sng">
            <a:solidFill>
              <a:schemeClr val="bg1">
                <a:lumMod val="50000"/>
              </a:schemeClr>
            </a:solidFill>
            <a:prstDash val="dash"/>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solidFill>
                <a:srgbClr val="F8F8F8"/>
              </a:solidFill>
            </a:endParaRPr>
          </a:p>
        </p:txBody>
      </p:sp>
      <p:sp>
        <p:nvSpPr>
          <p:cNvPr id="13" name="Line 4"/>
          <p:cNvSpPr>
            <a:spLocks noChangeShapeType="1"/>
          </p:cNvSpPr>
          <p:nvPr/>
        </p:nvSpPr>
        <p:spPr bwMode="auto">
          <a:xfrm>
            <a:off x="1766780" y="3164912"/>
            <a:ext cx="5634491" cy="0"/>
          </a:xfrm>
          <a:prstGeom prst="line">
            <a:avLst/>
          </a:prstGeom>
          <a:noFill/>
          <a:ln w="3175" cap="flat" cmpd="sng">
            <a:solidFill>
              <a:schemeClr val="bg1">
                <a:lumMod val="50000"/>
              </a:schemeClr>
            </a:solidFill>
            <a:prstDash val="dash"/>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solidFill>
                <a:srgbClr val="F8F8F8"/>
              </a:solidFill>
            </a:endParaRPr>
          </a:p>
        </p:txBody>
      </p:sp>
      <p:sp>
        <p:nvSpPr>
          <p:cNvPr id="14" name="Line 5"/>
          <p:cNvSpPr>
            <a:spLocks noChangeShapeType="1"/>
          </p:cNvSpPr>
          <p:nvPr/>
        </p:nvSpPr>
        <p:spPr bwMode="auto">
          <a:xfrm>
            <a:off x="1766780" y="2354454"/>
            <a:ext cx="5634491" cy="0"/>
          </a:xfrm>
          <a:prstGeom prst="line">
            <a:avLst/>
          </a:prstGeom>
          <a:noFill/>
          <a:ln w="3175" cap="flat" cmpd="sng">
            <a:solidFill>
              <a:schemeClr val="bg1">
                <a:lumMod val="50000"/>
              </a:schemeClr>
            </a:solidFill>
            <a:prstDash val="dash"/>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solidFill>
                <a:srgbClr val="F8F8F8"/>
              </a:solidFill>
            </a:endParaRPr>
          </a:p>
        </p:txBody>
      </p:sp>
      <p:sp>
        <p:nvSpPr>
          <p:cNvPr id="15" name="Rectangle 11"/>
          <p:cNvSpPr>
            <a:spLocks noChangeArrowheads="1"/>
          </p:cNvSpPr>
          <p:nvPr/>
        </p:nvSpPr>
        <p:spPr bwMode="auto">
          <a:xfrm>
            <a:off x="2000671" y="4493044"/>
            <a:ext cx="441296" cy="950484"/>
          </a:xfrm>
          <a:prstGeom prst="rect">
            <a:avLst/>
          </a:prstGeom>
          <a:solidFill>
            <a:schemeClr val="accent3"/>
          </a:solidFill>
          <a:ln>
            <a:noFill/>
          </a:ln>
          <a:effectLst/>
        </p:spPr>
        <p:txBody>
          <a:bodyPr anchor="ctr"/>
          <a:lstStyle/>
          <a:p>
            <a:endParaRPr lang="zh-CN" altLang="en-US">
              <a:solidFill>
                <a:srgbClr val="F8F8F8"/>
              </a:solidFill>
            </a:endParaRPr>
          </a:p>
        </p:txBody>
      </p:sp>
      <p:sp>
        <p:nvSpPr>
          <p:cNvPr id="16" name="Rectangle 12"/>
          <p:cNvSpPr>
            <a:spLocks noChangeArrowheads="1"/>
          </p:cNvSpPr>
          <p:nvPr/>
        </p:nvSpPr>
        <p:spPr bwMode="auto">
          <a:xfrm>
            <a:off x="3296815" y="4259667"/>
            <a:ext cx="441296" cy="1181741"/>
          </a:xfrm>
          <a:prstGeom prst="rect">
            <a:avLst/>
          </a:prstGeom>
          <a:solidFill>
            <a:schemeClr val="accent3"/>
          </a:solidFill>
          <a:ln>
            <a:noFill/>
          </a:ln>
          <a:effectLst/>
        </p:spPr>
        <p:txBody>
          <a:bodyPr anchor="ctr"/>
          <a:lstStyle/>
          <a:p>
            <a:endParaRPr lang="zh-CN" altLang="en-US">
              <a:solidFill>
                <a:srgbClr val="F8F8F8"/>
              </a:solidFill>
            </a:endParaRPr>
          </a:p>
        </p:txBody>
      </p:sp>
      <p:sp>
        <p:nvSpPr>
          <p:cNvPr id="17" name="Rectangle 13"/>
          <p:cNvSpPr>
            <a:spLocks noChangeArrowheads="1"/>
          </p:cNvSpPr>
          <p:nvPr/>
        </p:nvSpPr>
        <p:spPr bwMode="auto">
          <a:xfrm>
            <a:off x="4592959" y="4493044"/>
            <a:ext cx="441296" cy="950484"/>
          </a:xfrm>
          <a:prstGeom prst="rect">
            <a:avLst/>
          </a:prstGeom>
          <a:solidFill>
            <a:schemeClr val="accent3"/>
          </a:solidFill>
          <a:ln>
            <a:noFill/>
          </a:ln>
          <a:effectLst/>
        </p:spPr>
        <p:txBody>
          <a:bodyPr anchor="ctr"/>
          <a:lstStyle/>
          <a:p>
            <a:endParaRPr lang="zh-CN" altLang="en-US">
              <a:solidFill>
                <a:srgbClr val="F8F8F8"/>
              </a:solidFill>
            </a:endParaRPr>
          </a:p>
        </p:txBody>
      </p:sp>
      <p:sp>
        <p:nvSpPr>
          <p:cNvPr id="18" name="Rectangle 14"/>
          <p:cNvSpPr>
            <a:spLocks noChangeArrowheads="1"/>
          </p:cNvSpPr>
          <p:nvPr/>
        </p:nvSpPr>
        <p:spPr bwMode="auto">
          <a:xfrm>
            <a:off x="5889103" y="3778060"/>
            <a:ext cx="439175" cy="1667591"/>
          </a:xfrm>
          <a:prstGeom prst="rect">
            <a:avLst/>
          </a:prstGeom>
          <a:solidFill>
            <a:schemeClr val="accent3"/>
          </a:solidFill>
          <a:ln>
            <a:noFill/>
          </a:ln>
          <a:effectLst/>
        </p:spPr>
        <p:txBody>
          <a:bodyPr anchor="ctr"/>
          <a:lstStyle/>
          <a:p>
            <a:endParaRPr lang="zh-CN" altLang="en-US">
              <a:solidFill>
                <a:srgbClr val="F8F8F8"/>
              </a:solidFill>
            </a:endParaRPr>
          </a:p>
        </p:txBody>
      </p:sp>
      <p:sp>
        <p:nvSpPr>
          <p:cNvPr id="19" name="Line 15"/>
          <p:cNvSpPr>
            <a:spLocks noChangeShapeType="1"/>
          </p:cNvSpPr>
          <p:nvPr/>
        </p:nvSpPr>
        <p:spPr bwMode="auto">
          <a:xfrm flipV="1">
            <a:off x="1771024" y="5441407"/>
            <a:ext cx="5630248" cy="4243"/>
          </a:xfrm>
          <a:prstGeom prst="line">
            <a:avLst/>
          </a:prstGeom>
          <a:noFill/>
          <a:ln w="9525" cap="flat" cmpd="sng">
            <a:solidFill>
              <a:schemeClr val="bg1">
                <a:lumMod val="50000"/>
              </a:schemeClr>
            </a:solidFill>
            <a:rou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solidFill>
                <a:schemeClr val="bg1"/>
              </a:solidFill>
            </a:endParaRPr>
          </a:p>
        </p:txBody>
      </p:sp>
      <p:sp>
        <p:nvSpPr>
          <p:cNvPr id="20" name="Line 16"/>
          <p:cNvSpPr>
            <a:spLocks noChangeShapeType="1"/>
          </p:cNvSpPr>
          <p:nvPr/>
        </p:nvSpPr>
        <p:spPr bwMode="auto">
          <a:xfrm>
            <a:off x="1768901" y="1930131"/>
            <a:ext cx="2122" cy="3515520"/>
          </a:xfrm>
          <a:prstGeom prst="line">
            <a:avLst/>
          </a:prstGeom>
          <a:noFill/>
          <a:ln w="9525" cap="flat" cmpd="sng">
            <a:solidFill>
              <a:schemeClr val="bg1">
                <a:lumMod val="50000"/>
              </a:schemeClr>
            </a:solidFill>
            <a:round/>
            <a:head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solidFill>
                <a:srgbClr val="F8F8F8"/>
              </a:solidFill>
            </a:endParaRPr>
          </a:p>
        </p:txBody>
      </p:sp>
      <p:sp>
        <p:nvSpPr>
          <p:cNvPr id="21" name="Text Box 17"/>
          <p:cNvSpPr txBox="1">
            <a:spLocks noChangeArrowheads="1"/>
          </p:cNvSpPr>
          <p:nvPr/>
        </p:nvSpPr>
        <p:spPr bwMode="auto">
          <a:xfrm>
            <a:off x="1098470" y="4560936"/>
            <a:ext cx="668310" cy="36933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20</a:t>
            </a:r>
          </a:p>
        </p:txBody>
      </p:sp>
      <p:sp>
        <p:nvSpPr>
          <p:cNvPr id="22" name="Text Box 18"/>
          <p:cNvSpPr txBox="1">
            <a:spLocks noChangeArrowheads="1"/>
          </p:cNvSpPr>
          <p:nvPr/>
        </p:nvSpPr>
        <p:spPr bwMode="auto">
          <a:xfrm>
            <a:off x="1098470" y="3778060"/>
            <a:ext cx="668310" cy="36933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r>
              <a:rPr lang="zh-CN" altLang="en-US">
                <a:solidFill>
                  <a:schemeClr val="tx1">
                    <a:lumMod val="75000"/>
                    <a:lumOff val="25000"/>
                  </a:schemeClr>
                </a:solidFill>
                <a:latin typeface="微软雅黑" panose="020B0503020204020204" pitchFamily="34" charset="-122"/>
                <a:ea typeface="微软雅黑" panose="020B0503020204020204" pitchFamily="34" charset="-122"/>
              </a:rPr>
              <a:t>40</a:t>
            </a:r>
          </a:p>
        </p:txBody>
      </p:sp>
      <p:sp>
        <p:nvSpPr>
          <p:cNvPr id="23" name="Text Box 19"/>
          <p:cNvSpPr txBox="1">
            <a:spLocks noChangeArrowheads="1"/>
          </p:cNvSpPr>
          <p:nvPr/>
        </p:nvSpPr>
        <p:spPr bwMode="auto">
          <a:xfrm>
            <a:off x="1098470" y="2897588"/>
            <a:ext cx="668310" cy="36933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r>
              <a:rPr lang="zh-CN" altLang="en-US">
                <a:solidFill>
                  <a:schemeClr val="tx1">
                    <a:lumMod val="75000"/>
                    <a:lumOff val="25000"/>
                  </a:schemeClr>
                </a:solidFill>
                <a:latin typeface="微软雅黑" panose="020B0503020204020204" pitchFamily="34" charset="-122"/>
                <a:ea typeface="微软雅黑" panose="020B0503020204020204" pitchFamily="34" charset="-122"/>
              </a:rPr>
              <a:t>60</a:t>
            </a:r>
          </a:p>
        </p:txBody>
      </p:sp>
      <p:sp>
        <p:nvSpPr>
          <p:cNvPr id="24" name="Text Box 20"/>
          <p:cNvSpPr txBox="1">
            <a:spLocks noChangeArrowheads="1"/>
          </p:cNvSpPr>
          <p:nvPr/>
        </p:nvSpPr>
        <p:spPr bwMode="auto">
          <a:xfrm>
            <a:off x="1098470" y="2116833"/>
            <a:ext cx="668310" cy="36933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80</a:t>
            </a:r>
          </a:p>
        </p:txBody>
      </p:sp>
      <p:sp>
        <p:nvSpPr>
          <p:cNvPr id="25" name="Rectangle 21"/>
          <p:cNvSpPr>
            <a:spLocks noChangeArrowheads="1"/>
          </p:cNvSpPr>
          <p:nvPr/>
        </p:nvSpPr>
        <p:spPr bwMode="auto">
          <a:xfrm>
            <a:off x="2524710" y="4039018"/>
            <a:ext cx="441296" cy="1404510"/>
          </a:xfrm>
          <a:prstGeom prst="rect">
            <a:avLst/>
          </a:prstGeom>
          <a:solidFill>
            <a:schemeClr val="accent1"/>
          </a:solidFill>
          <a:ln>
            <a:noFill/>
          </a:ln>
          <a:effectLst/>
        </p:spPr>
        <p:txBody>
          <a:bodyPr anchor="ctr"/>
          <a:lstStyle/>
          <a:p>
            <a:endParaRPr lang="zh-CN" altLang="en-US">
              <a:solidFill>
                <a:srgbClr val="F8F8F8"/>
              </a:solidFill>
            </a:endParaRPr>
          </a:p>
        </p:txBody>
      </p:sp>
      <p:sp>
        <p:nvSpPr>
          <p:cNvPr id="26" name="Rectangle 22"/>
          <p:cNvSpPr>
            <a:spLocks noChangeArrowheads="1"/>
          </p:cNvSpPr>
          <p:nvPr/>
        </p:nvSpPr>
        <p:spPr bwMode="auto">
          <a:xfrm>
            <a:off x="3806003" y="3778060"/>
            <a:ext cx="441296" cy="1663348"/>
          </a:xfrm>
          <a:prstGeom prst="rect">
            <a:avLst/>
          </a:prstGeom>
          <a:solidFill>
            <a:schemeClr val="accent1"/>
          </a:solidFill>
          <a:ln>
            <a:noFill/>
          </a:ln>
          <a:effectLst/>
        </p:spPr>
        <p:txBody>
          <a:bodyPr anchor="ctr"/>
          <a:lstStyle/>
          <a:p>
            <a:endParaRPr lang="zh-CN" altLang="en-US">
              <a:solidFill>
                <a:srgbClr val="F8F8F8"/>
              </a:solidFill>
            </a:endParaRPr>
          </a:p>
        </p:txBody>
      </p:sp>
      <p:sp>
        <p:nvSpPr>
          <p:cNvPr id="27" name="Rectangle 23"/>
          <p:cNvSpPr>
            <a:spLocks noChangeArrowheads="1"/>
          </p:cNvSpPr>
          <p:nvPr/>
        </p:nvSpPr>
        <p:spPr bwMode="auto">
          <a:xfrm>
            <a:off x="5114877" y="2980332"/>
            <a:ext cx="441296" cy="2465319"/>
          </a:xfrm>
          <a:prstGeom prst="rect">
            <a:avLst/>
          </a:prstGeom>
          <a:solidFill>
            <a:schemeClr val="accent1"/>
          </a:solidFill>
          <a:ln>
            <a:noFill/>
          </a:ln>
          <a:effectLst/>
        </p:spPr>
        <p:txBody>
          <a:bodyPr anchor="ctr"/>
          <a:lstStyle/>
          <a:p>
            <a:endParaRPr lang="zh-CN" altLang="en-US">
              <a:solidFill>
                <a:srgbClr val="F8F8F8"/>
              </a:solidFill>
            </a:endParaRPr>
          </a:p>
        </p:txBody>
      </p:sp>
      <p:sp>
        <p:nvSpPr>
          <p:cNvPr id="28" name="Rectangle 24"/>
          <p:cNvSpPr>
            <a:spLocks noChangeArrowheads="1"/>
          </p:cNvSpPr>
          <p:nvPr/>
        </p:nvSpPr>
        <p:spPr bwMode="auto">
          <a:xfrm>
            <a:off x="6413144" y="3164912"/>
            <a:ext cx="439174" cy="2280739"/>
          </a:xfrm>
          <a:prstGeom prst="rect">
            <a:avLst/>
          </a:prstGeom>
          <a:solidFill>
            <a:schemeClr val="accent1"/>
          </a:solidFill>
          <a:ln>
            <a:noFill/>
          </a:ln>
          <a:effectLst/>
        </p:spPr>
        <p:txBody>
          <a:bodyPr anchor="ctr"/>
          <a:lstStyle/>
          <a:p>
            <a:endParaRPr lang="zh-CN" altLang="en-US">
              <a:solidFill>
                <a:srgbClr val="F8F8F8"/>
              </a:solidFill>
            </a:endParaRPr>
          </a:p>
        </p:txBody>
      </p:sp>
      <p:sp>
        <p:nvSpPr>
          <p:cNvPr id="29" name="Text Box 25"/>
          <p:cNvSpPr txBox="1">
            <a:spLocks noChangeArrowheads="1"/>
          </p:cNvSpPr>
          <p:nvPr/>
        </p:nvSpPr>
        <p:spPr bwMode="auto">
          <a:xfrm>
            <a:off x="2437724" y="3582871"/>
            <a:ext cx="659155" cy="36933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38%</a:t>
            </a:r>
          </a:p>
        </p:txBody>
      </p:sp>
      <p:sp>
        <p:nvSpPr>
          <p:cNvPr id="30" name="Text Box 26"/>
          <p:cNvSpPr txBox="1">
            <a:spLocks noChangeArrowheads="1"/>
          </p:cNvSpPr>
          <p:nvPr/>
        </p:nvSpPr>
        <p:spPr bwMode="auto">
          <a:xfrm>
            <a:off x="3733868" y="3408899"/>
            <a:ext cx="659155" cy="36933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r>
              <a:rPr lang="zh-CN" altLang="en-US">
                <a:solidFill>
                  <a:schemeClr val="tx1">
                    <a:lumMod val="75000"/>
                    <a:lumOff val="25000"/>
                  </a:schemeClr>
                </a:solidFill>
                <a:latin typeface="微软雅黑" panose="020B0503020204020204" pitchFamily="34" charset="-122"/>
                <a:ea typeface="微软雅黑" panose="020B0503020204020204" pitchFamily="34" charset="-122"/>
              </a:rPr>
              <a:t>49%</a:t>
            </a:r>
          </a:p>
        </p:txBody>
      </p:sp>
      <p:sp>
        <p:nvSpPr>
          <p:cNvPr id="31" name="Text Box 27"/>
          <p:cNvSpPr txBox="1">
            <a:spLocks noChangeArrowheads="1"/>
          </p:cNvSpPr>
          <p:nvPr/>
        </p:nvSpPr>
        <p:spPr bwMode="auto">
          <a:xfrm>
            <a:off x="5002432" y="2540901"/>
            <a:ext cx="659155" cy="36933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67%</a:t>
            </a:r>
          </a:p>
        </p:txBody>
      </p:sp>
      <p:sp>
        <p:nvSpPr>
          <p:cNvPr id="32" name="Text Box 28"/>
          <p:cNvSpPr txBox="1">
            <a:spLocks noChangeArrowheads="1"/>
          </p:cNvSpPr>
          <p:nvPr/>
        </p:nvSpPr>
        <p:spPr bwMode="auto">
          <a:xfrm>
            <a:off x="6292211" y="2640873"/>
            <a:ext cx="659155" cy="36933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60%</a:t>
            </a:r>
          </a:p>
        </p:txBody>
      </p:sp>
      <p:sp>
        <p:nvSpPr>
          <p:cNvPr id="33" name="Rectangle 29"/>
          <p:cNvSpPr>
            <a:spLocks noChangeArrowheads="1"/>
          </p:cNvSpPr>
          <p:nvPr/>
        </p:nvSpPr>
        <p:spPr bwMode="auto">
          <a:xfrm>
            <a:off x="1798389" y="5973259"/>
            <a:ext cx="323382" cy="163364"/>
          </a:xfrm>
          <a:prstGeom prst="rect">
            <a:avLst/>
          </a:prstGeom>
          <a:solidFill>
            <a:schemeClr val="accent3"/>
          </a:solidFill>
          <a:ln>
            <a:noFill/>
          </a:ln>
          <a:effectLst/>
        </p:spPr>
        <p:txBody>
          <a:bodyPr anchor="ctr"/>
          <a:lstStyle/>
          <a:p>
            <a:endParaRPr lang="zh-CN" altLang="en-US" sz="1400">
              <a:solidFill>
                <a:schemeClr val="tx2"/>
              </a:solidFill>
            </a:endParaRPr>
          </a:p>
        </p:txBody>
      </p:sp>
      <p:sp>
        <p:nvSpPr>
          <p:cNvPr id="34" name="Rectangle 30"/>
          <p:cNvSpPr>
            <a:spLocks noChangeArrowheads="1"/>
          </p:cNvSpPr>
          <p:nvPr/>
        </p:nvSpPr>
        <p:spPr bwMode="auto">
          <a:xfrm>
            <a:off x="3719465" y="5973259"/>
            <a:ext cx="307185" cy="163363"/>
          </a:xfrm>
          <a:prstGeom prst="rect">
            <a:avLst/>
          </a:prstGeom>
          <a:solidFill>
            <a:schemeClr val="accent1"/>
          </a:solidFill>
          <a:ln>
            <a:noFill/>
          </a:ln>
          <a:effectLst/>
        </p:spPr>
        <p:txBody>
          <a:bodyPr anchor="ctr"/>
          <a:lstStyle/>
          <a:p>
            <a:endParaRPr lang="zh-CN" altLang="en-US" sz="1400">
              <a:solidFill>
                <a:schemeClr val="tx2"/>
              </a:solidFill>
            </a:endParaRPr>
          </a:p>
        </p:txBody>
      </p:sp>
      <p:sp>
        <p:nvSpPr>
          <p:cNvPr id="35" name="Text Box 31"/>
          <p:cNvSpPr txBox="1">
            <a:spLocks noChangeArrowheads="1"/>
          </p:cNvSpPr>
          <p:nvPr/>
        </p:nvSpPr>
        <p:spPr bwMode="auto">
          <a:xfrm>
            <a:off x="2129618" y="5890326"/>
            <a:ext cx="1729119" cy="33855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计划数</a:t>
            </a:r>
          </a:p>
        </p:txBody>
      </p:sp>
      <p:sp>
        <p:nvSpPr>
          <p:cNvPr id="36" name="Text Box 32"/>
          <p:cNvSpPr txBox="1">
            <a:spLocks noChangeArrowheads="1"/>
          </p:cNvSpPr>
          <p:nvPr/>
        </p:nvSpPr>
        <p:spPr bwMode="auto">
          <a:xfrm>
            <a:off x="4137872" y="5886083"/>
            <a:ext cx="1729119" cy="33855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实际数</a:t>
            </a:r>
          </a:p>
        </p:txBody>
      </p:sp>
      <p:sp>
        <p:nvSpPr>
          <p:cNvPr id="37" name="Text Box 33"/>
          <p:cNvSpPr txBox="1">
            <a:spLocks noChangeArrowheads="1"/>
          </p:cNvSpPr>
          <p:nvPr/>
        </p:nvSpPr>
        <p:spPr bwMode="auto">
          <a:xfrm>
            <a:off x="2108873" y="5500813"/>
            <a:ext cx="1084282" cy="36933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p>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指标一</a:t>
            </a:r>
          </a:p>
        </p:txBody>
      </p:sp>
      <p:sp>
        <p:nvSpPr>
          <p:cNvPr id="38" name="Text Box 34"/>
          <p:cNvSpPr txBox="1">
            <a:spLocks noChangeArrowheads="1"/>
          </p:cNvSpPr>
          <p:nvPr/>
        </p:nvSpPr>
        <p:spPr bwMode="auto">
          <a:xfrm>
            <a:off x="3354100" y="5500813"/>
            <a:ext cx="1084282" cy="36933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p>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指标二</a:t>
            </a:r>
          </a:p>
        </p:txBody>
      </p:sp>
      <p:sp>
        <p:nvSpPr>
          <p:cNvPr id="39" name="Text Box 35"/>
          <p:cNvSpPr txBox="1">
            <a:spLocks noChangeArrowheads="1"/>
          </p:cNvSpPr>
          <p:nvPr/>
        </p:nvSpPr>
        <p:spPr bwMode="auto">
          <a:xfrm>
            <a:off x="4673580" y="5500813"/>
            <a:ext cx="1084282" cy="36933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p>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指标三</a:t>
            </a:r>
          </a:p>
        </p:txBody>
      </p:sp>
      <p:sp>
        <p:nvSpPr>
          <p:cNvPr id="40" name="Text Box 36"/>
          <p:cNvSpPr txBox="1">
            <a:spLocks noChangeArrowheads="1"/>
          </p:cNvSpPr>
          <p:nvPr/>
        </p:nvSpPr>
        <p:spPr bwMode="auto">
          <a:xfrm>
            <a:off x="5961238" y="5500813"/>
            <a:ext cx="1084282" cy="36933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p>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指标四</a:t>
            </a:r>
          </a:p>
        </p:txBody>
      </p:sp>
      <p:sp>
        <p:nvSpPr>
          <p:cNvPr id="41" name="矩形 40"/>
          <p:cNvSpPr/>
          <p:nvPr/>
        </p:nvSpPr>
        <p:spPr bwMode="auto">
          <a:xfrm>
            <a:off x="8654547" y="1093941"/>
            <a:ext cx="2376067" cy="1590976"/>
          </a:xfrm>
          <a:prstGeom prst="rect">
            <a:avLst/>
          </a:prstGeom>
          <a:blipFill>
            <a:blip r:embed="rId3" cstate="screen">
              <a:extLst>
                <a:ext uri="{28A0092B-C50C-407E-A947-70E740481C1C}">
                  <a14:useLocalDpi xmlns:a14="http://schemas.microsoft.com/office/drawing/2010/main"/>
                </a:ext>
              </a:extLst>
            </a:blip>
            <a:stretch>
              <a:fillRect/>
            </a:stretch>
          </a:blipFill>
          <a:ln w="9525" cap="flat" cmpd="sng" algn="ctr">
            <a:solidFill>
              <a:schemeClr val="bg2"/>
            </a:solid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p:txBody>
      </p:sp>
      <p:sp>
        <p:nvSpPr>
          <p:cNvPr id="42" name="矩形 41"/>
          <p:cNvSpPr/>
          <p:nvPr/>
        </p:nvSpPr>
        <p:spPr bwMode="auto">
          <a:xfrm>
            <a:off x="8654547" y="2897541"/>
            <a:ext cx="2376067" cy="1590976"/>
          </a:xfrm>
          <a:prstGeom prst="rect">
            <a:avLst/>
          </a:prstGeom>
          <a:blipFill>
            <a:blip r:embed="rId4" cstate="screen">
              <a:extLst>
                <a:ext uri="{28A0092B-C50C-407E-A947-70E740481C1C}">
                  <a14:useLocalDpi xmlns:a14="http://schemas.microsoft.com/office/drawing/2010/main"/>
                </a:ext>
              </a:extLst>
            </a:blip>
            <a:stretch>
              <a:fillRect/>
            </a:stretch>
          </a:blipFill>
          <a:ln w="9525" cap="flat" cmpd="sng" algn="ctr">
            <a:solidFill>
              <a:schemeClr val="bg2"/>
            </a:solid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p:txBody>
      </p:sp>
      <p:sp>
        <p:nvSpPr>
          <p:cNvPr id="43" name="矩形 42"/>
          <p:cNvSpPr/>
          <p:nvPr/>
        </p:nvSpPr>
        <p:spPr bwMode="auto">
          <a:xfrm>
            <a:off x="8654547" y="4701141"/>
            <a:ext cx="2376067" cy="1590976"/>
          </a:xfrm>
          <a:prstGeom prst="rect">
            <a:avLst/>
          </a:prstGeom>
          <a:blipFill>
            <a:blip r:embed="rId5" cstate="screen">
              <a:extLst>
                <a:ext uri="{28A0092B-C50C-407E-A947-70E740481C1C}">
                  <a14:useLocalDpi xmlns:a14="http://schemas.microsoft.com/office/drawing/2010/main"/>
                </a:ext>
              </a:extLst>
            </a:blip>
            <a:stretch>
              <a:fillRect/>
            </a:stretch>
          </a:blipFill>
          <a:ln w="9525" cap="flat" cmpd="sng" algn="ctr">
            <a:solidFill>
              <a:schemeClr val="bg2"/>
            </a:solid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p:txBody>
      </p:sp>
      <p:sp>
        <p:nvSpPr>
          <p:cNvPr id="44" name="Freeform 5"/>
          <p:cNvSpPr/>
          <p:nvPr/>
        </p:nvSpPr>
        <p:spPr bwMode="auto">
          <a:xfrm>
            <a:off x="946917" y="1202050"/>
            <a:ext cx="300251" cy="301883"/>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accent1"/>
          </a:solidFill>
          <a:ln>
            <a:noFill/>
          </a:ln>
        </p:spPr>
        <p:txBody>
          <a:bodyPr vert="horz" wrap="square" lIns="91440" tIns="45720" rIns="91440" bIns="45720" numCol="1" anchor="t" anchorCtr="0" compatLnSpc="1"/>
          <a:lstStyle/>
          <a:p>
            <a:endParaRPr lang="zh-CN" altLang="en-US"/>
          </a:p>
        </p:txBody>
      </p:sp>
      <p:sp>
        <p:nvSpPr>
          <p:cNvPr id="45" name="TextBox 180"/>
          <p:cNvSpPr txBox="1"/>
          <p:nvPr/>
        </p:nvSpPr>
        <p:spPr>
          <a:xfrm>
            <a:off x="1316112" y="1173910"/>
            <a:ext cx="2441694" cy="430887"/>
          </a:xfrm>
          <a:prstGeom prst="rect">
            <a:avLst/>
          </a:prstGeom>
          <a:noFill/>
        </p:spPr>
        <p:txBody>
          <a:bodyPr wrap="none" rtlCol="0">
            <a:spAutoFit/>
          </a:bodyPr>
          <a:lstStyle/>
          <a:p>
            <a:r>
              <a:rPr lang="zh-CN" altLang="en-US" sz="2200" b="1" dirty="0">
                <a:solidFill>
                  <a:schemeClr val="tx1">
                    <a:lumMod val="75000"/>
                    <a:lumOff val="25000"/>
                  </a:schemeClr>
                </a:solidFill>
                <a:latin typeface="微软雅黑" panose="020B0503020204020204" pitchFamily="34" charset="-122"/>
                <a:ea typeface="微软雅黑" panose="020B0503020204020204" pitchFamily="34" charset="-122"/>
              </a:rPr>
              <a:t>各项指标完成概况</a:t>
            </a:r>
          </a:p>
        </p:txBody>
      </p:sp>
      <p:grpSp>
        <p:nvGrpSpPr>
          <p:cNvPr id="46" name="组合 45"/>
          <p:cNvGrpSpPr/>
          <p:nvPr/>
        </p:nvGrpSpPr>
        <p:grpSpPr>
          <a:xfrm>
            <a:off x="179027" y="0"/>
            <a:ext cx="4389737" cy="964296"/>
            <a:chOff x="179027" y="0"/>
            <a:chExt cx="4389737" cy="964296"/>
          </a:xfrm>
        </p:grpSpPr>
        <p:pic>
          <p:nvPicPr>
            <p:cNvPr id="47" name="图片 46"/>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79027" y="0"/>
              <a:ext cx="922121" cy="964296"/>
            </a:xfrm>
            <a:prstGeom prst="rect">
              <a:avLst/>
            </a:prstGeom>
          </p:spPr>
        </p:pic>
        <p:sp>
          <p:nvSpPr>
            <p:cNvPr id="48" name="文本框 47"/>
            <p:cNvSpPr txBox="1"/>
            <p:nvPr/>
          </p:nvSpPr>
          <p:spPr>
            <a:xfrm>
              <a:off x="1101148" y="189760"/>
              <a:ext cx="3467616" cy="584775"/>
            </a:xfrm>
            <a:prstGeom prst="rect">
              <a:avLst/>
            </a:prstGeom>
            <a:noFill/>
          </p:spPr>
          <p:txBody>
            <a:bodyPr wrap="none" rtlCol="0">
              <a:spAutoFit/>
            </a:bodyPr>
            <a:lstStyle/>
            <a:p>
              <a:r>
                <a:rPr lang="zh-CN" altLang="en-US" sz="3200" b="1" dirty="0">
                  <a:gradFill flip="none" rotWithShape="1">
                    <a:gsLst>
                      <a:gs pos="0">
                        <a:schemeClr val="tx2">
                          <a:shade val="30000"/>
                          <a:satMod val="115000"/>
                        </a:schemeClr>
                      </a:gs>
                      <a:gs pos="50000">
                        <a:schemeClr val="tx2">
                          <a:shade val="67500"/>
                          <a:satMod val="115000"/>
                        </a:schemeClr>
                      </a:gs>
                      <a:gs pos="100000">
                        <a:schemeClr val="tx2">
                          <a:shade val="100000"/>
                          <a:satMod val="115000"/>
                        </a:schemeClr>
                      </a:gs>
                    </a:gsLst>
                    <a:lin ang="0" scaled="1"/>
                    <a:tileRect/>
                  </a:gradFill>
                </a:rPr>
                <a:t>单击此处添加标题</a:t>
              </a:r>
            </a:p>
          </p:txBody>
        </p:sp>
      </p:grpSp>
    </p:spTree>
  </p:cSld>
  <p:clrMapOvr>
    <a:masterClrMapping/>
  </p:clrMapOvr>
  <mc:AlternateContent xmlns:mc="http://schemas.openxmlformats.org/markup-compatibility/2006" xmlns:p14="http://schemas.microsoft.com/office/powerpoint/2010/main">
    <mc:Choice Requires="p14">
      <p:transition spd="slow" p14:dur="1500" advTm="0">
        <p14:window dir="vert"/>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afterEffect">
                                      <p:stCondLst>
                                        <p:cond delay="0"/>
                                      </p:stCondLst>
                                      <p:childTnLst>
                                        <p:set>
                                          <p:cBhvr>
                                            <p:cTn id="6" dur="1" fill="hold">
                                              <p:stCondLst>
                                                <p:cond delay="0"/>
                                              </p:stCondLst>
                                            </p:cTn>
                                            <p:tgtEl>
                                              <p:spTgt spid="41"/>
                                            </p:tgtEl>
                                            <p:attrNameLst>
                                              <p:attrName>style.visibility</p:attrName>
                                            </p:attrNameLst>
                                          </p:cBhvr>
                                          <p:to>
                                            <p:strVal val="visible"/>
                                          </p:to>
                                        </p:set>
                                        <p:animEffect transition="in" filter="wipe(right)">
                                          <p:cBhvr>
                                            <p:cTn id="7" dur="300"/>
                                            <p:tgtEl>
                                              <p:spTgt spid="41"/>
                                            </p:tgtEl>
                                          </p:cBhvr>
                                        </p:animEffect>
                                      </p:childTnLst>
                                    </p:cTn>
                                  </p:par>
                                  <p:par>
                                    <p:cTn id="8" presetID="22" presetClass="entr" presetSubtype="2" fill="hold" grpId="0" nodeType="withEffect">
                                      <p:stCondLst>
                                        <p:cond delay="200"/>
                                      </p:stCondLst>
                                      <p:childTnLst>
                                        <p:set>
                                          <p:cBhvr>
                                            <p:cTn id="9" dur="1" fill="hold">
                                              <p:stCondLst>
                                                <p:cond delay="0"/>
                                              </p:stCondLst>
                                            </p:cTn>
                                            <p:tgtEl>
                                              <p:spTgt spid="42"/>
                                            </p:tgtEl>
                                            <p:attrNameLst>
                                              <p:attrName>style.visibility</p:attrName>
                                            </p:attrNameLst>
                                          </p:cBhvr>
                                          <p:to>
                                            <p:strVal val="visible"/>
                                          </p:to>
                                        </p:set>
                                        <p:animEffect transition="in" filter="wipe(right)">
                                          <p:cBhvr>
                                            <p:cTn id="10" dur="300"/>
                                            <p:tgtEl>
                                              <p:spTgt spid="42"/>
                                            </p:tgtEl>
                                          </p:cBhvr>
                                        </p:animEffect>
                                      </p:childTnLst>
                                    </p:cTn>
                                  </p:par>
                                  <p:par>
                                    <p:cTn id="11" presetID="22" presetClass="entr" presetSubtype="2" fill="hold" grpId="0" nodeType="withEffect">
                                      <p:stCondLst>
                                        <p:cond delay="400"/>
                                      </p:stCondLst>
                                      <p:childTnLst>
                                        <p:set>
                                          <p:cBhvr>
                                            <p:cTn id="12" dur="1" fill="hold">
                                              <p:stCondLst>
                                                <p:cond delay="0"/>
                                              </p:stCondLst>
                                            </p:cTn>
                                            <p:tgtEl>
                                              <p:spTgt spid="43"/>
                                            </p:tgtEl>
                                            <p:attrNameLst>
                                              <p:attrName>style.visibility</p:attrName>
                                            </p:attrNameLst>
                                          </p:cBhvr>
                                          <p:to>
                                            <p:strVal val="visible"/>
                                          </p:to>
                                        </p:set>
                                        <p:animEffect transition="in" filter="wipe(right)">
                                          <p:cBhvr>
                                            <p:cTn id="13" dur="300"/>
                                            <p:tgtEl>
                                              <p:spTgt spid="43"/>
                                            </p:tgtEl>
                                          </p:cBhvr>
                                        </p:animEffect>
                                      </p:childTnLst>
                                    </p:cTn>
                                  </p:par>
                                </p:childTnLst>
                              </p:cTn>
                            </p:par>
                            <p:par>
                              <p:cTn id="14" fill="hold">
                                <p:stCondLst>
                                  <p:cond delay="500"/>
                                </p:stCondLst>
                                <p:childTnLst>
                                  <p:par>
                                    <p:cTn id="15" presetID="2" presetClass="entr" presetSubtype="1" fill="hold" grpId="0" nodeType="afterEffect" p14:presetBounceEnd="33000">
                                      <p:stCondLst>
                                        <p:cond delay="0"/>
                                      </p:stCondLst>
                                      <p:childTnLst>
                                        <p:set>
                                          <p:cBhvr>
                                            <p:cTn id="16" dur="1" fill="hold">
                                              <p:stCondLst>
                                                <p:cond delay="0"/>
                                              </p:stCondLst>
                                            </p:cTn>
                                            <p:tgtEl>
                                              <p:spTgt spid="44"/>
                                            </p:tgtEl>
                                            <p:attrNameLst>
                                              <p:attrName>style.visibility</p:attrName>
                                            </p:attrNameLst>
                                          </p:cBhvr>
                                          <p:to>
                                            <p:strVal val="visible"/>
                                          </p:to>
                                        </p:set>
                                        <p:anim calcmode="lin" valueType="num" p14:bounceEnd="33000">
                                          <p:cBhvr additive="base">
                                            <p:cTn id="17" dur="300" fill="hold"/>
                                            <p:tgtEl>
                                              <p:spTgt spid="44"/>
                                            </p:tgtEl>
                                            <p:attrNameLst>
                                              <p:attrName>ppt_x</p:attrName>
                                            </p:attrNameLst>
                                          </p:cBhvr>
                                          <p:tavLst>
                                            <p:tav tm="0">
                                              <p:val>
                                                <p:strVal val="#ppt_x"/>
                                              </p:val>
                                            </p:tav>
                                            <p:tav tm="100000">
                                              <p:val>
                                                <p:strVal val="#ppt_x"/>
                                              </p:val>
                                            </p:tav>
                                          </p:tavLst>
                                        </p:anim>
                                        <p:anim calcmode="lin" valueType="num" p14:bounceEnd="33000">
                                          <p:cBhvr additive="base">
                                            <p:cTn id="18" dur="300" fill="hold"/>
                                            <p:tgtEl>
                                              <p:spTgt spid="44"/>
                                            </p:tgtEl>
                                            <p:attrNameLst>
                                              <p:attrName>ppt_y</p:attrName>
                                            </p:attrNameLst>
                                          </p:cBhvr>
                                          <p:tavLst>
                                            <p:tav tm="0">
                                              <p:val>
                                                <p:strVal val="0-#ppt_h/2"/>
                                              </p:val>
                                            </p:tav>
                                            <p:tav tm="100000">
                                              <p:val>
                                                <p:strVal val="#ppt_y"/>
                                              </p:val>
                                            </p:tav>
                                          </p:tavLst>
                                        </p:anim>
                                      </p:childTnLst>
                                    </p:cTn>
                                  </p:par>
                                </p:childTnLst>
                              </p:cTn>
                            </p:par>
                            <p:par>
                              <p:cTn id="19" fill="hold">
                                <p:stCondLst>
                                  <p:cond delay="1000"/>
                                </p:stCondLst>
                                <p:childTnLst>
                                  <p:par>
                                    <p:cTn id="20" presetID="56" presetClass="entr" presetSubtype="0" fill="hold" grpId="0" nodeType="afterEffect">
                                      <p:stCondLst>
                                        <p:cond delay="0"/>
                                      </p:stCondLst>
                                      <p:iterate type="lt">
                                        <p:tmPct val="10000"/>
                                      </p:iterate>
                                      <p:childTnLst>
                                        <p:set>
                                          <p:cBhvr>
                                            <p:cTn id="21" dur="1" fill="hold">
                                              <p:stCondLst>
                                                <p:cond delay="0"/>
                                              </p:stCondLst>
                                            </p:cTn>
                                            <p:tgtEl>
                                              <p:spTgt spid="45"/>
                                            </p:tgtEl>
                                            <p:attrNameLst>
                                              <p:attrName>style.visibility</p:attrName>
                                            </p:attrNameLst>
                                          </p:cBhvr>
                                          <p:to>
                                            <p:strVal val="visible"/>
                                          </p:to>
                                        </p:set>
                                        <p:anim by="(-#ppt_w*2)" calcmode="lin" valueType="num">
                                          <p:cBhvr rctx="PPT">
                                            <p:cTn id="22" dur="250" autoRev="1" fill="hold">
                                              <p:stCondLst>
                                                <p:cond delay="0"/>
                                              </p:stCondLst>
                                            </p:cTn>
                                            <p:tgtEl>
                                              <p:spTgt spid="45"/>
                                            </p:tgtEl>
                                            <p:attrNameLst>
                                              <p:attrName>ppt_w</p:attrName>
                                            </p:attrNameLst>
                                          </p:cBhvr>
                                        </p:anim>
                                        <p:anim by="(#ppt_w*0.50)" calcmode="lin" valueType="num">
                                          <p:cBhvr>
                                            <p:cTn id="23" dur="250" decel="50000" autoRev="1" fill="hold">
                                              <p:stCondLst>
                                                <p:cond delay="0"/>
                                              </p:stCondLst>
                                            </p:cTn>
                                            <p:tgtEl>
                                              <p:spTgt spid="45"/>
                                            </p:tgtEl>
                                            <p:attrNameLst>
                                              <p:attrName>ppt_x</p:attrName>
                                            </p:attrNameLst>
                                          </p:cBhvr>
                                        </p:anim>
                                        <p:anim from="(-#ppt_h/2)" to="(#ppt_y)" calcmode="lin" valueType="num">
                                          <p:cBhvr>
                                            <p:cTn id="24" dur="500" fill="hold">
                                              <p:stCondLst>
                                                <p:cond delay="0"/>
                                              </p:stCondLst>
                                            </p:cTn>
                                            <p:tgtEl>
                                              <p:spTgt spid="45"/>
                                            </p:tgtEl>
                                            <p:attrNameLst>
                                              <p:attrName>ppt_y</p:attrName>
                                            </p:attrNameLst>
                                          </p:cBhvr>
                                        </p:anim>
                                        <p:animRot by="21600000">
                                          <p:cBhvr>
                                            <p:cTn id="25" dur="500" fill="hold">
                                              <p:stCondLst>
                                                <p:cond delay="0"/>
                                              </p:stCondLst>
                                            </p:cTn>
                                            <p:tgtEl>
                                              <p:spTgt spid="45"/>
                                            </p:tgtEl>
                                            <p:attrNameLst>
                                              <p:attrName>r</p:attrName>
                                            </p:attrNameLst>
                                          </p:cBhvr>
                                        </p:animRot>
                                      </p:childTnLst>
                                    </p:cTn>
                                  </p:par>
                                </p:childTnLst>
                              </p:cTn>
                            </p:par>
                            <p:par>
                              <p:cTn id="26" fill="hold">
                                <p:stCondLst>
                                  <p:cond delay="1850"/>
                                </p:stCondLst>
                                <p:childTnLst>
                                  <p:par>
                                    <p:cTn id="27" presetID="22" presetClass="entr" presetSubtype="4" fill="hold" grpId="0" nodeType="afterEffect">
                                      <p:stCondLst>
                                        <p:cond delay="0"/>
                                      </p:stCondLst>
                                      <p:childTnLst>
                                        <p:set>
                                          <p:cBhvr>
                                            <p:cTn id="28" dur="1" fill="hold">
                                              <p:stCondLst>
                                                <p:cond delay="0"/>
                                              </p:stCondLst>
                                            </p:cTn>
                                            <p:tgtEl>
                                              <p:spTgt spid="20"/>
                                            </p:tgtEl>
                                            <p:attrNameLst>
                                              <p:attrName>style.visibility</p:attrName>
                                            </p:attrNameLst>
                                          </p:cBhvr>
                                          <p:to>
                                            <p:strVal val="visible"/>
                                          </p:to>
                                        </p:set>
                                        <p:animEffect transition="in" filter="wipe(down)">
                                          <p:cBhvr>
                                            <p:cTn id="29" dur="500"/>
                                            <p:tgtEl>
                                              <p:spTgt spid="20"/>
                                            </p:tgtEl>
                                          </p:cBhvr>
                                        </p:animEffect>
                                      </p:childTnLst>
                                    </p:cTn>
                                  </p:par>
                                  <p:par>
                                    <p:cTn id="30" presetID="22" presetClass="entr" presetSubtype="8" fill="hold" grpId="0" nodeType="withEffect">
                                      <p:stCondLst>
                                        <p:cond delay="0"/>
                                      </p:stCondLst>
                                      <p:childTnLst>
                                        <p:set>
                                          <p:cBhvr>
                                            <p:cTn id="31" dur="1" fill="hold">
                                              <p:stCondLst>
                                                <p:cond delay="0"/>
                                              </p:stCondLst>
                                            </p:cTn>
                                            <p:tgtEl>
                                              <p:spTgt spid="19"/>
                                            </p:tgtEl>
                                            <p:attrNameLst>
                                              <p:attrName>style.visibility</p:attrName>
                                            </p:attrNameLst>
                                          </p:cBhvr>
                                          <p:to>
                                            <p:strVal val="visible"/>
                                          </p:to>
                                        </p:set>
                                        <p:animEffect transition="in" filter="wipe(left)">
                                          <p:cBhvr>
                                            <p:cTn id="32" dur="500"/>
                                            <p:tgtEl>
                                              <p:spTgt spid="19"/>
                                            </p:tgtEl>
                                          </p:cBhvr>
                                        </p:animEffect>
                                      </p:childTnLst>
                                    </p:cTn>
                                  </p:par>
                                </p:childTnLst>
                              </p:cTn>
                            </p:par>
                            <p:par>
                              <p:cTn id="33" fill="hold">
                                <p:stCondLst>
                                  <p:cond delay="2350"/>
                                </p:stCondLst>
                                <p:childTnLst>
                                  <p:par>
                                    <p:cTn id="34" presetID="22" presetClass="entr" presetSubtype="8" fill="hold" grpId="0" nodeType="afterEffect">
                                      <p:stCondLst>
                                        <p:cond delay="0"/>
                                      </p:stCondLst>
                                      <p:childTnLst>
                                        <p:set>
                                          <p:cBhvr>
                                            <p:cTn id="35" dur="1" fill="hold">
                                              <p:stCondLst>
                                                <p:cond delay="0"/>
                                              </p:stCondLst>
                                            </p:cTn>
                                            <p:tgtEl>
                                              <p:spTgt spid="14"/>
                                            </p:tgtEl>
                                            <p:attrNameLst>
                                              <p:attrName>style.visibility</p:attrName>
                                            </p:attrNameLst>
                                          </p:cBhvr>
                                          <p:to>
                                            <p:strVal val="visible"/>
                                          </p:to>
                                        </p:set>
                                        <p:animEffect transition="in" filter="wipe(left)">
                                          <p:cBhvr>
                                            <p:cTn id="36" dur="500"/>
                                            <p:tgtEl>
                                              <p:spTgt spid="14"/>
                                            </p:tgtEl>
                                          </p:cBhvr>
                                        </p:animEffect>
                                      </p:childTnLst>
                                    </p:cTn>
                                  </p:par>
                                  <p:par>
                                    <p:cTn id="37" presetID="22" presetClass="entr" presetSubtype="8" fill="hold" grpId="0" nodeType="withEffect">
                                      <p:stCondLst>
                                        <p:cond delay="0"/>
                                      </p:stCondLst>
                                      <p:childTnLst>
                                        <p:set>
                                          <p:cBhvr>
                                            <p:cTn id="38" dur="1" fill="hold">
                                              <p:stCondLst>
                                                <p:cond delay="0"/>
                                              </p:stCondLst>
                                            </p:cTn>
                                            <p:tgtEl>
                                              <p:spTgt spid="13"/>
                                            </p:tgtEl>
                                            <p:attrNameLst>
                                              <p:attrName>style.visibility</p:attrName>
                                            </p:attrNameLst>
                                          </p:cBhvr>
                                          <p:to>
                                            <p:strVal val="visible"/>
                                          </p:to>
                                        </p:set>
                                        <p:animEffect transition="in" filter="wipe(left)">
                                          <p:cBhvr>
                                            <p:cTn id="39" dur="500"/>
                                            <p:tgtEl>
                                              <p:spTgt spid="13"/>
                                            </p:tgtEl>
                                          </p:cBhvr>
                                        </p:animEffect>
                                      </p:childTnLst>
                                    </p:cTn>
                                  </p:par>
                                  <p:par>
                                    <p:cTn id="40" presetID="22" presetClass="entr" presetSubtype="8" fill="hold" grpId="0" nodeType="withEffect">
                                      <p:stCondLst>
                                        <p:cond delay="0"/>
                                      </p:stCondLst>
                                      <p:childTnLst>
                                        <p:set>
                                          <p:cBhvr>
                                            <p:cTn id="41" dur="1" fill="hold">
                                              <p:stCondLst>
                                                <p:cond delay="0"/>
                                              </p:stCondLst>
                                            </p:cTn>
                                            <p:tgtEl>
                                              <p:spTgt spid="12"/>
                                            </p:tgtEl>
                                            <p:attrNameLst>
                                              <p:attrName>style.visibility</p:attrName>
                                            </p:attrNameLst>
                                          </p:cBhvr>
                                          <p:to>
                                            <p:strVal val="visible"/>
                                          </p:to>
                                        </p:set>
                                        <p:animEffect transition="in" filter="wipe(left)">
                                          <p:cBhvr>
                                            <p:cTn id="42" dur="500"/>
                                            <p:tgtEl>
                                              <p:spTgt spid="12"/>
                                            </p:tgtEl>
                                          </p:cBhvr>
                                        </p:animEffect>
                                      </p:childTnLst>
                                    </p:cTn>
                                  </p:par>
                                  <p:par>
                                    <p:cTn id="43" presetID="22" presetClass="entr" presetSubtype="8" fill="hold" grpId="0" nodeType="withEffect">
                                      <p:stCondLst>
                                        <p:cond delay="0"/>
                                      </p:stCondLst>
                                      <p:childTnLst>
                                        <p:set>
                                          <p:cBhvr>
                                            <p:cTn id="44" dur="1" fill="hold">
                                              <p:stCondLst>
                                                <p:cond delay="0"/>
                                              </p:stCondLst>
                                            </p:cTn>
                                            <p:tgtEl>
                                              <p:spTgt spid="11"/>
                                            </p:tgtEl>
                                            <p:attrNameLst>
                                              <p:attrName>style.visibility</p:attrName>
                                            </p:attrNameLst>
                                          </p:cBhvr>
                                          <p:to>
                                            <p:strVal val="visible"/>
                                          </p:to>
                                        </p:set>
                                        <p:animEffect transition="in" filter="wipe(left)">
                                          <p:cBhvr>
                                            <p:cTn id="45" dur="500"/>
                                            <p:tgtEl>
                                              <p:spTgt spid="11"/>
                                            </p:tgtEl>
                                          </p:cBhvr>
                                        </p:animEffect>
                                      </p:childTnLst>
                                    </p:cTn>
                                  </p:par>
                                </p:childTnLst>
                              </p:cTn>
                            </p:par>
                            <p:par>
                              <p:cTn id="46" fill="hold">
                                <p:stCondLst>
                                  <p:cond delay="2850"/>
                                </p:stCondLst>
                                <p:childTnLst>
                                  <p:par>
                                    <p:cTn id="47" presetID="1" presetClass="entr" presetSubtype="0" fill="hold" grpId="0" nodeType="afterEffect">
                                      <p:stCondLst>
                                        <p:cond delay="0"/>
                                      </p:stCondLst>
                                      <p:childTnLst>
                                        <p:set>
                                          <p:cBhvr>
                                            <p:cTn id="48" dur="1" fill="hold">
                                              <p:stCondLst>
                                                <p:cond delay="0"/>
                                              </p:stCondLst>
                                            </p:cTn>
                                            <p:tgtEl>
                                              <p:spTgt spid="21"/>
                                            </p:tgtEl>
                                            <p:attrNameLst>
                                              <p:attrName>style.visibility</p:attrName>
                                            </p:attrNameLst>
                                          </p:cBhvr>
                                          <p:to>
                                            <p:strVal val="visible"/>
                                          </p:to>
                                        </p:set>
                                      </p:childTnLst>
                                    </p:cTn>
                                  </p:par>
                                  <p:par>
                                    <p:cTn id="49" presetID="64" presetClass="path" presetSubtype="0" accel="50000" fill="hold" grpId="1" nodeType="withEffect" p14:presetBounceEnd="40000">
                                      <p:stCondLst>
                                        <p:cond delay="0"/>
                                      </p:stCondLst>
                                      <p:childTnLst>
                                        <p:animMotion origin="layout" path="M 0.02474 0.10394 L 2.08333E-6 -3.7037E-7 " pathEditMode="relative" rAng="0" ptsTypes="AA" p14:bounceEnd="40000">
                                          <p:cBhvr>
                                            <p:cTn id="50" dur="500" fill="hold"/>
                                            <p:tgtEl>
                                              <p:spTgt spid="21"/>
                                            </p:tgtEl>
                                            <p:attrNameLst>
                                              <p:attrName>ppt_x</p:attrName>
                                              <p:attrName>ppt_y</p:attrName>
                                            </p:attrNameLst>
                                          </p:cBhvr>
                                          <p:rCtr x="-1237" y="-5208"/>
                                        </p:animMotion>
                                      </p:childTnLst>
                                    </p:cTn>
                                  </p:par>
                                  <p:par>
                                    <p:cTn id="51" presetID="1" presetClass="entr" presetSubtype="0" fill="hold" grpId="0" nodeType="withEffect">
                                      <p:stCondLst>
                                        <p:cond delay="0"/>
                                      </p:stCondLst>
                                      <p:childTnLst>
                                        <p:set>
                                          <p:cBhvr>
                                            <p:cTn id="52" dur="1" fill="hold">
                                              <p:stCondLst>
                                                <p:cond delay="0"/>
                                              </p:stCondLst>
                                            </p:cTn>
                                            <p:tgtEl>
                                              <p:spTgt spid="22"/>
                                            </p:tgtEl>
                                            <p:attrNameLst>
                                              <p:attrName>style.visibility</p:attrName>
                                            </p:attrNameLst>
                                          </p:cBhvr>
                                          <p:to>
                                            <p:strVal val="visible"/>
                                          </p:to>
                                        </p:set>
                                      </p:childTnLst>
                                    </p:cTn>
                                  </p:par>
                                  <p:par>
                                    <p:cTn id="53" presetID="64" presetClass="path" presetSubtype="0" accel="50000" fill="hold" grpId="1" nodeType="withEffect" p14:presetBounceEnd="40000">
                                      <p:stCondLst>
                                        <p:cond delay="0"/>
                                      </p:stCondLst>
                                      <p:childTnLst>
                                        <p:animMotion origin="layout" path="M 0.02474 0.10394 L 2.08333E-6 0 " pathEditMode="relative" rAng="0" ptsTypes="AA" p14:bounceEnd="40000">
                                          <p:cBhvr>
                                            <p:cTn id="54" dur="500" fill="hold"/>
                                            <p:tgtEl>
                                              <p:spTgt spid="22"/>
                                            </p:tgtEl>
                                            <p:attrNameLst>
                                              <p:attrName>ppt_x</p:attrName>
                                              <p:attrName>ppt_y</p:attrName>
                                            </p:attrNameLst>
                                          </p:cBhvr>
                                          <p:rCtr x="-1237" y="-5208"/>
                                        </p:animMotion>
                                      </p:childTnLst>
                                    </p:cTn>
                                  </p:par>
                                  <p:par>
                                    <p:cTn id="55" presetID="1" presetClass="entr" presetSubtype="0" fill="hold" grpId="0" nodeType="withEffect">
                                      <p:stCondLst>
                                        <p:cond delay="0"/>
                                      </p:stCondLst>
                                      <p:childTnLst>
                                        <p:set>
                                          <p:cBhvr>
                                            <p:cTn id="56" dur="1" fill="hold">
                                              <p:stCondLst>
                                                <p:cond delay="0"/>
                                              </p:stCondLst>
                                            </p:cTn>
                                            <p:tgtEl>
                                              <p:spTgt spid="23"/>
                                            </p:tgtEl>
                                            <p:attrNameLst>
                                              <p:attrName>style.visibility</p:attrName>
                                            </p:attrNameLst>
                                          </p:cBhvr>
                                          <p:to>
                                            <p:strVal val="visible"/>
                                          </p:to>
                                        </p:set>
                                      </p:childTnLst>
                                    </p:cTn>
                                  </p:par>
                                  <p:par>
                                    <p:cTn id="57" presetID="64" presetClass="path" presetSubtype="0" accel="50000" fill="hold" grpId="1" nodeType="withEffect" p14:presetBounceEnd="40000">
                                      <p:stCondLst>
                                        <p:cond delay="0"/>
                                      </p:stCondLst>
                                      <p:childTnLst>
                                        <p:animMotion origin="layout" path="M 0.02474 0.10393 L 2.08333E-6 2.22222E-6 " pathEditMode="relative" rAng="0" ptsTypes="AA" p14:bounceEnd="40000">
                                          <p:cBhvr>
                                            <p:cTn id="58" dur="500" fill="hold"/>
                                            <p:tgtEl>
                                              <p:spTgt spid="23"/>
                                            </p:tgtEl>
                                            <p:attrNameLst>
                                              <p:attrName>ppt_x</p:attrName>
                                              <p:attrName>ppt_y</p:attrName>
                                            </p:attrNameLst>
                                          </p:cBhvr>
                                          <p:rCtr x="-1237" y="-5208"/>
                                        </p:animMotion>
                                      </p:childTnLst>
                                    </p:cTn>
                                  </p:par>
                                  <p:par>
                                    <p:cTn id="59" presetID="1" presetClass="entr" presetSubtype="0" fill="hold" grpId="0" nodeType="withEffect">
                                      <p:stCondLst>
                                        <p:cond delay="0"/>
                                      </p:stCondLst>
                                      <p:childTnLst>
                                        <p:set>
                                          <p:cBhvr>
                                            <p:cTn id="60" dur="1" fill="hold">
                                              <p:stCondLst>
                                                <p:cond delay="0"/>
                                              </p:stCondLst>
                                            </p:cTn>
                                            <p:tgtEl>
                                              <p:spTgt spid="24"/>
                                            </p:tgtEl>
                                            <p:attrNameLst>
                                              <p:attrName>style.visibility</p:attrName>
                                            </p:attrNameLst>
                                          </p:cBhvr>
                                          <p:to>
                                            <p:strVal val="visible"/>
                                          </p:to>
                                        </p:set>
                                      </p:childTnLst>
                                    </p:cTn>
                                  </p:par>
                                  <p:par>
                                    <p:cTn id="61" presetID="64" presetClass="path" presetSubtype="0" accel="50000" fill="hold" grpId="1" nodeType="withEffect" p14:presetBounceEnd="40000">
                                      <p:stCondLst>
                                        <p:cond delay="0"/>
                                      </p:stCondLst>
                                      <p:childTnLst>
                                        <p:animMotion origin="layout" path="M 0.02474 0.10393 L 2.08333E-6 1.11111E-6 " pathEditMode="relative" rAng="0" ptsTypes="AA" p14:bounceEnd="40000">
                                          <p:cBhvr>
                                            <p:cTn id="62" dur="500" fill="hold"/>
                                            <p:tgtEl>
                                              <p:spTgt spid="24"/>
                                            </p:tgtEl>
                                            <p:attrNameLst>
                                              <p:attrName>ppt_x</p:attrName>
                                              <p:attrName>ppt_y</p:attrName>
                                            </p:attrNameLst>
                                          </p:cBhvr>
                                          <p:rCtr x="-1237" y="-5208"/>
                                        </p:animMotion>
                                      </p:childTnLst>
                                    </p:cTn>
                                  </p:par>
                                </p:childTnLst>
                              </p:cTn>
                            </p:par>
                            <p:par>
                              <p:cTn id="63" fill="hold">
                                <p:stCondLst>
                                  <p:cond delay="2850"/>
                                </p:stCondLst>
                                <p:childTnLst>
                                  <p:par>
                                    <p:cTn id="64" presetID="42" presetClass="entr" presetSubtype="0" fill="hold" grpId="0" nodeType="afterEffect">
                                      <p:stCondLst>
                                        <p:cond delay="0"/>
                                      </p:stCondLst>
                                      <p:childTnLst>
                                        <p:set>
                                          <p:cBhvr>
                                            <p:cTn id="65" dur="1" fill="hold">
                                              <p:stCondLst>
                                                <p:cond delay="0"/>
                                              </p:stCondLst>
                                            </p:cTn>
                                            <p:tgtEl>
                                              <p:spTgt spid="37"/>
                                            </p:tgtEl>
                                            <p:attrNameLst>
                                              <p:attrName>style.visibility</p:attrName>
                                            </p:attrNameLst>
                                          </p:cBhvr>
                                          <p:to>
                                            <p:strVal val="visible"/>
                                          </p:to>
                                        </p:set>
                                        <p:animEffect transition="in" filter="fade">
                                          <p:cBhvr>
                                            <p:cTn id="66" dur="300"/>
                                            <p:tgtEl>
                                              <p:spTgt spid="37"/>
                                            </p:tgtEl>
                                          </p:cBhvr>
                                        </p:animEffect>
                                        <p:anim calcmode="lin" valueType="num">
                                          <p:cBhvr>
                                            <p:cTn id="67" dur="300" fill="hold"/>
                                            <p:tgtEl>
                                              <p:spTgt spid="37"/>
                                            </p:tgtEl>
                                            <p:attrNameLst>
                                              <p:attrName>ppt_x</p:attrName>
                                            </p:attrNameLst>
                                          </p:cBhvr>
                                          <p:tavLst>
                                            <p:tav tm="0">
                                              <p:val>
                                                <p:strVal val="#ppt_x"/>
                                              </p:val>
                                            </p:tav>
                                            <p:tav tm="100000">
                                              <p:val>
                                                <p:strVal val="#ppt_x"/>
                                              </p:val>
                                            </p:tav>
                                          </p:tavLst>
                                        </p:anim>
                                        <p:anim calcmode="lin" valueType="num">
                                          <p:cBhvr>
                                            <p:cTn id="68" dur="300" fill="hold"/>
                                            <p:tgtEl>
                                              <p:spTgt spid="37"/>
                                            </p:tgtEl>
                                            <p:attrNameLst>
                                              <p:attrName>ppt_y</p:attrName>
                                            </p:attrNameLst>
                                          </p:cBhvr>
                                          <p:tavLst>
                                            <p:tav tm="0">
                                              <p:val>
                                                <p:strVal val="#ppt_y+.1"/>
                                              </p:val>
                                            </p:tav>
                                            <p:tav tm="100000">
                                              <p:val>
                                                <p:strVal val="#ppt_y"/>
                                              </p:val>
                                            </p:tav>
                                          </p:tavLst>
                                        </p:anim>
                                      </p:childTnLst>
                                    </p:cTn>
                                  </p:par>
                                  <p:par>
                                    <p:cTn id="69" presetID="42" presetClass="entr" presetSubtype="0" fill="hold" grpId="0" nodeType="withEffect">
                                      <p:stCondLst>
                                        <p:cond delay="0"/>
                                      </p:stCondLst>
                                      <p:childTnLst>
                                        <p:set>
                                          <p:cBhvr>
                                            <p:cTn id="70" dur="1" fill="hold">
                                              <p:stCondLst>
                                                <p:cond delay="0"/>
                                              </p:stCondLst>
                                            </p:cTn>
                                            <p:tgtEl>
                                              <p:spTgt spid="38"/>
                                            </p:tgtEl>
                                            <p:attrNameLst>
                                              <p:attrName>style.visibility</p:attrName>
                                            </p:attrNameLst>
                                          </p:cBhvr>
                                          <p:to>
                                            <p:strVal val="visible"/>
                                          </p:to>
                                        </p:set>
                                        <p:animEffect transition="in" filter="fade">
                                          <p:cBhvr>
                                            <p:cTn id="71" dur="300"/>
                                            <p:tgtEl>
                                              <p:spTgt spid="38"/>
                                            </p:tgtEl>
                                          </p:cBhvr>
                                        </p:animEffect>
                                        <p:anim calcmode="lin" valueType="num">
                                          <p:cBhvr>
                                            <p:cTn id="72" dur="300" fill="hold"/>
                                            <p:tgtEl>
                                              <p:spTgt spid="38"/>
                                            </p:tgtEl>
                                            <p:attrNameLst>
                                              <p:attrName>ppt_x</p:attrName>
                                            </p:attrNameLst>
                                          </p:cBhvr>
                                          <p:tavLst>
                                            <p:tav tm="0">
                                              <p:val>
                                                <p:strVal val="#ppt_x"/>
                                              </p:val>
                                            </p:tav>
                                            <p:tav tm="100000">
                                              <p:val>
                                                <p:strVal val="#ppt_x"/>
                                              </p:val>
                                            </p:tav>
                                          </p:tavLst>
                                        </p:anim>
                                        <p:anim calcmode="lin" valueType="num">
                                          <p:cBhvr>
                                            <p:cTn id="73" dur="300" fill="hold"/>
                                            <p:tgtEl>
                                              <p:spTgt spid="38"/>
                                            </p:tgtEl>
                                            <p:attrNameLst>
                                              <p:attrName>ppt_y</p:attrName>
                                            </p:attrNameLst>
                                          </p:cBhvr>
                                          <p:tavLst>
                                            <p:tav tm="0">
                                              <p:val>
                                                <p:strVal val="#ppt_y+.1"/>
                                              </p:val>
                                            </p:tav>
                                            <p:tav tm="100000">
                                              <p:val>
                                                <p:strVal val="#ppt_y"/>
                                              </p:val>
                                            </p:tav>
                                          </p:tavLst>
                                        </p:anim>
                                      </p:childTnLst>
                                    </p:cTn>
                                  </p:par>
                                  <p:par>
                                    <p:cTn id="74" presetID="42" presetClass="entr" presetSubtype="0" fill="hold" grpId="0" nodeType="withEffect">
                                      <p:stCondLst>
                                        <p:cond delay="0"/>
                                      </p:stCondLst>
                                      <p:childTnLst>
                                        <p:set>
                                          <p:cBhvr>
                                            <p:cTn id="75" dur="1" fill="hold">
                                              <p:stCondLst>
                                                <p:cond delay="0"/>
                                              </p:stCondLst>
                                            </p:cTn>
                                            <p:tgtEl>
                                              <p:spTgt spid="39"/>
                                            </p:tgtEl>
                                            <p:attrNameLst>
                                              <p:attrName>style.visibility</p:attrName>
                                            </p:attrNameLst>
                                          </p:cBhvr>
                                          <p:to>
                                            <p:strVal val="visible"/>
                                          </p:to>
                                        </p:set>
                                        <p:animEffect transition="in" filter="fade">
                                          <p:cBhvr>
                                            <p:cTn id="76" dur="300"/>
                                            <p:tgtEl>
                                              <p:spTgt spid="39"/>
                                            </p:tgtEl>
                                          </p:cBhvr>
                                        </p:animEffect>
                                        <p:anim calcmode="lin" valueType="num">
                                          <p:cBhvr>
                                            <p:cTn id="77" dur="300" fill="hold"/>
                                            <p:tgtEl>
                                              <p:spTgt spid="39"/>
                                            </p:tgtEl>
                                            <p:attrNameLst>
                                              <p:attrName>ppt_x</p:attrName>
                                            </p:attrNameLst>
                                          </p:cBhvr>
                                          <p:tavLst>
                                            <p:tav tm="0">
                                              <p:val>
                                                <p:strVal val="#ppt_x"/>
                                              </p:val>
                                            </p:tav>
                                            <p:tav tm="100000">
                                              <p:val>
                                                <p:strVal val="#ppt_x"/>
                                              </p:val>
                                            </p:tav>
                                          </p:tavLst>
                                        </p:anim>
                                        <p:anim calcmode="lin" valueType="num">
                                          <p:cBhvr>
                                            <p:cTn id="78" dur="300" fill="hold"/>
                                            <p:tgtEl>
                                              <p:spTgt spid="39"/>
                                            </p:tgtEl>
                                            <p:attrNameLst>
                                              <p:attrName>ppt_y</p:attrName>
                                            </p:attrNameLst>
                                          </p:cBhvr>
                                          <p:tavLst>
                                            <p:tav tm="0">
                                              <p:val>
                                                <p:strVal val="#ppt_y+.1"/>
                                              </p:val>
                                            </p:tav>
                                            <p:tav tm="100000">
                                              <p:val>
                                                <p:strVal val="#ppt_y"/>
                                              </p:val>
                                            </p:tav>
                                          </p:tavLst>
                                        </p:anim>
                                      </p:childTnLst>
                                    </p:cTn>
                                  </p:par>
                                  <p:par>
                                    <p:cTn id="79" presetID="42" presetClass="entr" presetSubtype="0" fill="hold" grpId="0" nodeType="withEffect">
                                      <p:stCondLst>
                                        <p:cond delay="0"/>
                                      </p:stCondLst>
                                      <p:childTnLst>
                                        <p:set>
                                          <p:cBhvr>
                                            <p:cTn id="80" dur="1" fill="hold">
                                              <p:stCondLst>
                                                <p:cond delay="0"/>
                                              </p:stCondLst>
                                            </p:cTn>
                                            <p:tgtEl>
                                              <p:spTgt spid="40"/>
                                            </p:tgtEl>
                                            <p:attrNameLst>
                                              <p:attrName>style.visibility</p:attrName>
                                            </p:attrNameLst>
                                          </p:cBhvr>
                                          <p:to>
                                            <p:strVal val="visible"/>
                                          </p:to>
                                        </p:set>
                                        <p:animEffect transition="in" filter="fade">
                                          <p:cBhvr>
                                            <p:cTn id="81" dur="300"/>
                                            <p:tgtEl>
                                              <p:spTgt spid="40"/>
                                            </p:tgtEl>
                                          </p:cBhvr>
                                        </p:animEffect>
                                        <p:anim calcmode="lin" valueType="num">
                                          <p:cBhvr>
                                            <p:cTn id="82" dur="300" fill="hold"/>
                                            <p:tgtEl>
                                              <p:spTgt spid="40"/>
                                            </p:tgtEl>
                                            <p:attrNameLst>
                                              <p:attrName>ppt_x</p:attrName>
                                            </p:attrNameLst>
                                          </p:cBhvr>
                                          <p:tavLst>
                                            <p:tav tm="0">
                                              <p:val>
                                                <p:strVal val="#ppt_x"/>
                                              </p:val>
                                            </p:tav>
                                            <p:tav tm="100000">
                                              <p:val>
                                                <p:strVal val="#ppt_x"/>
                                              </p:val>
                                            </p:tav>
                                          </p:tavLst>
                                        </p:anim>
                                        <p:anim calcmode="lin" valueType="num">
                                          <p:cBhvr>
                                            <p:cTn id="83" dur="300" fill="hold"/>
                                            <p:tgtEl>
                                              <p:spTgt spid="40"/>
                                            </p:tgtEl>
                                            <p:attrNameLst>
                                              <p:attrName>ppt_y</p:attrName>
                                            </p:attrNameLst>
                                          </p:cBhvr>
                                          <p:tavLst>
                                            <p:tav tm="0">
                                              <p:val>
                                                <p:strVal val="#ppt_y+.1"/>
                                              </p:val>
                                            </p:tav>
                                            <p:tav tm="100000">
                                              <p:val>
                                                <p:strVal val="#ppt_y"/>
                                              </p:val>
                                            </p:tav>
                                          </p:tavLst>
                                        </p:anim>
                                      </p:childTnLst>
                                    </p:cTn>
                                  </p:par>
                                </p:childTnLst>
                              </p:cTn>
                            </p:par>
                            <p:par>
                              <p:cTn id="84" fill="hold">
                                <p:stCondLst>
                                  <p:cond delay="3350"/>
                                </p:stCondLst>
                                <p:childTnLst>
                                  <p:par>
                                    <p:cTn id="85" presetID="22" presetClass="entr" presetSubtype="4" fill="hold" grpId="0" nodeType="afterEffect">
                                      <p:stCondLst>
                                        <p:cond delay="0"/>
                                      </p:stCondLst>
                                      <p:childTnLst>
                                        <p:set>
                                          <p:cBhvr>
                                            <p:cTn id="86" dur="1" fill="hold">
                                              <p:stCondLst>
                                                <p:cond delay="0"/>
                                              </p:stCondLst>
                                            </p:cTn>
                                            <p:tgtEl>
                                              <p:spTgt spid="15"/>
                                            </p:tgtEl>
                                            <p:attrNameLst>
                                              <p:attrName>style.visibility</p:attrName>
                                            </p:attrNameLst>
                                          </p:cBhvr>
                                          <p:to>
                                            <p:strVal val="visible"/>
                                          </p:to>
                                        </p:set>
                                        <p:animEffect transition="in" filter="wipe(down)">
                                          <p:cBhvr>
                                            <p:cTn id="87" dur="500"/>
                                            <p:tgtEl>
                                              <p:spTgt spid="15"/>
                                            </p:tgtEl>
                                          </p:cBhvr>
                                        </p:animEffect>
                                      </p:childTnLst>
                                    </p:cTn>
                                  </p:par>
                                  <p:par>
                                    <p:cTn id="88" presetID="22" presetClass="entr" presetSubtype="4" fill="hold" grpId="0" nodeType="withEffect">
                                      <p:stCondLst>
                                        <p:cond delay="0"/>
                                      </p:stCondLst>
                                      <p:childTnLst>
                                        <p:set>
                                          <p:cBhvr>
                                            <p:cTn id="89" dur="1" fill="hold">
                                              <p:stCondLst>
                                                <p:cond delay="0"/>
                                              </p:stCondLst>
                                            </p:cTn>
                                            <p:tgtEl>
                                              <p:spTgt spid="16"/>
                                            </p:tgtEl>
                                            <p:attrNameLst>
                                              <p:attrName>style.visibility</p:attrName>
                                            </p:attrNameLst>
                                          </p:cBhvr>
                                          <p:to>
                                            <p:strVal val="visible"/>
                                          </p:to>
                                        </p:set>
                                        <p:animEffect transition="in" filter="wipe(down)">
                                          <p:cBhvr>
                                            <p:cTn id="90" dur="500"/>
                                            <p:tgtEl>
                                              <p:spTgt spid="16"/>
                                            </p:tgtEl>
                                          </p:cBhvr>
                                        </p:animEffect>
                                      </p:childTnLst>
                                    </p:cTn>
                                  </p:par>
                                  <p:par>
                                    <p:cTn id="91" presetID="22" presetClass="entr" presetSubtype="4" fill="hold" grpId="0" nodeType="withEffect">
                                      <p:stCondLst>
                                        <p:cond delay="0"/>
                                      </p:stCondLst>
                                      <p:childTnLst>
                                        <p:set>
                                          <p:cBhvr>
                                            <p:cTn id="92" dur="1" fill="hold">
                                              <p:stCondLst>
                                                <p:cond delay="0"/>
                                              </p:stCondLst>
                                            </p:cTn>
                                            <p:tgtEl>
                                              <p:spTgt spid="17"/>
                                            </p:tgtEl>
                                            <p:attrNameLst>
                                              <p:attrName>style.visibility</p:attrName>
                                            </p:attrNameLst>
                                          </p:cBhvr>
                                          <p:to>
                                            <p:strVal val="visible"/>
                                          </p:to>
                                        </p:set>
                                        <p:animEffect transition="in" filter="wipe(down)">
                                          <p:cBhvr>
                                            <p:cTn id="93" dur="500"/>
                                            <p:tgtEl>
                                              <p:spTgt spid="17"/>
                                            </p:tgtEl>
                                          </p:cBhvr>
                                        </p:animEffect>
                                      </p:childTnLst>
                                    </p:cTn>
                                  </p:par>
                                  <p:par>
                                    <p:cTn id="94" presetID="22" presetClass="entr" presetSubtype="4" fill="hold" grpId="0" nodeType="withEffect">
                                      <p:stCondLst>
                                        <p:cond delay="0"/>
                                      </p:stCondLst>
                                      <p:childTnLst>
                                        <p:set>
                                          <p:cBhvr>
                                            <p:cTn id="95" dur="1" fill="hold">
                                              <p:stCondLst>
                                                <p:cond delay="0"/>
                                              </p:stCondLst>
                                            </p:cTn>
                                            <p:tgtEl>
                                              <p:spTgt spid="18"/>
                                            </p:tgtEl>
                                            <p:attrNameLst>
                                              <p:attrName>style.visibility</p:attrName>
                                            </p:attrNameLst>
                                          </p:cBhvr>
                                          <p:to>
                                            <p:strVal val="visible"/>
                                          </p:to>
                                        </p:set>
                                        <p:animEffect transition="in" filter="wipe(down)">
                                          <p:cBhvr>
                                            <p:cTn id="96" dur="500"/>
                                            <p:tgtEl>
                                              <p:spTgt spid="18"/>
                                            </p:tgtEl>
                                          </p:cBhvr>
                                        </p:animEffect>
                                      </p:childTnLst>
                                    </p:cTn>
                                  </p:par>
                                </p:childTnLst>
                              </p:cTn>
                            </p:par>
                            <p:par>
                              <p:cTn id="97" fill="hold">
                                <p:stCondLst>
                                  <p:cond delay="3850"/>
                                </p:stCondLst>
                                <p:childTnLst>
                                  <p:par>
                                    <p:cTn id="98" presetID="22" presetClass="entr" presetSubtype="4" fill="hold" grpId="0" nodeType="afterEffect">
                                      <p:stCondLst>
                                        <p:cond delay="0"/>
                                      </p:stCondLst>
                                      <p:childTnLst>
                                        <p:set>
                                          <p:cBhvr>
                                            <p:cTn id="99" dur="1" fill="hold">
                                              <p:stCondLst>
                                                <p:cond delay="0"/>
                                              </p:stCondLst>
                                            </p:cTn>
                                            <p:tgtEl>
                                              <p:spTgt spid="25"/>
                                            </p:tgtEl>
                                            <p:attrNameLst>
                                              <p:attrName>style.visibility</p:attrName>
                                            </p:attrNameLst>
                                          </p:cBhvr>
                                          <p:to>
                                            <p:strVal val="visible"/>
                                          </p:to>
                                        </p:set>
                                        <p:animEffect transition="in" filter="wipe(down)">
                                          <p:cBhvr>
                                            <p:cTn id="100" dur="500"/>
                                            <p:tgtEl>
                                              <p:spTgt spid="25"/>
                                            </p:tgtEl>
                                          </p:cBhvr>
                                        </p:animEffect>
                                      </p:childTnLst>
                                    </p:cTn>
                                  </p:par>
                                  <p:par>
                                    <p:cTn id="101" presetID="22" presetClass="entr" presetSubtype="4" fill="hold" grpId="0" nodeType="withEffect">
                                      <p:stCondLst>
                                        <p:cond delay="0"/>
                                      </p:stCondLst>
                                      <p:childTnLst>
                                        <p:set>
                                          <p:cBhvr>
                                            <p:cTn id="102" dur="1" fill="hold">
                                              <p:stCondLst>
                                                <p:cond delay="0"/>
                                              </p:stCondLst>
                                            </p:cTn>
                                            <p:tgtEl>
                                              <p:spTgt spid="26"/>
                                            </p:tgtEl>
                                            <p:attrNameLst>
                                              <p:attrName>style.visibility</p:attrName>
                                            </p:attrNameLst>
                                          </p:cBhvr>
                                          <p:to>
                                            <p:strVal val="visible"/>
                                          </p:to>
                                        </p:set>
                                        <p:animEffect transition="in" filter="wipe(down)">
                                          <p:cBhvr>
                                            <p:cTn id="103" dur="500"/>
                                            <p:tgtEl>
                                              <p:spTgt spid="26"/>
                                            </p:tgtEl>
                                          </p:cBhvr>
                                        </p:animEffect>
                                      </p:childTnLst>
                                    </p:cTn>
                                  </p:par>
                                  <p:par>
                                    <p:cTn id="104" presetID="22" presetClass="entr" presetSubtype="4" fill="hold" grpId="0" nodeType="withEffect">
                                      <p:stCondLst>
                                        <p:cond delay="0"/>
                                      </p:stCondLst>
                                      <p:childTnLst>
                                        <p:set>
                                          <p:cBhvr>
                                            <p:cTn id="105" dur="1" fill="hold">
                                              <p:stCondLst>
                                                <p:cond delay="0"/>
                                              </p:stCondLst>
                                            </p:cTn>
                                            <p:tgtEl>
                                              <p:spTgt spid="27"/>
                                            </p:tgtEl>
                                            <p:attrNameLst>
                                              <p:attrName>style.visibility</p:attrName>
                                            </p:attrNameLst>
                                          </p:cBhvr>
                                          <p:to>
                                            <p:strVal val="visible"/>
                                          </p:to>
                                        </p:set>
                                        <p:animEffect transition="in" filter="wipe(down)">
                                          <p:cBhvr>
                                            <p:cTn id="106" dur="500"/>
                                            <p:tgtEl>
                                              <p:spTgt spid="27"/>
                                            </p:tgtEl>
                                          </p:cBhvr>
                                        </p:animEffect>
                                      </p:childTnLst>
                                    </p:cTn>
                                  </p:par>
                                  <p:par>
                                    <p:cTn id="107" presetID="22" presetClass="entr" presetSubtype="4" fill="hold" grpId="0" nodeType="withEffect">
                                      <p:stCondLst>
                                        <p:cond delay="0"/>
                                      </p:stCondLst>
                                      <p:childTnLst>
                                        <p:set>
                                          <p:cBhvr>
                                            <p:cTn id="108" dur="1" fill="hold">
                                              <p:stCondLst>
                                                <p:cond delay="0"/>
                                              </p:stCondLst>
                                            </p:cTn>
                                            <p:tgtEl>
                                              <p:spTgt spid="28"/>
                                            </p:tgtEl>
                                            <p:attrNameLst>
                                              <p:attrName>style.visibility</p:attrName>
                                            </p:attrNameLst>
                                          </p:cBhvr>
                                          <p:to>
                                            <p:strVal val="visible"/>
                                          </p:to>
                                        </p:set>
                                        <p:animEffect transition="in" filter="wipe(down)">
                                          <p:cBhvr>
                                            <p:cTn id="109" dur="500"/>
                                            <p:tgtEl>
                                              <p:spTgt spid="28"/>
                                            </p:tgtEl>
                                          </p:cBhvr>
                                        </p:animEffect>
                                      </p:childTnLst>
                                    </p:cTn>
                                  </p:par>
                                </p:childTnLst>
                              </p:cTn>
                            </p:par>
                            <p:par>
                              <p:cTn id="110" fill="hold">
                                <p:stCondLst>
                                  <p:cond delay="4350"/>
                                </p:stCondLst>
                                <p:childTnLst>
                                  <p:par>
                                    <p:cTn id="111" presetID="56" presetClass="entr" presetSubtype="0" fill="hold" grpId="0" nodeType="afterEffect">
                                      <p:stCondLst>
                                        <p:cond delay="0"/>
                                      </p:stCondLst>
                                      <p:iterate type="lt">
                                        <p:tmPct val="10000"/>
                                      </p:iterate>
                                      <p:childTnLst>
                                        <p:set>
                                          <p:cBhvr>
                                            <p:cTn id="112" dur="1" fill="hold">
                                              <p:stCondLst>
                                                <p:cond delay="0"/>
                                              </p:stCondLst>
                                            </p:cTn>
                                            <p:tgtEl>
                                              <p:spTgt spid="29"/>
                                            </p:tgtEl>
                                            <p:attrNameLst>
                                              <p:attrName>style.visibility</p:attrName>
                                            </p:attrNameLst>
                                          </p:cBhvr>
                                          <p:to>
                                            <p:strVal val="visible"/>
                                          </p:to>
                                        </p:set>
                                        <p:anim by="(-#ppt_w*2)" calcmode="lin" valueType="num">
                                          <p:cBhvr rctx="PPT">
                                            <p:cTn id="113" dur="150" autoRev="1" fill="hold">
                                              <p:stCondLst>
                                                <p:cond delay="0"/>
                                              </p:stCondLst>
                                            </p:cTn>
                                            <p:tgtEl>
                                              <p:spTgt spid="29"/>
                                            </p:tgtEl>
                                            <p:attrNameLst>
                                              <p:attrName>ppt_w</p:attrName>
                                            </p:attrNameLst>
                                          </p:cBhvr>
                                        </p:anim>
                                        <p:anim by="(#ppt_w*0.50)" calcmode="lin" valueType="num">
                                          <p:cBhvr>
                                            <p:cTn id="114" dur="150" decel="50000" autoRev="1" fill="hold">
                                              <p:stCondLst>
                                                <p:cond delay="0"/>
                                              </p:stCondLst>
                                            </p:cTn>
                                            <p:tgtEl>
                                              <p:spTgt spid="29"/>
                                            </p:tgtEl>
                                            <p:attrNameLst>
                                              <p:attrName>ppt_x</p:attrName>
                                            </p:attrNameLst>
                                          </p:cBhvr>
                                        </p:anim>
                                        <p:anim from="(-#ppt_h/2)" to="(#ppt_y)" calcmode="lin" valueType="num">
                                          <p:cBhvr>
                                            <p:cTn id="115" dur="300" fill="hold">
                                              <p:stCondLst>
                                                <p:cond delay="0"/>
                                              </p:stCondLst>
                                            </p:cTn>
                                            <p:tgtEl>
                                              <p:spTgt spid="29"/>
                                            </p:tgtEl>
                                            <p:attrNameLst>
                                              <p:attrName>ppt_y</p:attrName>
                                            </p:attrNameLst>
                                          </p:cBhvr>
                                        </p:anim>
                                        <p:animRot by="21600000">
                                          <p:cBhvr>
                                            <p:cTn id="116" dur="300" fill="hold">
                                              <p:stCondLst>
                                                <p:cond delay="0"/>
                                              </p:stCondLst>
                                            </p:cTn>
                                            <p:tgtEl>
                                              <p:spTgt spid="29"/>
                                            </p:tgtEl>
                                            <p:attrNameLst>
                                              <p:attrName>r</p:attrName>
                                            </p:attrNameLst>
                                          </p:cBhvr>
                                        </p:animRot>
                                      </p:childTnLst>
                                    </p:cTn>
                                  </p:par>
                                  <p:par>
                                    <p:cTn id="117" presetID="56" presetClass="entr" presetSubtype="0" fill="hold" grpId="0" nodeType="withEffect">
                                      <p:stCondLst>
                                        <p:cond delay="0"/>
                                      </p:stCondLst>
                                      <p:iterate type="lt">
                                        <p:tmPct val="10000"/>
                                      </p:iterate>
                                      <p:childTnLst>
                                        <p:set>
                                          <p:cBhvr>
                                            <p:cTn id="118" dur="1" fill="hold">
                                              <p:stCondLst>
                                                <p:cond delay="0"/>
                                              </p:stCondLst>
                                            </p:cTn>
                                            <p:tgtEl>
                                              <p:spTgt spid="30"/>
                                            </p:tgtEl>
                                            <p:attrNameLst>
                                              <p:attrName>style.visibility</p:attrName>
                                            </p:attrNameLst>
                                          </p:cBhvr>
                                          <p:to>
                                            <p:strVal val="visible"/>
                                          </p:to>
                                        </p:set>
                                        <p:anim by="(-#ppt_w*2)" calcmode="lin" valueType="num">
                                          <p:cBhvr rctx="PPT">
                                            <p:cTn id="119" dur="150" autoRev="1" fill="hold">
                                              <p:stCondLst>
                                                <p:cond delay="0"/>
                                              </p:stCondLst>
                                            </p:cTn>
                                            <p:tgtEl>
                                              <p:spTgt spid="30"/>
                                            </p:tgtEl>
                                            <p:attrNameLst>
                                              <p:attrName>ppt_w</p:attrName>
                                            </p:attrNameLst>
                                          </p:cBhvr>
                                        </p:anim>
                                        <p:anim by="(#ppt_w*0.50)" calcmode="lin" valueType="num">
                                          <p:cBhvr>
                                            <p:cTn id="120" dur="150" decel="50000" autoRev="1" fill="hold">
                                              <p:stCondLst>
                                                <p:cond delay="0"/>
                                              </p:stCondLst>
                                            </p:cTn>
                                            <p:tgtEl>
                                              <p:spTgt spid="30"/>
                                            </p:tgtEl>
                                            <p:attrNameLst>
                                              <p:attrName>ppt_x</p:attrName>
                                            </p:attrNameLst>
                                          </p:cBhvr>
                                        </p:anim>
                                        <p:anim from="(-#ppt_h/2)" to="(#ppt_y)" calcmode="lin" valueType="num">
                                          <p:cBhvr>
                                            <p:cTn id="121" dur="300" fill="hold">
                                              <p:stCondLst>
                                                <p:cond delay="0"/>
                                              </p:stCondLst>
                                            </p:cTn>
                                            <p:tgtEl>
                                              <p:spTgt spid="30"/>
                                            </p:tgtEl>
                                            <p:attrNameLst>
                                              <p:attrName>ppt_y</p:attrName>
                                            </p:attrNameLst>
                                          </p:cBhvr>
                                        </p:anim>
                                        <p:animRot by="21600000">
                                          <p:cBhvr>
                                            <p:cTn id="122" dur="300" fill="hold">
                                              <p:stCondLst>
                                                <p:cond delay="0"/>
                                              </p:stCondLst>
                                            </p:cTn>
                                            <p:tgtEl>
                                              <p:spTgt spid="30"/>
                                            </p:tgtEl>
                                            <p:attrNameLst>
                                              <p:attrName>r</p:attrName>
                                            </p:attrNameLst>
                                          </p:cBhvr>
                                        </p:animRot>
                                      </p:childTnLst>
                                    </p:cTn>
                                  </p:par>
                                  <p:par>
                                    <p:cTn id="123" presetID="56" presetClass="entr" presetSubtype="0" fill="hold" grpId="0" nodeType="withEffect">
                                      <p:stCondLst>
                                        <p:cond delay="0"/>
                                      </p:stCondLst>
                                      <p:iterate type="lt">
                                        <p:tmPct val="10000"/>
                                      </p:iterate>
                                      <p:childTnLst>
                                        <p:set>
                                          <p:cBhvr>
                                            <p:cTn id="124" dur="1" fill="hold">
                                              <p:stCondLst>
                                                <p:cond delay="0"/>
                                              </p:stCondLst>
                                            </p:cTn>
                                            <p:tgtEl>
                                              <p:spTgt spid="31"/>
                                            </p:tgtEl>
                                            <p:attrNameLst>
                                              <p:attrName>style.visibility</p:attrName>
                                            </p:attrNameLst>
                                          </p:cBhvr>
                                          <p:to>
                                            <p:strVal val="visible"/>
                                          </p:to>
                                        </p:set>
                                        <p:anim by="(-#ppt_w*2)" calcmode="lin" valueType="num">
                                          <p:cBhvr rctx="PPT">
                                            <p:cTn id="125" dur="150" autoRev="1" fill="hold">
                                              <p:stCondLst>
                                                <p:cond delay="0"/>
                                              </p:stCondLst>
                                            </p:cTn>
                                            <p:tgtEl>
                                              <p:spTgt spid="31"/>
                                            </p:tgtEl>
                                            <p:attrNameLst>
                                              <p:attrName>ppt_w</p:attrName>
                                            </p:attrNameLst>
                                          </p:cBhvr>
                                        </p:anim>
                                        <p:anim by="(#ppt_w*0.50)" calcmode="lin" valueType="num">
                                          <p:cBhvr>
                                            <p:cTn id="126" dur="150" decel="50000" autoRev="1" fill="hold">
                                              <p:stCondLst>
                                                <p:cond delay="0"/>
                                              </p:stCondLst>
                                            </p:cTn>
                                            <p:tgtEl>
                                              <p:spTgt spid="31"/>
                                            </p:tgtEl>
                                            <p:attrNameLst>
                                              <p:attrName>ppt_x</p:attrName>
                                            </p:attrNameLst>
                                          </p:cBhvr>
                                        </p:anim>
                                        <p:anim from="(-#ppt_h/2)" to="(#ppt_y)" calcmode="lin" valueType="num">
                                          <p:cBhvr>
                                            <p:cTn id="127" dur="300" fill="hold">
                                              <p:stCondLst>
                                                <p:cond delay="0"/>
                                              </p:stCondLst>
                                            </p:cTn>
                                            <p:tgtEl>
                                              <p:spTgt spid="31"/>
                                            </p:tgtEl>
                                            <p:attrNameLst>
                                              <p:attrName>ppt_y</p:attrName>
                                            </p:attrNameLst>
                                          </p:cBhvr>
                                        </p:anim>
                                        <p:animRot by="21600000">
                                          <p:cBhvr>
                                            <p:cTn id="128" dur="300" fill="hold">
                                              <p:stCondLst>
                                                <p:cond delay="0"/>
                                              </p:stCondLst>
                                            </p:cTn>
                                            <p:tgtEl>
                                              <p:spTgt spid="31"/>
                                            </p:tgtEl>
                                            <p:attrNameLst>
                                              <p:attrName>r</p:attrName>
                                            </p:attrNameLst>
                                          </p:cBhvr>
                                        </p:animRot>
                                      </p:childTnLst>
                                    </p:cTn>
                                  </p:par>
                                  <p:par>
                                    <p:cTn id="129" presetID="56" presetClass="entr" presetSubtype="0" fill="hold" grpId="0" nodeType="withEffect">
                                      <p:stCondLst>
                                        <p:cond delay="0"/>
                                      </p:stCondLst>
                                      <p:iterate type="lt">
                                        <p:tmPct val="10000"/>
                                      </p:iterate>
                                      <p:childTnLst>
                                        <p:set>
                                          <p:cBhvr>
                                            <p:cTn id="130" dur="1" fill="hold">
                                              <p:stCondLst>
                                                <p:cond delay="0"/>
                                              </p:stCondLst>
                                            </p:cTn>
                                            <p:tgtEl>
                                              <p:spTgt spid="32"/>
                                            </p:tgtEl>
                                            <p:attrNameLst>
                                              <p:attrName>style.visibility</p:attrName>
                                            </p:attrNameLst>
                                          </p:cBhvr>
                                          <p:to>
                                            <p:strVal val="visible"/>
                                          </p:to>
                                        </p:set>
                                        <p:anim by="(-#ppt_w*2)" calcmode="lin" valueType="num">
                                          <p:cBhvr rctx="PPT">
                                            <p:cTn id="131" dur="150" autoRev="1" fill="hold">
                                              <p:stCondLst>
                                                <p:cond delay="0"/>
                                              </p:stCondLst>
                                            </p:cTn>
                                            <p:tgtEl>
                                              <p:spTgt spid="32"/>
                                            </p:tgtEl>
                                            <p:attrNameLst>
                                              <p:attrName>ppt_w</p:attrName>
                                            </p:attrNameLst>
                                          </p:cBhvr>
                                        </p:anim>
                                        <p:anim by="(#ppt_w*0.50)" calcmode="lin" valueType="num">
                                          <p:cBhvr>
                                            <p:cTn id="132" dur="150" decel="50000" autoRev="1" fill="hold">
                                              <p:stCondLst>
                                                <p:cond delay="0"/>
                                              </p:stCondLst>
                                            </p:cTn>
                                            <p:tgtEl>
                                              <p:spTgt spid="32"/>
                                            </p:tgtEl>
                                            <p:attrNameLst>
                                              <p:attrName>ppt_x</p:attrName>
                                            </p:attrNameLst>
                                          </p:cBhvr>
                                        </p:anim>
                                        <p:anim from="(-#ppt_h/2)" to="(#ppt_y)" calcmode="lin" valueType="num">
                                          <p:cBhvr>
                                            <p:cTn id="133" dur="300" fill="hold">
                                              <p:stCondLst>
                                                <p:cond delay="0"/>
                                              </p:stCondLst>
                                            </p:cTn>
                                            <p:tgtEl>
                                              <p:spTgt spid="32"/>
                                            </p:tgtEl>
                                            <p:attrNameLst>
                                              <p:attrName>ppt_y</p:attrName>
                                            </p:attrNameLst>
                                          </p:cBhvr>
                                        </p:anim>
                                        <p:animRot by="21600000">
                                          <p:cBhvr>
                                            <p:cTn id="134" dur="300" fill="hold">
                                              <p:stCondLst>
                                                <p:cond delay="0"/>
                                              </p:stCondLst>
                                            </p:cTn>
                                            <p:tgtEl>
                                              <p:spTgt spid="32"/>
                                            </p:tgtEl>
                                            <p:attrNameLst>
                                              <p:attrName>r</p:attrName>
                                            </p:attrNameLst>
                                          </p:cBhvr>
                                        </p:animRot>
                                      </p:childTnLst>
                                    </p:cTn>
                                  </p:par>
                                </p:childTnLst>
                              </p:cTn>
                            </p:par>
                            <p:par>
                              <p:cTn id="135" fill="hold">
                                <p:stCondLst>
                                  <p:cond delay="5010"/>
                                </p:stCondLst>
                                <p:childTnLst>
                                  <p:par>
                                    <p:cTn id="136" presetID="31" presetClass="entr" presetSubtype="0" fill="hold" grpId="0" nodeType="afterEffect">
                                      <p:stCondLst>
                                        <p:cond delay="0"/>
                                      </p:stCondLst>
                                      <p:childTnLst>
                                        <p:set>
                                          <p:cBhvr>
                                            <p:cTn id="137" dur="1" fill="hold">
                                              <p:stCondLst>
                                                <p:cond delay="0"/>
                                              </p:stCondLst>
                                            </p:cTn>
                                            <p:tgtEl>
                                              <p:spTgt spid="33"/>
                                            </p:tgtEl>
                                            <p:attrNameLst>
                                              <p:attrName>style.visibility</p:attrName>
                                            </p:attrNameLst>
                                          </p:cBhvr>
                                          <p:to>
                                            <p:strVal val="visible"/>
                                          </p:to>
                                        </p:set>
                                        <p:anim calcmode="lin" valueType="num">
                                          <p:cBhvr>
                                            <p:cTn id="138" dur="500" fill="hold"/>
                                            <p:tgtEl>
                                              <p:spTgt spid="33"/>
                                            </p:tgtEl>
                                            <p:attrNameLst>
                                              <p:attrName>ppt_w</p:attrName>
                                            </p:attrNameLst>
                                          </p:cBhvr>
                                          <p:tavLst>
                                            <p:tav tm="0">
                                              <p:val>
                                                <p:fltVal val="0"/>
                                              </p:val>
                                            </p:tav>
                                            <p:tav tm="100000">
                                              <p:val>
                                                <p:strVal val="#ppt_w"/>
                                              </p:val>
                                            </p:tav>
                                          </p:tavLst>
                                        </p:anim>
                                        <p:anim calcmode="lin" valueType="num">
                                          <p:cBhvr>
                                            <p:cTn id="139" dur="500" fill="hold"/>
                                            <p:tgtEl>
                                              <p:spTgt spid="33"/>
                                            </p:tgtEl>
                                            <p:attrNameLst>
                                              <p:attrName>ppt_h</p:attrName>
                                            </p:attrNameLst>
                                          </p:cBhvr>
                                          <p:tavLst>
                                            <p:tav tm="0">
                                              <p:val>
                                                <p:fltVal val="0"/>
                                              </p:val>
                                            </p:tav>
                                            <p:tav tm="100000">
                                              <p:val>
                                                <p:strVal val="#ppt_h"/>
                                              </p:val>
                                            </p:tav>
                                          </p:tavLst>
                                        </p:anim>
                                        <p:anim calcmode="lin" valueType="num">
                                          <p:cBhvr>
                                            <p:cTn id="140" dur="500" fill="hold"/>
                                            <p:tgtEl>
                                              <p:spTgt spid="33"/>
                                            </p:tgtEl>
                                            <p:attrNameLst>
                                              <p:attrName>style.rotation</p:attrName>
                                            </p:attrNameLst>
                                          </p:cBhvr>
                                          <p:tavLst>
                                            <p:tav tm="0">
                                              <p:val>
                                                <p:fltVal val="90"/>
                                              </p:val>
                                            </p:tav>
                                            <p:tav tm="100000">
                                              <p:val>
                                                <p:fltVal val="0"/>
                                              </p:val>
                                            </p:tav>
                                          </p:tavLst>
                                        </p:anim>
                                        <p:animEffect transition="in" filter="fade">
                                          <p:cBhvr>
                                            <p:cTn id="141" dur="500"/>
                                            <p:tgtEl>
                                              <p:spTgt spid="33"/>
                                            </p:tgtEl>
                                          </p:cBhvr>
                                        </p:animEffect>
                                      </p:childTnLst>
                                    </p:cTn>
                                  </p:par>
                                  <p:par>
                                    <p:cTn id="142" presetID="31" presetClass="entr" presetSubtype="0" fill="hold" grpId="0" nodeType="withEffect">
                                      <p:stCondLst>
                                        <p:cond delay="0"/>
                                      </p:stCondLst>
                                      <p:childTnLst>
                                        <p:set>
                                          <p:cBhvr>
                                            <p:cTn id="143" dur="1" fill="hold">
                                              <p:stCondLst>
                                                <p:cond delay="0"/>
                                              </p:stCondLst>
                                            </p:cTn>
                                            <p:tgtEl>
                                              <p:spTgt spid="34"/>
                                            </p:tgtEl>
                                            <p:attrNameLst>
                                              <p:attrName>style.visibility</p:attrName>
                                            </p:attrNameLst>
                                          </p:cBhvr>
                                          <p:to>
                                            <p:strVal val="visible"/>
                                          </p:to>
                                        </p:set>
                                        <p:anim calcmode="lin" valueType="num">
                                          <p:cBhvr>
                                            <p:cTn id="144" dur="500" fill="hold"/>
                                            <p:tgtEl>
                                              <p:spTgt spid="34"/>
                                            </p:tgtEl>
                                            <p:attrNameLst>
                                              <p:attrName>ppt_w</p:attrName>
                                            </p:attrNameLst>
                                          </p:cBhvr>
                                          <p:tavLst>
                                            <p:tav tm="0">
                                              <p:val>
                                                <p:fltVal val="0"/>
                                              </p:val>
                                            </p:tav>
                                            <p:tav tm="100000">
                                              <p:val>
                                                <p:strVal val="#ppt_w"/>
                                              </p:val>
                                            </p:tav>
                                          </p:tavLst>
                                        </p:anim>
                                        <p:anim calcmode="lin" valueType="num">
                                          <p:cBhvr>
                                            <p:cTn id="145" dur="500" fill="hold"/>
                                            <p:tgtEl>
                                              <p:spTgt spid="34"/>
                                            </p:tgtEl>
                                            <p:attrNameLst>
                                              <p:attrName>ppt_h</p:attrName>
                                            </p:attrNameLst>
                                          </p:cBhvr>
                                          <p:tavLst>
                                            <p:tav tm="0">
                                              <p:val>
                                                <p:fltVal val="0"/>
                                              </p:val>
                                            </p:tav>
                                            <p:tav tm="100000">
                                              <p:val>
                                                <p:strVal val="#ppt_h"/>
                                              </p:val>
                                            </p:tav>
                                          </p:tavLst>
                                        </p:anim>
                                        <p:anim calcmode="lin" valueType="num">
                                          <p:cBhvr>
                                            <p:cTn id="146" dur="500" fill="hold"/>
                                            <p:tgtEl>
                                              <p:spTgt spid="34"/>
                                            </p:tgtEl>
                                            <p:attrNameLst>
                                              <p:attrName>style.rotation</p:attrName>
                                            </p:attrNameLst>
                                          </p:cBhvr>
                                          <p:tavLst>
                                            <p:tav tm="0">
                                              <p:val>
                                                <p:fltVal val="90"/>
                                              </p:val>
                                            </p:tav>
                                            <p:tav tm="100000">
                                              <p:val>
                                                <p:fltVal val="0"/>
                                              </p:val>
                                            </p:tav>
                                          </p:tavLst>
                                        </p:anim>
                                        <p:animEffect transition="in" filter="fade">
                                          <p:cBhvr>
                                            <p:cTn id="147" dur="500"/>
                                            <p:tgtEl>
                                              <p:spTgt spid="34"/>
                                            </p:tgtEl>
                                          </p:cBhvr>
                                        </p:animEffect>
                                      </p:childTnLst>
                                    </p:cTn>
                                  </p:par>
                                  <p:par>
                                    <p:cTn id="148" presetID="31" presetClass="entr" presetSubtype="0" fill="hold" grpId="0" nodeType="withEffect">
                                      <p:stCondLst>
                                        <p:cond delay="0"/>
                                      </p:stCondLst>
                                      <p:childTnLst>
                                        <p:set>
                                          <p:cBhvr>
                                            <p:cTn id="149" dur="1" fill="hold">
                                              <p:stCondLst>
                                                <p:cond delay="0"/>
                                              </p:stCondLst>
                                            </p:cTn>
                                            <p:tgtEl>
                                              <p:spTgt spid="35"/>
                                            </p:tgtEl>
                                            <p:attrNameLst>
                                              <p:attrName>style.visibility</p:attrName>
                                            </p:attrNameLst>
                                          </p:cBhvr>
                                          <p:to>
                                            <p:strVal val="visible"/>
                                          </p:to>
                                        </p:set>
                                        <p:anim calcmode="lin" valueType="num">
                                          <p:cBhvr>
                                            <p:cTn id="150" dur="500" fill="hold"/>
                                            <p:tgtEl>
                                              <p:spTgt spid="35"/>
                                            </p:tgtEl>
                                            <p:attrNameLst>
                                              <p:attrName>ppt_w</p:attrName>
                                            </p:attrNameLst>
                                          </p:cBhvr>
                                          <p:tavLst>
                                            <p:tav tm="0">
                                              <p:val>
                                                <p:fltVal val="0"/>
                                              </p:val>
                                            </p:tav>
                                            <p:tav tm="100000">
                                              <p:val>
                                                <p:strVal val="#ppt_w"/>
                                              </p:val>
                                            </p:tav>
                                          </p:tavLst>
                                        </p:anim>
                                        <p:anim calcmode="lin" valueType="num">
                                          <p:cBhvr>
                                            <p:cTn id="151" dur="500" fill="hold"/>
                                            <p:tgtEl>
                                              <p:spTgt spid="35"/>
                                            </p:tgtEl>
                                            <p:attrNameLst>
                                              <p:attrName>ppt_h</p:attrName>
                                            </p:attrNameLst>
                                          </p:cBhvr>
                                          <p:tavLst>
                                            <p:tav tm="0">
                                              <p:val>
                                                <p:fltVal val="0"/>
                                              </p:val>
                                            </p:tav>
                                            <p:tav tm="100000">
                                              <p:val>
                                                <p:strVal val="#ppt_h"/>
                                              </p:val>
                                            </p:tav>
                                          </p:tavLst>
                                        </p:anim>
                                        <p:anim calcmode="lin" valueType="num">
                                          <p:cBhvr>
                                            <p:cTn id="152" dur="500" fill="hold"/>
                                            <p:tgtEl>
                                              <p:spTgt spid="35"/>
                                            </p:tgtEl>
                                            <p:attrNameLst>
                                              <p:attrName>style.rotation</p:attrName>
                                            </p:attrNameLst>
                                          </p:cBhvr>
                                          <p:tavLst>
                                            <p:tav tm="0">
                                              <p:val>
                                                <p:fltVal val="90"/>
                                              </p:val>
                                            </p:tav>
                                            <p:tav tm="100000">
                                              <p:val>
                                                <p:fltVal val="0"/>
                                              </p:val>
                                            </p:tav>
                                          </p:tavLst>
                                        </p:anim>
                                        <p:animEffect transition="in" filter="fade">
                                          <p:cBhvr>
                                            <p:cTn id="153" dur="500"/>
                                            <p:tgtEl>
                                              <p:spTgt spid="35"/>
                                            </p:tgtEl>
                                          </p:cBhvr>
                                        </p:animEffect>
                                      </p:childTnLst>
                                    </p:cTn>
                                  </p:par>
                                  <p:par>
                                    <p:cTn id="154" presetID="31" presetClass="entr" presetSubtype="0" fill="hold" grpId="0" nodeType="withEffect">
                                      <p:stCondLst>
                                        <p:cond delay="0"/>
                                      </p:stCondLst>
                                      <p:childTnLst>
                                        <p:set>
                                          <p:cBhvr>
                                            <p:cTn id="155" dur="1" fill="hold">
                                              <p:stCondLst>
                                                <p:cond delay="0"/>
                                              </p:stCondLst>
                                            </p:cTn>
                                            <p:tgtEl>
                                              <p:spTgt spid="36"/>
                                            </p:tgtEl>
                                            <p:attrNameLst>
                                              <p:attrName>style.visibility</p:attrName>
                                            </p:attrNameLst>
                                          </p:cBhvr>
                                          <p:to>
                                            <p:strVal val="visible"/>
                                          </p:to>
                                        </p:set>
                                        <p:anim calcmode="lin" valueType="num">
                                          <p:cBhvr>
                                            <p:cTn id="156" dur="500" fill="hold"/>
                                            <p:tgtEl>
                                              <p:spTgt spid="36"/>
                                            </p:tgtEl>
                                            <p:attrNameLst>
                                              <p:attrName>ppt_w</p:attrName>
                                            </p:attrNameLst>
                                          </p:cBhvr>
                                          <p:tavLst>
                                            <p:tav tm="0">
                                              <p:val>
                                                <p:fltVal val="0"/>
                                              </p:val>
                                            </p:tav>
                                            <p:tav tm="100000">
                                              <p:val>
                                                <p:strVal val="#ppt_w"/>
                                              </p:val>
                                            </p:tav>
                                          </p:tavLst>
                                        </p:anim>
                                        <p:anim calcmode="lin" valueType="num">
                                          <p:cBhvr>
                                            <p:cTn id="157" dur="500" fill="hold"/>
                                            <p:tgtEl>
                                              <p:spTgt spid="36"/>
                                            </p:tgtEl>
                                            <p:attrNameLst>
                                              <p:attrName>ppt_h</p:attrName>
                                            </p:attrNameLst>
                                          </p:cBhvr>
                                          <p:tavLst>
                                            <p:tav tm="0">
                                              <p:val>
                                                <p:fltVal val="0"/>
                                              </p:val>
                                            </p:tav>
                                            <p:tav tm="100000">
                                              <p:val>
                                                <p:strVal val="#ppt_h"/>
                                              </p:val>
                                            </p:tav>
                                          </p:tavLst>
                                        </p:anim>
                                        <p:anim calcmode="lin" valueType="num">
                                          <p:cBhvr>
                                            <p:cTn id="158" dur="500" fill="hold"/>
                                            <p:tgtEl>
                                              <p:spTgt spid="36"/>
                                            </p:tgtEl>
                                            <p:attrNameLst>
                                              <p:attrName>style.rotation</p:attrName>
                                            </p:attrNameLst>
                                          </p:cBhvr>
                                          <p:tavLst>
                                            <p:tav tm="0">
                                              <p:val>
                                                <p:fltVal val="90"/>
                                              </p:val>
                                            </p:tav>
                                            <p:tav tm="100000">
                                              <p:val>
                                                <p:fltVal val="0"/>
                                              </p:val>
                                            </p:tav>
                                          </p:tavLst>
                                        </p:anim>
                                        <p:animEffect transition="in" filter="fade">
                                          <p:cBhvr>
                                            <p:cTn id="159"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p:bldP spid="21" grpId="1"/>
          <p:bldP spid="22" grpId="0"/>
          <p:bldP spid="22" grpId="1"/>
          <p:bldP spid="23" grpId="0"/>
          <p:bldP spid="23" grpId="1"/>
          <p:bldP spid="24" grpId="0"/>
          <p:bldP spid="24" grpId="1"/>
          <p:bldP spid="25" grpId="0" animBg="1"/>
          <p:bldP spid="26" grpId="0" animBg="1"/>
          <p:bldP spid="27" grpId="0" animBg="1"/>
          <p:bldP spid="28" grpId="0" animBg="1"/>
          <p:bldP spid="29" grpId="0"/>
          <p:bldP spid="30" grpId="0"/>
          <p:bldP spid="31" grpId="0"/>
          <p:bldP spid="32" grpId="0"/>
          <p:bldP spid="33" grpId="0" animBg="1"/>
          <p:bldP spid="34" grpId="0" animBg="1"/>
          <p:bldP spid="35" grpId="0"/>
          <p:bldP spid="36" grpId="0"/>
          <p:bldP spid="37" grpId="0"/>
          <p:bldP spid="38" grpId="0"/>
          <p:bldP spid="39" grpId="0"/>
          <p:bldP spid="40" grpId="0"/>
          <p:bldP spid="41" grpId="0" animBg="1"/>
          <p:bldP spid="42" grpId="0" animBg="1"/>
          <p:bldP spid="43" grpId="0" animBg="1"/>
          <p:bldP spid="44" grpId="0" animBg="1"/>
          <p:bldP spid="4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afterEffect">
                                      <p:stCondLst>
                                        <p:cond delay="0"/>
                                      </p:stCondLst>
                                      <p:childTnLst>
                                        <p:set>
                                          <p:cBhvr>
                                            <p:cTn id="6" dur="1" fill="hold">
                                              <p:stCondLst>
                                                <p:cond delay="0"/>
                                              </p:stCondLst>
                                            </p:cTn>
                                            <p:tgtEl>
                                              <p:spTgt spid="41"/>
                                            </p:tgtEl>
                                            <p:attrNameLst>
                                              <p:attrName>style.visibility</p:attrName>
                                            </p:attrNameLst>
                                          </p:cBhvr>
                                          <p:to>
                                            <p:strVal val="visible"/>
                                          </p:to>
                                        </p:set>
                                        <p:animEffect transition="in" filter="wipe(right)">
                                          <p:cBhvr>
                                            <p:cTn id="7" dur="300"/>
                                            <p:tgtEl>
                                              <p:spTgt spid="41"/>
                                            </p:tgtEl>
                                          </p:cBhvr>
                                        </p:animEffect>
                                      </p:childTnLst>
                                    </p:cTn>
                                  </p:par>
                                  <p:par>
                                    <p:cTn id="8" presetID="22" presetClass="entr" presetSubtype="2" fill="hold" grpId="0" nodeType="withEffect">
                                      <p:stCondLst>
                                        <p:cond delay="200"/>
                                      </p:stCondLst>
                                      <p:childTnLst>
                                        <p:set>
                                          <p:cBhvr>
                                            <p:cTn id="9" dur="1" fill="hold">
                                              <p:stCondLst>
                                                <p:cond delay="0"/>
                                              </p:stCondLst>
                                            </p:cTn>
                                            <p:tgtEl>
                                              <p:spTgt spid="42"/>
                                            </p:tgtEl>
                                            <p:attrNameLst>
                                              <p:attrName>style.visibility</p:attrName>
                                            </p:attrNameLst>
                                          </p:cBhvr>
                                          <p:to>
                                            <p:strVal val="visible"/>
                                          </p:to>
                                        </p:set>
                                        <p:animEffect transition="in" filter="wipe(right)">
                                          <p:cBhvr>
                                            <p:cTn id="10" dur="300"/>
                                            <p:tgtEl>
                                              <p:spTgt spid="42"/>
                                            </p:tgtEl>
                                          </p:cBhvr>
                                        </p:animEffect>
                                      </p:childTnLst>
                                    </p:cTn>
                                  </p:par>
                                  <p:par>
                                    <p:cTn id="11" presetID="22" presetClass="entr" presetSubtype="2" fill="hold" grpId="0" nodeType="withEffect">
                                      <p:stCondLst>
                                        <p:cond delay="400"/>
                                      </p:stCondLst>
                                      <p:childTnLst>
                                        <p:set>
                                          <p:cBhvr>
                                            <p:cTn id="12" dur="1" fill="hold">
                                              <p:stCondLst>
                                                <p:cond delay="0"/>
                                              </p:stCondLst>
                                            </p:cTn>
                                            <p:tgtEl>
                                              <p:spTgt spid="43"/>
                                            </p:tgtEl>
                                            <p:attrNameLst>
                                              <p:attrName>style.visibility</p:attrName>
                                            </p:attrNameLst>
                                          </p:cBhvr>
                                          <p:to>
                                            <p:strVal val="visible"/>
                                          </p:to>
                                        </p:set>
                                        <p:animEffect transition="in" filter="wipe(right)">
                                          <p:cBhvr>
                                            <p:cTn id="13" dur="300"/>
                                            <p:tgtEl>
                                              <p:spTgt spid="43"/>
                                            </p:tgtEl>
                                          </p:cBhvr>
                                        </p:animEffect>
                                      </p:childTnLst>
                                    </p:cTn>
                                  </p:par>
                                </p:childTnLst>
                              </p:cTn>
                            </p:par>
                            <p:par>
                              <p:cTn id="14" fill="hold">
                                <p:stCondLst>
                                  <p:cond delay="500"/>
                                </p:stCondLst>
                                <p:childTnLst>
                                  <p:par>
                                    <p:cTn id="15" presetID="2" presetClass="entr" presetSubtype="1" fill="hold" grpId="0" nodeType="afterEffect">
                                      <p:stCondLst>
                                        <p:cond delay="0"/>
                                      </p:stCondLst>
                                      <p:childTnLst>
                                        <p:set>
                                          <p:cBhvr>
                                            <p:cTn id="16" dur="1" fill="hold">
                                              <p:stCondLst>
                                                <p:cond delay="0"/>
                                              </p:stCondLst>
                                            </p:cTn>
                                            <p:tgtEl>
                                              <p:spTgt spid="44"/>
                                            </p:tgtEl>
                                            <p:attrNameLst>
                                              <p:attrName>style.visibility</p:attrName>
                                            </p:attrNameLst>
                                          </p:cBhvr>
                                          <p:to>
                                            <p:strVal val="visible"/>
                                          </p:to>
                                        </p:set>
                                        <p:anim calcmode="lin" valueType="num">
                                          <p:cBhvr additive="base">
                                            <p:cTn id="17" dur="300" fill="hold"/>
                                            <p:tgtEl>
                                              <p:spTgt spid="44"/>
                                            </p:tgtEl>
                                            <p:attrNameLst>
                                              <p:attrName>ppt_x</p:attrName>
                                            </p:attrNameLst>
                                          </p:cBhvr>
                                          <p:tavLst>
                                            <p:tav tm="0">
                                              <p:val>
                                                <p:strVal val="#ppt_x"/>
                                              </p:val>
                                            </p:tav>
                                            <p:tav tm="100000">
                                              <p:val>
                                                <p:strVal val="#ppt_x"/>
                                              </p:val>
                                            </p:tav>
                                          </p:tavLst>
                                        </p:anim>
                                        <p:anim calcmode="lin" valueType="num">
                                          <p:cBhvr additive="base">
                                            <p:cTn id="18" dur="300" fill="hold"/>
                                            <p:tgtEl>
                                              <p:spTgt spid="44"/>
                                            </p:tgtEl>
                                            <p:attrNameLst>
                                              <p:attrName>ppt_y</p:attrName>
                                            </p:attrNameLst>
                                          </p:cBhvr>
                                          <p:tavLst>
                                            <p:tav tm="0">
                                              <p:val>
                                                <p:strVal val="0-#ppt_h/2"/>
                                              </p:val>
                                            </p:tav>
                                            <p:tav tm="100000">
                                              <p:val>
                                                <p:strVal val="#ppt_y"/>
                                              </p:val>
                                            </p:tav>
                                          </p:tavLst>
                                        </p:anim>
                                      </p:childTnLst>
                                    </p:cTn>
                                  </p:par>
                                </p:childTnLst>
                              </p:cTn>
                            </p:par>
                            <p:par>
                              <p:cTn id="19" fill="hold">
                                <p:stCondLst>
                                  <p:cond delay="1000"/>
                                </p:stCondLst>
                                <p:childTnLst>
                                  <p:par>
                                    <p:cTn id="20" presetID="56" presetClass="entr" presetSubtype="0" fill="hold" grpId="0" nodeType="afterEffect">
                                      <p:stCondLst>
                                        <p:cond delay="0"/>
                                      </p:stCondLst>
                                      <p:iterate type="lt">
                                        <p:tmPct val="10000"/>
                                      </p:iterate>
                                      <p:childTnLst>
                                        <p:set>
                                          <p:cBhvr>
                                            <p:cTn id="21" dur="1" fill="hold">
                                              <p:stCondLst>
                                                <p:cond delay="0"/>
                                              </p:stCondLst>
                                            </p:cTn>
                                            <p:tgtEl>
                                              <p:spTgt spid="45"/>
                                            </p:tgtEl>
                                            <p:attrNameLst>
                                              <p:attrName>style.visibility</p:attrName>
                                            </p:attrNameLst>
                                          </p:cBhvr>
                                          <p:to>
                                            <p:strVal val="visible"/>
                                          </p:to>
                                        </p:set>
                                        <p:anim by="(-#ppt_w*2)" calcmode="lin" valueType="num">
                                          <p:cBhvr rctx="PPT">
                                            <p:cTn id="22" dur="250" autoRev="1" fill="hold">
                                              <p:stCondLst>
                                                <p:cond delay="0"/>
                                              </p:stCondLst>
                                            </p:cTn>
                                            <p:tgtEl>
                                              <p:spTgt spid="45"/>
                                            </p:tgtEl>
                                            <p:attrNameLst>
                                              <p:attrName>ppt_w</p:attrName>
                                            </p:attrNameLst>
                                          </p:cBhvr>
                                        </p:anim>
                                        <p:anim by="(#ppt_w*0.50)" calcmode="lin" valueType="num">
                                          <p:cBhvr>
                                            <p:cTn id="23" dur="250" decel="50000" autoRev="1" fill="hold">
                                              <p:stCondLst>
                                                <p:cond delay="0"/>
                                              </p:stCondLst>
                                            </p:cTn>
                                            <p:tgtEl>
                                              <p:spTgt spid="45"/>
                                            </p:tgtEl>
                                            <p:attrNameLst>
                                              <p:attrName>ppt_x</p:attrName>
                                            </p:attrNameLst>
                                          </p:cBhvr>
                                        </p:anim>
                                        <p:anim from="(-#ppt_h/2)" to="(#ppt_y)" calcmode="lin" valueType="num">
                                          <p:cBhvr>
                                            <p:cTn id="24" dur="500" fill="hold">
                                              <p:stCondLst>
                                                <p:cond delay="0"/>
                                              </p:stCondLst>
                                            </p:cTn>
                                            <p:tgtEl>
                                              <p:spTgt spid="45"/>
                                            </p:tgtEl>
                                            <p:attrNameLst>
                                              <p:attrName>ppt_y</p:attrName>
                                            </p:attrNameLst>
                                          </p:cBhvr>
                                        </p:anim>
                                        <p:animRot by="21600000">
                                          <p:cBhvr>
                                            <p:cTn id="25" dur="500" fill="hold">
                                              <p:stCondLst>
                                                <p:cond delay="0"/>
                                              </p:stCondLst>
                                            </p:cTn>
                                            <p:tgtEl>
                                              <p:spTgt spid="45"/>
                                            </p:tgtEl>
                                            <p:attrNameLst>
                                              <p:attrName>r</p:attrName>
                                            </p:attrNameLst>
                                          </p:cBhvr>
                                        </p:animRot>
                                      </p:childTnLst>
                                    </p:cTn>
                                  </p:par>
                                </p:childTnLst>
                              </p:cTn>
                            </p:par>
                            <p:par>
                              <p:cTn id="26" fill="hold">
                                <p:stCondLst>
                                  <p:cond delay="1850"/>
                                </p:stCondLst>
                                <p:childTnLst>
                                  <p:par>
                                    <p:cTn id="27" presetID="22" presetClass="entr" presetSubtype="4" fill="hold" grpId="0" nodeType="afterEffect">
                                      <p:stCondLst>
                                        <p:cond delay="0"/>
                                      </p:stCondLst>
                                      <p:childTnLst>
                                        <p:set>
                                          <p:cBhvr>
                                            <p:cTn id="28" dur="1" fill="hold">
                                              <p:stCondLst>
                                                <p:cond delay="0"/>
                                              </p:stCondLst>
                                            </p:cTn>
                                            <p:tgtEl>
                                              <p:spTgt spid="20"/>
                                            </p:tgtEl>
                                            <p:attrNameLst>
                                              <p:attrName>style.visibility</p:attrName>
                                            </p:attrNameLst>
                                          </p:cBhvr>
                                          <p:to>
                                            <p:strVal val="visible"/>
                                          </p:to>
                                        </p:set>
                                        <p:animEffect transition="in" filter="wipe(down)">
                                          <p:cBhvr>
                                            <p:cTn id="29" dur="500"/>
                                            <p:tgtEl>
                                              <p:spTgt spid="20"/>
                                            </p:tgtEl>
                                          </p:cBhvr>
                                        </p:animEffect>
                                      </p:childTnLst>
                                    </p:cTn>
                                  </p:par>
                                  <p:par>
                                    <p:cTn id="30" presetID="22" presetClass="entr" presetSubtype="8" fill="hold" grpId="0" nodeType="withEffect">
                                      <p:stCondLst>
                                        <p:cond delay="0"/>
                                      </p:stCondLst>
                                      <p:childTnLst>
                                        <p:set>
                                          <p:cBhvr>
                                            <p:cTn id="31" dur="1" fill="hold">
                                              <p:stCondLst>
                                                <p:cond delay="0"/>
                                              </p:stCondLst>
                                            </p:cTn>
                                            <p:tgtEl>
                                              <p:spTgt spid="19"/>
                                            </p:tgtEl>
                                            <p:attrNameLst>
                                              <p:attrName>style.visibility</p:attrName>
                                            </p:attrNameLst>
                                          </p:cBhvr>
                                          <p:to>
                                            <p:strVal val="visible"/>
                                          </p:to>
                                        </p:set>
                                        <p:animEffect transition="in" filter="wipe(left)">
                                          <p:cBhvr>
                                            <p:cTn id="32" dur="500"/>
                                            <p:tgtEl>
                                              <p:spTgt spid="19"/>
                                            </p:tgtEl>
                                          </p:cBhvr>
                                        </p:animEffect>
                                      </p:childTnLst>
                                    </p:cTn>
                                  </p:par>
                                </p:childTnLst>
                              </p:cTn>
                            </p:par>
                            <p:par>
                              <p:cTn id="33" fill="hold">
                                <p:stCondLst>
                                  <p:cond delay="2350"/>
                                </p:stCondLst>
                                <p:childTnLst>
                                  <p:par>
                                    <p:cTn id="34" presetID="22" presetClass="entr" presetSubtype="8" fill="hold" grpId="0" nodeType="afterEffect">
                                      <p:stCondLst>
                                        <p:cond delay="0"/>
                                      </p:stCondLst>
                                      <p:childTnLst>
                                        <p:set>
                                          <p:cBhvr>
                                            <p:cTn id="35" dur="1" fill="hold">
                                              <p:stCondLst>
                                                <p:cond delay="0"/>
                                              </p:stCondLst>
                                            </p:cTn>
                                            <p:tgtEl>
                                              <p:spTgt spid="14"/>
                                            </p:tgtEl>
                                            <p:attrNameLst>
                                              <p:attrName>style.visibility</p:attrName>
                                            </p:attrNameLst>
                                          </p:cBhvr>
                                          <p:to>
                                            <p:strVal val="visible"/>
                                          </p:to>
                                        </p:set>
                                        <p:animEffect transition="in" filter="wipe(left)">
                                          <p:cBhvr>
                                            <p:cTn id="36" dur="500"/>
                                            <p:tgtEl>
                                              <p:spTgt spid="14"/>
                                            </p:tgtEl>
                                          </p:cBhvr>
                                        </p:animEffect>
                                      </p:childTnLst>
                                    </p:cTn>
                                  </p:par>
                                  <p:par>
                                    <p:cTn id="37" presetID="22" presetClass="entr" presetSubtype="8" fill="hold" grpId="0" nodeType="withEffect">
                                      <p:stCondLst>
                                        <p:cond delay="0"/>
                                      </p:stCondLst>
                                      <p:childTnLst>
                                        <p:set>
                                          <p:cBhvr>
                                            <p:cTn id="38" dur="1" fill="hold">
                                              <p:stCondLst>
                                                <p:cond delay="0"/>
                                              </p:stCondLst>
                                            </p:cTn>
                                            <p:tgtEl>
                                              <p:spTgt spid="13"/>
                                            </p:tgtEl>
                                            <p:attrNameLst>
                                              <p:attrName>style.visibility</p:attrName>
                                            </p:attrNameLst>
                                          </p:cBhvr>
                                          <p:to>
                                            <p:strVal val="visible"/>
                                          </p:to>
                                        </p:set>
                                        <p:animEffect transition="in" filter="wipe(left)">
                                          <p:cBhvr>
                                            <p:cTn id="39" dur="500"/>
                                            <p:tgtEl>
                                              <p:spTgt spid="13"/>
                                            </p:tgtEl>
                                          </p:cBhvr>
                                        </p:animEffect>
                                      </p:childTnLst>
                                    </p:cTn>
                                  </p:par>
                                  <p:par>
                                    <p:cTn id="40" presetID="22" presetClass="entr" presetSubtype="8" fill="hold" grpId="0" nodeType="withEffect">
                                      <p:stCondLst>
                                        <p:cond delay="0"/>
                                      </p:stCondLst>
                                      <p:childTnLst>
                                        <p:set>
                                          <p:cBhvr>
                                            <p:cTn id="41" dur="1" fill="hold">
                                              <p:stCondLst>
                                                <p:cond delay="0"/>
                                              </p:stCondLst>
                                            </p:cTn>
                                            <p:tgtEl>
                                              <p:spTgt spid="12"/>
                                            </p:tgtEl>
                                            <p:attrNameLst>
                                              <p:attrName>style.visibility</p:attrName>
                                            </p:attrNameLst>
                                          </p:cBhvr>
                                          <p:to>
                                            <p:strVal val="visible"/>
                                          </p:to>
                                        </p:set>
                                        <p:animEffect transition="in" filter="wipe(left)">
                                          <p:cBhvr>
                                            <p:cTn id="42" dur="500"/>
                                            <p:tgtEl>
                                              <p:spTgt spid="12"/>
                                            </p:tgtEl>
                                          </p:cBhvr>
                                        </p:animEffect>
                                      </p:childTnLst>
                                    </p:cTn>
                                  </p:par>
                                  <p:par>
                                    <p:cTn id="43" presetID="22" presetClass="entr" presetSubtype="8" fill="hold" grpId="0" nodeType="withEffect">
                                      <p:stCondLst>
                                        <p:cond delay="0"/>
                                      </p:stCondLst>
                                      <p:childTnLst>
                                        <p:set>
                                          <p:cBhvr>
                                            <p:cTn id="44" dur="1" fill="hold">
                                              <p:stCondLst>
                                                <p:cond delay="0"/>
                                              </p:stCondLst>
                                            </p:cTn>
                                            <p:tgtEl>
                                              <p:spTgt spid="11"/>
                                            </p:tgtEl>
                                            <p:attrNameLst>
                                              <p:attrName>style.visibility</p:attrName>
                                            </p:attrNameLst>
                                          </p:cBhvr>
                                          <p:to>
                                            <p:strVal val="visible"/>
                                          </p:to>
                                        </p:set>
                                        <p:animEffect transition="in" filter="wipe(left)">
                                          <p:cBhvr>
                                            <p:cTn id="45" dur="500"/>
                                            <p:tgtEl>
                                              <p:spTgt spid="11"/>
                                            </p:tgtEl>
                                          </p:cBhvr>
                                        </p:animEffect>
                                      </p:childTnLst>
                                    </p:cTn>
                                  </p:par>
                                </p:childTnLst>
                              </p:cTn>
                            </p:par>
                            <p:par>
                              <p:cTn id="46" fill="hold">
                                <p:stCondLst>
                                  <p:cond delay="2850"/>
                                </p:stCondLst>
                                <p:childTnLst>
                                  <p:par>
                                    <p:cTn id="47" presetID="1" presetClass="entr" presetSubtype="0" fill="hold" grpId="0" nodeType="afterEffect">
                                      <p:stCondLst>
                                        <p:cond delay="0"/>
                                      </p:stCondLst>
                                      <p:childTnLst>
                                        <p:set>
                                          <p:cBhvr>
                                            <p:cTn id="48" dur="1" fill="hold">
                                              <p:stCondLst>
                                                <p:cond delay="0"/>
                                              </p:stCondLst>
                                            </p:cTn>
                                            <p:tgtEl>
                                              <p:spTgt spid="21"/>
                                            </p:tgtEl>
                                            <p:attrNameLst>
                                              <p:attrName>style.visibility</p:attrName>
                                            </p:attrNameLst>
                                          </p:cBhvr>
                                          <p:to>
                                            <p:strVal val="visible"/>
                                          </p:to>
                                        </p:set>
                                      </p:childTnLst>
                                    </p:cTn>
                                  </p:par>
                                  <p:par>
                                    <p:cTn id="49" presetID="64" presetClass="path" presetSubtype="0" accel="50000" fill="hold" grpId="1" nodeType="withEffect">
                                      <p:stCondLst>
                                        <p:cond delay="0"/>
                                      </p:stCondLst>
                                      <p:childTnLst>
                                        <p:animMotion origin="layout" path="M 0.02474 0.10394 L 2.08333E-6 -3.7037E-7 " pathEditMode="relative" rAng="0" ptsTypes="AA">
                                          <p:cBhvr>
                                            <p:cTn id="50" dur="500" fill="hold"/>
                                            <p:tgtEl>
                                              <p:spTgt spid="21"/>
                                            </p:tgtEl>
                                            <p:attrNameLst>
                                              <p:attrName>ppt_x</p:attrName>
                                              <p:attrName>ppt_y</p:attrName>
                                            </p:attrNameLst>
                                          </p:cBhvr>
                                          <p:rCtr x="-1237" y="-5208"/>
                                        </p:animMotion>
                                      </p:childTnLst>
                                    </p:cTn>
                                  </p:par>
                                  <p:par>
                                    <p:cTn id="51" presetID="1" presetClass="entr" presetSubtype="0" fill="hold" grpId="0" nodeType="withEffect">
                                      <p:stCondLst>
                                        <p:cond delay="0"/>
                                      </p:stCondLst>
                                      <p:childTnLst>
                                        <p:set>
                                          <p:cBhvr>
                                            <p:cTn id="52" dur="1" fill="hold">
                                              <p:stCondLst>
                                                <p:cond delay="0"/>
                                              </p:stCondLst>
                                            </p:cTn>
                                            <p:tgtEl>
                                              <p:spTgt spid="22"/>
                                            </p:tgtEl>
                                            <p:attrNameLst>
                                              <p:attrName>style.visibility</p:attrName>
                                            </p:attrNameLst>
                                          </p:cBhvr>
                                          <p:to>
                                            <p:strVal val="visible"/>
                                          </p:to>
                                        </p:set>
                                      </p:childTnLst>
                                    </p:cTn>
                                  </p:par>
                                  <p:par>
                                    <p:cTn id="53" presetID="64" presetClass="path" presetSubtype="0" accel="50000" fill="hold" grpId="1" nodeType="withEffect">
                                      <p:stCondLst>
                                        <p:cond delay="0"/>
                                      </p:stCondLst>
                                      <p:childTnLst>
                                        <p:animMotion origin="layout" path="M 0.02474 0.10394 L 2.08333E-6 0 " pathEditMode="relative" rAng="0" ptsTypes="AA">
                                          <p:cBhvr>
                                            <p:cTn id="54" dur="500" fill="hold"/>
                                            <p:tgtEl>
                                              <p:spTgt spid="22"/>
                                            </p:tgtEl>
                                            <p:attrNameLst>
                                              <p:attrName>ppt_x</p:attrName>
                                              <p:attrName>ppt_y</p:attrName>
                                            </p:attrNameLst>
                                          </p:cBhvr>
                                          <p:rCtr x="-1237" y="-5208"/>
                                        </p:animMotion>
                                      </p:childTnLst>
                                    </p:cTn>
                                  </p:par>
                                  <p:par>
                                    <p:cTn id="55" presetID="1" presetClass="entr" presetSubtype="0" fill="hold" grpId="0" nodeType="withEffect">
                                      <p:stCondLst>
                                        <p:cond delay="0"/>
                                      </p:stCondLst>
                                      <p:childTnLst>
                                        <p:set>
                                          <p:cBhvr>
                                            <p:cTn id="56" dur="1" fill="hold">
                                              <p:stCondLst>
                                                <p:cond delay="0"/>
                                              </p:stCondLst>
                                            </p:cTn>
                                            <p:tgtEl>
                                              <p:spTgt spid="23"/>
                                            </p:tgtEl>
                                            <p:attrNameLst>
                                              <p:attrName>style.visibility</p:attrName>
                                            </p:attrNameLst>
                                          </p:cBhvr>
                                          <p:to>
                                            <p:strVal val="visible"/>
                                          </p:to>
                                        </p:set>
                                      </p:childTnLst>
                                    </p:cTn>
                                  </p:par>
                                  <p:par>
                                    <p:cTn id="57" presetID="64" presetClass="path" presetSubtype="0" accel="50000" fill="hold" grpId="1" nodeType="withEffect">
                                      <p:stCondLst>
                                        <p:cond delay="0"/>
                                      </p:stCondLst>
                                      <p:childTnLst>
                                        <p:animMotion origin="layout" path="M 0.02474 0.10393 L 2.08333E-6 2.22222E-6 " pathEditMode="relative" rAng="0" ptsTypes="AA">
                                          <p:cBhvr>
                                            <p:cTn id="58" dur="500" fill="hold"/>
                                            <p:tgtEl>
                                              <p:spTgt spid="23"/>
                                            </p:tgtEl>
                                            <p:attrNameLst>
                                              <p:attrName>ppt_x</p:attrName>
                                              <p:attrName>ppt_y</p:attrName>
                                            </p:attrNameLst>
                                          </p:cBhvr>
                                          <p:rCtr x="-1237" y="-5208"/>
                                        </p:animMotion>
                                      </p:childTnLst>
                                    </p:cTn>
                                  </p:par>
                                  <p:par>
                                    <p:cTn id="59" presetID="1" presetClass="entr" presetSubtype="0" fill="hold" grpId="0" nodeType="withEffect">
                                      <p:stCondLst>
                                        <p:cond delay="0"/>
                                      </p:stCondLst>
                                      <p:childTnLst>
                                        <p:set>
                                          <p:cBhvr>
                                            <p:cTn id="60" dur="1" fill="hold">
                                              <p:stCondLst>
                                                <p:cond delay="0"/>
                                              </p:stCondLst>
                                            </p:cTn>
                                            <p:tgtEl>
                                              <p:spTgt spid="24"/>
                                            </p:tgtEl>
                                            <p:attrNameLst>
                                              <p:attrName>style.visibility</p:attrName>
                                            </p:attrNameLst>
                                          </p:cBhvr>
                                          <p:to>
                                            <p:strVal val="visible"/>
                                          </p:to>
                                        </p:set>
                                      </p:childTnLst>
                                    </p:cTn>
                                  </p:par>
                                  <p:par>
                                    <p:cTn id="61" presetID="64" presetClass="path" presetSubtype="0" accel="50000" fill="hold" grpId="1" nodeType="withEffect">
                                      <p:stCondLst>
                                        <p:cond delay="0"/>
                                      </p:stCondLst>
                                      <p:childTnLst>
                                        <p:animMotion origin="layout" path="M 0.02474 0.10393 L 2.08333E-6 1.11111E-6 " pathEditMode="relative" rAng="0" ptsTypes="AA">
                                          <p:cBhvr>
                                            <p:cTn id="62" dur="500" fill="hold"/>
                                            <p:tgtEl>
                                              <p:spTgt spid="24"/>
                                            </p:tgtEl>
                                            <p:attrNameLst>
                                              <p:attrName>ppt_x</p:attrName>
                                              <p:attrName>ppt_y</p:attrName>
                                            </p:attrNameLst>
                                          </p:cBhvr>
                                          <p:rCtr x="-1237" y="-5208"/>
                                        </p:animMotion>
                                      </p:childTnLst>
                                    </p:cTn>
                                  </p:par>
                                </p:childTnLst>
                              </p:cTn>
                            </p:par>
                            <p:par>
                              <p:cTn id="63" fill="hold">
                                <p:stCondLst>
                                  <p:cond delay="2850"/>
                                </p:stCondLst>
                                <p:childTnLst>
                                  <p:par>
                                    <p:cTn id="64" presetID="42" presetClass="entr" presetSubtype="0" fill="hold" grpId="0" nodeType="afterEffect">
                                      <p:stCondLst>
                                        <p:cond delay="0"/>
                                      </p:stCondLst>
                                      <p:childTnLst>
                                        <p:set>
                                          <p:cBhvr>
                                            <p:cTn id="65" dur="1" fill="hold">
                                              <p:stCondLst>
                                                <p:cond delay="0"/>
                                              </p:stCondLst>
                                            </p:cTn>
                                            <p:tgtEl>
                                              <p:spTgt spid="37"/>
                                            </p:tgtEl>
                                            <p:attrNameLst>
                                              <p:attrName>style.visibility</p:attrName>
                                            </p:attrNameLst>
                                          </p:cBhvr>
                                          <p:to>
                                            <p:strVal val="visible"/>
                                          </p:to>
                                        </p:set>
                                        <p:animEffect transition="in" filter="fade">
                                          <p:cBhvr>
                                            <p:cTn id="66" dur="300"/>
                                            <p:tgtEl>
                                              <p:spTgt spid="37"/>
                                            </p:tgtEl>
                                          </p:cBhvr>
                                        </p:animEffect>
                                        <p:anim calcmode="lin" valueType="num">
                                          <p:cBhvr>
                                            <p:cTn id="67" dur="300" fill="hold"/>
                                            <p:tgtEl>
                                              <p:spTgt spid="37"/>
                                            </p:tgtEl>
                                            <p:attrNameLst>
                                              <p:attrName>ppt_x</p:attrName>
                                            </p:attrNameLst>
                                          </p:cBhvr>
                                          <p:tavLst>
                                            <p:tav tm="0">
                                              <p:val>
                                                <p:strVal val="#ppt_x"/>
                                              </p:val>
                                            </p:tav>
                                            <p:tav tm="100000">
                                              <p:val>
                                                <p:strVal val="#ppt_x"/>
                                              </p:val>
                                            </p:tav>
                                          </p:tavLst>
                                        </p:anim>
                                        <p:anim calcmode="lin" valueType="num">
                                          <p:cBhvr>
                                            <p:cTn id="68" dur="300" fill="hold"/>
                                            <p:tgtEl>
                                              <p:spTgt spid="37"/>
                                            </p:tgtEl>
                                            <p:attrNameLst>
                                              <p:attrName>ppt_y</p:attrName>
                                            </p:attrNameLst>
                                          </p:cBhvr>
                                          <p:tavLst>
                                            <p:tav tm="0">
                                              <p:val>
                                                <p:strVal val="#ppt_y+.1"/>
                                              </p:val>
                                            </p:tav>
                                            <p:tav tm="100000">
                                              <p:val>
                                                <p:strVal val="#ppt_y"/>
                                              </p:val>
                                            </p:tav>
                                          </p:tavLst>
                                        </p:anim>
                                      </p:childTnLst>
                                    </p:cTn>
                                  </p:par>
                                  <p:par>
                                    <p:cTn id="69" presetID="42" presetClass="entr" presetSubtype="0" fill="hold" grpId="0" nodeType="withEffect">
                                      <p:stCondLst>
                                        <p:cond delay="0"/>
                                      </p:stCondLst>
                                      <p:childTnLst>
                                        <p:set>
                                          <p:cBhvr>
                                            <p:cTn id="70" dur="1" fill="hold">
                                              <p:stCondLst>
                                                <p:cond delay="0"/>
                                              </p:stCondLst>
                                            </p:cTn>
                                            <p:tgtEl>
                                              <p:spTgt spid="38"/>
                                            </p:tgtEl>
                                            <p:attrNameLst>
                                              <p:attrName>style.visibility</p:attrName>
                                            </p:attrNameLst>
                                          </p:cBhvr>
                                          <p:to>
                                            <p:strVal val="visible"/>
                                          </p:to>
                                        </p:set>
                                        <p:animEffect transition="in" filter="fade">
                                          <p:cBhvr>
                                            <p:cTn id="71" dur="300"/>
                                            <p:tgtEl>
                                              <p:spTgt spid="38"/>
                                            </p:tgtEl>
                                          </p:cBhvr>
                                        </p:animEffect>
                                        <p:anim calcmode="lin" valueType="num">
                                          <p:cBhvr>
                                            <p:cTn id="72" dur="300" fill="hold"/>
                                            <p:tgtEl>
                                              <p:spTgt spid="38"/>
                                            </p:tgtEl>
                                            <p:attrNameLst>
                                              <p:attrName>ppt_x</p:attrName>
                                            </p:attrNameLst>
                                          </p:cBhvr>
                                          <p:tavLst>
                                            <p:tav tm="0">
                                              <p:val>
                                                <p:strVal val="#ppt_x"/>
                                              </p:val>
                                            </p:tav>
                                            <p:tav tm="100000">
                                              <p:val>
                                                <p:strVal val="#ppt_x"/>
                                              </p:val>
                                            </p:tav>
                                          </p:tavLst>
                                        </p:anim>
                                        <p:anim calcmode="lin" valueType="num">
                                          <p:cBhvr>
                                            <p:cTn id="73" dur="300" fill="hold"/>
                                            <p:tgtEl>
                                              <p:spTgt spid="38"/>
                                            </p:tgtEl>
                                            <p:attrNameLst>
                                              <p:attrName>ppt_y</p:attrName>
                                            </p:attrNameLst>
                                          </p:cBhvr>
                                          <p:tavLst>
                                            <p:tav tm="0">
                                              <p:val>
                                                <p:strVal val="#ppt_y+.1"/>
                                              </p:val>
                                            </p:tav>
                                            <p:tav tm="100000">
                                              <p:val>
                                                <p:strVal val="#ppt_y"/>
                                              </p:val>
                                            </p:tav>
                                          </p:tavLst>
                                        </p:anim>
                                      </p:childTnLst>
                                    </p:cTn>
                                  </p:par>
                                  <p:par>
                                    <p:cTn id="74" presetID="42" presetClass="entr" presetSubtype="0" fill="hold" grpId="0" nodeType="withEffect">
                                      <p:stCondLst>
                                        <p:cond delay="0"/>
                                      </p:stCondLst>
                                      <p:childTnLst>
                                        <p:set>
                                          <p:cBhvr>
                                            <p:cTn id="75" dur="1" fill="hold">
                                              <p:stCondLst>
                                                <p:cond delay="0"/>
                                              </p:stCondLst>
                                            </p:cTn>
                                            <p:tgtEl>
                                              <p:spTgt spid="39"/>
                                            </p:tgtEl>
                                            <p:attrNameLst>
                                              <p:attrName>style.visibility</p:attrName>
                                            </p:attrNameLst>
                                          </p:cBhvr>
                                          <p:to>
                                            <p:strVal val="visible"/>
                                          </p:to>
                                        </p:set>
                                        <p:animEffect transition="in" filter="fade">
                                          <p:cBhvr>
                                            <p:cTn id="76" dur="300"/>
                                            <p:tgtEl>
                                              <p:spTgt spid="39"/>
                                            </p:tgtEl>
                                          </p:cBhvr>
                                        </p:animEffect>
                                        <p:anim calcmode="lin" valueType="num">
                                          <p:cBhvr>
                                            <p:cTn id="77" dur="300" fill="hold"/>
                                            <p:tgtEl>
                                              <p:spTgt spid="39"/>
                                            </p:tgtEl>
                                            <p:attrNameLst>
                                              <p:attrName>ppt_x</p:attrName>
                                            </p:attrNameLst>
                                          </p:cBhvr>
                                          <p:tavLst>
                                            <p:tav tm="0">
                                              <p:val>
                                                <p:strVal val="#ppt_x"/>
                                              </p:val>
                                            </p:tav>
                                            <p:tav tm="100000">
                                              <p:val>
                                                <p:strVal val="#ppt_x"/>
                                              </p:val>
                                            </p:tav>
                                          </p:tavLst>
                                        </p:anim>
                                        <p:anim calcmode="lin" valueType="num">
                                          <p:cBhvr>
                                            <p:cTn id="78" dur="300" fill="hold"/>
                                            <p:tgtEl>
                                              <p:spTgt spid="39"/>
                                            </p:tgtEl>
                                            <p:attrNameLst>
                                              <p:attrName>ppt_y</p:attrName>
                                            </p:attrNameLst>
                                          </p:cBhvr>
                                          <p:tavLst>
                                            <p:tav tm="0">
                                              <p:val>
                                                <p:strVal val="#ppt_y+.1"/>
                                              </p:val>
                                            </p:tav>
                                            <p:tav tm="100000">
                                              <p:val>
                                                <p:strVal val="#ppt_y"/>
                                              </p:val>
                                            </p:tav>
                                          </p:tavLst>
                                        </p:anim>
                                      </p:childTnLst>
                                    </p:cTn>
                                  </p:par>
                                  <p:par>
                                    <p:cTn id="79" presetID="42" presetClass="entr" presetSubtype="0" fill="hold" grpId="0" nodeType="withEffect">
                                      <p:stCondLst>
                                        <p:cond delay="0"/>
                                      </p:stCondLst>
                                      <p:childTnLst>
                                        <p:set>
                                          <p:cBhvr>
                                            <p:cTn id="80" dur="1" fill="hold">
                                              <p:stCondLst>
                                                <p:cond delay="0"/>
                                              </p:stCondLst>
                                            </p:cTn>
                                            <p:tgtEl>
                                              <p:spTgt spid="40"/>
                                            </p:tgtEl>
                                            <p:attrNameLst>
                                              <p:attrName>style.visibility</p:attrName>
                                            </p:attrNameLst>
                                          </p:cBhvr>
                                          <p:to>
                                            <p:strVal val="visible"/>
                                          </p:to>
                                        </p:set>
                                        <p:animEffect transition="in" filter="fade">
                                          <p:cBhvr>
                                            <p:cTn id="81" dur="300"/>
                                            <p:tgtEl>
                                              <p:spTgt spid="40"/>
                                            </p:tgtEl>
                                          </p:cBhvr>
                                        </p:animEffect>
                                        <p:anim calcmode="lin" valueType="num">
                                          <p:cBhvr>
                                            <p:cTn id="82" dur="300" fill="hold"/>
                                            <p:tgtEl>
                                              <p:spTgt spid="40"/>
                                            </p:tgtEl>
                                            <p:attrNameLst>
                                              <p:attrName>ppt_x</p:attrName>
                                            </p:attrNameLst>
                                          </p:cBhvr>
                                          <p:tavLst>
                                            <p:tav tm="0">
                                              <p:val>
                                                <p:strVal val="#ppt_x"/>
                                              </p:val>
                                            </p:tav>
                                            <p:tav tm="100000">
                                              <p:val>
                                                <p:strVal val="#ppt_x"/>
                                              </p:val>
                                            </p:tav>
                                          </p:tavLst>
                                        </p:anim>
                                        <p:anim calcmode="lin" valueType="num">
                                          <p:cBhvr>
                                            <p:cTn id="83" dur="300" fill="hold"/>
                                            <p:tgtEl>
                                              <p:spTgt spid="40"/>
                                            </p:tgtEl>
                                            <p:attrNameLst>
                                              <p:attrName>ppt_y</p:attrName>
                                            </p:attrNameLst>
                                          </p:cBhvr>
                                          <p:tavLst>
                                            <p:tav tm="0">
                                              <p:val>
                                                <p:strVal val="#ppt_y+.1"/>
                                              </p:val>
                                            </p:tav>
                                            <p:tav tm="100000">
                                              <p:val>
                                                <p:strVal val="#ppt_y"/>
                                              </p:val>
                                            </p:tav>
                                          </p:tavLst>
                                        </p:anim>
                                      </p:childTnLst>
                                    </p:cTn>
                                  </p:par>
                                </p:childTnLst>
                              </p:cTn>
                            </p:par>
                            <p:par>
                              <p:cTn id="84" fill="hold">
                                <p:stCondLst>
                                  <p:cond delay="3350"/>
                                </p:stCondLst>
                                <p:childTnLst>
                                  <p:par>
                                    <p:cTn id="85" presetID="22" presetClass="entr" presetSubtype="4" fill="hold" grpId="0" nodeType="afterEffect">
                                      <p:stCondLst>
                                        <p:cond delay="0"/>
                                      </p:stCondLst>
                                      <p:childTnLst>
                                        <p:set>
                                          <p:cBhvr>
                                            <p:cTn id="86" dur="1" fill="hold">
                                              <p:stCondLst>
                                                <p:cond delay="0"/>
                                              </p:stCondLst>
                                            </p:cTn>
                                            <p:tgtEl>
                                              <p:spTgt spid="15"/>
                                            </p:tgtEl>
                                            <p:attrNameLst>
                                              <p:attrName>style.visibility</p:attrName>
                                            </p:attrNameLst>
                                          </p:cBhvr>
                                          <p:to>
                                            <p:strVal val="visible"/>
                                          </p:to>
                                        </p:set>
                                        <p:animEffect transition="in" filter="wipe(down)">
                                          <p:cBhvr>
                                            <p:cTn id="87" dur="500"/>
                                            <p:tgtEl>
                                              <p:spTgt spid="15"/>
                                            </p:tgtEl>
                                          </p:cBhvr>
                                        </p:animEffect>
                                      </p:childTnLst>
                                    </p:cTn>
                                  </p:par>
                                  <p:par>
                                    <p:cTn id="88" presetID="22" presetClass="entr" presetSubtype="4" fill="hold" grpId="0" nodeType="withEffect">
                                      <p:stCondLst>
                                        <p:cond delay="0"/>
                                      </p:stCondLst>
                                      <p:childTnLst>
                                        <p:set>
                                          <p:cBhvr>
                                            <p:cTn id="89" dur="1" fill="hold">
                                              <p:stCondLst>
                                                <p:cond delay="0"/>
                                              </p:stCondLst>
                                            </p:cTn>
                                            <p:tgtEl>
                                              <p:spTgt spid="16"/>
                                            </p:tgtEl>
                                            <p:attrNameLst>
                                              <p:attrName>style.visibility</p:attrName>
                                            </p:attrNameLst>
                                          </p:cBhvr>
                                          <p:to>
                                            <p:strVal val="visible"/>
                                          </p:to>
                                        </p:set>
                                        <p:animEffect transition="in" filter="wipe(down)">
                                          <p:cBhvr>
                                            <p:cTn id="90" dur="500"/>
                                            <p:tgtEl>
                                              <p:spTgt spid="16"/>
                                            </p:tgtEl>
                                          </p:cBhvr>
                                        </p:animEffect>
                                      </p:childTnLst>
                                    </p:cTn>
                                  </p:par>
                                  <p:par>
                                    <p:cTn id="91" presetID="22" presetClass="entr" presetSubtype="4" fill="hold" grpId="0" nodeType="withEffect">
                                      <p:stCondLst>
                                        <p:cond delay="0"/>
                                      </p:stCondLst>
                                      <p:childTnLst>
                                        <p:set>
                                          <p:cBhvr>
                                            <p:cTn id="92" dur="1" fill="hold">
                                              <p:stCondLst>
                                                <p:cond delay="0"/>
                                              </p:stCondLst>
                                            </p:cTn>
                                            <p:tgtEl>
                                              <p:spTgt spid="17"/>
                                            </p:tgtEl>
                                            <p:attrNameLst>
                                              <p:attrName>style.visibility</p:attrName>
                                            </p:attrNameLst>
                                          </p:cBhvr>
                                          <p:to>
                                            <p:strVal val="visible"/>
                                          </p:to>
                                        </p:set>
                                        <p:animEffect transition="in" filter="wipe(down)">
                                          <p:cBhvr>
                                            <p:cTn id="93" dur="500"/>
                                            <p:tgtEl>
                                              <p:spTgt spid="17"/>
                                            </p:tgtEl>
                                          </p:cBhvr>
                                        </p:animEffect>
                                      </p:childTnLst>
                                    </p:cTn>
                                  </p:par>
                                  <p:par>
                                    <p:cTn id="94" presetID="22" presetClass="entr" presetSubtype="4" fill="hold" grpId="0" nodeType="withEffect">
                                      <p:stCondLst>
                                        <p:cond delay="0"/>
                                      </p:stCondLst>
                                      <p:childTnLst>
                                        <p:set>
                                          <p:cBhvr>
                                            <p:cTn id="95" dur="1" fill="hold">
                                              <p:stCondLst>
                                                <p:cond delay="0"/>
                                              </p:stCondLst>
                                            </p:cTn>
                                            <p:tgtEl>
                                              <p:spTgt spid="18"/>
                                            </p:tgtEl>
                                            <p:attrNameLst>
                                              <p:attrName>style.visibility</p:attrName>
                                            </p:attrNameLst>
                                          </p:cBhvr>
                                          <p:to>
                                            <p:strVal val="visible"/>
                                          </p:to>
                                        </p:set>
                                        <p:animEffect transition="in" filter="wipe(down)">
                                          <p:cBhvr>
                                            <p:cTn id="96" dur="500"/>
                                            <p:tgtEl>
                                              <p:spTgt spid="18"/>
                                            </p:tgtEl>
                                          </p:cBhvr>
                                        </p:animEffect>
                                      </p:childTnLst>
                                    </p:cTn>
                                  </p:par>
                                </p:childTnLst>
                              </p:cTn>
                            </p:par>
                            <p:par>
                              <p:cTn id="97" fill="hold">
                                <p:stCondLst>
                                  <p:cond delay="3850"/>
                                </p:stCondLst>
                                <p:childTnLst>
                                  <p:par>
                                    <p:cTn id="98" presetID="22" presetClass="entr" presetSubtype="4" fill="hold" grpId="0" nodeType="afterEffect">
                                      <p:stCondLst>
                                        <p:cond delay="0"/>
                                      </p:stCondLst>
                                      <p:childTnLst>
                                        <p:set>
                                          <p:cBhvr>
                                            <p:cTn id="99" dur="1" fill="hold">
                                              <p:stCondLst>
                                                <p:cond delay="0"/>
                                              </p:stCondLst>
                                            </p:cTn>
                                            <p:tgtEl>
                                              <p:spTgt spid="25"/>
                                            </p:tgtEl>
                                            <p:attrNameLst>
                                              <p:attrName>style.visibility</p:attrName>
                                            </p:attrNameLst>
                                          </p:cBhvr>
                                          <p:to>
                                            <p:strVal val="visible"/>
                                          </p:to>
                                        </p:set>
                                        <p:animEffect transition="in" filter="wipe(down)">
                                          <p:cBhvr>
                                            <p:cTn id="100" dur="500"/>
                                            <p:tgtEl>
                                              <p:spTgt spid="25"/>
                                            </p:tgtEl>
                                          </p:cBhvr>
                                        </p:animEffect>
                                      </p:childTnLst>
                                    </p:cTn>
                                  </p:par>
                                  <p:par>
                                    <p:cTn id="101" presetID="22" presetClass="entr" presetSubtype="4" fill="hold" grpId="0" nodeType="withEffect">
                                      <p:stCondLst>
                                        <p:cond delay="0"/>
                                      </p:stCondLst>
                                      <p:childTnLst>
                                        <p:set>
                                          <p:cBhvr>
                                            <p:cTn id="102" dur="1" fill="hold">
                                              <p:stCondLst>
                                                <p:cond delay="0"/>
                                              </p:stCondLst>
                                            </p:cTn>
                                            <p:tgtEl>
                                              <p:spTgt spid="26"/>
                                            </p:tgtEl>
                                            <p:attrNameLst>
                                              <p:attrName>style.visibility</p:attrName>
                                            </p:attrNameLst>
                                          </p:cBhvr>
                                          <p:to>
                                            <p:strVal val="visible"/>
                                          </p:to>
                                        </p:set>
                                        <p:animEffect transition="in" filter="wipe(down)">
                                          <p:cBhvr>
                                            <p:cTn id="103" dur="500"/>
                                            <p:tgtEl>
                                              <p:spTgt spid="26"/>
                                            </p:tgtEl>
                                          </p:cBhvr>
                                        </p:animEffect>
                                      </p:childTnLst>
                                    </p:cTn>
                                  </p:par>
                                  <p:par>
                                    <p:cTn id="104" presetID="22" presetClass="entr" presetSubtype="4" fill="hold" grpId="0" nodeType="withEffect">
                                      <p:stCondLst>
                                        <p:cond delay="0"/>
                                      </p:stCondLst>
                                      <p:childTnLst>
                                        <p:set>
                                          <p:cBhvr>
                                            <p:cTn id="105" dur="1" fill="hold">
                                              <p:stCondLst>
                                                <p:cond delay="0"/>
                                              </p:stCondLst>
                                            </p:cTn>
                                            <p:tgtEl>
                                              <p:spTgt spid="27"/>
                                            </p:tgtEl>
                                            <p:attrNameLst>
                                              <p:attrName>style.visibility</p:attrName>
                                            </p:attrNameLst>
                                          </p:cBhvr>
                                          <p:to>
                                            <p:strVal val="visible"/>
                                          </p:to>
                                        </p:set>
                                        <p:animEffect transition="in" filter="wipe(down)">
                                          <p:cBhvr>
                                            <p:cTn id="106" dur="500"/>
                                            <p:tgtEl>
                                              <p:spTgt spid="27"/>
                                            </p:tgtEl>
                                          </p:cBhvr>
                                        </p:animEffect>
                                      </p:childTnLst>
                                    </p:cTn>
                                  </p:par>
                                  <p:par>
                                    <p:cTn id="107" presetID="22" presetClass="entr" presetSubtype="4" fill="hold" grpId="0" nodeType="withEffect">
                                      <p:stCondLst>
                                        <p:cond delay="0"/>
                                      </p:stCondLst>
                                      <p:childTnLst>
                                        <p:set>
                                          <p:cBhvr>
                                            <p:cTn id="108" dur="1" fill="hold">
                                              <p:stCondLst>
                                                <p:cond delay="0"/>
                                              </p:stCondLst>
                                            </p:cTn>
                                            <p:tgtEl>
                                              <p:spTgt spid="28"/>
                                            </p:tgtEl>
                                            <p:attrNameLst>
                                              <p:attrName>style.visibility</p:attrName>
                                            </p:attrNameLst>
                                          </p:cBhvr>
                                          <p:to>
                                            <p:strVal val="visible"/>
                                          </p:to>
                                        </p:set>
                                        <p:animEffect transition="in" filter="wipe(down)">
                                          <p:cBhvr>
                                            <p:cTn id="109" dur="500"/>
                                            <p:tgtEl>
                                              <p:spTgt spid="28"/>
                                            </p:tgtEl>
                                          </p:cBhvr>
                                        </p:animEffect>
                                      </p:childTnLst>
                                    </p:cTn>
                                  </p:par>
                                </p:childTnLst>
                              </p:cTn>
                            </p:par>
                            <p:par>
                              <p:cTn id="110" fill="hold">
                                <p:stCondLst>
                                  <p:cond delay="4350"/>
                                </p:stCondLst>
                                <p:childTnLst>
                                  <p:par>
                                    <p:cTn id="111" presetID="56" presetClass="entr" presetSubtype="0" fill="hold" grpId="0" nodeType="afterEffect">
                                      <p:stCondLst>
                                        <p:cond delay="0"/>
                                      </p:stCondLst>
                                      <p:iterate type="lt">
                                        <p:tmPct val="10000"/>
                                      </p:iterate>
                                      <p:childTnLst>
                                        <p:set>
                                          <p:cBhvr>
                                            <p:cTn id="112" dur="1" fill="hold">
                                              <p:stCondLst>
                                                <p:cond delay="0"/>
                                              </p:stCondLst>
                                            </p:cTn>
                                            <p:tgtEl>
                                              <p:spTgt spid="29"/>
                                            </p:tgtEl>
                                            <p:attrNameLst>
                                              <p:attrName>style.visibility</p:attrName>
                                            </p:attrNameLst>
                                          </p:cBhvr>
                                          <p:to>
                                            <p:strVal val="visible"/>
                                          </p:to>
                                        </p:set>
                                        <p:anim by="(-#ppt_w*2)" calcmode="lin" valueType="num">
                                          <p:cBhvr rctx="PPT">
                                            <p:cTn id="113" dur="150" autoRev="1" fill="hold">
                                              <p:stCondLst>
                                                <p:cond delay="0"/>
                                              </p:stCondLst>
                                            </p:cTn>
                                            <p:tgtEl>
                                              <p:spTgt spid="29"/>
                                            </p:tgtEl>
                                            <p:attrNameLst>
                                              <p:attrName>ppt_w</p:attrName>
                                            </p:attrNameLst>
                                          </p:cBhvr>
                                        </p:anim>
                                        <p:anim by="(#ppt_w*0.50)" calcmode="lin" valueType="num">
                                          <p:cBhvr>
                                            <p:cTn id="114" dur="150" decel="50000" autoRev="1" fill="hold">
                                              <p:stCondLst>
                                                <p:cond delay="0"/>
                                              </p:stCondLst>
                                            </p:cTn>
                                            <p:tgtEl>
                                              <p:spTgt spid="29"/>
                                            </p:tgtEl>
                                            <p:attrNameLst>
                                              <p:attrName>ppt_x</p:attrName>
                                            </p:attrNameLst>
                                          </p:cBhvr>
                                        </p:anim>
                                        <p:anim from="(-#ppt_h/2)" to="(#ppt_y)" calcmode="lin" valueType="num">
                                          <p:cBhvr>
                                            <p:cTn id="115" dur="300" fill="hold">
                                              <p:stCondLst>
                                                <p:cond delay="0"/>
                                              </p:stCondLst>
                                            </p:cTn>
                                            <p:tgtEl>
                                              <p:spTgt spid="29"/>
                                            </p:tgtEl>
                                            <p:attrNameLst>
                                              <p:attrName>ppt_y</p:attrName>
                                            </p:attrNameLst>
                                          </p:cBhvr>
                                        </p:anim>
                                        <p:animRot by="21600000">
                                          <p:cBhvr>
                                            <p:cTn id="116" dur="300" fill="hold">
                                              <p:stCondLst>
                                                <p:cond delay="0"/>
                                              </p:stCondLst>
                                            </p:cTn>
                                            <p:tgtEl>
                                              <p:spTgt spid="29"/>
                                            </p:tgtEl>
                                            <p:attrNameLst>
                                              <p:attrName>r</p:attrName>
                                            </p:attrNameLst>
                                          </p:cBhvr>
                                        </p:animRot>
                                      </p:childTnLst>
                                    </p:cTn>
                                  </p:par>
                                  <p:par>
                                    <p:cTn id="117" presetID="56" presetClass="entr" presetSubtype="0" fill="hold" grpId="0" nodeType="withEffect">
                                      <p:stCondLst>
                                        <p:cond delay="0"/>
                                      </p:stCondLst>
                                      <p:iterate type="lt">
                                        <p:tmPct val="10000"/>
                                      </p:iterate>
                                      <p:childTnLst>
                                        <p:set>
                                          <p:cBhvr>
                                            <p:cTn id="118" dur="1" fill="hold">
                                              <p:stCondLst>
                                                <p:cond delay="0"/>
                                              </p:stCondLst>
                                            </p:cTn>
                                            <p:tgtEl>
                                              <p:spTgt spid="30"/>
                                            </p:tgtEl>
                                            <p:attrNameLst>
                                              <p:attrName>style.visibility</p:attrName>
                                            </p:attrNameLst>
                                          </p:cBhvr>
                                          <p:to>
                                            <p:strVal val="visible"/>
                                          </p:to>
                                        </p:set>
                                        <p:anim by="(-#ppt_w*2)" calcmode="lin" valueType="num">
                                          <p:cBhvr rctx="PPT">
                                            <p:cTn id="119" dur="150" autoRev="1" fill="hold">
                                              <p:stCondLst>
                                                <p:cond delay="0"/>
                                              </p:stCondLst>
                                            </p:cTn>
                                            <p:tgtEl>
                                              <p:spTgt spid="30"/>
                                            </p:tgtEl>
                                            <p:attrNameLst>
                                              <p:attrName>ppt_w</p:attrName>
                                            </p:attrNameLst>
                                          </p:cBhvr>
                                        </p:anim>
                                        <p:anim by="(#ppt_w*0.50)" calcmode="lin" valueType="num">
                                          <p:cBhvr>
                                            <p:cTn id="120" dur="150" decel="50000" autoRev="1" fill="hold">
                                              <p:stCondLst>
                                                <p:cond delay="0"/>
                                              </p:stCondLst>
                                            </p:cTn>
                                            <p:tgtEl>
                                              <p:spTgt spid="30"/>
                                            </p:tgtEl>
                                            <p:attrNameLst>
                                              <p:attrName>ppt_x</p:attrName>
                                            </p:attrNameLst>
                                          </p:cBhvr>
                                        </p:anim>
                                        <p:anim from="(-#ppt_h/2)" to="(#ppt_y)" calcmode="lin" valueType="num">
                                          <p:cBhvr>
                                            <p:cTn id="121" dur="300" fill="hold">
                                              <p:stCondLst>
                                                <p:cond delay="0"/>
                                              </p:stCondLst>
                                            </p:cTn>
                                            <p:tgtEl>
                                              <p:spTgt spid="30"/>
                                            </p:tgtEl>
                                            <p:attrNameLst>
                                              <p:attrName>ppt_y</p:attrName>
                                            </p:attrNameLst>
                                          </p:cBhvr>
                                        </p:anim>
                                        <p:animRot by="21600000">
                                          <p:cBhvr>
                                            <p:cTn id="122" dur="300" fill="hold">
                                              <p:stCondLst>
                                                <p:cond delay="0"/>
                                              </p:stCondLst>
                                            </p:cTn>
                                            <p:tgtEl>
                                              <p:spTgt spid="30"/>
                                            </p:tgtEl>
                                            <p:attrNameLst>
                                              <p:attrName>r</p:attrName>
                                            </p:attrNameLst>
                                          </p:cBhvr>
                                        </p:animRot>
                                      </p:childTnLst>
                                    </p:cTn>
                                  </p:par>
                                  <p:par>
                                    <p:cTn id="123" presetID="56" presetClass="entr" presetSubtype="0" fill="hold" grpId="0" nodeType="withEffect">
                                      <p:stCondLst>
                                        <p:cond delay="0"/>
                                      </p:stCondLst>
                                      <p:iterate type="lt">
                                        <p:tmPct val="10000"/>
                                      </p:iterate>
                                      <p:childTnLst>
                                        <p:set>
                                          <p:cBhvr>
                                            <p:cTn id="124" dur="1" fill="hold">
                                              <p:stCondLst>
                                                <p:cond delay="0"/>
                                              </p:stCondLst>
                                            </p:cTn>
                                            <p:tgtEl>
                                              <p:spTgt spid="31"/>
                                            </p:tgtEl>
                                            <p:attrNameLst>
                                              <p:attrName>style.visibility</p:attrName>
                                            </p:attrNameLst>
                                          </p:cBhvr>
                                          <p:to>
                                            <p:strVal val="visible"/>
                                          </p:to>
                                        </p:set>
                                        <p:anim by="(-#ppt_w*2)" calcmode="lin" valueType="num">
                                          <p:cBhvr rctx="PPT">
                                            <p:cTn id="125" dur="150" autoRev="1" fill="hold">
                                              <p:stCondLst>
                                                <p:cond delay="0"/>
                                              </p:stCondLst>
                                            </p:cTn>
                                            <p:tgtEl>
                                              <p:spTgt spid="31"/>
                                            </p:tgtEl>
                                            <p:attrNameLst>
                                              <p:attrName>ppt_w</p:attrName>
                                            </p:attrNameLst>
                                          </p:cBhvr>
                                        </p:anim>
                                        <p:anim by="(#ppt_w*0.50)" calcmode="lin" valueType="num">
                                          <p:cBhvr>
                                            <p:cTn id="126" dur="150" decel="50000" autoRev="1" fill="hold">
                                              <p:stCondLst>
                                                <p:cond delay="0"/>
                                              </p:stCondLst>
                                            </p:cTn>
                                            <p:tgtEl>
                                              <p:spTgt spid="31"/>
                                            </p:tgtEl>
                                            <p:attrNameLst>
                                              <p:attrName>ppt_x</p:attrName>
                                            </p:attrNameLst>
                                          </p:cBhvr>
                                        </p:anim>
                                        <p:anim from="(-#ppt_h/2)" to="(#ppt_y)" calcmode="lin" valueType="num">
                                          <p:cBhvr>
                                            <p:cTn id="127" dur="300" fill="hold">
                                              <p:stCondLst>
                                                <p:cond delay="0"/>
                                              </p:stCondLst>
                                            </p:cTn>
                                            <p:tgtEl>
                                              <p:spTgt spid="31"/>
                                            </p:tgtEl>
                                            <p:attrNameLst>
                                              <p:attrName>ppt_y</p:attrName>
                                            </p:attrNameLst>
                                          </p:cBhvr>
                                        </p:anim>
                                        <p:animRot by="21600000">
                                          <p:cBhvr>
                                            <p:cTn id="128" dur="300" fill="hold">
                                              <p:stCondLst>
                                                <p:cond delay="0"/>
                                              </p:stCondLst>
                                            </p:cTn>
                                            <p:tgtEl>
                                              <p:spTgt spid="31"/>
                                            </p:tgtEl>
                                            <p:attrNameLst>
                                              <p:attrName>r</p:attrName>
                                            </p:attrNameLst>
                                          </p:cBhvr>
                                        </p:animRot>
                                      </p:childTnLst>
                                    </p:cTn>
                                  </p:par>
                                  <p:par>
                                    <p:cTn id="129" presetID="56" presetClass="entr" presetSubtype="0" fill="hold" grpId="0" nodeType="withEffect">
                                      <p:stCondLst>
                                        <p:cond delay="0"/>
                                      </p:stCondLst>
                                      <p:iterate type="lt">
                                        <p:tmPct val="10000"/>
                                      </p:iterate>
                                      <p:childTnLst>
                                        <p:set>
                                          <p:cBhvr>
                                            <p:cTn id="130" dur="1" fill="hold">
                                              <p:stCondLst>
                                                <p:cond delay="0"/>
                                              </p:stCondLst>
                                            </p:cTn>
                                            <p:tgtEl>
                                              <p:spTgt spid="32"/>
                                            </p:tgtEl>
                                            <p:attrNameLst>
                                              <p:attrName>style.visibility</p:attrName>
                                            </p:attrNameLst>
                                          </p:cBhvr>
                                          <p:to>
                                            <p:strVal val="visible"/>
                                          </p:to>
                                        </p:set>
                                        <p:anim by="(-#ppt_w*2)" calcmode="lin" valueType="num">
                                          <p:cBhvr rctx="PPT">
                                            <p:cTn id="131" dur="150" autoRev="1" fill="hold">
                                              <p:stCondLst>
                                                <p:cond delay="0"/>
                                              </p:stCondLst>
                                            </p:cTn>
                                            <p:tgtEl>
                                              <p:spTgt spid="32"/>
                                            </p:tgtEl>
                                            <p:attrNameLst>
                                              <p:attrName>ppt_w</p:attrName>
                                            </p:attrNameLst>
                                          </p:cBhvr>
                                        </p:anim>
                                        <p:anim by="(#ppt_w*0.50)" calcmode="lin" valueType="num">
                                          <p:cBhvr>
                                            <p:cTn id="132" dur="150" decel="50000" autoRev="1" fill="hold">
                                              <p:stCondLst>
                                                <p:cond delay="0"/>
                                              </p:stCondLst>
                                            </p:cTn>
                                            <p:tgtEl>
                                              <p:spTgt spid="32"/>
                                            </p:tgtEl>
                                            <p:attrNameLst>
                                              <p:attrName>ppt_x</p:attrName>
                                            </p:attrNameLst>
                                          </p:cBhvr>
                                        </p:anim>
                                        <p:anim from="(-#ppt_h/2)" to="(#ppt_y)" calcmode="lin" valueType="num">
                                          <p:cBhvr>
                                            <p:cTn id="133" dur="300" fill="hold">
                                              <p:stCondLst>
                                                <p:cond delay="0"/>
                                              </p:stCondLst>
                                            </p:cTn>
                                            <p:tgtEl>
                                              <p:spTgt spid="32"/>
                                            </p:tgtEl>
                                            <p:attrNameLst>
                                              <p:attrName>ppt_y</p:attrName>
                                            </p:attrNameLst>
                                          </p:cBhvr>
                                        </p:anim>
                                        <p:animRot by="21600000">
                                          <p:cBhvr>
                                            <p:cTn id="134" dur="300" fill="hold">
                                              <p:stCondLst>
                                                <p:cond delay="0"/>
                                              </p:stCondLst>
                                            </p:cTn>
                                            <p:tgtEl>
                                              <p:spTgt spid="32"/>
                                            </p:tgtEl>
                                            <p:attrNameLst>
                                              <p:attrName>r</p:attrName>
                                            </p:attrNameLst>
                                          </p:cBhvr>
                                        </p:animRot>
                                      </p:childTnLst>
                                    </p:cTn>
                                  </p:par>
                                </p:childTnLst>
                              </p:cTn>
                            </p:par>
                            <p:par>
                              <p:cTn id="135" fill="hold">
                                <p:stCondLst>
                                  <p:cond delay="5010"/>
                                </p:stCondLst>
                                <p:childTnLst>
                                  <p:par>
                                    <p:cTn id="136" presetID="31" presetClass="entr" presetSubtype="0" fill="hold" grpId="0" nodeType="afterEffect">
                                      <p:stCondLst>
                                        <p:cond delay="0"/>
                                      </p:stCondLst>
                                      <p:childTnLst>
                                        <p:set>
                                          <p:cBhvr>
                                            <p:cTn id="137" dur="1" fill="hold">
                                              <p:stCondLst>
                                                <p:cond delay="0"/>
                                              </p:stCondLst>
                                            </p:cTn>
                                            <p:tgtEl>
                                              <p:spTgt spid="33"/>
                                            </p:tgtEl>
                                            <p:attrNameLst>
                                              <p:attrName>style.visibility</p:attrName>
                                            </p:attrNameLst>
                                          </p:cBhvr>
                                          <p:to>
                                            <p:strVal val="visible"/>
                                          </p:to>
                                        </p:set>
                                        <p:anim calcmode="lin" valueType="num">
                                          <p:cBhvr>
                                            <p:cTn id="138" dur="500" fill="hold"/>
                                            <p:tgtEl>
                                              <p:spTgt spid="33"/>
                                            </p:tgtEl>
                                            <p:attrNameLst>
                                              <p:attrName>ppt_w</p:attrName>
                                            </p:attrNameLst>
                                          </p:cBhvr>
                                          <p:tavLst>
                                            <p:tav tm="0">
                                              <p:val>
                                                <p:fltVal val="0"/>
                                              </p:val>
                                            </p:tav>
                                            <p:tav tm="100000">
                                              <p:val>
                                                <p:strVal val="#ppt_w"/>
                                              </p:val>
                                            </p:tav>
                                          </p:tavLst>
                                        </p:anim>
                                        <p:anim calcmode="lin" valueType="num">
                                          <p:cBhvr>
                                            <p:cTn id="139" dur="500" fill="hold"/>
                                            <p:tgtEl>
                                              <p:spTgt spid="33"/>
                                            </p:tgtEl>
                                            <p:attrNameLst>
                                              <p:attrName>ppt_h</p:attrName>
                                            </p:attrNameLst>
                                          </p:cBhvr>
                                          <p:tavLst>
                                            <p:tav tm="0">
                                              <p:val>
                                                <p:fltVal val="0"/>
                                              </p:val>
                                            </p:tav>
                                            <p:tav tm="100000">
                                              <p:val>
                                                <p:strVal val="#ppt_h"/>
                                              </p:val>
                                            </p:tav>
                                          </p:tavLst>
                                        </p:anim>
                                        <p:anim calcmode="lin" valueType="num">
                                          <p:cBhvr>
                                            <p:cTn id="140" dur="500" fill="hold"/>
                                            <p:tgtEl>
                                              <p:spTgt spid="33"/>
                                            </p:tgtEl>
                                            <p:attrNameLst>
                                              <p:attrName>style.rotation</p:attrName>
                                            </p:attrNameLst>
                                          </p:cBhvr>
                                          <p:tavLst>
                                            <p:tav tm="0">
                                              <p:val>
                                                <p:fltVal val="90"/>
                                              </p:val>
                                            </p:tav>
                                            <p:tav tm="100000">
                                              <p:val>
                                                <p:fltVal val="0"/>
                                              </p:val>
                                            </p:tav>
                                          </p:tavLst>
                                        </p:anim>
                                        <p:animEffect transition="in" filter="fade">
                                          <p:cBhvr>
                                            <p:cTn id="141" dur="500"/>
                                            <p:tgtEl>
                                              <p:spTgt spid="33"/>
                                            </p:tgtEl>
                                          </p:cBhvr>
                                        </p:animEffect>
                                      </p:childTnLst>
                                    </p:cTn>
                                  </p:par>
                                  <p:par>
                                    <p:cTn id="142" presetID="31" presetClass="entr" presetSubtype="0" fill="hold" grpId="0" nodeType="withEffect">
                                      <p:stCondLst>
                                        <p:cond delay="0"/>
                                      </p:stCondLst>
                                      <p:childTnLst>
                                        <p:set>
                                          <p:cBhvr>
                                            <p:cTn id="143" dur="1" fill="hold">
                                              <p:stCondLst>
                                                <p:cond delay="0"/>
                                              </p:stCondLst>
                                            </p:cTn>
                                            <p:tgtEl>
                                              <p:spTgt spid="34"/>
                                            </p:tgtEl>
                                            <p:attrNameLst>
                                              <p:attrName>style.visibility</p:attrName>
                                            </p:attrNameLst>
                                          </p:cBhvr>
                                          <p:to>
                                            <p:strVal val="visible"/>
                                          </p:to>
                                        </p:set>
                                        <p:anim calcmode="lin" valueType="num">
                                          <p:cBhvr>
                                            <p:cTn id="144" dur="500" fill="hold"/>
                                            <p:tgtEl>
                                              <p:spTgt spid="34"/>
                                            </p:tgtEl>
                                            <p:attrNameLst>
                                              <p:attrName>ppt_w</p:attrName>
                                            </p:attrNameLst>
                                          </p:cBhvr>
                                          <p:tavLst>
                                            <p:tav tm="0">
                                              <p:val>
                                                <p:fltVal val="0"/>
                                              </p:val>
                                            </p:tav>
                                            <p:tav tm="100000">
                                              <p:val>
                                                <p:strVal val="#ppt_w"/>
                                              </p:val>
                                            </p:tav>
                                          </p:tavLst>
                                        </p:anim>
                                        <p:anim calcmode="lin" valueType="num">
                                          <p:cBhvr>
                                            <p:cTn id="145" dur="500" fill="hold"/>
                                            <p:tgtEl>
                                              <p:spTgt spid="34"/>
                                            </p:tgtEl>
                                            <p:attrNameLst>
                                              <p:attrName>ppt_h</p:attrName>
                                            </p:attrNameLst>
                                          </p:cBhvr>
                                          <p:tavLst>
                                            <p:tav tm="0">
                                              <p:val>
                                                <p:fltVal val="0"/>
                                              </p:val>
                                            </p:tav>
                                            <p:tav tm="100000">
                                              <p:val>
                                                <p:strVal val="#ppt_h"/>
                                              </p:val>
                                            </p:tav>
                                          </p:tavLst>
                                        </p:anim>
                                        <p:anim calcmode="lin" valueType="num">
                                          <p:cBhvr>
                                            <p:cTn id="146" dur="500" fill="hold"/>
                                            <p:tgtEl>
                                              <p:spTgt spid="34"/>
                                            </p:tgtEl>
                                            <p:attrNameLst>
                                              <p:attrName>style.rotation</p:attrName>
                                            </p:attrNameLst>
                                          </p:cBhvr>
                                          <p:tavLst>
                                            <p:tav tm="0">
                                              <p:val>
                                                <p:fltVal val="90"/>
                                              </p:val>
                                            </p:tav>
                                            <p:tav tm="100000">
                                              <p:val>
                                                <p:fltVal val="0"/>
                                              </p:val>
                                            </p:tav>
                                          </p:tavLst>
                                        </p:anim>
                                        <p:animEffect transition="in" filter="fade">
                                          <p:cBhvr>
                                            <p:cTn id="147" dur="500"/>
                                            <p:tgtEl>
                                              <p:spTgt spid="34"/>
                                            </p:tgtEl>
                                          </p:cBhvr>
                                        </p:animEffect>
                                      </p:childTnLst>
                                    </p:cTn>
                                  </p:par>
                                  <p:par>
                                    <p:cTn id="148" presetID="31" presetClass="entr" presetSubtype="0" fill="hold" grpId="0" nodeType="withEffect">
                                      <p:stCondLst>
                                        <p:cond delay="0"/>
                                      </p:stCondLst>
                                      <p:childTnLst>
                                        <p:set>
                                          <p:cBhvr>
                                            <p:cTn id="149" dur="1" fill="hold">
                                              <p:stCondLst>
                                                <p:cond delay="0"/>
                                              </p:stCondLst>
                                            </p:cTn>
                                            <p:tgtEl>
                                              <p:spTgt spid="35"/>
                                            </p:tgtEl>
                                            <p:attrNameLst>
                                              <p:attrName>style.visibility</p:attrName>
                                            </p:attrNameLst>
                                          </p:cBhvr>
                                          <p:to>
                                            <p:strVal val="visible"/>
                                          </p:to>
                                        </p:set>
                                        <p:anim calcmode="lin" valueType="num">
                                          <p:cBhvr>
                                            <p:cTn id="150" dur="500" fill="hold"/>
                                            <p:tgtEl>
                                              <p:spTgt spid="35"/>
                                            </p:tgtEl>
                                            <p:attrNameLst>
                                              <p:attrName>ppt_w</p:attrName>
                                            </p:attrNameLst>
                                          </p:cBhvr>
                                          <p:tavLst>
                                            <p:tav tm="0">
                                              <p:val>
                                                <p:fltVal val="0"/>
                                              </p:val>
                                            </p:tav>
                                            <p:tav tm="100000">
                                              <p:val>
                                                <p:strVal val="#ppt_w"/>
                                              </p:val>
                                            </p:tav>
                                          </p:tavLst>
                                        </p:anim>
                                        <p:anim calcmode="lin" valueType="num">
                                          <p:cBhvr>
                                            <p:cTn id="151" dur="500" fill="hold"/>
                                            <p:tgtEl>
                                              <p:spTgt spid="35"/>
                                            </p:tgtEl>
                                            <p:attrNameLst>
                                              <p:attrName>ppt_h</p:attrName>
                                            </p:attrNameLst>
                                          </p:cBhvr>
                                          <p:tavLst>
                                            <p:tav tm="0">
                                              <p:val>
                                                <p:fltVal val="0"/>
                                              </p:val>
                                            </p:tav>
                                            <p:tav tm="100000">
                                              <p:val>
                                                <p:strVal val="#ppt_h"/>
                                              </p:val>
                                            </p:tav>
                                          </p:tavLst>
                                        </p:anim>
                                        <p:anim calcmode="lin" valueType="num">
                                          <p:cBhvr>
                                            <p:cTn id="152" dur="500" fill="hold"/>
                                            <p:tgtEl>
                                              <p:spTgt spid="35"/>
                                            </p:tgtEl>
                                            <p:attrNameLst>
                                              <p:attrName>style.rotation</p:attrName>
                                            </p:attrNameLst>
                                          </p:cBhvr>
                                          <p:tavLst>
                                            <p:tav tm="0">
                                              <p:val>
                                                <p:fltVal val="90"/>
                                              </p:val>
                                            </p:tav>
                                            <p:tav tm="100000">
                                              <p:val>
                                                <p:fltVal val="0"/>
                                              </p:val>
                                            </p:tav>
                                          </p:tavLst>
                                        </p:anim>
                                        <p:animEffect transition="in" filter="fade">
                                          <p:cBhvr>
                                            <p:cTn id="153" dur="500"/>
                                            <p:tgtEl>
                                              <p:spTgt spid="35"/>
                                            </p:tgtEl>
                                          </p:cBhvr>
                                        </p:animEffect>
                                      </p:childTnLst>
                                    </p:cTn>
                                  </p:par>
                                  <p:par>
                                    <p:cTn id="154" presetID="31" presetClass="entr" presetSubtype="0" fill="hold" grpId="0" nodeType="withEffect">
                                      <p:stCondLst>
                                        <p:cond delay="0"/>
                                      </p:stCondLst>
                                      <p:childTnLst>
                                        <p:set>
                                          <p:cBhvr>
                                            <p:cTn id="155" dur="1" fill="hold">
                                              <p:stCondLst>
                                                <p:cond delay="0"/>
                                              </p:stCondLst>
                                            </p:cTn>
                                            <p:tgtEl>
                                              <p:spTgt spid="36"/>
                                            </p:tgtEl>
                                            <p:attrNameLst>
                                              <p:attrName>style.visibility</p:attrName>
                                            </p:attrNameLst>
                                          </p:cBhvr>
                                          <p:to>
                                            <p:strVal val="visible"/>
                                          </p:to>
                                        </p:set>
                                        <p:anim calcmode="lin" valueType="num">
                                          <p:cBhvr>
                                            <p:cTn id="156" dur="500" fill="hold"/>
                                            <p:tgtEl>
                                              <p:spTgt spid="36"/>
                                            </p:tgtEl>
                                            <p:attrNameLst>
                                              <p:attrName>ppt_w</p:attrName>
                                            </p:attrNameLst>
                                          </p:cBhvr>
                                          <p:tavLst>
                                            <p:tav tm="0">
                                              <p:val>
                                                <p:fltVal val="0"/>
                                              </p:val>
                                            </p:tav>
                                            <p:tav tm="100000">
                                              <p:val>
                                                <p:strVal val="#ppt_w"/>
                                              </p:val>
                                            </p:tav>
                                          </p:tavLst>
                                        </p:anim>
                                        <p:anim calcmode="lin" valueType="num">
                                          <p:cBhvr>
                                            <p:cTn id="157" dur="500" fill="hold"/>
                                            <p:tgtEl>
                                              <p:spTgt spid="36"/>
                                            </p:tgtEl>
                                            <p:attrNameLst>
                                              <p:attrName>ppt_h</p:attrName>
                                            </p:attrNameLst>
                                          </p:cBhvr>
                                          <p:tavLst>
                                            <p:tav tm="0">
                                              <p:val>
                                                <p:fltVal val="0"/>
                                              </p:val>
                                            </p:tav>
                                            <p:tav tm="100000">
                                              <p:val>
                                                <p:strVal val="#ppt_h"/>
                                              </p:val>
                                            </p:tav>
                                          </p:tavLst>
                                        </p:anim>
                                        <p:anim calcmode="lin" valueType="num">
                                          <p:cBhvr>
                                            <p:cTn id="158" dur="500" fill="hold"/>
                                            <p:tgtEl>
                                              <p:spTgt spid="36"/>
                                            </p:tgtEl>
                                            <p:attrNameLst>
                                              <p:attrName>style.rotation</p:attrName>
                                            </p:attrNameLst>
                                          </p:cBhvr>
                                          <p:tavLst>
                                            <p:tav tm="0">
                                              <p:val>
                                                <p:fltVal val="90"/>
                                              </p:val>
                                            </p:tav>
                                            <p:tav tm="100000">
                                              <p:val>
                                                <p:fltVal val="0"/>
                                              </p:val>
                                            </p:tav>
                                          </p:tavLst>
                                        </p:anim>
                                        <p:animEffect transition="in" filter="fade">
                                          <p:cBhvr>
                                            <p:cTn id="159"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p:bldP spid="21" grpId="1"/>
          <p:bldP spid="22" grpId="0"/>
          <p:bldP spid="22" grpId="1"/>
          <p:bldP spid="23" grpId="0"/>
          <p:bldP spid="23" grpId="1"/>
          <p:bldP spid="24" grpId="0"/>
          <p:bldP spid="24" grpId="1"/>
          <p:bldP spid="25" grpId="0" animBg="1"/>
          <p:bldP spid="26" grpId="0" animBg="1"/>
          <p:bldP spid="27" grpId="0" animBg="1"/>
          <p:bldP spid="28" grpId="0" animBg="1"/>
          <p:bldP spid="29" grpId="0"/>
          <p:bldP spid="30" grpId="0"/>
          <p:bldP spid="31" grpId="0"/>
          <p:bldP spid="32" grpId="0"/>
          <p:bldP spid="33" grpId="0" animBg="1"/>
          <p:bldP spid="34" grpId="0" animBg="1"/>
          <p:bldP spid="35" grpId="0"/>
          <p:bldP spid="36" grpId="0"/>
          <p:bldP spid="37" grpId="0"/>
          <p:bldP spid="38" grpId="0"/>
          <p:bldP spid="39" grpId="0"/>
          <p:bldP spid="40" grpId="0"/>
          <p:bldP spid="41" grpId="0" animBg="1"/>
          <p:bldP spid="42" grpId="0" animBg="1"/>
          <p:bldP spid="43" grpId="0" animBg="1"/>
          <p:bldP spid="44" grpId="0" animBg="1"/>
          <p:bldP spid="45" grpId="0"/>
        </p:bldLst>
      </p:timing>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 name="同心圆 70"/>
          <p:cNvSpPr/>
          <p:nvPr/>
        </p:nvSpPr>
        <p:spPr>
          <a:xfrm>
            <a:off x="909043" y="3115866"/>
            <a:ext cx="3481486" cy="3481486"/>
          </a:xfrm>
          <a:prstGeom prst="donut">
            <a:avLst>
              <a:gd name="adj" fmla="val 7852"/>
            </a:avLst>
          </a:prstGeom>
          <a:solidFill>
            <a:schemeClr val="accent1"/>
          </a:solidFill>
          <a:ln>
            <a:noFill/>
          </a:ln>
          <a:effectLst>
            <a:outerShdw blurRad="292100" dist="1943100" dir="5340000" algn="tl" rotWithShape="0">
              <a:prstClr val="black">
                <a:alpha val="13000"/>
              </a:prstClr>
            </a:outerShdw>
          </a:effectLst>
          <a:scene3d>
            <a:camera prst="perspectiveFront">
              <a:rot lat="17699970" lon="0" rev="0"/>
            </a:camera>
            <a:lightRig rig="flood" dir="t">
              <a:rot lat="0" lon="0" rev="7200000"/>
            </a:lightRig>
          </a:scene3d>
          <a:sp3d extrusionH="95250" prstMaterial="flat">
            <a:bevelT w="95250" h="69850"/>
            <a:bevelB w="95250" h="69850" prst="ribl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72" name="同心圆 71"/>
          <p:cNvSpPr/>
          <p:nvPr/>
        </p:nvSpPr>
        <p:spPr>
          <a:xfrm>
            <a:off x="1353642" y="3259882"/>
            <a:ext cx="2592288" cy="2592288"/>
          </a:xfrm>
          <a:prstGeom prst="donut">
            <a:avLst>
              <a:gd name="adj" fmla="val 7852"/>
            </a:avLst>
          </a:prstGeom>
          <a:solidFill>
            <a:schemeClr val="accent3"/>
          </a:solidFill>
          <a:ln>
            <a:noFill/>
          </a:ln>
          <a:effectLst>
            <a:outerShdw blurRad="292100" dist="1943100" dir="5340000" algn="tl" rotWithShape="0">
              <a:prstClr val="black">
                <a:alpha val="13000"/>
              </a:prstClr>
            </a:outerShdw>
          </a:effectLst>
          <a:scene3d>
            <a:camera prst="perspectiveFront">
              <a:rot lat="17699970" lon="0" rev="0"/>
            </a:camera>
            <a:lightRig rig="flood" dir="t">
              <a:rot lat="0" lon="0" rev="7200000"/>
            </a:lightRig>
          </a:scene3d>
          <a:sp3d z="635000" extrusionH="95250" prstMaterial="flat">
            <a:bevelT h="57150"/>
            <a:bevelB h="57150" prst="ribl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73" name="同心圆 72"/>
          <p:cNvSpPr/>
          <p:nvPr/>
        </p:nvSpPr>
        <p:spPr>
          <a:xfrm>
            <a:off x="1785690" y="3337311"/>
            <a:ext cx="1728192" cy="1728192"/>
          </a:xfrm>
          <a:prstGeom prst="donut">
            <a:avLst>
              <a:gd name="adj" fmla="val 7852"/>
            </a:avLst>
          </a:prstGeom>
          <a:solidFill>
            <a:schemeClr val="accent1"/>
          </a:solidFill>
          <a:ln>
            <a:noFill/>
          </a:ln>
          <a:effectLst>
            <a:outerShdw blurRad="292100" dist="1943100" dir="5340000" algn="tl" rotWithShape="0">
              <a:prstClr val="black">
                <a:alpha val="13000"/>
              </a:prstClr>
            </a:outerShdw>
          </a:effectLst>
          <a:scene3d>
            <a:camera prst="perspectiveFront">
              <a:rot lat="17699970" lon="0" rev="0"/>
            </a:camera>
            <a:lightRig rig="flood" dir="t">
              <a:rot lat="0" lon="0" rev="7200000"/>
            </a:lightRig>
          </a:scene3d>
          <a:sp3d z="1270000" extrusionH="95250" prstMaterial="flat">
            <a:bevelT w="44450" h="25400"/>
            <a:bevelB w="44450" h="25400" prst="ribl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74" name="同心圆 73"/>
          <p:cNvSpPr/>
          <p:nvPr/>
        </p:nvSpPr>
        <p:spPr>
          <a:xfrm>
            <a:off x="2133179" y="3619922"/>
            <a:ext cx="1033214" cy="1033214"/>
          </a:xfrm>
          <a:prstGeom prst="donut">
            <a:avLst>
              <a:gd name="adj" fmla="val 12925"/>
            </a:avLst>
          </a:prstGeom>
          <a:solidFill>
            <a:schemeClr val="accent3"/>
          </a:solidFill>
          <a:ln>
            <a:noFill/>
          </a:ln>
          <a:effectLst>
            <a:outerShdw blurRad="292100" dist="1943100" dir="5340000" algn="tl" rotWithShape="0">
              <a:prstClr val="black">
                <a:alpha val="13000"/>
              </a:prstClr>
            </a:outerShdw>
          </a:effectLst>
          <a:scene3d>
            <a:camera prst="perspectiveFront">
              <a:rot lat="17699970" lon="0" rev="0"/>
            </a:camera>
            <a:lightRig rig="flood" dir="t">
              <a:rot lat="0" lon="0" rev="7200000"/>
            </a:lightRig>
          </a:scene3d>
          <a:sp3d z="1905000" extrusionH="95250" prstMaterial="flat">
            <a:bevelT w="38100" h="19050"/>
            <a:bevelB w="38100" h="19050" prst="ribl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75" name="椭圆 74"/>
          <p:cNvSpPr/>
          <p:nvPr/>
        </p:nvSpPr>
        <p:spPr>
          <a:xfrm flipV="1">
            <a:off x="2433762" y="3717032"/>
            <a:ext cx="432048" cy="432048"/>
          </a:xfrm>
          <a:prstGeom prst="ellipse">
            <a:avLst/>
          </a:prstGeom>
          <a:solidFill>
            <a:schemeClr val="accent1"/>
          </a:solidFill>
          <a:ln>
            <a:noFill/>
          </a:ln>
          <a:effectLst>
            <a:outerShdw blurRad="292100" dist="1943100" dir="5340000" algn="tl" rotWithShape="0">
              <a:prstClr val="black">
                <a:alpha val="13000"/>
              </a:prstClr>
            </a:outerShdw>
          </a:effectLst>
          <a:scene3d>
            <a:camera prst="perspectiveFront">
              <a:rot lat="17699970" lon="0" rev="0"/>
            </a:camera>
            <a:lightRig rig="flood" dir="t">
              <a:rot lat="0" lon="0" rev="7200000"/>
            </a:lightRig>
          </a:scene3d>
          <a:sp3d z="2374900" extrusionH="95250" prstMaterial="flat">
            <a:bevelT w="95250" h="69850"/>
            <a:bevelB w="95250" h="69850" prst="ribl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cxnSp>
        <p:nvCxnSpPr>
          <p:cNvPr id="76" name="直接连接符 75"/>
          <p:cNvCxnSpPr/>
          <p:nvPr/>
        </p:nvCxnSpPr>
        <p:spPr>
          <a:xfrm>
            <a:off x="3166393" y="1852307"/>
            <a:ext cx="3792909" cy="0"/>
          </a:xfrm>
          <a:prstGeom prst="line">
            <a:avLst/>
          </a:prstGeom>
          <a:noFill/>
          <a:ln>
            <a:solidFill>
              <a:schemeClr val="bg1">
                <a:lumMod val="50000"/>
              </a:schemeClr>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77" name="直接连接符 76"/>
          <p:cNvCxnSpPr/>
          <p:nvPr/>
        </p:nvCxnSpPr>
        <p:spPr>
          <a:xfrm>
            <a:off x="3357315" y="2484576"/>
            <a:ext cx="3601987" cy="0"/>
          </a:xfrm>
          <a:prstGeom prst="line">
            <a:avLst/>
          </a:prstGeom>
          <a:noFill/>
          <a:ln>
            <a:solidFill>
              <a:schemeClr val="bg1">
                <a:lumMod val="50000"/>
              </a:schemeClr>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78" name="直接连接符 77"/>
          <p:cNvCxnSpPr/>
          <p:nvPr/>
        </p:nvCxnSpPr>
        <p:spPr>
          <a:xfrm>
            <a:off x="3670449" y="3140557"/>
            <a:ext cx="3288853" cy="0"/>
          </a:xfrm>
          <a:prstGeom prst="line">
            <a:avLst/>
          </a:prstGeom>
          <a:noFill/>
          <a:ln>
            <a:solidFill>
              <a:schemeClr val="bg1">
                <a:lumMod val="50000"/>
              </a:schemeClr>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79" name="直接连接符 78"/>
          <p:cNvCxnSpPr/>
          <p:nvPr/>
        </p:nvCxnSpPr>
        <p:spPr>
          <a:xfrm>
            <a:off x="4174505" y="4100541"/>
            <a:ext cx="2784797" cy="0"/>
          </a:xfrm>
          <a:prstGeom prst="line">
            <a:avLst/>
          </a:prstGeom>
          <a:noFill/>
          <a:ln>
            <a:solidFill>
              <a:schemeClr val="bg1">
                <a:lumMod val="50000"/>
              </a:schemeClr>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80" name="直接连接符 79"/>
          <p:cNvCxnSpPr/>
          <p:nvPr/>
        </p:nvCxnSpPr>
        <p:spPr>
          <a:xfrm>
            <a:off x="4534545" y="5050962"/>
            <a:ext cx="2424757" cy="0"/>
          </a:xfrm>
          <a:prstGeom prst="line">
            <a:avLst/>
          </a:prstGeom>
          <a:noFill/>
          <a:ln>
            <a:solidFill>
              <a:schemeClr val="bg1">
                <a:lumMod val="50000"/>
              </a:schemeClr>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sp>
        <p:nvSpPr>
          <p:cNvPr id="81" name="TextBox 79"/>
          <p:cNvSpPr txBox="1"/>
          <p:nvPr/>
        </p:nvSpPr>
        <p:spPr>
          <a:xfrm>
            <a:off x="7131844" y="4877713"/>
            <a:ext cx="3859905" cy="625171"/>
          </a:xfrm>
          <a:prstGeom prst="rect">
            <a:avLst/>
          </a:prstGeom>
          <a:noFill/>
        </p:spPr>
        <p:txBody>
          <a:bodyPr wrap="square" rtlCol="0">
            <a:spAutoFit/>
          </a:bodyPr>
          <a:lstStyle/>
          <a:p>
            <a:pPr>
              <a:lnSpc>
                <a:spcPct val="130000"/>
              </a:lnSpc>
            </a:pP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您的内容打在这里，或者通过复制您的文本后，在此框中</a:t>
            </a:r>
            <a:r>
              <a:rPr lang="zh-CN" altLang="en-US" sz="1400">
                <a:solidFill>
                  <a:schemeClr val="tx1">
                    <a:lumMod val="75000"/>
                    <a:lumOff val="25000"/>
                  </a:schemeClr>
                </a:solidFill>
                <a:latin typeface="微软雅黑" panose="020B0503020204020204" pitchFamily="34" charset="-122"/>
                <a:ea typeface="微软雅黑" panose="020B0503020204020204" pitchFamily="34" charset="-122"/>
              </a:rPr>
              <a:t>选择粘贴，并选择只保留文字。</a:t>
            </a:r>
          </a:p>
        </p:txBody>
      </p:sp>
      <p:sp>
        <p:nvSpPr>
          <p:cNvPr id="82" name="TextBox 80"/>
          <p:cNvSpPr txBox="1"/>
          <p:nvPr/>
        </p:nvSpPr>
        <p:spPr>
          <a:xfrm>
            <a:off x="5548557" y="4586506"/>
            <a:ext cx="1210588" cy="400110"/>
          </a:xfrm>
          <a:prstGeom prst="rect">
            <a:avLst/>
          </a:prstGeom>
          <a:noFill/>
        </p:spPr>
        <p:txBody>
          <a:bodyPr wrap="none" rtlCol="0">
            <a:spAutoFit/>
          </a:bodyPr>
          <a:lstStyle/>
          <a:p>
            <a:pPr algn="ctr"/>
            <a:r>
              <a:rPr lang="zh-CN" altLang="en-US" sz="2000" b="1">
                <a:solidFill>
                  <a:schemeClr val="tx1">
                    <a:lumMod val="75000"/>
                    <a:lumOff val="25000"/>
                  </a:schemeClr>
                </a:solidFill>
                <a:latin typeface="微软雅黑" panose="020B0503020204020204" pitchFamily="34" charset="-122"/>
                <a:ea typeface="微软雅黑" panose="020B0503020204020204" pitchFamily="34" charset="-122"/>
              </a:rPr>
              <a:t>添加标题</a:t>
            </a:r>
          </a:p>
        </p:txBody>
      </p:sp>
      <p:sp>
        <p:nvSpPr>
          <p:cNvPr id="83" name="TextBox 81"/>
          <p:cNvSpPr txBox="1"/>
          <p:nvPr/>
        </p:nvSpPr>
        <p:spPr>
          <a:xfrm>
            <a:off x="7131844" y="3933056"/>
            <a:ext cx="3859905" cy="625171"/>
          </a:xfrm>
          <a:prstGeom prst="rect">
            <a:avLst/>
          </a:prstGeom>
          <a:noFill/>
        </p:spPr>
        <p:txBody>
          <a:bodyPr wrap="square" rtlCol="0">
            <a:spAutoFit/>
          </a:bodyPr>
          <a:lstStyle/>
          <a:p>
            <a:pPr>
              <a:lnSpc>
                <a:spcPct val="130000"/>
              </a:lnSpc>
            </a:pP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您的内容打在这里，或者通过复制您的文本后，在此框中</a:t>
            </a:r>
            <a:r>
              <a:rPr lang="zh-CN" altLang="en-US" sz="1400">
                <a:solidFill>
                  <a:schemeClr val="tx1">
                    <a:lumMod val="75000"/>
                    <a:lumOff val="25000"/>
                  </a:schemeClr>
                </a:solidFill>
                <a:latin typeface="微软雅黑" panose="020B0503020204020204" pitchFamily="34" charset="-122"/>
                <a:ea typeface="微软雅黑" panose="020B0503020204020204" pitchFamily="34" charset="-122"/>
              </a:rPr>
              <a:t>选择粘贴，并选择只保留文字。</a:t>
            </a:r>
          </a:p>
        </p:txBody>
      </p:sp>
      <p:sp>
        <p:nvSpPr>
          <p:cNvPr id="84" name="TextBox 82"/>
          <p:cNvSpPr txBox="1"/>
          <p:nvPr/>
        </p:nvSpPr>
        <p:spPr>
          <a:xfrm>
            <a:off x="5548557" y="3650402"/>
            <a:ext cx="1210588" cy="400110"/>
          </a:xfrm>
          <a:prstGeom prst="rect">
            <a:avLst/>
          </a:prstGeom>
          <a:noFill/>
        </p:spPr>
        <p:txBody>
          <a:bodyPr wrap="none" rtlCol="0">
            <a:spAutoFit/>
          </a:bodyPr>
          <a:lstStyle/>
          <a:p>
            <a:pPr algn="ctr"/>
            <a:r>
              <a:rPr lang="zh-CN" altLang="en-US" sz="2000" b="1">
                <a:solidFill>
                  <a:schemeClr val="tx1">
                    <a:lumMod val="75000"/>
                    <a:lumOff val="25000"/>
                  </a:schemeClr>
                </a:solidFill>
                <a:latin typeface="微软雅黑" panose="020B0503020204020204" pitchFamily="34" charset="-122"/>
                <a:ea typeface="微软雅黑" panose="020B0503020204020204" pitchFamily="34" charset="-122"/>
              </a:rPr>
              <a:t>添加标题</a:t>
            </a:r>
          </a:p>
        </p:txBody>
      </p:sp>
      <p:sp>
        <p:nvSpPr>
          <p:cNvPr id="85" name="TextBox 83"/>
          <p:cNvSpPr txBox="1"/>
          <p:nvPr/>
        </p:nvSpPr>
        <p:spPr>
          <a:xfrm>
            <a:off x="7131844" y="3011068"/>
            <a:ext cx="3859905" cy="625171"/>
          </a:xfrm>
          <a:prstGeom prst="rect">
            <a:avLst/>
          </a:prstGeom>
          <a:noFill/>
        </p:spPr>
        <p:txBody>
          <a:bodyPr wrap="square" rtlCol="0">
            <a:spAutoFit/>
          </a:bodyPr>
          <a:lstStyle/>
          <a:p>
            <a:pPr>
              <a:lnSpc>
                <a:spcPct val="130000"/>
              </a:lnSpc>
            </a:pP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您的内容打在这里，或者通过复制您的文本后，在此框中</a:t>
            </a:r>
            <a:r>
              <a:rPr lang="zh-CN" altLang="en-US" sz="1400">
                <a:solidFill>
                  <a:schemeClr val="tx1">
                    <a:lumMod val="75000"/>
                    <a:lumOff val="25000"/>
                  </a:schemeClr>
                </a:solidFill>
                <a:latin typeface="微软雅黑" panose="020B0503020204020204" pitchFamily="34" charset="-122"/>
                <a:ea typeface="微软雅黑" panose="020B0503020204020204" pitchFamily="34" charset="-122"/>
              </a:rPr>
              <a:t>选择粘贴，并选择只保留文字。</a:t>
            </a:r>
          </a:p>
        </p:txBody>
      </p:sp>
      <p:sp>
        <p:nvSpPr>
          <p:cNvPr id="86" name="TextBox 84"/>
          <p:cNvSpPr txBox="1"/>
          <p:nvPr/>
        </p:nvSpPr>
        <p:spPr>
          <a:xfrm>
            <a:off x="5548557" y="2699835"/>
            <a:ext cx="1210588" cy="400110"/>
          </a:xfrm>
          <a:prstGeom prst="rect">
            <a:avLst/>
          </a:prstGeom>
          <a:noFill/>
        </p:spPr>
        <p:txBody>
          <a:bodyPr wrap="none" rtlCol="0">
            <a:spAutoFit/>
          </a:bodyPr>
          <a:lstStyle/>
          <a:p>
            <a:pPr algn="ctr"/>
            <a:r>
              <a:rPr lang="zh-CN" altLang="en-US" sz="2000" b="1">
                <a:solidFill>
                  <a:schemeClr val="tx1">
                    <a:lumMod val="75000"/>
                    <a:lumOff val="25000"/>
                  </a:schemeClr>
                </a:solidFill>
                <a:latin typeface="微软雅黑" panose="020B0503020204020204" pitchFamily="34" charset="-122"/>
                <a:ea typeface="微软雅黑" panose="020B0503020204020204" pitchFamily="34" charset="-122"/>
              </a:rPr>
              <a:t>添加标题</a:t>
            </a:r>
          </a:p>
        </p:txBody>
      </p:sp>
      <p:sp>
        <p:nvSpPr>
          <p:cNvPr id="87" name="TextBox 85"/>
          <p:cNvSpPr txBox="1"/>
          <p:nvPr/>
        </p:nvSpPr>
        <p:spPr>
          <a:xfrm>
            <a:off x="7131844" y="2312632"/>
            <a:ext cx="3859905" cy="625171"/>
          </a:xfrm>
          <a:prstGeom prst="rect">
            <a:avLst/>
          </a:prstGeom>
          <a:noFill/>
        </p:spPr>
        <p:txBody>
          <a:bodyPr wrap="square" rtlCol="0">
            <a:spAutoFit/>
          </a:bodyPr>
          <a:lstStyle/>
          <a:p>
            <a:pPr>
              <a:lnSpc>
                <a:spcPct val="130000"/>
              </a:lnSpc>
            </a:pP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您的内容打在这里，或者通过复制您的文本后，在此框中</a:t>
            </a:r>
            <a:r>
              <a:rPr lang="zh-CN" altLang="en-US" sz="1400">
                <a:solidFill>
                  <a:schemeClr val="tx1">
                    <a:lumMod val="75000"/>
                    <a:lumOff val="25000"/>
                  </a:schemeClr>
                </a:solidFill>
                <a:latin typeface="微软雅黑" panose="020B0503020204020204" pitchFamily="34" charset="-122"/>
                <a:ea typeface="微软雅黑" panose="020B0503020204020204" pitchFamily="34" charset="-122"/>
              </a:rPr>
              <a:t>选择粘贴，并选择只保留文字。</a:t>
            </a:r>
          </a:p>
        </p:txBody>
      </p:sp>
      <p:sp>
        <p:nvSpPr>
          <p:cNvPr id="88" name="TextBox 86"/>
          <p:cNvSpPr txBox="1"/>
          <p:nvPr/>
        </p:nvSpPr>
        <p:spPr>
          <a:xfrm>
            <a:off x="5548557" y="2053986"/>
            <a:ext cx="1210588" cy="400110"/>
          </a:xfrm>
          <a:prstGeom prst="rect">
            <a:avLst/>
          </a:prstGeom>
          <a:noFill/>
        </p:spPr>
        <p:txBody>
          <a:bodyPr wrap="none" rtlCol="0">
            <a:spAutoFit/>
          </a:bodyPr>
          <a:lstStyle/>
          <a:p>
            <a:pPr algn="ctr"/>
            <a:r>
              <a:rPr lang="zh-CN" altLang="en-US" sz="2000" b="1">
                <a:solidFill>
                  <a:schemeClr val="tx1">
                    <a:lumMod val="75000"/>
                    <a:lumOff val="25000"/>
                  </a:schemeClr>
                </a:solidFill>
                <a:latin typeface="微软雅黑" panose="020B0503020204020204" pitchFamily="34" charset="-122"/>
                <a:ea typeface="微软雅黑" panose="020B0503020204020204" pitchFamily="34" charset="-122"/>
              </a:rPr>
              <a:t>添加标题</a:t>
            </a:r>
          </a:p>
        </p:txBody>
      </p:sp>
      <p:sp>
        <p:nvSpPr>
          <p:cNvPr id="89" name="TextBox 87"/>
          <p:cNvSpPr txBox="1"/>
          <p:nvPr/>
        </p:nvSpPr>
        <p:spPr>
          <a:xfrm>
            <a:off x="7131844" y="1660146"/>
            <a:ext cx="3859905" cy="625171"/>
          </a:xfrm>
          <a:prstGeom prst="rect">
            <a:avLst/>
          </a:prstGeom>
          <a:noFill/>
        </p:spPr>
        <p:txBody>
          <a:bodyPr wrap="square" rtlCol="0">
            <a:spAutoFit/>
          </a:bodyPr>
          <a:lstStyle/>
          <a:p>
            <a:pPr>
              <a:lnSpc>
                <a:spcPct val="130000"/>
              </a:lnSpc>
            </a:pP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您的内容打在这里，或者通过复制您的文本后，在此框中</a:t>
            </a:r>
            <a:r>
              <a:rPr lang="zh-CN" altLang="en-US" sz="1400">
                <a:solidFill>
                  <a:schemeClr val="tx1">
                    <a:lumMod val="75000"/>
                    <a:lumOff val="25000"/>
                  </a:schemeClr>
                </a:solidFill>
                <a:latin typeface="微软雅黑" panose="020B0503020204020204" pitchFamily="34" charset="-122"/>
                <a:ea typeface="微软雅黑" panose="020B0503020204020204" pitchFamily="34" charset="-122"/>
              </a:rPr>
              <a:t>选择粘贴，并选择只保留文字。</a:t>
            </a:r>
          </a:p>
        </p:txBody>
      </p:sp>
      <p:sp>
        <p:nvSpPr>
          <p:cNvPr id="90" name="TextBox 88"/>
          <p:cNvSpPr txBox="1"/>
          <p:nvPr/>
        </p:nvSpPr>
        <p:spPr>
          <a:xfrm>
            <a:off x="5548557" y="1401500"/>
            <a:ext cx="1210588" cy="400110"/>
          </a:xfrm>
          <a:prstGeom prst="rect">
            <a:avLst/>
          </a:prstGeom>
          <a:noFill/>
        </p:spPr>
        <p:txBody>
          <a:bodyPr wrap="none" rtlCol="0">
            <a:spAutoFit/>
          </a:bodyPr>
          <a:lstStyle/>
          <a:p>
            <a:pPr algn="ctr"/>
            <a:r>
              <a:rPr lang="zh-CN" altLang="en-US" sz="2000" b="1" dirty="0">
                <a:solidFill>
                  <a:schemeClr val="tx1">
                    <a:lumMod val="75000"/>
                    <a:lumOff val="25000"/>
                  </a:schemeClr>
                </a:solidFill>
                <a:latin typeface="微软雅黑" panose="020B0503020204020204" pitchFamily="34" charset="-122"/>
                <a:ea typeface="微软雅黑" panose="020B0503020204020204" pitchFamily="34" charset="-122"/>
              </a:rPr>
              <a:t>添加标题</a:t>
            </a:r>
          </a:p>
        </p:txBody>
      </p:sp>
      <p:grpSp>
        <p:nvGrpSpPr>
          <p:cNvPr id="22" name="组合 21"/>
          <p:cNvGrpSpPr/>
          <p:nvPr/>
        </p:nvGrpSpPr>
        <p:grpSpPr>
          <a:xfrm>
            <a:off x="179027" y="0"/>
            <a:ext cx="4389737" cy="964296"/>
            <a:chOff x="179027" y="0"/>
            <a:chExt cx="4389737" cy="964296"/>
          </a:xfrm>
        </p:grpSpPr>
        <p:pic>
          <p:nvPicPr>
            <p:cNvPr id="23" name="图片 2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79027" y="0"/>
              <a:ext cx="922121" cy="964296"/>
            </a:xfrm>
            <a:prstGeom prst="rect">
              <a:avLst/>
            </a:prstGeom>
          </p:spPr>
        </p:pic>
        <p:sp>
          <p:nvSpPr>
            <p:cNvPr id="24" name="文本框 23"/>
            <p:cNvSpPr txBox="1"/>
            <p:nvPr/>
          </p:nvSpPr>
          <p:spPr>
            <a:xfrm>
              <a:off x="1101148" y="189760"/>
              <a:ext cx="3467616" cy="584775"/>
            </a:xfrm>
            <a:prstGeom prst="rect">
              <a:avLst/>
            </a:prstGeom>
            <a:noFill/>
          </p:spPr>
          <p:txBody>
            <a:bodyPr wrap="none" rtlCol="0">
              <a:spAutoFit/>
            </a:bodyPr>
            <a:lstStyle/>
            <a:p>
              <a:r>
                <a:rPr lang="zh-CN" altLang="en-US" sz="3200" b="1" dirty="0">
                  <a:gradFill flip="none" rotWithShape="1">
                    <a:gsLst>
                      <a:gs pos="0">
                        <a:schemeClr val="tx2">
                          <a:shade val="30000"/>
                          <a:satMod val="115000"/>
                        </a:schemeClr>
                      </a:gs>
                      <a:gs pos="50000">
                        <a:schemeClr val="tx2">
                          <a:shade val="67500"/>
                          <a:satMod val="115000"/>
                        </a:schemeClr>
                      </a:gs>
                      <a:gs pos="100000">
                        <a:schemeClr val="tx2">
                          <a:shade val="100000"/>
                          <a:satMod val="115000"/>
                        </a:schemeClr>
                      </a:gs>
                    </a:gsLst>
                    <a:lin ang="0" scaled="1"/>
                    <a:tileRect/>
                  </a:gradFill>
                </a:rPr>
                <a:t>单击此处添加标题</a:t>
              </a:r>
            </a:p>
          </p:txBody>
        </p:sp>
      </p:grpSp>
    </p:spTree>
  </p:cSld>
  <p:clrMapOvr>
    <a:masterClrMapping/>
  </p:clrMapOvr>
  <mc:AlternateContent xmlns:mc="http://schemas.openxmlformats.org/markup-compatibility/2006" xmlns:p14="http://schemas.microsoft.com/office/powerpoint/2010/main">
    <mc:Choice Requires="p14">
      <p:transition spd="slow" p14:dur="1500" advTm="0">
        <p14:window dir="vert"/>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14:presetBounceEnd="50000">
                                      <p:stCondLst>
                                        <p:cond delay="0"/>
                                      </p:stCondLst>
                                      <p:childTnLst>
                                        <p:set>
                                          <p:cBhvr>
                                            <p:cTn id="6" dur="1" fill="hold">
                                              <p:stCondLst>
                                                <p:cond delay="0"/>
                                              </p:stCondLst>
                                            </p:cTn>
                                            <p:tgtEl>
                                              <p:spTgt spid="71"/>
                                            </p:tgtEl>
                                            <p:attrNameLst>
                                              <p:attrName>style.visibility</p:attrName>
                                            </p:attrNameLst>
                                          </p:cBhvr>
                                          <p:to>
                                            <p:strVal val="visible"/>
                                          </p:to>
                                        </p:set>
                                        <p:anim calcmode="lin" valueType="num" p14:bounceEnd="50000">
                                          <p:cBhvr additive="base">
                                            <p:cTn id="7" dur="1000" fill="hold"/>
                                            <p:tgtEl>
                                              <p:spTgt spid="71"/>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71"/>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22" presetClass="entr" presetSubtype="8" fill="hold" nodeType="afterEffect">
                                      <p:stCondLst>
                                        <p:cond delay="0"/>
                                      </p:stCondLst>
                                      <p:childTnLst>
                                        <p:set>
                                          <p:cBhvr>
                                            <p:cTn id="11" dur="1" fill="hold">
                                              <p:stCondLst>
                                                <p:cond delay="0"/>
                                              </p:stCondLst>
                                            </p:cTn>
                                            <p:tgtEl>
                                              <p:spTgt spid="80"/>
                                            </p:tgtEl>
                                            <p:attrNameLst>
                                              <p:attrName>style.visibility</p:attrName>
                                            </p:attrNameLst>
                                          </p:cBhvr>
                                          <p:to>
                                            <p:strVal val="visible"/>
                                          </p:to>
                                        </p:set>
                                        <p:animEffect transition="in" filter="wipe(left)">
                                          <p:cBhvr>
                                            <p:cTn id="12" dur="500"/>
                                            <p:tgtEl>
                                              <p:spTgt spid="80"/>
                                            </p:tgtEl>
                                          </p:cBhvr>
                                        </p:animEffect>
                                      </p:childTnLst>
                                    </p:cTn>
                                  </p:par>
                                </p:childTnLst>
                              </p:cTn>
                            </p:par>
                            <p:par>
                              <p:cTn id="13" fill="hold">
                                <p:stCondLst>
                                  <p:cond delay="1500"/>
                                </p:stCondLst>
                                <p:childTnLst>
                                  <p:par>
                                    <p:cTn id="14" presetID="17" presetClass="entr" presetSubtype="1" fill="hold" grpId="0" nodeType="afterEffect">
                                      <p:stCondLst>
                                        <p:cond delay="0"/>
                                      </p:stCondLst>
                                      <p:iterate type="lt">
                                        <p:tmPct val="40000"/>
                                      </p:iterate>
                                      <p:childTnLst>
                                        <p:set>
                                          <p:cBhvr>
                                            <p:cTn id="15" dur="1" fill="hold">
                                              <p:stCondLst>
                                                <p:cond delay="0"/>
                                              </p:stCondLst>
                                            </p:cTn>
                                            <p:tgtEl>
                                              <p:spTgt spid="82"/>
                                            </p:tgtEl>
                                            <p:attrNameLst>
                                              <p:attrName>style.visibility</p:attrName>
                                            </p:attrNameLst>
                                          </p:cBhvr>
                                          <p:to>
                                            <p:strVal val="visible"/>
                                          </p:to>
                                        </p:set>
                                        <p:anim calcmode="lin" valueType="num">
                                          <p:cBhvr>
                                            <p:cTn id="16" dur="250" fill="hold"/>
                                            <p:tgtEl>
                                              <p:spTgt spid="82"/>
                                            </p:tgtEl>
                                            <p:attrNameLst>
                                              <p:attrName>ppt_x</p:attrName>
                                            </p:attrNameLst>
                                          </p:cBhvr>
                                          <p:tavLst>
                                            <p:tav tm="0">
                                              <p:val>
                                                <p:strVal val="#ppt_x"/>
                                              </p:val>
                                            </p:tav>
                                            <p:tav tm="100000">
                                              <p:val>
                                                <p:strVal val="#ppt_x"/>
                                              </p:val>
                                            </p:tav>
                                          </p:tavLst>
                                        </p:anim>
                                        <p:anim calcmode="lin" valueType="num">
                                          <p:cBhvr>
                                            <p:cTn id="17" dur="250" fill="hold"/>
                                            <p:tgtEl>
                                              <p:spTgt spid="82"/>
                                            </p:tgtEl>
                                            <p:attrNameLst>
                                              <p:attrName>ppt_y</p:attrName>
                                            </p:attrNameLst>
                                          </p:cBhvr>
                                          <p:tavLst>
                                            <p:tav tm="0">
                                              <p:val>
                                                <p:strVal val="#ppt_y-#ppt_h/2"/>
                                              </p:val>
                                            </p:tav>
                                            <p:tav tm="100000">
                                              <p:val>
                                                <p:strVal val="#ppt_y"/>
                                              </p:val>
                                            </p:tav>
                                          </p:tavLst>
                                        </p:anim>
                                        <p:anim calcmode="lin" valueType="num">
                                          <p:cBhvr>
                                            <p:cTn id="18" dur="250" fill="hold"/>
                                            <p:tgtEl>
                                              <p:spTgt spid="82"/>
                                            </p:tgtEl>
                                            <p:attrNameLst>
                                              <p:attrName>ppt_w</p:attrName>
                                            </p:attrNameLst>
                                          </p:cBhvr>
                                          <p:tavLst>
                                            <p:tav tm="0">
                                              <p:val>
                                                <p:strVal val="#ppt_w"/>
                                              </p:val>
                                            </p:tav>
                                            <p:tav tm="100000">
                                              <p:val>
                                                <p:strVal val="#ppt_w"/>
                                              </p:val>
                                            </p:tav>
                                          </p:tavLst>
                                        </p:anim>
                                        <p:anim calcmode="lin" valueType="num">
                                          <p:cBhvr>
                                            <p:cTn id="19" dur="250" fill="hold"/>
                                            <p:tgtEl>
                                              <p:spTgt spid="82"/>
                                            </p:tgtEl>
                                            <p:attrNameLst>
                                              <p:attrName>ppt_h</p:attrName>
                                            </p:attrNameLst>
                                          </p:cBhvr>
                                          <p:tavLst>
                                            <p:tav tm="0">
                                              <p:val>
                                                <p:fltVal val="0"/>
                                              </p:val>
                                            </p:tav>
                                            <p:tav tm="100000">
                                              <p:val>
                                                <p:strVal val="#ppt_h"/>
                                              </p:val>
                                            </p:tav>
                                          </p:tavLst>
                                        </p:anim>
                                      </p:childTnLst>
                                    </p:cTn>
                                  </p:par>
                                </p:childTnLst>
                              </p:cTn>
                            </p:par>
                            <p:par>
                              <p:cTn id="20" fill="hold">
                                <p:stCondLst>
                                  <p:cond delay="2049"/>
                                </p:stCondLst>
                                <p:childTnLst>
                                  <p:par>
                                    <p:cTn id="21" presetID="22" presetClass="entr" presetSubtype="8" fill="hold" grpId="0" nodeType="afterEffect">
                                      <p:stCondLst>
                                        <p:cond delay="0"/>
                                      </p:stCondLst>
                                      <p:iterate type="lt">
                                        <p:tmPct val="30000"/>
                                      </p:iterate>
                                      <p:childTnLst>
                                        <p:set>
                                          <p:cBhvr>
                                            <p:cTn id="22" dur="1" fill="hold">
                                              <p:stCondLst>
                                                <p:cond delay="0"/>
                                              </p:stCondLst>
                                            </p:cTn>
                                            <p:tgtEl>
                                              <p:spTgt spid="81"/>
                                            </p:tgtEl>
                                            <p:attrNameLst>
                                              <p:attrName>style.visibility</p:attrName>
                                            </p:attrNameLst>
                                          </p:cBhvr>
                                          <p:to>
                                            <p:strVal val="visible"/>
                                          </p:to>
                                        </p:set>
                                        <p:animEffect transition="in" filter="wipe(left)">
                                          <p:cBhvr>
                                            <p:cTn id="23" dur="100"/>
                                            <p:tgtEl>
                                              <p:spTgt spid="81"/>
                                            </p:tgtEl>
                                          </p:cBhvr>
                                        </p:animEffect>
                                      </p:childTnLst>
                                    </p:cTn>
                                  </p:par>
                                  <p:par>
                                    <p:cTn id="24" presetID="36" presetClass="emph" presetSubtype="0" fill="hold" grpId="1" nodeType="withEffect">
                                      <p:stCondLst>
                                        <p:cond delay="0"/>
                                      </p:stCondLst>
                                      <p:iterate type="lt">
                                        <p:tmPct val="30000"/>
                                      </p:iterate>
                                      <p:childTnLst>
                                        <p:animScale>
                                          <p:cBhvr>
                                            <p:cTn id="25" dur="50" autoRev="1" fill="hold">
                                              <p:stCondLst>
                                                <p:cond delay="0"/>
                                              </p:stCondLst>
                                            </p:cTn>
                                            <p:tgtEl>
                                              <p:spTgt spid="81"/>
                                            </p:tgtEl>
                                          </p:cBhvr>
                                          <p:to x="80000" y="100000"/>
                                        </p:animScale>
                                        <p:anim by="(#ppt_w*0.10)" calcmode="lin" valueType="num">
                                          <p:cBhvr>
                                            <p:cTn id="26" dur="50" autoRev="1" fill="hold">
                                              <p:stCondLst>
                                                <p:cond delay="0"/>
                                              </p:stCondLst>
                                            </p:cTn>
                                            <p:tgtEl>
                                              <p:spTgt spid="81"/>
                                            </p:tgtEl>
                                            <p:attrNameLst>
                                              <p:attrName>ppt_x</p:attrName>
                                            </p:attrNameLst>
                                          </p:cBhvr>
                                        </p:anim>
                                        <p:anim by="(-#ppt_w*0.10)" calcmode="lin" valueType="num">
                                          <p:cBhvr>
                                            <p:cTn id="27" dur="50" autoRev="1" fill="hold">
                                              <p:stCondLst>
                                                <p:cond delay="0"/>
                                              </p:stCondLst>
                                            </p:cTn>
                                            <p:tgtEl>
                                              <p:spTgt spid="81"/>
                                            </p:tgtEl>
                                            <p:attrNameLst>
                                              <p:attrName>ppt_y</p:attrName>
                                            </p:attrNameLst>
                                          </p:cBhvr>
                                        </p:anim>
                                        <p:animRot by="-480000">
                                          <p:cBhvr>
                                            <p:cTn id="28" dur="50" autoRev="1" fill="hold">
                                              <p:stCondLst>
                                                <p:cond delay="0"/>
                                              </p:stCondLst>
                                            </p:cTn>
                                            <p:tgtEl>
                                              <p:spTgt spid="81"/>
                                            </p:tgtEl>
                                            <p:attrNameLst>
                                              <p:attrName>r</p:attrName>
                                            </p:attrNameLst>
                                          </p:cBhvr>
                                        </p:animRot>
                                      </p:childTnLst>
                                    </p:cTn>
                                  </p:par>
                                </p:childTnLst>
                              </p:cTn>
                            </p:par>
                            <p:par>
                              <p:cTn id="29" fill="hold">
                                <p:stCondLst>
                                  <p:cond delay="3289"/>
                                </p:stCondLst>
                                <p:childTnLst>
                                  <p:par>
                                    <p:cTn id="30" presetID="2" presetClass="entr" presetSubtype="1" fill="hold" grpId="0" nodeType="afterEffect" p14:presetBounceEnd="50000">
                                      <p:stCondLst>
                                        <p:cond delay="0"/>
                                      </p:stCondLst>
                                      <p:childTnLst>
                                        <p:set>
                                          <p:cBhvr>
                                            <p:cTn id="31" dur="1" fill="hold">
                                              <p:stCondLst>
                                                <p:cond delay="0"/>
                                              </p:stCondLst>
                                            </p:cTn>
                                            <p:tgtEl>
                                              <p:spTgt spid="72"/>
                                            </p:tgtEl>
                                            <p:attrNameLst>
                                              <p:attrName>style.visibility</p:attrName>
                                            </p:attrNameLst>
                                          </p:cBhvr>
                                          <p:to>
                                            <p:strVal val="visible"/>
                                          </p:to>
                                        </p:set>
                                        <p:anim calcmode="lin" valueType="num" p14:bounceEnd="50000">
                                          <p:cBhvr additive="base">
                                            <p:cTn id="32" dur="1000" fill="hold"/>
                                            <p:tgtEl>
                                              <p:spTgt spid="72"/>
                                            </p:tgtEl>
                                            <p:attrNameLst>
                                              <p:attrName>ppt_x</p:attrName>
                                            </p:attrNameLst>
                                          </p:cBhvr>
                                          <p:tavLst>
                                            <p:tav tm="0">
                                              <p:val>
                                                <p:strVal val="#ppt_x"/>
                                              </p:val>
                                            </p:tav>
                                            <p:tav tm="100000">
                                              <p:val>
                                                <p:strVal val="#ppt_x"/>
                                              </p:val>
                                            </p:tav>
                                          </p:tavLst>
                                        </p:anim>
                                        <p:anim calcmode="lin" valueType="num" p14:bounceEnd="50000">
                                          <p:cBhvr additive="base">
                                            <p:cTn id="33" dur="1000" fill="hold"/>
                                            <p:tgtEl>
                                              <p:spTgt spid="72"/>
                                            </p:tgtEl>
                                            <p:attrNameLst>
                                              <p:attrName>ppt_y</p:attrName>
                                            </p:attrNameLst>
                                          </p:cBhvr>
                                          <p:tavLst>
                                            <p:tav tm="0">
                                              <p:val>
                                                <p:strVal val="0-#ppt_h/2"/>
                                              </p:val>
                                            </p:tav>
                                            <p:tav tm="100000">
                                              <p:val>
                                                <p:strVal val="#ppt_y"/>
                                              </p:val>
                                            </p:tav>
                                          </p:tavLst>
                                        </p:anim>
                                      </p:childTnLst>
                                    </p:cTn>
                                  </p:par>
                                </p:childTnLst>
                              </p:cTn>
                            </p:par>
                            <p:par>
                              <p:cTn id="34" fill="hold">
                                <p:stCondLst>
                                  <p:cond delay="4289"/>
                                </p:stCondLst>
                                <p:childTnLst>
                                  <p:par>
                                    <p:cTn id="35" presetID="22" presetClass="entr" presetSubtype="8" fill="hold" nodeType="afterEffect">
                                      <p:stCondLst>
                                        <p:cond delay="0"/>
                                      </p:stCondLst>
                                      <p:childTnLst>
                                        <p:set>
                                          <p:cBhvr>
                                            <p:cTn id="36" dur="1" fill="hold">
                                              <p:stCondLst>
                                                <p:cond delay="0"/>
                                              </p:stCondLst>
                                            </p:cTn>
                                            <p:tgtEl>
                                              <p:spTgt spid="79"/>
                                            </p:tgtEl>
                                            <p:attrNameLst>
                                              <p:attrName>style.visibility</p:attrName>
                                            </p:attrNameLst>
                                          </p:cBhvr>
                                          <p:to>
                                            <p:strVal val="visible"/>
                                          </p:to>
                                        </p:set>
                                        <p:animEffect transition="in" filter="wipe(left)">
                                          <p:cBhvr>
                                            <p:cTn id="37" dur="500"/>
                                            <p:tgtEl>
                                              <p:spTgt spid="79"/>
                                            </p:tgtEl>
                                          </p:cBhvr>
                                        </p:animEffect>
                                      </p:childTnLst>
                                    </p:cTn>
                                  </p:par>
                                </p:childTnLst>
                              </p:cTn>
                            </p:par>
                            <p:par>
                              <p:cTn id="38" fill="hold">
                                <p:stCondLst>
                                  <p:cond delay="4789"/>
                                </p:stCondLst>
                                <p:childTnLst>
                                  <p:par>
                                    <p:cTn id="39" presetID="17" presetClass="entr" presetSubtype="1" fill="hold" grpId="0" nodeType="afterEffect">
                                      <p:stCondLst>
                                        <p:cond delay="0"/>
                                      </p:stCondLst>
                                      <p:iterate type="lt">
                                        <p:tmPct val="40000"/>
                                      </p:iterate>
                                      <p:childTnLst>
                                        <p:set>
                                          <p:cBhvr>
                                            <p:cTn id="40" dur="1" fill="hold">
                                              <p:stCondLst>
                                                <p:cond delay="0"/>
                                              </p:stCondLst>
                                            </p:cTn>
                                            <p:tgtEl>
                                              <p:spTgt spid="84"/>
                                            </p:tgtEl>
                                            <p:attrNameLst>
                                              <p:attrName>style.visibility</p:attrName>
                                            </p:attrNameLst>
                                          </p:cBhvr>
                                          <p:to>
                                            <p:strVal val="visible"/>
                                          </p:to>
                                        </p:set>
                                        <p:anim calcmode="lin" valueType="num">
                                          <p:cBhvr>
                                            <p:cTn id="41" dur="250" fill="hold"/>
                                            <p:tgtEl>
                                              <p:spTgt spid="84"/>
                                            </p:tgtEl>
                                            <p:attrNameLst>
                                              <p:attrName>ppt_x</p:attrName>
                                            </p:attrNameLst>
                                          </p:cBhvr>
                                          <p:tavLst>
                                            <p:tav tm="0">
                                              <p:val>
                                                <p:strVal val="#ppt_x"/>
                                              </p:val>
                                            </p:tav>
                                            <p:tav tm="100000">
                                              <p:val>
                                                <p:strVal val="#ppt_x"/>
                                              </p:val>
                                            </p:tav>
                                          </p:tavLst>
                                        </p:anim>
                                        <p:anim calcmode="lin" valueType="num">
                                          <p:cBhvr>
                                            <p:cTn id="42" dur="250" fill="hold"/>
                                            <p:tgtEl>
                                              <p:spTgt spid="84"/>
                                            </p:tgtEl>
                                            <p:attrNameLst>
                                              <p:attrName>ppt_y</p:attrName>
                                            </p:attrNameLst>
                                          </p:cBhvr>
                                          <p:tavLst>
                                            <p:tav tm="0">
                                              <p:val>
                                                <p:strVal val="#ppt_y-#ppt_h/2"/>
                                              </p:val>
                                            </p:tav>
                                            <p:tav tm="100000">
                                              <p:val>
                                                <p:strVal val="#ppt_y"/>
                                              </p:val>
                                            </p:tav>
                                          </p:tavLst>
                                        </p:anim>
                                        <p:anim calcmode="lin" valueType="num">
                                          <p:cBhvr>
                                            <p:cTn id="43" dur="250" fill="hold"/>
                                            <p:tgtEl>
                                              <p:spTgt spid="84"/>
                                            </p:tgtEl>
                                            <p:attrNameLst>
                                              <p:attrName>ppt_w</p:attrName>
                                            </p:attrNameLst>
                                          </p:cBhvr>
                                          <p:tavLst>
                                            <p:tav tm="0">
                                              <p:val>
                                                <p:strVal val="#ppt_w"/>
                                              </p:val>
                                            </p:tav>
                                            <p:tav tm="100000">
                                              <p:val>
                                                <p:strVal val="#ppt_w"/>
                                              </p:val>
                                            </p:tav>
                                          </p:tavLst>
                                        </p:anim>
                                        <p:anim calcmode="lin" valueType="num">
                                          <p:cBhvr>
                                            <p:cTn id="44" dur="250" fill="hold"/>
                                            <p:tgtEl>
                                              <p:spTgt spid="84"/>
                                            </p:tgtEl>
                                            <p:attrNameLst>
                                              <p:attrName>ppt_h</p:attrName>
                                            </p:attrNameLst>
                                          </p:cBhvr>
                                          <p:tavLst>
                                            <p:tav tm="0">
                                              <p:val>
                                                <p:fltVal val="0"/>
                                              </p:val>
                                            </p:tav>
                                            <p:tav tm="100000">
                                              <p:val>
                                                <p:strVal val="#ppt_h"/>
                                              </p:val>
                                            </p:tav>
                                          </p:tavLst>
                                        </p:anim>
                                      </p:childTnLst>
                                    </p:cTn>
                                  </p:par>
                                </p:childTnLst>
                              </p:cTn>
                            </p:par>
                            <p:par>
                              <p:cTn id="45" fill="hold">
                                <p:stCondLst>
                                  <p:cond delay="5340"/>
                                </p:stCondLst>
                                <p:childTnLst>
                                  <p:par>
                                    <p:cTn id="46" presetID="22" presetClass="entr" presetSubtype="8" fill="hold" grpId="0" nodeType="afterEffect">
                                      <p:stCondLst>
                                        <p:cond delay="0"/>
                                      </p:stCondLst>
                                      <p:iterate type="lt">
                                        <p:tmPct val="30000"/>
                                      </p:iterate>
                                      <p:childTnLst>
                                        <p:set>
                                          <p:cBhvr>
                                            <p:cTn id="47" dur="1" fill="hold">
                                              <p:stCondLst>
                                                <p:cond delay="0"/>
                                              </p:stCondLst>
                                            </p:cTn>
                                            <p:tgtEl>
                                              <p:spTgt spid="83"/>
                                            </p:tgtEl>
                                            <p:attrNameLst>
                                              <p:attrName>style.visibility</p:attrName>
                                            </p:attrNameLst>
                                          </p:cBhvr>
                                          <p:to>
                                            <p:strVal val="visible"/>
                                          </p:to>
                                        </p:set>
                                        <p:animEffect transition="in" filter="wipe(left)">
                                          <p:cBhvr>
                                            <p:cTn id="48" dur="100"/>
                                            <p:tgtEl>
                                              <p:spTgt spid="83"/>
                                            </p:tgtEl>
                                          </p:cBhvr>
                                        </p:animEffect>
                                      </p:childTnLst>
                                    </p:cTn>
                                  </p:par>
                                  <p:par>
                                    <p:cTn id="49" presetID="36" presetClass="emph" presetSubtype="0" fill="hold" grpId="1" nodeType="withEffect">
                                      <p:stCondLst>
                                        <p:cond delay="0"/>
                                      </p:stCondLst>
                                      <p:iterate type="lt">
                                        <p:tmPct val="30000"/>
                                      </p:iterate>
                                      <p:childTnLst>
                                        <p:animScale>
                                          <p:cBhvr>
                                            <p:cTn id="50" dur="50" autoRev="1" fill="hold">
                                              <p:stCondLst>
                                                <p:cond delay="0"/>
                                              </p:stCondLst>
                                            </p:cTn>
                                            <p:tgtEl>
                                              <p:spTgt spid="83"/>
                                            </p:tgtEl>
                                          </p:cBhvr>
                                          <p:to x="80000" y="100000"/>
                                        </p:animScale>
                                        <p:anim by="(#ppt_w*0.10)" calcmode="lin" valueType="num">
                                          <p:cBhvr>
                                            <p:cTn id="51" dur="50" autoRev="1" fill="hold">
                                              <p:stCondLst>
                                                <p:cond delay="0"/>
                                              </p:stCondLst>
                                            </p:cTn>
                                            <p:tgtEl>
                                              <p:spTgt spid="83"/>
                                            </p:tgtEl>
                                            <p:attrNameLst>
                                              <p:attrName>ppt_x</p:attrName>
                                            </p:attrNameLst>
                                          </p:cBhvr>
                                        </p:anim>
                                        <p:anim by="(-#ppt_w*0.10)" calcmode="lin" valueType="num">
                                          <p:cBhvr>
                                            <p:cTn id="52" dur="50" autoRev="1" fill="hold">
                                              <p:stCondLst>
                                                <p:cond delay="0"/>
                                              </p:stCondLst>
                                            </p:cTn>
                                            <p:tgtEl>
                                              <p:spTgt spid="83"/>
                                            </p:tgtEl>
                                            <p:attrNameLst>
                                              <p:attrName>ppt_y</p:attrName>
                                            </p:attrNameLst>
                                          </p:cBhvr>
                                        </p:anim>
                                        <p:animRot by="-480000">
                                          <p:cBhvr>
                                            <p:cTn id="53" dur="50" autoRev="1" fill="hold">
                                              <p:stCondLst>
                                                <p:cond delay="0"/>
                                              </p:stCondLst>
                                            </p:cTn>
                                            <p:tgtEl>
                                              <p:spTgt spid="83"/>
                                            </p:tgtEl>
                                            <p:attrNameLst>
                                              <p:attrName>r</p:attrName>
                                            </p:attrNameLst>
                                          </p:cBhvr>
                                        </p:animRot>
                                      </p:childTnLst>
                                    </p:cTn>
                                  </p:par>
                                </p:childTnLst>
                              </p:cTn>
                            </p:par>
                            <p:par>
                              <p:cTn id="54" fill="hold">
                                <p:stCondLst>
                                  <p:cond delay="6579"/>
                                </p:stCondLst>
                                <p:childTnLst>
                                  <p:par>
                                    <p:cTn id="55" presetID="2" presetClass="entr" presetSubtype="1" fill="hold" grpId="0" nodeType="afterEffect" p14:presetBounceEnd="50000">
                                      <p:stCondLst>
                                        <p:cond delay="0"/>
                                      </p:stCondLst>
                                      <p:childTnLst>
                                        <p:set>
                                          <p:cBhvr>
                                            <p:cTn id="56" dur="1" fill="hold">
                                              <p:stCondLst>
                                                <p:cond delay="0"/>
                                              </p:stCondLst>
                                            </p:cTn>
                                            <p:tgtEl>
                                              <p:spTgt spid="73"/>
                                            </p:tgtEl>
                                            <p:attrNameLst>
                                              <p:attrName>style.visibility</p:attrName>
                                            </p:attrNameLst>
                                          </p:cBhvr>
                                          <p:to>
                                            <p:strVal val="visible"/>
                                          </p:to>
                                        </p:set>
                                        <p:anim calcmode="lin" valueType="num" p14:bounceEnd="50000">
                                          <p:cBhvr additive="base">
                                            <p:cTn id="57" dur="1000" fill="hold"/>
                                            <p:tgtEl>
                                              <p:spTgt spid="73"/>
                                            </p:tgtEl>
                                            <p:attrNameLst>
                                              <p:attrName>ppt_x</p:attrName>
                                            </p:attrNameLst>
                                          </p:cBhvr>
                                          <p:tavLst>
                                            <p:tav tm="0">
                                              <p:val>
                                                <p:strVal val="#ppt_x"/>
                                              </p:val>
                                            </p:tav>
                                            <p:tav tm="100000">
                                              <p:val>
                                                <p:strVal val="#ppt_x"/>
                                              </p:val>
                                            </p:tav>
                                          </p:tavLst>
                                        </p:anim>
                                        <p:anim calcmode="lin" valueType="num" p14:bounceEnd="50000">
                                          <p:cBhvr additive="base">
                                            <p:cTn id="58" dur="1000" fill="hold"/>
                                            <p:tgtEl>
                                              <p:spTgt spid="73"/>
                                            </p:tgtEl>
                                            <p:attrNameLst>
                                              <p:attrName>ppt_y</p:attrName>
                                            </p:attrNameLst>
                                          </p:cBhvr>
                                          <p:tavLst>
                                            <p:tav tm="0">
                                              <p:val>
                                                <p:strVal val="0-#ppt_h/2"/>
                                              </p:val>
                                            </p:tav>
                                            <p:tav tm="100000">
                                              <p:val>
                                                <p:strVal val="#ppt_y"/>
                                              </p:val>
                                            </p:tav>
                                          </p:tavLst>
                                        </p:anim>
                                      </p:childTnLst>
                                    </p:cTn>
                                  </p:par>
                                </p:childTnLst>
                              </p:cTn>
                            </p:par>
                            <p:par>
                              <p:cTn id="59" fill="hold">
                                <p:stCondLst>
                                  <p:cond delay="7579"/>
                                </p:stCondLst>
                                <p:childTnLst>
                                  <p:par>
                                    <p:cTn id="60" presetID="22" presetClass="entr" presetSubtype="8" fill="hold" nodeType="afterEffect">
                                      <p:stCondLst>
                                        <p:cond delay="0"/>
                                      </p:stCondLst>
                                      <p:childTnLst>
                                        <p:set>
                                          <p:cBhvr>
                                            <p:cTn id="61" dur="1" fill="hold">
                                              <p:stCondLst>
                                                <p:cond delay="0"/>
                                              </p:stCondLst>
                                            </p:cTn>
                                            <p:tgtEl>
                                              <p:spTgt spid="78"/>
                                            </p:tgtEl>
                                            <p:attrNameLst>
                                              <p:attrName>style.visibility</p:attrName>
                                            </p:attrNameLst>
                                          </p:cBhvr>
                                          <p:to>
                                            <p:strVal val="visible"/>
                                          </p:to>
                                        </p:set>
                                        <p:animEffect transition="in" filter="wipe(left)">
                                          <p:cBhvr>
                                            <p:cTn id="62" dur="500"/>
                                            <p:tgtEl>
                                              <p:spTgt spid="78"/>
                                            </p:tgtEl>
                                          </p:cBhvr>
                                        </p:animEffect>
                                      </p:childTnLst>
                                    </p:cTn>
                                  </p:par>
                                </p:childTnLst>
                              </p:cTn>
                            </p:par>
                            <p:par>
                              <p:cTn id="63" fill="hold">
                                <p:stCondLst>
                                  <p:cond delay="8079"/>
                                </p:stCondLst>
                                <p:childTnLst>
                                  <p:par>
                                    <p:cTn id="64" presetID="17" presetClass="entr" presetSubtype="1" fill="hold" grpId="0" nodeType="afterEffect">
                                      <p:stCondLst>
                                        <p:cond delay="0"/>
                                      </p:stCondLst>
                                      <p:iterate type="lt">
                                        <p:tmPct val="40000"/>
                                      </p:iterate>
                                      <p:childTnLst>
                                        <p:set>
                                          <p:cBhvr>
                                            <p:cTn id="65" dur="1" fill="hold">
                                              <p:stCondLst>
                                                <p:cond delay="0"/>
                                              </p:stCondLst>
                                            </p:cTn>
                                            <p:tgtEl>
                                              <p:spTgt spid="86"/>
                                            </p:tgtEl>
                                            <p:attrNameLst>
                                              <p:attrName>style.visibility</p:attrName>
                                            </p:attrNameLst>
                                          </p:cBhvr>
                                          <p:to>
                                            <p:strVal val="visible"/>
                                          </p:to>
                                        </p:set>
                                        <p:anim calcmode="lin" valueType="num">
                                          <p:cBhvr>
                                            <p:cTn id="66" dur="250" fill="hold"/>
                                            <p:tgtEl>
                                              <p:spTgt spid="86"/>
                                            </p:tgtEl>
                                            <p:attrNameLst>
                                              <p:attrName>ppt_x</p:attrName>
                                            </p:attrNameLst>
                                          </p:cBhvr>
                                          <p:tavLst>
                                            <p:tav tm="0">
                                              <p:val>
                                                <p:strVal val="#ppt_x"/>
                                              </p:val>
                                            </p:tav>
                                            <p:tav tm="100000">
                                              <p:val>
                                                <p:strVal val="#ppt_x"/>
                                              </p:val>
                                            </p:tav>
                                          </p:tavLst>
                                        </p:anim>
                                        <p:anim calcmode="lin" valueType="num">
                                          <p:cBhvr>
                                            <p:cTn id="67" dur="250" fill="hold"/>
                                            <p:tgtEl>
                                              <p:spTgt spid="86"/>
                                            </p:tgtEl>
                                            <p:attrNameLst>
                                              <p:attrName>ppt_y</p:attrName>
                                            </p:attrNameLst>
                                          </p:cBhvr>
                                          <p:tavLst>
                                            <p:tav tm="0">
                                              <p:val>
                                                <p:strVal val="#ppt_y-#ppt_h/2"/>
                                              </p:val>
                                            </p:tav>
                                            <p:tav tm="100000">
                                              <p:val>
                                                <p:strVal val="#ppt_y"/>
                                              </p:val>
                                            </p:tav>
                                          </p:tavLst>
                                        </p:anim>
                                        <p:anim calcmode="lin" valueType="num">
                                          <p:cBhvr>
                                            <p:cTn id="68" dur="250" fill="hold"/>
                                            <p:tgtEl>
                                              <p:spTgt spid="86"/>
                                            </p:tgtEl>
                                            <p:attrNameLst>
                                              <p:attrName>ppt_w</p:attrName>
                                            </p:attrNameLst>
                                          </p:cBhvr>
                                          <p:tavLst>
                                            <p:tav tm="0">
                                              <p:val>
                                                <p:strVal val="#ppt_w"/>
                                              </p:val>
                                            </p:tav>
                                            <p:tav tm="100000">
                                              <p:val>
                                                <p:strVal val="#ppt_w"/>
                                              </p:val>
                                            </p:tav>
                                          </p:tavLst>
                                        </p:anim>
                                        <p:anim calcmode="lin" valueType="num">
                                          <p:cBhvr>
                                            <p:cTn id="69" dur="250" fill="hold"/>
                                            <p:tgtEl>
                                              <p:spTgt spid="86"/>
                                            </p:tgtEl>
                                            <p:attrNameLst>
                                              <p:attrName>ppt_h</p:attrName>
                                            </p:attrNameLst>
                                          </p:cBhvr>
                                          <p:tavLst>
                                            <p:tav tm="0">
                                              <p:val>
                                                <p:fltVal val="0"/>
                                              </p:val>
                                            </p:tav>
                                            <p:tav tm="100000">
                                              <p:val>
                                                <p:strVal val="#ppt_h"/>
                                              </p:val>
                                            </p:tav>
                                          </p:tavLst>
                                        </p:anim>
                                      </p:childTnLst>
                                    </p:cTn>
                                  </p:par>
                                </p:childTnLst>
                              </p:cTn>
                            </p:par>
                            <p:par>
                              <p:cTn id="70" fill="hold">
                                <p:stCondLst>
                                  <p:cond delay="8630"/>
                                </p:stCondLst>
                                <p:childTnLst>
                                  <p:par>
                                    <p:cTn id="71" presetID="22" presetClass="entr" presetSubtype="8" fill="hold" grpId="0" nodeType="afterEffect">
                                      <p:stCondLst>
                                        <p:cond delay="0"/>
                                      </p:stCondLst>
                                      <p:iterate type="lt">
                                        <p:tmPct val="30000"/>
                                      </p:iterate>
                                      <p:childTnLst>
                                        <p:set>
                                          <p:cBhvr>
                                            <p:cTn id="72" dur="1" fill="hold">
                                              <p:stCondLst>
                                                <p:cond delay="0"/>
                                              </p:stCondLst>
                                            </p:cTn>
                                            <p:tgtEl>
                                              <p:spTgt spid="85"/>
                                            </p:tgtEl>
                                            <p:attrNameLst>
                                              <p:attrName>style.visibility</p:attrName>
                                            </p:attrNameLst>
                                          </p:cBhvr>
                                          <p:to>
                                            <p:strVal val="visible"/>
                                          </p:to>
                                        </p:set>
                                        <p:animEffect transition="in" filter="wipe(left)">
                                          <p:cBhvr>
                                            <p:cTn id="73" dur="100"/>
                                            <p:tgtEl>
                                              <p:spTgt spid="85"/>
                                            </p:tgtEl>
                                          </p:cBhvr>
                                        </p:animEffect>
                                      </p:childTnLst>
                                    </p:cTn>
                                  </p:par>
                                  <p:par>
                                    <p:cTn id="74" presetID="36" presetClass="emph" presetSubtype="0" fill="hold" grpId="1" nodeType="withEffect">
                                      <p:stCondLst>
                                        <p:cond delay="0"/>
                                      </p:stCondLst>
                                      <p:iterate type="lt">
                                        <p:tmPct val="30000"/>
                                      </p:iterate>
                                      <p:childTnLst>
                                        <p:animScale>
                                          <p:cBhvr>
                                            <p:cTn id="75" dur="50" autoRev="1" fill="hold">
                                              <p:stCondLst>
                                                <p:cond delay="0"/>
                                              </p:stCondLst>
                                            </p:cTn>
                                            <p:tgtEl>
                                              <p:spTgt spid="85"/>
                                            </p:tgtEl>
                                          </p:cBhvr>
                                          <p:to x="80000" y="100000"/>
                                        </p:animScale>
                                        <p:anim by="(#ppt_w*0.10)" calcmode="lin" valueType="num">
                                          <p:cBhvr>
                                            <p:cTn id="76" dur="50" autoRev="1" fill="hold">
                                              <p:stCondLst>
                                                <p:cond delay="0"/>
                                              </p:stCondLst>
                                            </p:cTn>
                                            <p:tgtEl>
                                              <p:spTgt spid="85"/>
                                            </p:tgtEl>
                                            <p:attrNameLst>
                                              <p:attrName>ppt_x</p:attrName>
                                            </p:attrNameLst>
                                          </p:cBhvr>
                                        </p:anim>
                                        <p:anim by="(-#ppt_w*0.10)" calcmode="lin" valueType="num">
                                          <p:cBhvr>
                                            <p:cTn id="77" dur="50" autoRev="1" fill="hold">
                                              <p:stCondLst>
                                                <p:cond delay="0"/>
                                              </p:stCondLst>
                                            </p:cTn>
                                            <p:tgtEl>
                                              <p:spTgt spid="85"/>
                                            </p:tgtEl>
                                            <p:attrNameLst>
                                              <p:attrName>ppt_y</p:attrName>
                                            </p:attrNameLst>
                                          </p:cBhvr>
                                        </p:anim>
                                        <p:animRot by="-480000">
                                          <p:cBhvr>
                                            <p:cTn id="78" dur="50" autoRev="1" fill="hold">
                                              <p:stCondLst>
                                                <p:cond delay="0"/>
                                              </p:stCondLst>
                                            </p:cTn>
                                            <p:tgtEl>
                                              <p:spTgt spid="85"/>
                                            </p:tgtEl>
                                            <p:attrNameLst>
                                              <p:attrName>r</p:attrName>
                                            </p:attrNameLst>
                                          </p:cBhvr>
                                        </p:animRot>
                                      </p:childTnLst>
                                    </p:cTn>
                                  </p:par>
                                </p:childTnLst>
                              </p:cTn>
                            </p:par>
                            <p:par>
                              <p:cTn id="79" fill="hold">
                                <p:stCondLst>
                                  <p:cond delay="9869"/>
                                </p:stCondLst>
                                <p:childTnLst>
                                  <p:par>
                                    <p:cTn id="80" presetID="2" presetClass="entr" presetSubtype="1" fill="hold" grpId="0" nodeType="afterEffect" p14:presetBounceEnd="50000">
                                      <p:stCondLst>
                                        <p:cond delay="0"/>
                                      </p:stCondLst>
                                      <p:childTnLst>
                                        <p:set>
                                          <p:cBhvr>
                                            <p:cTn id="81" dur="1" fill="hold">
                                              <p:stCondLst>
                                                <p:cond delay="0"/>
                                              </p:stCondLst>
                                            </p:cTn>
                                            <p:tgtEl>
                                              <p:spTgt spid="74"/>
                                            </p:tgtEl>
                                            <p:attrNameLst>
                                              <p:attrName>style.visibility</p:attrName>
                                            </p:attrNameLst>
                                          </p:cBhvr>
                                          <p:to>
                                            <p:strVal val="visible"/>
                                          </p:to>
                                        </p:set>
                                        <p:anim calcmode="lin" valueType="num" p14:bounceEnd="50000">
                                          <p:cBhvr additive="base">
                                            <p:cTn id="82" dur="1000" fill="hold"/>
                                            <p:tgtEl>
                                              <p:spTgt spid="74"/>
                                            </p:tgtEl>
                                            <p:attrNameLst>
                                              <p:attrName>ppt_x</p:attrName>
                                            </p:attrNameLst>
                                          </p:cBhvr>
                                          <p:tavLst>
                                            <p:tav tm="0">
                                              <p:val>
                                                <p:strVal val="#ppt_x"/>
                                              </p:val>
                                            </p:tav>
                                            <p:tav tm="100000">
                                              <p:val>
                                                <p:strVal val="#ppt_x"/>
                                              </p:val>
                                            </p:tav>
                                          </p:tavLst>
                                        </p:anim>
                                        <p:anim calcmode="lin" valueType="num" p14:bounceEnd="50000">
                                          <p:cBhvr additive="base">
                                            <p:cTn id="83" dur="1000" fill="hold"/>
                                            <p:tgtEl>
                                              <p:spTgt spid="74"/>
                                            </p:tgtEl>
                                            <p:attrNameLst>
                                              <p:attrName>ppt_y</p:attrName>
                                            </p:attrNameLst>
                                          </p:cBhvr>
                                          <p:tavLst>
                                            <p:tav tm="0">
                                              <p:val>
                                                <p:strVal val="0-#ppt_h/2"/>
                                              </p:val>
                                            </p:tav>
                                            <p:tav tm="100000">
                                              <p:val>
                                                <p:strVal val="#ppt_y"/>
                                              </p:val>
                                            </p:tav>
                                          </p:tavLst>
                                        </p:anim>
                                      </p:childTnLst>
                                    </p:cTn>
                                  </p:par>
                                </p:childTnLst>
                              </p:cTn>
                            </p:par>
                            <p:par>
                              <p:cTn id="84" fill="hold">
                                <p:stCondLst>
                                  <p:cond delay="10869"/>
                                </p:stCondLst>
                                <p:childTnLst>
                                  <p:par>
                                    <p:cTn id="85" presetID="22" presetClass="entr" presetSubtype="8" fill="hold" nodeType="afterEffect">
                                      <p:stCondLst>
                                        <p:cond delay="0"/>
                                      </p:stCondLst>
                                      <p:childTnLst>
                                        <p:set>
                                          <p:cBhvr>
                                            <p:cTn id="86" dur="1" fill="hold">
                                              <p:stCondLst>
                                                <p:cond delay="0"/>
                                              </p:stCondLst>
                                            </p:cTn>
                                            <p:tgtEl>
                                              <p:spTgt spid="77"/>
                                            </p:tgtEl>
                                            <p:attrNameLst>
                                              <p:attrName>style.visibility</p:attrName>
                                            </p:attrNameLst>
                                          </p:cBhvr>
                                          <p:to>
                                            <p:strVal val="visible"/>
                                          </p:to>
                                        </p:set>
                                        <p:animEffect transition="in" filter="wipe(left)">
                                          <p:cBhvr>
                                            <p:cTn id="87" dur="500"/>
                                            <p:tgtEl>
                                              <p:spTgt spid="77"/>
                                            </p:tgtEl>
                                          </p:cBhvr>
                                        </p:animEffect>
                                      </p:childTnLst>
                                    </p:cTn>
                                  </p:par>
                                </p:childTnLst>
                              </p:cTn>
                            </p:par>
                            <p:par>
                              <p:cTn id="88" fill="hold">
                                <p:stCondLst>
                                  <p:cond delay="11369"/>
                                </p:stCondLst>
                                <p:childTnLst>
                                  <p:par>
                                    <p:cTn id="89" presetID="17" presetClass="entr" presetSubtype="1" fill="hold" grpId="0" nodeType="afterEffect">
                                      <p:stCondLst>
                                        <p:cond delay="0"/>
                                      </p:stCondLst>
                                      <p:iterate type="lt">
                                        <p:tmPct val="40000"/>
                                      </p:iterate>
                                      <p:childTnLst>
                                        <p:set>
                                          <p:cBhvr>
                                            <p:cTn id="90" dur="1" fill="hold">
                                              <p:stCondLst>
                                                <p:cond delay="0"/>
                                              </p:stCondLst>
                                            </p:cTn>
                                            <p:tgtEl>
                                              <p:spTgt spid="88"/>
                                            </p:tgtEl>
                                            <p:attrNameLst>
                                              <p:attrName>style.visibility</p:attrName>
                                            </p:attrNameLst>
                                          </p:cBhvr>
                                          <p:to>
                                            <p:strVal val="visible"/>
                                          </p:to>
                                        </p:set>
                                        <p:anim calcmode="lin" valueType="num">
                                          <p:cBhvr>
                                            <p:cTn id="91" dur="250" fill="hold"/>
                                            <p:tgtEl>
                                              <p:spTgt spid="88"/>
                                            </p:tgtEl>
                                            <p:attrNameLst>
                                              <p:attrName>ppt_x</p:attrName>
                                            </p:attrNameLst>
                                          </p:cBhvr>
                                          <p:tavLst>
                                            <p:tav tm="0">
                                              <p:val>
                                                <p:strVal val="#ppt_x"/>
                                              </p:val>
                                            </p:tav>
                                            <p:tav tm="100000">
                                              <p:val>
                                                <p:strVal val="#ppt_x"/>
                                              </p:val>
                                            </p:tav>
                                          </p:tavLst>
                                        </p:anim>
                                        <p:anim calcmode="lin" valueType="num">
                                          <p:cBhvr>
                                            <p:cTn id="92" dur="250" fill="hold"/>
                                            <p:tgtEl>
                                              <p:spTgt spid="88"/>
                                            </p:tgtEl>
                                            <p:attrNameLst>
                                              <p:attrName>ppt_y</p:attrName>
                                            </p:attrNameLst>
                                          </p:cBhvr>
                                          <p:tavLst>
                                            <p:tav tm="0">
                                              <p:val>
                                                <p:strVal val="#ppt_y-#ppt_h/2"/>
                                              </p:val>
                                            </p:tav>
                                            <p:tav tm="100000">
                                              <p:val>
                                                <p:strVal val="#ppt_y"/>
                                              </p:val>
                                            </p:tav>
                                          </p:tavLst>
                                        </p:anim>
                                        <p:anim calcmode="lin" valueType="num">
                                          <p:cBhvr>
                                            <p:cTn id="93" dur="250" fill="hold"/>
                                            <p:tgtEl>
                                              <p:spTgt spid="88"/>
                                            </p:tgtEl>
                                            <p:attrNameLst>
                                              <p:attrName>ppt_w</p:attrName>
                                            </p:attrNameLst>
                                          </p:cBhvr>
                                          <p:tavLst>
                                            <p:tav tm="0">
                                              <p:val>
                                                <p:strVal val="#ppt_w"/>
                                              </p:val>
                                            </p:tav>
                                            <p:tav tm="100000">
                                              <p:val>
                                                <p:strVal val="#ppt_w"/>
                                              </p:val>
                                            </p:tav>
                                          </p:tavLst>
                                        </p:anim>
                                        <p:anim calcmode="lin" valueType="num">
                                          <p:cBhvr>
                                            <p:cTn id="94" dur="250" fill="hold"/>
                                            <p:tgtEl>
                                              <p:spTgt spid="88"/>
                                            </p:tgtEl>
                                            <p:attrNameLst>
                                              <p:attrName>ppt_h</p:attrName>
                                            </p:attrNameLst>
                                          </p:cBhvr>
                                          <p:tavLst>
                                            <p:tav tm="0">
                                              <p:val>
                                                <p:fltVal val="0"/>
                                              </p:val>
                                            </p:tav>
                                            <p:tav tm="100000">
                                              <p:val>
                                                <p:strVal val="#ppt_h"/>
                                              </p:val>
                                            </p:tav>
                                          </p:tavLst>
                                        </p:anim>
                                      </p:childTnLst>
                                    </p:cTn>
                                  </p:par>
                                </p:childTnLst>
                              </p:cTn>
                            </p:par>
                            <p:par>
                              <p:cTn id="95" fill="hold">
                                <p:stCondLst>
                                  <p:cond delay="11920"/>
                                </p:stCondLst>
                                <p:childTnLst>
                                  <p:par>
                                    <p:cTn id="96" presetID="22" presetClass="entr" presetSubtype="8" fill="hold" grpId="0" nodeType="afterEffect">
                                      <p:stCondLst>
                                        <p:cond delay="0"/>
                                      </p:stCondLst>
                                      <p:iterate type="lt">
                                        <p:tmPct val="30000"/>
                                      </p:iterate>
                                      <p:childTnLst>
                                        <p:set>
                                          <p:cBhvr>
                                            <p:cTn id="97" dur="1" fill="hold">
                                              <p:stCondLst>
                                                <p:cond delay="0"/>
                                              </p:stCondLst>
                                            </p:cTn>
                                            <p:tgtEl>
                                              <p:spTgt spid="87"/>
                                            </p:tgtEl>
                                            <p:attrNameLst>
                                              <p:attrName>style.visibility</p:attrName>
                                            </p:attrNameLst>
                                          </p:cBhvr>
                                          <p:to>
                                            <p:strVal val="visible"/>
                                          </p:to>
                                        </p:set>
                                        <p:animEffect transition="in" filter="wipe(left)">
                                          <p:cBhvr>
                                            <p:cTn id="98" dur="100"/>
                                            <p:tgtEl>
                                              <p:spTgt spid="87"/>
                                            </p:tgtEl>
                                          </p:cBhvr>
                                        </p:animEffect>
                                      </p:childTnLst>
                                    </p:cTn>
                                  </p:par>
                                  <p:par>
                                    <p:cTn id="99" presetID="36" presetClass="emph" presetSubtype="0" fill="hold" grpId="1" nodeType="withEffect">
                                      <p:stCondLst>
                                        <p:cond delay="0"/>
                                      </p:stCondLst>
                                      <p:iterate type="lt">
                                        <p:tmPct val="30000"/>
                                      </p:iterate>
                                      <p:childTnLst>
                                        <p:animScale>
                                          <p:cBhvr>
                                            <p:cTn id="100" dur="50" autoRev="1" fill="hold">
                                              <p:stCondLst>
                                                <p:cond delay="0"/>
                                              </p:stCondLst>
                                            </p:cTn>
                                            <p:tgtEl>
                                              <p:spTgt spid="87"/>
                                            </p:tgtEl>
                                          </p:cBhvr>
                                          <p:to x="80000" y="100000"/>
                                        </p:animScale>
                                        <p:anim by="(#ppt_w*0.10)" calcmode="lin" valueType="num">
                                          <p:cBhvr>
                                            <p:cTn id="101" dur="50" autoRev="1" fill="hold">
                                              <p:stCondLst>
                                                <p:cond delay="0"/>
                                              </p:stCondLst>
                                            </p:cTn>
                                            <p:tgtEl>
                                              <p:spTgt spid="87"/>
                                            </p:tgtEl>
                                            <p:attrNameLst>
                                              <p:attrName>ppt_x</p:attrName>
                                            </p:attrNameLst>
                                          </p:cBhvr>
                                        </p:anim>
                                        <p:anim by="(-#ppt_w*0.10)" calcmode="lin" valueType="num">
                                          <p:cBhvr>
                                            <p:cTn id="102" dur="50" autoRev="1" fill="hold">
                                              <p:stCondLst>
                                                <p:cond delay="0"/>
                                              </p:stCondLst>
                                            </p:cTn>
                                            <p:tgtEl>
                                              <p:spTgt spid="87"/>
                                            </p:tgtEl>
                                            <p:attrNameLst>
                                              <p:attrName>ppt_y</p:attrName>
                                            </p:attrNameLst>
                                          </p:cBhvr>
                                        </p:anim>
                                        <p:animRot by="-480000">
                                          <p:cBhvr>
                                            <p:cTn id="103" dur="50" autoRev="1" fill="hold">
                                              <p:stCondLst>
                                                <p:cond delay="0"/>
                                              </p:stCondLst>
                                            </p:cTn>
                                            <p:tgtEl>
                                              <p:spTgt spid="87"/>
                                            </p:tgtEl>
                                            <p:attrNameLst>
                                              <p:attrName>r</p:attrName>
                                            </p:attrNameLst>
                                          </p:cBhvr>
                                        </p:animRot>
                                      </p:childTnLst>
                                    </p:cTn>
                                  </p:par>
                                </p:childTnLst>
                              </p:cTn>
                            </p:par>
                            <p:par>
                              <p:cTn id="104" fill="hold">
                                <p:stCondLst>
                                  <p:cond delay="13159"/>
                                </p:stCondLst>
                                <p:childTnLst>
                                  <p:par>
                                    <p:cTn id="105" presetID="2" presetClass="entr" presetSubtype="1" fill="hold" grpId="0" nodeType="afterEffect" p14:presetBounceEnd="50000">
                                      <p:stCondLst>
                                        <p:cond delay="0"/>
                                      </p:stCondLst>
                                      <p:childTnLst>
                                        <p:set>
                                          <p:cBhvr>
                                            <p:cTn id="106" dur="1" fill="hold">
                                              <p:stCondLst>
                                                <p:cond delay="0"/>
                                              </p:stCondLst>
                                            </p:cTn>
                                            <p:tgtEl>
                                              <p:spTgt spid="75"/>
                                            </p:tgtEl>
                                            <p:attrNameLst>
                                              <p:attrName>style.visibility</p:attrName>
                                            </p:attrNameLst>
                                          </p:cBhvr>
                                          <p:to>
                                            <p:strVal val="visible"/>
                                          </p:to>
                                        </p:set>
                                        <p:anim calcmode="lin" valueType="num" p14:bounceEnd="50000">
                                          <p:cBhvr additive="base">
                                            <p:cTn id="107" dur="1000" fill="hold"/>
                                            <p:tgtEl>
                                              <p:spTgt spid="75"/>
                                            </p:tgtEl>
                                            <p:attrNameLst>
                                              <p:attrName>ppt_x</p:attrName>
                                            </p:attrNameLst>
                                          </p:cBhvr>
                                          <p:tavLst>
                                            <p:tav tm="0">
                                              <p:val>
                                                <p:strVal val="#ppt_x"/>
                                              </p:val>
                                            </p:tav>
                                            <p:tav tm="100000">
                                              <p:val>
                                                <p:strVal val="#ppt_x"/>
                                              </p:val>
                                            </p:tav>
                                          </p:tavLst>
                                        </p:anim>
                                        <p:anim calcmode="lin" valueType="num" p14:bounceEnd="50000">
                                          <p:cBhvr additive="base">
                                            <p:cTn id="108" dur="1000" fill="hold"/>
                                            <p:tgtEl>
                                              <p:spTgt spid="75"/>
                                            </p:tgtEl>
                                            <p:attrNameLst>
                                              <p:attrName>ppt_y</p:attrName>
                                            </p:attrNameLst>
                                          </p:cBhvr>
                                          <p:tavLst>
                                            <p:tav tm="0">
                                              <p:val>
                                                <p:strVal val="0-#ppt_h/2"/>
                                              </p:val>
                                            </p:tav>
                                            <p:tav tm="100000">
                                              <p:val>
                                                <p:strVal val="#ppt_y"/>
                                              </p:val>
                                            </p:tav>
                                          </p:tavLst>
                                        </p:anim>
                                      </p:childTnLst>
                                    </p:cTn>
                                  </p:par>
                                </p:childTnLst>
                              </p:cTn>
                            </p:par>
                            <p:par>
                              <p:cTn id="109" fill="hold">
                                <p:stCondLst>
                                  <p:cond delay="14159"/>
                                </p:stCondLst>
                                <p:childTnLst>
                                  <p:par>
                                    <p:cTn id="110" presetID="22" presetClass="entr" presetSubtype="8" fill="hold" nodeType="afterEffect">
                                      <p:stCondLst>
                                        <p:cond delay="0"/>
                                      </p:stCondLst>
                                      <p:childTnLst>
                                        <p:set>
                                          <p:cBhvr>
                                            <p:cTn id="111" dur="1" fill="hold">
                                              <p:stCondLst>
                                                <p:cond delay="0"/>
                                              </p:stCondLst>
                                            </p:cTn>
                                            <p:tgtEl>
                                              <p:spTgt spid="76"/>
                                            </p:tgtEl>
                                            <p:attrNameLst>
                                              <p:attrName>style.visibility</p:attrName>
                                            </p:attrNameLst>
                                          </p:cBhvr>
                                          <p:to>
                                            <p:strVal val="visible"/>
                                          </p:to>
                                        </p:set>
                                        <p:animEffect transition="in" filter="wipe(left)">
                                          <p:cBhvr>
                                            <p:cTn id="112" dur="500"/>
                                            <p:tgtEl>
                                              <p:spTgt spid="76"/>
                                            </p:tgtEl>
                                          </p:cBhvr>
                                        </p:animEffect>
                                      </p:childTnLst>
                                    </p:cTn>
                                  </p:par>
                                </p:childTnLst>
                              </p:cTn>
                            </p:par>
                            <p:par>
                              <p:cTn id="113" fill="hold">
                                <p:stCondLst>
                                  <p:cond delay="14659"/>
                                </p:stCondLst>
                                <p:childTnLst>
                                  <p:par>
                                    <p:cTn id="114" presetID="17" presetClass="entr" presetSubtype="1" fill="hold" grpId="0" nodeType="afterEffect">
                                      <p:stCondLst>
                                        <p:cond delay="0"/>
                                      </p:stCondLst>
                                      <p:iterate type="lt">
                                        <p:tmPct val="40000"/>
                                      </p:iterate>
                                      <p:childTnLst>
                                        <p:set>
                                          <p:cBhvr>
                                            <p:cTn id="115" dur="1" fill="hold">
                                              <p:stCondLst>
                                                <p:cond delay="0"/>
                                              </p:stCondLst>
                                            </p:cTn>
                                            <p:tgtEl>
                                              <p:spTgt spid="90"/>
                                            </p:tgtEl>
                                            <p:attrNameLst>
                                              <p:attrName>style.visibility</p:attrName>
                                            </p:attrNameLst>
                                          </p:cBhvr>
                                          <p:to>
                                            <p:strVal val="visible"/>
                                          </p:to>
                                        </p:set>
                                        <p:anim calcmode="lin" valueType="num">
                                          <p:cBhvr>
                                            <p:cTn id="116" dur="250" fill="hold"/>
                                            <p:tgtEl>
                                              <p:spTgt spid="90"/>
                                            </p:tgtEl>
                                            <p:attrNameLst>
                                              <p:attrName>ppt_x</p:attrName>
                                            </p:attrNameLst>
                                          </p:cBhvr>
                                          <p:tavLst>
                                            <p:tav tm="0">
                                              <p:val>
                                                <p:strVal val="#ppt_x"/>
                                              </p:val>
                                            </p:tav>
                                            <p:tav tm="100000">
                                              <p:val>
                                                <p:strVal val="#ppt_x"/>
                                              </p:val>
                                            </p:tav>
                                          </p:tavLst>
                                        </p:anim>
                                        <p:anim calcmode="lin" valueType="num">
                                          <p:cBhvr>
                                            <p:cTn id="117" dur="250" fill="hold"/>
                                            <p:tgtEl>
                                              <p:spTgt spid="90"/>
                                            </p:tgtEl>
                                            <p:attrNameLst>
                                              <p:attrName>ppt_y</p:attrName>
                                            </p:attrNameLst>
                                          </p:cBhvr>
                                          <p:tavLst>
                                            <p:tav tm="0">
                                              <p:val>
                                                <p:strVal val="#ppt_y-#ppt_h/2"/>
                                              </p:val>
                                            </p:tav>
                                            <p:tav tm="100000">
                                              <p:val>
                                                <p:strVal val="#ppt_y"/>
                                              </p:val>
                                            </p:tav>
                                          </p:tavLst>
                                        </p:anim>
                                        <p:anim calcmode="lin" valueType="num">
                                          <p:cBhvr>
                                            <p:cTn id="118" dur="250" fill="hold"/>
                                            <p:tgtEl>
                                              <p:spTgt spid="90"/>
                                            </p:tgtEl>
                                            <p:attrNameLst>
                                              <p:attrName>ppt_w</p:attrName>
                                            </p:attrNameLst>
                                          </p:cBhvr>
                                          <p:tavLst>
                                            <p:tav tm="0">
                                              <p:val>
                                                <p:strVal val="#ppt_w"/>
                                              </p:val>
                                            </p:tav>
                                            <p:tav tm="100000">
                                              <p:val>
                                                <p:strVal val="#ppt_w"/>
                                              </p:val>
                                            </p:tav>
                                          </p:tavLst>
                                        </p:anim>
                                        <p:anim calcmode="lin" valueType="num">
                                          <p:cBhvr>
                                            <p:cTn id="119" dur="250" fill="hold"/>
                                            <p:tgtEl>
                                              <p:spTgt spid="90"/>
                                            </p:tgtEl>
                                            <p:attrNameLst>
                                              <p:attrName>ppt_h</p:attrName>
                                            </p:attrNameLst>
                                          </p:cBhvr>
                                          <p:tavLst>
                                            <p:tav tm="0">
                                              <p:val>
                                                <p:fltVal val="0"/>
                                              </p:val>
                                            </p:tav>
                                            <p:tav tm="100000">
                                              <p:val>
                                                <p:strVal val="#ppt_h"/>
                                              </p:val>
                                            </p:tav>
                                          </p:tavLst>
                                        </p:anim>
                                      </p:childTnLst>
                                    </p:cTn>
                                  </p:par>
                                </p:childTnLst>
                              </p:cTn>
                            </p:par>
                            <p:par>
                              <p:cTn id="120" fill="hold">
                                <p:stCondLst>
                                  <p:cond delay="15210"/>
                                </p:stCondLst>
                                <p:childTnLst>
                                  <p:par>
                                    <p:cTn id="121" presetID="22" presetClass="entr" presetSubtype="8" fill="hold" grpId="0" nodeType="afterEffect">
                                      <p:stCondLst>
                                        <p:cond delay="0"/>
                                      </p:stCondLst>
                                      <p:iterate type="lt">
                                        <p:tmPct val="30000"/>
                                      </p:iterate>
                                      <p:childTnLst>
                                        <p:set>
                                          <p:cBhvr>
                                            <p:cTn id="122" dur="1" fill="hold">
                                              <p:stCondLst>
                                                <p:cond delay="0"/>
                                              </p:stCondLst>
                                            </p:cTn>
                                            <p:tgtEl>
                                              <p:spTgt spid="89"/>
                                            </p:tgtEl>
                                            <p:attrNameLst>
                                              <p:attrName>style.visibility</p:attrName>
                                            </p:attrNameLst>
                                          </p:cBhvr>
                                          <p:to>
                                            <p:strVal val="visible"/>
                                          </p:to>
                                        </p:set>
                                        <p:animEffect transition="in" filter="wipe(left)">
                                          <p:cBhvr>
                                            <p:cTn id="123" dur="100"/>
                                            <p:tgtEl>
                                              <p:spTgt spid="89"/>
                                            </p:tgtEl>
                                          </p:cBhvr>
                                        </p:animEffect>
                                      </p:childTnLst>
                                    </p:cTn>
                                  </p:par>
                                  <p:par>
                                    <p:cTn id="124" presetID="36" presetClass="emph" presetSubtype="0" fill="hold" grpId="1" nodeType="withEffect">
                                      <p:stCondLst>
                                        <p:cond delay="0"/>
                                      </p:stCondLst>
                                      <p:iterate type="lt">
                                        <p:tmPct val="30000"/>
                                      </p:iterate>
                                      <p:childTnLst>
                                        <p:animScale>
                                          <p:cBhvr>
                                            <p:cTn id="125" dur="50" autoRev="1" fill="hold">
                                              <p:stCondLst>
                                                <p:cond delay="0"/>
                                              </p:stCondLst>
                                            </p:cTn>
                                            <p:tgtEl>
                                              <p:spTgt spid="89"/>
                                            </p:tgtEl>
                                          </p:cBhvr>
                                          <p:to x="80000" y="100000"/>
                                        </p:animScale>
                                        <p:anim by="(#ppt_w*0.10)" calcmode="lin" valueType="num">
                                          <p:cBhvr>
                                            <p:cTn id="126" dur="50" autoRev="1" fill="hold">
                                              <p:stCondLst>
                                                <p:cond delay="0"/>
                                              </p:stCondLst>
                                            </p:cTn>
                                            <p:tgtEl>
                                              <p:spTgt spid="89"/>
                                            </p:tgtEl>
                                            <p:attrNameLst>
                                              <p:attrName>ppt_x</p:attrName>
                                            </p:attrNameLst>
                                          </p:cBhvr>
                                        </p:anim>
                                        <p:anim by="(-#ppt_w*0.10)" calcmode="lin" valueType="num">
                                          <p:cBhvr>
                                            <p:cTn id="127" dur="50" autoRev="1" fill="hold">
                                              <p:stCondLst>
                                                <p:cond delay="0"/>
                                              </p:stCondLst>
                                            </p:cTn>
                                            <p:tgtEl>
                                              <p:spTgt spid="89"/>
                                            </p:tgtEl>
                                            <p:attrNameLst>
                                              <p:attrName>ppt_y</p:attrName>
                                            </p:attrNameLst>
                                          </p:cBhvr>
                                        </p:anim>
                                        <p:animRot by="-480000">
                                          <p:cBhvr>
                                            <p:cTn id="128" dur="50" autoRev="1" fill="hold">
                                              <p:stCondLst>
                                                <p:cond delay="0"/>
                                              </p:stCondLst>
                                            </p:cTn>
                                            <p:tgtEl>
                                              <p:spTgt spid="89"/>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 grpId="0" animBg="1"/>
          <p:bldP spid="72" grpId="0" animBg="1"/>
          <p:bldP spid="73" grpId="0" animBg="1"/>
          <p:bldP spid="74" grpId="0" animBg="1"/>
          <p:bldP spid="75" grpId="0" animBg="1"/>
          <p:bldP spid="81" grpId="0"/>
          <p:bldP spid="81" grpId="1"/>
          <p:bldP spid="82" grpId="0"/>
          <p:bldP spid="83" grpId="0"/>
          <p:bldP spid="83" grpId="1"/>
          <p:bldP spid="84" grpId="0"/>
          <p:bldP spid="85" grpId="0"/>
          <p:bldP spid="85" grpId="1"/>
          <p:bldP spid="86" grpId="0"/>
          <p:bldP spid="87" grpId="0"/>
          <p:bldP spid="87" grpId="1"/>
          <p:bldP spid="88" grpId="0"/>
          <p:bldP spid="89" grpId="0"/>
          <p:bldP spid="89" grpId="1"/>
          <p:bldP spid="90"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71"/>
                                            </p:tgtEl>
                                            <p:attrNameLst>
                                              <p:attrName>style.visibility</p:attrName>
                                            </p:attrNameLst>
                                          </p:cBhvr>
                                          <p:to>
                                            <p:strVal val="visible"/>
                                          </p:to>
                                        </p:set>
                                        <p:anim calcmode="lin" valueType="num">
                                          <p:cBhvr additive="base">
                                            <p:cTn id="7" dur="1000" fill="hold"/>
                                            <p:tgtEl>
                                              <p:spTgt spid="71"/>
                                            </p:tgtEl>
                                            <p:attrNameLst>
                                              <p:attrName>ppt_x</p:attrName>
                                            </p:attrNameLst>
                                          </p:cBhvr>
                                          <p:tavLst>
                                            <p:tav tm="0">
                                              <p:val>
                                                <p:strVal val="#ppt_x"/>
                                              </p:val>
                                            </p:tav>
                                            <p:tav tm="100000">
                                              <p:val>
                                                <p:strVal val="#ppt_x"/>
                                              </p:val>
                                            </p:tav>
                                          </p:tavLst>
                                        </p:anim>
                                        <p:anim calcmode="lin" valueType="num">
                                          <p:cBhvr additive="base">
                                            <p:cTn id="8" dur="1000" fill="hold"/>
                                            <p:tgtEl>
                                              <p:spTgt spid="71"/>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22" presetClass="entr" presetSubtype="8" fill="hold" nodeType="afterEffect">
                                      <p:stCondLst>
                                        <p:cond delay="0"/>
                                      </p:stCondLst>
                                      <p:childTnLst>
                                        <p:set>
                                          <p:cBhvr>
                                            <p:cTn id="11" dur="1" fill="hold">
                                              <p:stCondLst>
                                                <p:cond delay="0"/>
                                              </p:stCondLst>
                                            </p:cTn>
                                            <p:tgtEl>
                                              <p:spTgt spid="80"/>
                                            </p:tgtEl>
                                            <p:attrNameLst>
                                              <p:attrName>style.visibility</p:attrName>
                                            </p:attrNameLst>
                                          </p:cBhvr>
                                          <p:to>
                                            <p:strVal val="visible"/>
                                          </p:to>
                                        </p:set>
                                        <p:animEffect transition="in" filter="wipe(left)">
                                          <p:cBhvr>
                                            <p:cTn id="12" dur="500"/>
                                            <p:tgtEl>
                                              <p:spTgt spid="80"/>
                                            </p:tgtEl>
                                          </p:cBhvr>
                                        </p:animEffect>
                                      </p:childTnLst>
                                    </p:cTn>
                                  </p:par>
                                </p:childTnLst>
                              </p:cTn>
                            </p:par>
                            <p:par>
                              <p:cTn id="13" fill="hold">
                                <p:stCondLst>
                                  <p:cond delay="1500"/>
                                </p:stCondLst>
                                <p:childTnLst>
                                  <p:par>
                                    <p:cTn id="14" presetID="17" presetClass="entr" presetSubtype="1" fill="hold" grpId="0" nodeType="afterEffect">
                                      <p:stCondLst>
                                        <p:cond delay="0"/>
                                      </p:stCondLst>
                                      <p:iterate type="lt">
                                        <p:tmPct val="40000"/>
                                      </p:iterate>
                                      <p:childTnLst>
                                        <p:set>
                                          <p:cBhvr>
                                            <p:cTn id="15" dur="1" fill="hold">
                                              <p:stCondLst>
                                                <p:cond delay="0"/>
                                              </p:stCondLst>
                                            </p:cTn>
                                            <p:tgtEl>
                                              <p:spTgt spid="82"/>
                                            </p:tgtEl>
                                            <p:attrNameLst>
                                              <p:attrName>style.visibility</p:attrName>
                                            </p:attrNameLst>
                                          </p:cBhvr>
                                          <p:to>
                                            <p:strVal val="visible"/>
                                          </p:to>
                                        </p:set>
                                        <p:anim calcmode="lin" valueType="num">
                                          <p:cBhvr>
                                            <p:cTn id="16" dur="250" fill="hold"/>
                                            <p:tgtEl>
                                              <p:spTgt spid="82"/>
                                            </p:tgtEl>
                                            <p:attrNameLst>
                                              <p:attrName>ppt_x</p:attrName>
                                            </p:attrNameLst>
                                          </p:cBhvr>
                                          <p:tavLst>
                                            <p:tav tm="0">
                                              <p:val>
                                                <p:strVal val="#ppt_x"/>
                                              </p:val>
                                            </p:tav>
                                            <p:tav tm="100000">
                                              <p:val>
                                                <p:strVal val="#ppt_x"/>
                                              </p:val>
                                            </p:tav>
                                          </p:tavLst>
                                        </p:anim>
                                        <p:anim calcmode="lin" valueType="num">
                                          <p:cBhvr>
                                            <p:cTn id="17" dur="250" fill="hold"/>
                                            <p:tgtEl>
                                              <p:spTgt spid="82"/>
                                            </p:tgtEl>
                                            <p:attrNameLst>
                                              <p:attrName>ppt_y</p:attrName>
                                            </p:attrNameLst>
                                          </p:cBhvr>
                                          <p:tavLst>
                                            <p:tav tm="0">
                                              <p:val>
                                                <p:strVal val="#ppt_y-#ppt_h/2"/>
                                              </p:val>
                                            </p:tav>
                                            <p:tav tm="100000">
                                              <p:val>
                                                <p:strVal val="#ppt_y"/>
                                              </p:val>
                                            </p:tav>
                                          </p:tavLst>
                                        </p:anim>
                                        <p:anim calcmode="lin" valueType="num">
                                          <p:cBhvr>
                                            <p:cTn id="18" dur="250" fill="hold"/>
                                            <p:tgtEl>
                                              <p:spTgt spid="82"/>
                                            </p:tgtEl>
                                            <p:attrNameLst>
                                              <p:attrName>ppt_w</p:attrName>
                                            </p:attrNameLst>
                                          </p:cBhvr>
                                          <p:tavLst>
                                            <p:tav tm="0">
                                              <p:val>
                                                <p:strVal val="#ppt_w"/>
                                              </p:val>
                                            </p:tav>
                                            <p:tav tm="100000">
                                              <p:val>
                                                <p:strVal val="#ppt_w"/>
                                              </p:val>
                                            </p:tav>
                                          </p:tavLst>
                                        </p:anim>
                                        <p:anim calcmode="lin" valueType="num">
                                          <p:cBhvr>
                                            <p:cTn id="19" dur="250" fill="hold"/>
                                            <p:tgtEl>
                                              <p:spTgt spid="82"/>
                                            </p:tgtEl>
                                            <p:attrNameLst>
                                              <p:attrName>ppt_h</p:attrName>
                                            </p:attrNameLst>
                                          </p:cBhvr>
                                          <p:tavLst>
                                            <p:tav tm="0">
                                              <p:val>
                                                <p:fltVal val="0"/>
                                              </p:val>
                                            </p:tav>
                                            <p:tav tm="100000">
                                              <p:val>
                                                <p:strVal val="#ppt_h"/>
                                              </p:val>
                                            </p:tav>
                                          </p:tavLst>
                                        </p:anim>
                                      </p:childTnLst>
                                    </p:cTn>
                                  </p:par>
                                </p:childTnLst>
                              </p:cTn>
                            </p:par>
                            <p:par>
                              <p:cTn id="20" fill="hold">
                                <p:stCondLst>
                                  <p:cond delay="2049"/>
                                </p:stCondLst>
                                <p:childTnLst>
                                  <p:par>
                                    <p:cTn id="21" presetID="22" presetClass="entr" presetSubtype="8" fill="hold" grpId="0" nodeType="afterEffect">
                                      <p:stCondLst>
                                        <p:cond delay="0"/>
                                      </p:stCondLst>
                                      <p:iterate type="lt">
                                        <p:tmPct val="30000"/>
                                      </p:iterate>
                                      <p:childTnLst>
                                        <p:set>
                                          <p:cBhvr>
                                            <p:cTn id="22" dur="1" fill="hold">
                                              <p:stCondLst>
                                                <p:cond delay="0"/>
                                              </p:stCondLst>
                                            </p:cTn>
                                            <p:tgtEl>
                                              <p:spTgt spid="81"/>
                                            </p:tgtEl>
                                            <p:attrNameLst>
                                              <p:attrName>style.visibility</p:attrName>
                                            </p:attrNameLst>
                                          </p:cBhvr>
                                          <p:to>
                                            <p:strVal val="visible"/>
                                          </p:to>
                                        </p:set>
                                        <p:animEffect transition="in" filter="wipe(left)">
                                          <p:cBhvr>
                                            <p:cTn id="23" dur="100"/>
                                            <p:tgtEl>
                                              <p:spTgt spid="81"/>
                                            </p:tgtEl>
                                          </p:cBhvr>
                                        </p:animEffect>
                                      </p:childTnLst>
                                    </p:cTn>
                                  </p:par>
                                  <p:par>
                                    <p:cTn id="24" presetID="36" presetClass="emph" presetSubtype="0" fill="hold" grpId="1" nodeType="withEffect">
                                      <p:stCondLst>
                                        <p:cond delay="0"/>
                                      </p:stCondLst>
                                      <p:iterate type="lt">
                                        <p:tmPct val="30000"/>
                                      </p:iterate>
                                      <p:childTnLst>
                                        <p:animScale>
                                          <p:cBhvr>
                                            <p:cTn id="25" dur="50" autoRev="1" fill="hold">
                                              <p:stCondLst>
                                                <p:cond delay="0"/>
                                              </p:stCondLst>
                                            </p:cTn>
                                            <p:tgtEl>
                                              <p:spTgt spid="81"/>
                                            </p:tgtEl>
                                          </p:cBhvr>
                                          <p:to x="80000" y="100000"/>
                                        </p:animScale>
                                        <p:anim by="(#ppt_w*0.10)" calcmode="lin" valueType="num">
                                          <p:cBhvr>
                                            <p:cTn id="26" dur="50" autoRev="1" fill="hold">
                                              <p:stCondLst>
                                                <p:cond delay="0"/>
                                              </p:stCondLst>
                                            </p:cTn>
                                            <p:tgtEl>
                                              <p:spTgt spid="81"/>
                                            </p:tgtEl>
                                            <p:attrNameLst>
                                              <p:attrName>ppt_x</p:attrName>
                                            </p:attrNameLst>
                                          </p:cBhvr>
                                        </p:anim>
                                        <p:anim by="(-#ppt_w*0.10)" calcmode="lin" valueType="num">
                                          <p:cBhvr>
                                            <p:cTn id="27" dur="50" autoRev="1" fill="hold">
                                              <p:stCondLst>
                                                <p:cond delay="0"/>
                                              </p:stCondLst>
                                            </p:cTn>
                                            <p:tgtEl>
                                              <p:spTgt spid="81"/>
                                            </p:tgtEl>
                                            <p:attrNameLst>
                                              <p:attrName>ppt_y</p:attrName>
                                            </p:attrNameLst>
                                          </p:cBhvr>
                                        </p:anim>
                                        <p:animRot by="-480000">
                                          <p:cBhvr>
                                            <p:cTn id="28" dur="50" autoRev="1" fill="hold">
                                              <p:stCondLst>
                                                <p:cond delay="0"/>
                                              </p:stCondLst>
                                            </p:cTn>
                                            <p:tgtEl>
                                              <p:spTgt spid="81"/>
                                            </p:tgtEl>
                                            <p:attrNameLst>
                                              <p:attrName>r</p:attrName>
                                            </p:attrNameLst>
                                          </p:cBhvr>
                                        </p:animRot>
                                      </p:childTnLst>
                                    </p:cTn>
                                  </p:par>
                                </p:childTnLst>
                              </p:cTn>
                            </p:par>
                            <p:par>
                              <p:cTn id="29" fill="hold">
                                <p:stCondLst>
                                  <p:cond delay="3289"/>
                                </p:stCondLst>
                                <p:childTnLst>
                                  <p:par>
                                    <p:cTn id="30" presetID="2" presetClass="entr" presetSubtype="1" fill="hold" grpId="0" nodeType="afterEffect">
                                      <p:stCondLst>
                                        <p:cond delay="0"/>
                                      </p:stCondLst>
                                      <p:childTnLst>
                                        <p:set>
                                          <p:cBhvr>
                                            <p:cTn id="31" dur="1" fill="hold">
                                              <p:stCondLst>
                                                <p:cond delay="0"/>
                                              </p:stCondLst>
                                            </p:cTn>
                                            <p:tgtEl>
                                              <p:spTgt spid="72"/>
                                            </p:tgtEl>
                                            <p:attrNameLst>
                                              <p:attrName>style.visibility</p:attrName>
                                            </p:attrNameLst>
                                          </p:cBhvr>
                                          <p:to>
                                            <p:strVal val="visible"/>
                                          </p:to>
                                        </p:set>
                                        <p:anim calcmode="lin" valueType="num">
                                          <p:cBhvr additive="base">
                                            <p:cTn id="32" dur="1000" fill="hold"/>
                                            <p:tgtEl>
                                              <p:spTgt spid="72"/>
                                            </p:tgtEl>
                                            <p:attrNameLst>
                                              <p:attrName>ppt_x</p:attrName>
                                            </p:attrNameLst>
                                          </p:cBhvr>
                                          <p:tavLst>
                                            <p:tav tm="0">
                                              <p:val>
                                                <p:strVal val="#ppt_x"/>
                                              </p:val>
                                            </p:tav>
                                            <p:tav tm="100000">
                                              <p:val>
                                                <p:strVal val="#ppt_x"/>
                                              </p:val>
                                            </p:tav>
                                          </p:tavLst>
                                        </p:anim>
                                        <p:anim calcmode="lin" valueType="num">
                                          <p:cBhvr additive="base">
                                            <p:cTn id="33" dur="1000" fill="hold"/>
                                            <p:tgtEl>
                                              <p:spTgt spid="72"/>
                                            </p:tgtEl>
                                            <p:attrNameLst>
                                              <p:attrName>ppt_y</p:attrName>
                                            </p:attrNameLst>
                                          </p:cBhvr>
                                          <p:tavLst>
                                            <p:tav tm="0">
                                              <p:val>
                                                <p:strVal val="0-#ppt_h/2"/>
                                              </p:val>
                                            </p:tav>
                                            <p:tav tm="100000">
                                              <p:val>
                                                <p:strVal val="#ppt_y"/>
                                              </p:val>
                                            </p:tav>
                                          </p:tavLst>
                                        </p:anim>
                                      </p:childTnLst>
                                    </p:cTn>
                                  </p:par>
                                </p:childTnLst>
                              </p:cTn>
                            </p:par>
                            <p:par>
                              <p:cTn id="34" fill="hold">
                                <p:stCondLst>
                                  <p:cond delay="4289"/>
                                </p:stCondLst>
                                <p:childTnLst>
                                  <p:par>
                                    <p:cTn id="35" presetID="22" presetClass="entr" presetSubtype="8" fill="hold" nodeType="afterEffect">
                                      <p:stCondLst>
                                        <p:cond delay="0"/>
                                      </p:stCondLst>
                                      <p:childTnLst>
                                        <p:set>
                                          <p:cBhvr>
                                            <p:cTn id="36" dur="1" fill="hold">
                                              <p:stCondLst>
                                                <p:cond delay="0"/>
                                              </p:stCondLst>
                                            </p:cTn>
                                            <p:tgtEl>
                                              <p:spTgt spid="79"/>
                                            </p:tgtEl>
                                            <p:attrNameLst>
                                              <p:attrName>style.visibility</p:attrName>
                                            </p:attrNameLst>
                                          </p:cBhvr>
                                          <p:to>
                                            <p:strVal val="visible"/>
                                          </p:to>
                                        </p:set>
                                        <p:animEffect transition="in" filter="wipe(left)">
                                          <p:cBhvr>
                                            <p:cTn id="37" dur="500"/>
                                            <p:tgtEl>
                                              <p:spTgt spid="79"/>
                                            </p:tgtEl>
                                          </p:cBhvr>
                                        </p:animEffect>
                                      </p:childTnLst>
                                    </p:cTn>
                                  </p:par>
                                </p:childTnLst>
                              </p:cTn>
                            </p:par>
                            <p:par>
                              <p:cTn id="38" fill="hold">
                                <p:stCondLst>
                                  <p:cond delay="4789"/>
                                </p:stCondLst>
                                <p:childTnLst>
                                  <p:par>
                                    <p:cTn id="39" presetID="17" presetClass="entr" presetSubtype="1" fill="hold" grpId="0" nodeType="afterEffect">
                                      <p:stCondLst>
                                        <p:cond delay="0"/>
                                      </p:stCondLst>
                                      <p:iterate type="lt">
                                        <p:tmPct val="40000"/>
                                      </p:iterate>
                                      <p:childTnLst>
                                        <p:set>
                                          <p:cBhvr>
                                            <p:cTn id="40" dur="1" fill="hold">
                                              <p:stCondLst>
                                                <p:cond delay="0"/>
                                              </p:stCondLst>
                                            </p:cTn>
                                            <p:tgtEl>
                                              <p:spTgt spid="84"/>
                                            </p:tgtEl>
                                            <p:attrNameLst>
                                              <p:attrName>style.visibility</p:attrName>
                                            </p:attrNameLst>
                                          </p:cBhvr>
                                          <p:to>
                                            <p:strVal val="visible"/>
                                          </p:to>
                                        </p:set>
                                        <p:anim calcmode="lin" valueType="num">
                                          <p:cBhvr>
                                            <p:cTn id="41" dur="250" fill="hold"/>
                                            <p:tgtEl>
                                              <p:spTgt spid="84"/>
                                            </p:tgtEl>
                                            <p:attrNameLst>
                                              <p:attrName>ppt_x</p:attrName>
                                            </p:attrNameLst>
                                          </p:cBhvr>
                                          <p:tavLst>
                                            <p:tav tm="0">
                                              <p:val>
                                                <p:strVal val="#ppt_x"/>
                                              </p:val>
                                            </p:tav>
                                            <p:tav tm="100000">
                                              <p:val>
                                                <p:strVal val="#ppt_x"/>
                                              </p:val>
                                            </p:tav>
                                          </p:tavLst>
                                        </p:anim>
                                        <p:anim calcmode="lin" valueType="num">
                                          <p:cBhvr>
                                            <p:cTn id="42" dur="250" fill="hold"/>
                                            <p:tgtEl>
                                              <p:spTgt spid="84"/>
                                            </p:tgtEl>
                                            <p:attrNameLst>
                                              <p:attrName>ppt_y</p:attrName>
                                            </p:attrNameLst>
                                          </p:cBhvr>
                                          <p:tavLst>
                                            <p:tav tm="0">
                                              <p:val>
                                                <p:strVal val="#ppt_y-#ppt_h/2"/>
                                              </p:val>
                                            </p:tav>
                                            <p:tav tm="100000">
                                              <p:val>
                                                <p:strVal val="#ppt_y"/>
                                              </p:val>
                                            </p:tav>
                                          </p:tavLst>
                                        </p:anim>
                                        <p:anim calcmode="lin" valueType="num">
                                          <p:cBhvr>
                                            <p:cTn id="43" dur="250" fill="hold"/>
                                            <p:tgtEl>
                                              <p:spTgt spid="84"/>
                                            </p:tgtEl>
                                            <p:attrNameLst>
                                              <p:attrName>ppt_w</p:attrName>
                                            </p:attrNameLst>
                                          </p:cBhvr>
                                          <p:tavLst>
                                            <p:tav tm="0">
                                              <p:val>
                                                <p:strVal val="#ppt_w"/>
                                              </p:val>
                                            </p:tav>
                                            <p:tav tm="100000">
                                              <p:val>
                                                <p:strVal val="#ppt_w"/>
                                              </p:val>
                                            </p:tav>
                                          </p:tavLst>
                                        </p:anim>
                                        <p:anim calcmode="lin" valueType="num">
                                          <p:cBhvr>
                                            <p:cTn id="44" dur="250" fill="hold"/>
                                            <p:tgtEl>
                                              <p:spTgt spid="84"/>
                                            </p:tgtEl>
                                            <p:attrNameLst>
                                              <p:attrName>ppt_h</p:attrName>
                                            </p:attrNameLst>
                                          </p:cBhvr>
                                          <p:tavLst>
                                            <p:tav tm="0">
                                              <p:val>
                                                <p:fltVal val="0"/>
                                              </p:val>
                                            </p:tav>
                                            <p:tav tm="100000">
                                              <p:val>
                                                <p:strVal val="#ppt_h"/>
                                              </p:val>
                                            </p:tav>
                                          </p:tavLst>
                                        </p:anim>
                                      </p:childTnLst>
                                    </p:cTn>
                                  </p:par>
                                </p:childTnLst>
                              </p:cTn>
                            </p:par>
                            <p:par>
                              <p:cTn id="45" fill="hold">
                                <p:stCondLst>
                                  <p:cond delay="5340"/>
                                </p:stCondLst>
                                <p:childTnLst>
                                  <p:par>
                                    <p:cTn id="46" presetID="22" presetClass="entr" presetSubtype="8" fill="hold" grpId="0" nodeType="afterEffect">
                                      <p:stCondLst>
                                        <p:cond delay="0"/>
                                      </p:stCondLst>
                                      <p:iterate type="lt">
                                        <p:tmPct val="30000"/>
                                      </p:iterate>
                                      <p:childTnLst>
                                        <p:set>
                                          <p:cBhvr>
                                            <p:cTn id="47" dur="1" fill="hold">
                                              <p:stCondLst>
                                                <p:cond delay="0"/>
                                              </p:stCondLst>
                                            </p:cTn>
                                            <p:tgtEl>
                                              <p:spTgt spid="83"/>
                                            </p:tgtEl>
                                            <p:attrNameLst>
                                              <p:attrName>style.visibility</p:attrName>
                                            </p:attrNameLst>
                                          </p:cBhvr>
                                          <p:to>
                                            <p:strVal val="visible"/>
                                          </p:to>
                                        </p:set>
                                        <p:animEffect transition="in" filter="wipe(left)">
                                          <p:cBhvr>
                                            <p:cTn id="48" dur="100"/>
                                            <p:tgtEl>
                                              <p:spTgt spid="83"/>
                                            </p:tgtEl>
                                          </p:cBhvr>
                                        </p:animEffect>
                                      </p:childTnLst>
                                    </p:cTn>
                                  </p:par>
                                  <p:par>
                                    <p:cTn id="49" presetID="36" presetClass="emph" presetSubtype="0" fill="hold" grpId="1" nodeType="withEffect">
                                      <p:stCondLst>
                                        <p:cond delay="0"/>
                                      </p:stCondLst>
                                      <p:iterate type="lt">
                                        <p:tmPct val="30000"/>
                                      </p:iterate>
                                      <p:childTnLst>
                                        <p:animScale>
                                          <p:cBhvr>
                                            <p:cTn id="50" dur="50" autoRev="1" fill="hold">
                                              <p:stCondLst>
                                                <p:cond delay="0"/>
                                              </p:stCondLst>
                                            </p:cTn>
                                            <p:tgtEl>
                                              <p:spTgt spid="83"/>
                                            </p:tgtEl>
                                          </p:cBhvr>
                                          <p:to x="80000" y="100000"/>
                                        </p:animScale>
                                        <p:anim by="(#ppt_w*0.10)" calcmode="lin" valueType="num">
                                          <p:cBhvr>
                                            <p:cTn id="51" dur="50" autoRev="1" fill="hold">
                                              <p:stCondLst>
                                                <p:cond delay="0"/>
                                              </p:stCondLst>
                                            </p:cTn>
                                            <p:tgtEl>
                                              <p:spTgt spid="83"/>
                                            </p:tgtEl>
                                            <p:attrNameLst>
                                              <p:attrName>ppt_x</p:attrName>
                                            </p:attrNameLst>
                                          </p:cBhvr>
                                        </p:anim>
                                        <p:anim by="(-#ppt_w*0.10)" calcmode="lin" valueType="num">
                                          <p:cBhvr>
                                            <p:cTn id="52" dur="50" autoRev="1" fill="hold">
                                              <p:stCondLst>
                                                <p:cond delay="0"/>
                                              </p:stCondLst>
                                            </p:cTn>
                                            <p:tgtEl>
                                              <p:spTgt spid="83"/>
                                            </p:tgtEl>
                                            <p:attrNameLst>
                                              <p:attrName>ppt_y</p:attrName>
                                            </p:attrNameLst>
                                          </p:cBhvr>
                                        </p:anim>
                                        <p:animRot by="-480000">
                                          <p:cBhvr>
                                            <p:cTn id="53" dur="50" autoRev="1" fill="hold">
                                              <p:stCondLst>
                                                <p:cond delay="0"/>
                                              </p:stCondLst>
                                            </p:cTn>
                                            <p:tgtEl>
                                              <p:spTgt spid="83"/>
                                            </p:tgtEl>
                                            <p:attrNameLst>
                                              <p:attrName>r</p:attrName>
                                            </p:attrNameLst>
                                          </p:cBhvr>
                                        </p:animRot>
                                      </p:childTnLst>
                                    </p:cTn>
                                  </p:par>
                                </p:childTnLst>
                              </p:cTn>
                            </p:par>
                            <p:par>
                              <p:cTn id="54" fill="hold">
                                <p:stCondLst>
                                  <p:cond delay="6579"/>
                                </p:stCondLst>
                                <p:childTnLst>
                                  <p:par>
                                    <p:cTn id="55" presetID="2" presetClass="entr" presetSubtype="1" fill="hold" grpId="0" nodeType="afterEffect">
                                      <p:stCondLst>
                                        <p:cond delay="0"/>
                                      </p:stCondLst>
                                      <p:childTnLst>
                                        <p:set>
                                          <p:cBhvr>
                                            <p:cTn id="56" dur="1" fill="hold">
                                              <p:stCondLst>
                                                <p:cond delay="0"/>
                                              </p:stCondLst>
                                            </p:cTn>
                                            <p:tgtEl>
                                              <p:spTgt spid="73"/>
                                            </p:tgtEl>
                                            <p:attrNameLst>
                                              <p:attrName>style.visibility</p:attrName>
                                            </p:attrNameLst>
                                          </p:cBhvr>
                                          <p:to>
                                            <p:strVal val="visible"/>
                                          </p:to>
                                        </p:set>
                                        <p:anim calcmode="lin" valueType="num">
                                          <p:cBhvr additive="base">
                                            <p:cTn id="57" dur="1000" fill="hold"/>
                                            <p:tgtEl>
                                              <p:spTgt spid="73"/>
                                            </p:tgtEl>
                                            <p:attrNameLst>
                                              <p:attrName>ppt_x</p:attrName>
                                            </p:attrNameLst>
                                          </p:cBhvr>
                                          <p:tavLst>
                                            <p:tav tm="0">
                                              <p:val>
                                                <p:strVal val="#ppt_x"/>
                                              </p:val>
                                            </p:tav>
                                            <p:tav tm="100000">
                                              <p:val>
                                                <p:strVal val="#ppt_x"/>
                                              </p:val>
                                            </p:tav>
                                          </p:tavLst>
                                        </p:anim>
                                        <p:anim calcmode="lin" valueType="num">
                                          <p:cBhvr additive="base">
                                            <p:cTn id="58" dur="1000" fill="hold"/>
                                            <p:tgtEl>
                                              <p:spTgt spid="73"/>
                                            </p:tgtEl>
                                            <p:attrNameLst>
                                              <p:attrName>ppt_y</p:attrName>
                                            </p:attrNameLst>
                                          </p:cBhvr>
                                          <p:tavLst>
                                            <p:tav tm="0">
                                              <p:val>
                                                <p:strVal val="0-#ppt_h/2"/>
                                              </p:val>
                                            </p:tav>
                                            <p:tav tm="100000">
                                              <p:val>
                                                <p:strVal val="#ppt_y"/>
                                              </p:val>
                                            </p:tav>
                                          </p:tavLst>
                                        </p:anim>
                                      </p:childTnLst>
                                    </p:cTn>
                                  </p:par>
                                </p:childTnLst>
                              </p:cTn>
                            </p:par>
                            <p:par>
                              <p:cTn id="59" fill="hold">
                                <p:stCondLst>
                                  <p:cond delay="7579"/>
                                </p:stCondLst>
                                <p:childTnLst>
                                  <p:par>
                                    <p:cTn id="60" presetID="22" presetClass="entr" presetSubtype="8" fill="hold" nodeType="afterEffect">
                                      <p:stCondLst>
                                        <p:cond delay="0"/>
                                      </p:stCondLst>
                                      <p:childTnLst>
                                        <p:set>
                                          <p:cBhvr>
                                            <p:cTn id="61" dur="1" fill="hold">
                                              <p:stCondLst>
                                                <p:cond delay="0"/>
                                              </p:stCondLst>
                                            </p:cTn>
                                            <p:tgtEl>
                                              <p:spTgt spid="78"/>
                                            </p:tgtEl>
                                            <p:attrNameLst>
                                              <p:attrName>style.visibility</p:attrName>
                                            </p:attrNameLst>
                                          </p:cBhvr>
                                          <p:to>
                                            <p:strVal val="visible"/>
                                          </p:to>
                                        </p:set>
                                        <p:animEffect transition="in" filter="wipe(left)">
                                          <p:cBhvr>
                                            <p:cTn id="62" dur="500"/>
                                            <p:tgtEl>
                                              <p:spTgt spid="78"/>
                                            </p:tgtEl>
                                          </p:cBhvr>
                                        </p:animEffect>
                                      </p:childTnLst>
                                    </p:cTn>
                                  </p:par>
                                </p:childTnLst>
                              </p:cTn>
                            </p:par>
                            <p:par>
                              <p:cTn id="63" fill="hold">
                                <p:stCondLst>
                                  <p:cond delay="8079"/>
                                </p:stCondLst>
                                <p:childTnLst>
                                  <p:par>
                                    <p:cTn id="64" presetID="17" presetClass="entr" presetSubtype="1" fill="hold" grpId="0" nodeType="afterEffect">
                                      <p:stCondLst>
                                        <p:cond delay="0"/>
                                      </p:stCondLst>
                                      <p:iterate type="lt">
                                        <p:tmPct val="40000"/>
                                      </p:iterate>
                                      <p:childTnLst>
                                        <p:set>
                                          <p:cBhvr>
                                            <p:cTn id="65" dur="1" fill="hold">
                                              <p:stCondLst>
                                                <p:cond delay="0"/>
                                              </p:stCondLst>
                                            </p:cTn>
                                            <p:tgtEl>
                                              <p:spTgt spid="86"/>
                                            </p:tgtEl>
                                            <p:attrNameLst>
                                              <p:attrName>style.visibility</p:attrName>
                                            </p:attrNameLst>
                                          </p:cBhvr>
                                          <p:to>
                                            <p:strVal val="visible"/>
                                          </p:to>
                                        </p:set>
                                        <p:anim calcmode="lin" valueType="num">
                                          <p:cBhvr>
                                            <p:cTn id="66" dur="250" fill="hold"/>
                                            <p:tgtEl>
                                              <p:spTgt spid="86"/>
                                            </p:tgtEl>
                                            <p:attrNameLst>
                                              <p:attrName>ppt_x</p:attrName>
                                            </p:attrNameLst>
                                          </p:cBhvr>
                                          <p:tavLst>
                                            <p:tav tm="0">
                                              <p:val>
                                                <p:strVal val="#ppt_x"/>
                                              </p:val>
                                            </p:tav>
                                            <p:tav tm="100000">
                                              <p:val>
                                                <p:strVal val="#ppt_x"/>
                                              </p:val>
                                            </p:tav>
                                          </p:tavLst>
                                        </p:anim>
                                        <p:anim calcmode="lin" valueType="num">
                                          <p:cBhvr>
                                            <p:cTn id="67" dur="250" fill="hold"/>
                                            <p:tgtEl>
                                              <p:spTgt spid="86"/>
                                            </p:tgtEl>
                                            <p:attrNameLst>
                                              <p:attrName>ppt_y</p:attrName>
                                            </p:attrNameLst>
                                          </p:cBhvr>
                                          <p:tavLst>
                                            <p:tav tm="0">
                                              <p:val>
                                                <p:strVal val="#ppt_y-#ppt_h/2"/>
                                              </p:val>
                                            </p:tav>
                                            <p:tav tm="100000">
                                              <p:val>
                                                <p:strVal val="#ppt_y"/>
                                              </p:val>
                                            </p:tav>
                                          </p:tavLst>
                                        </p:anim>
                                        <p:anim calcmode="lin" valueType="num">
                                          <p:cBhvr>
                                            <p:cTn id="68" dur="250" fill="hold"/>
                                            <p:tgtEl>
                                              <p:spTgt spid="86"/>
                                            </p:tgtEl>
                                            <p:attrNameLst>
                                              <p:attrName>ppt_w</p:attrName>
                                            </p:attrNameLst>
                                          </p:cBhvr>
                                          <p:tavLst>
                                            <p:tav tm="0">
                                              <p:val>
                                                <p:strVal val="#ppt_w"/>
                                              </p:val>
                                            </p:tav>
                                            <p:tav tm="100000">
                                              <p:val>
                                                <p:strVal val="#ppt_w"/>
                                              </p:val>
                                            </p:tav>
                                          </p:tavLst>
                                        </p:anim>
                                        <p:anim calcmode="lin" valueType="num">
                                          <p:cBhvr>
                                            <p:cTn id="69" dur="250" fill="hold"/>
                                            <p:tgtEl>
                                              <p:spTgt spid="86"/>
                                            </p:tgtEl>
                                            <p:attrNameLst>
                                              <p:attrName>ppt_h</p:attrName>
                                            </p:attrNameLst>
                                          </p:cBhvr>
                                          <p:tavLst>
                                            <p:tav tm="0">
                                              <p:val>
                                                <p:fltVal val="0"/>
                                              </p:val>
                                            </p:tav>
                                            <p:tav tm="100000">
                                              <p:val>
                                                <p:strVal val="#ppt_h"/>
                                              </p:val>
                                            </p:tav>
                                          </p:tavLst>
                                        </p:anim>
                                      </p:childTnLst>
                                    </p:cTn>
                                  </p:par>
                                </p:childTnLst>
                              </p:cTn>
                            </p:par>
                            <p:par>
                              <p:cTn id="70" fill="hold">
                                <p:stCondLst>
                                  <p:cond delay="8630"/>
                                </p:stCondLst>
                                <p:childTnLst>
                                  <p:par>
                                    <p:cTn id="71" presetID="22" presetClass="entr" presetSubtype="8" fill="hold" grpId="0" nodeType="afterEffect">
                                      <p:stCondLst>
                                        <p:cond delay="0"/>
                                      </p:stCondLst>
                                      <p:iterate type="lt">
                                        <p:tmPct val="30000"/>
                                      </p:iterate>
                                      <p:childTnLst>
                                        <p:set>
                                          <p:cBhvr>
                                            <p:cTn id="72" dur="1" fill="hold">
                                              <p:stCondLst>
                                                <p:cond delay="0"/>
                                              </p:stCondLst>
                                            </p:cTn>
                                            <p:tgtEl>
                                              <p:spTgt spid="85"/>
                                            </p:tgtEl>
                                            <p:attrNameLst>
                                              <p:attrName>style.visibility</p:attrName>
                                            </p:attrNameLst>
                                          </p:cBhvr>
                                          <p:to>
                                            <p:strVal val="visible"/>
                                          </p:to>
                                        </p:set>
                                        <p:animEffect transition="in" filter="wipe(left)">
                                          <p:cBhvr>
                                            <p:cTn id="73" dur="100"/>
                                            <p:tgtEl>
                                              <p:spTgt spid="85"/>
                                            </p:tgtEl>
                                          </p:cBhvr>
                                        </p:animEffect>
                                      </p:childTnLst>
                                    </p:cTn>
                                  </p:par>
                                  <p:par>
                                    <p:cTn id="74" presetID="36" presetClass="emph" presetSubtype="0" fill="hold" grpId="1" nodeType="withEffect">
                                      <p:stCondLst>
                                        <p:cond delay="0"/>
                                      </p:stCondLst>
                                      <p:iterate type="lt">
                                        <p:tmPct val="30000"/>
                                      </p:iterate>
                                      <p:childTnLst>
                                        <p:animScale>
                                          <p:cBhvr>
                                            <p:cTn id="75" dur="50" autoRev="1" fill="hold">
                                              <p:stCondLst>
                                                <p:cond delay="0"/>
                                              </p:stCondLst>
                                            </p:cTn>
                                            <p:tgtEl>
                                              <p:spTgt spid="85"/>
                                            </p:tgtEl>
                                          </p:cBhvr>
                                          <p:to x="80000" y="100000"/>
                                        </p:animScale>
                                        <p:anim by="(#ppt_w*0.10)" calcmode="lin" valueType="num">
                                          <p:cBhvr>
                                            <p:cTn id="76" dur="50" autoRev="1" fill="hold">
                                              <p:stCondLst>
                                                <p:cond delay="0"/>
                                              </p:stCondLst>
                                            </p:cTn>
                                            <p:tgtEl>
                                              <p:spTgt spid="85"/>
                                            </p:tgtEl>
                                            <p:attrNameLst>
                                              <p:attrName>ppt_x</p:attrName>
                                            </p:attrNameLst>
                                          </p:cBhvr>
                                        </p:anim>
                                        <p:anim by="(-#ppt_w*0.10)" calcmode="lin" valueType="num">
                                          <p:cBhvr>
                                            <p:cTn id="77" dur="50" autoRev="1" fill="hold">
                                              <p:stCondLst>
                                                <p:cond delay="0"/>
                                              </p:stCondLst>
                                            </p:cTn>
                                            <p:tgtEl>
                                              <p:spTgt spid="85"/>
                                            </p:tgtEl>
                                            <p:attrNameLst>
                                              <p:attrName>ppt_y</p:attrName>
                                            </p:attrNameLst>
                                          </p:cBhvr>
                                        </p:anim>
                                        <p:animRot by="-480000">
                                          <p:cBhvr>
                                            <p:cTn id="78" dur="50" autoRev="1" fill="hold">
                                              <p:stCondLst>
                                                <p:cond delay="0"/>
                                              </p:stCondLst>
                                            </p:cTn>
                                            <p:tgtEl>
                                              <p:spTgt spid="85"/>
                                            </p:tgtEl>
                                            <p:attrNameLst>
                                              <p:attrName>r</p:attrName>
                                            </p:attrNameLst>
                                          </p:cBhvr>
                                        </p:animRot>
                                      </p:childTnLst>
                                    </p:cTn>
                                  </p:par>
                                </p:childTnLst>
                              </p:cTn>
                            </p:par>
                            <p:par>
                              <p:cTn id="79" fill="hold">
                                <p:stCondLst>
                                  <p:cond delay="9869"/>
                                </p:stCondLst>
                                <p:childTnLst>
                                  <p:par>
                                    <p:cTn id="80" presetID="2" presetClass="entr" presetSubtype="1" fill="hold" grpId="0" nodeType="afterEffect">
                                      <p:stCondLst>
                                        <p:cond delay="0"/>
                                      </p:stCondLst>
                                      <p:childTnLst>
                                        <p:set>
                                          <p:cBhvr>
                                            <p:cTn id="81" dur="1" fill="hold">
                                              <p:stCondLst>
                                                <p:cond delay="0"/>
                                              </p:stCondLst>
                                            </p:cTn>
                                            <p:tgtEl>
                                              <p:spTgt spid="74"/>
                                            </p:tgtEl>
                                            <p:attrNameLst>
                                              <p:attrName>style.visibility</p:attrName>
                                            </p:attrNameLst>
                                          </p:cBhvr>
                                          <p:to>
                                            <p:strVal val="visible"/>
                                          </p:to>
                                        </p:set>
                                        <p:anim calcmode="lin" valueType="num">
                                          <p:cBhvr additive="base">
                                            <p:cTn id="82" dur="1000" fill="hold"/>
                                            <p:tgtEl>
                                              <p:spTgt spid="74"/>
                                            </p:tgtEl>
                                            <p:attrNameLst>
                                              <p:attrName>ppt_x</p:attrName>
                                            </p:attrNameLst>
                                          </p:cBhvr>
                                          <p:tavLst>
                                            <p:tav tm="0">
                                              <p:val>
                                                <p:strVal val="#ppt_x"/>
                                              </p:val>
                                            </p:tav>
                                            <p:tav tm="100000">
                                              <p:val>
                                                <p:strVal val="#ppt_x"/>
                                              </p:val>
                                            </p:tav>
                                          </p:tavLst>
                                        </p:anim>
                                        <p:anim calcmode="lin" valueType="num">
                                          <p:cBhvr additive="base">
                                            <p:cTn id="83" dur="1000" fill="hold"/>
                                            <p:tgtEl>
                                              <p:spTgt spid="74"/>
                                            </p:tgtEl>
                                            <p:attrNameLst>
                                              <p:attrName>ppt_y</p:attrName>
                                            </p:attrNameLst>
                                          </p:cBhvr>
                                          <p:tavLst>
                                            <p:tav tm="0">
                                              <p:val>
                                                <p:strVal val="0-#ppt_h/2"/>
                                              </p:val>
                                            </p:tav>
                                            <p:tav tm="100000">
                                              <p:val>
                                                <p:strVal val="#ppt_y"/>
                                              </p:val>
                                            </p:tav>
                                          </p:tavLst>
                                        </p:anim>
                                      </p:childTnLst>
                                    </p:cTn>
                                  </p:par>
                                </p:childTnLst>
                              </p:cTn>
                            </p:par>
                            <p:par>
                              <p:cTn id="84" fill="hold">
                                <p:stCondLst>
                                  <p:cond delay="10869"/>
                                </p:stCondLst>
                                <p:childTnLst>
                                  <p:par>
                                    <p:cTn id="85" presetID="22" presetClass="entr" presetSubtype="8" fill="hold" nodeType="afterEffect">
                                      <p:stCondLst>
                                        <p:cond delay="0"/>
                                      </p:stCondLst>
                                      <p:childTnLst>
                                        <p:set>
                                          <p:cBhvr>
                                            <p:cTn id="86" dur="1" fill="hold">
                                              <p:stCondLst>
                                                <p:cond delay="0"/>
                                              </p:stCondLst>
                                            </p:cTn>
                                            <p:tgtEl>
                                              <p:spTgt spid="77"/>
                                            </p:tgtEl>
                                            <p:attrNameLst>
                                              <p:attrName>style.visibility</p:attrName>
                                            </p:attrNameLst>
                                          </p:cBhvr>
                                          <p:to>
                                            <p:strVal val="visible"/>
                                          </p:to>
                                        </p:set>
                                        <p:animEffect transition="in" filter="wipe(left)">
                                          <p:cBhvr>
                                            <p:cTn id="87" dur="500"/>
                                            <p:tgtEl>
                                              <p:spTgt spid="77"/>
                                            </p:tgtEl>
                                          </p:cBhvr>
                                        </p:animEffect>
                                      </p:childTnLst>
                                    </p:cTn>
                                  </p:par>
                                </p:childTnLst>
                              </p:cTn>
                            </p:par>
                            <p:par>
                              <p:cTn id="88" fill="hold">
                                <p:stCondLst>
                                  <p:cond delay="11369"/>
                                </p:stCondLst>
                                <p:childTnLst>
                                  <p:par>
                                    <p:cTn id="89" presetID="17" presetClass="entr" presetSubtype="1" fill="hold" grpId="0" nodeType="afterEffect">
                                      <p:stCondLst>
                                        <p:cond delay="0"/>
                                      </p:stCondLst>
                                      <p:iterate type="lt">
                                        <p:tmPct val="40000"/>
                                      </p:iterate>
                                      <p:childTnLst>
                                        <p:set>
                                          <p:cBhvr>
                                            <p:cTn id="90" dur="1" fill="hold">
                                              <p:stCondLst>
                                                <p:cond delay="0"/>
                                              </p:stCondLst>
                                            </p:cTn>
                                            <p:tgtEl>
                                              <p:spTgt spid="88"/>
                                            </p:tgtEl>
                                            <p:attrNameLst>
                                              <p:attrName>style.visibility</p:attrName>
                                            </p:attrNameLst>
                                          </p:cBhvr>
                                          <p:to>
                                            <p:strVal val="visible"/>
                                          </p:to>
                                        </p:set>
                                        <p:anim calcmode="lin" valueType="num">
                                          <p:cBhvr>
                                            <p:cTn id="91" dur="250" fill="hold"/>
                                            <p:tgtEl>
                                              <p:spTgt spid="88"/>
                                            </p:tgtEl>
                                            <p:attrNameLst>
                                              <p:attrName>ppt_x</p:attrName>
                                            </p:attrNameLst>
                                          </p:cBhvr>
                                          <p:tavLst>
                                            <p:tav tm="0">
                                              <p:val>
                                                <p:strVal val="#ppt_x"/>
                                              </p:val>
                                            </p:tav>
                                            <p:tav tm="100000">
                                              <p:val>
                                                <p:strVal val="#ppt_x"/>
                                              </p:val>
                                            </p:tav>
                                          </p:tavLst>
                                        </p:anim>
                                        <p:anim calcmode="lin" valueType="num">
                                          <p:cBhvr>
                                            <p:cTn id="92" dur="250" fill="hold"/>
                                            <p:tgtEl>
                                              <p:spTgt spid="88"/>
                                            </p:tgtEl>
                                            <p:attrNameLst>
                                              <p:attrName>ppt_y</p:attrName>
                                            </p:attrNameLst>
                                          </p:cBhvr>
                                          <p:tavLst>
                                            <p:tav tm="0">
                                              <p:val>
                                                <p:strVal val="#ppt_y-#ppt_h/2"/>
                                              </p:val>
                                            </p:tav>
                                            <p:tav tm="100000">
                                              <p:val>
                                                <p:strVal val="#ppt_y"/>
                                              </p:val>
                                            </p:tav>
                                          </p:tavLst>
                                        </p:anim>
                                        <p:anim calcmode="lin" valueType="num">
                                          <p:cBhvr>
                                            <p:cTn id="93" dur="250" fill="hold"/>
                                            <p:tgtEl>
                                              <p:spTgt spid="88"/>
                                            </p:tgtEl>
                                            <p:attrNameLst>
                                              <p:attrName>ppt_w</p:attrName>
                                            </p:attrNameLst>
                                          </p:cBhvr>
                                          <p:tavLst>
                                            <p:tav tm="0">
                                              <p:val>
                                                <p:strVal val="#ppt_w"/>
                                              </p:val>
                                            </p:tav>
                                            <p:tav tm="100000">
                                              <p:val>
                                                <p:strVal val="#ppt_w"/>
                                              </p:val>
                                            </p:tav>
                                          </p:tavLst>
                                        </p:anim>
                                        <p:anim calcmode="lin" valueType="num">
                                          <p:cBhvr>
                                            <p:cTn id="94" dur="250" fill="hold"/>
                                            <p:tgtEl>
                                              <p:spTgt spid="88"/>
                                            </p:tgtEl>
                                            <p:attrNameLst>
                                              <p:attrName>ppt_h</p:attrName>
                                            </p:attrNameLst>
                                          </p:cBhvr>
                                          <p:tavLst>
                                            <p:tav tm="0">
                                              <p:val>
                                                <p:fltVal val="0"/>
                                              </p:val>
                                            </p:tav>
                                            <p:tav tm="100000">
                                              <p:val>
                                                <p:strVal val="#ppt_h"/>
                                              </p:val>
                                            </p:tav>
                                          </p:tavLst>
                                        </p:anim>
                                      </p:childTnLst>
                                    </p:cTn>
                                  </p:par>
                                </p:childTnLst>
                              </p:cTn>
                            </p:par>
                            <p:par>
                              <p:cTn id="95" fill="hold">
                                <p:stCondLst>
                                  <p:cond delay="11920"/>
                                </p:stCondLst>
                                <p:childTnLst>
                                  <p:par>
                                    <p:cTn id="96" presetID="22" presetClass="entr" presetSubtype="8" fill="hold" grpId="0" nodeType="afterEffect">
                                      <p:stCondLst>
                                        <p:cond delay="0"/>
                                      </p:stCondLst>
                                      <p:iterate type="lt">
                                        <p:tmPct val="30000"/>
                                      </p:iterate>
                                      <p:childTnLst>
                                        <p:set>
                                          <p:cBhvr>
                                            <p:cTn id="97" dur="1" fill="hold">
                                              <p:stCondLst>
                                                <p:cond delay="0"/>
                                              </p:stCondLst>
                                            </p:cTn>
                                            <p:tgtEl>
                                              <p:spTgt spid="87"/>
                                            </p:tgtEl>
                                            <p:attrNameLst>
                                              <p:attrName>style.visibility</p:attrName>
                                            </p:attrNameLst>
                                          </p:cBhvr>
                                          <p:to>
                                            <p:strVal val="visible"/>
                                          </p:to>
                                        </p:set>
                                        <p:animEffect transition="in" filter="wipe(left)">
                                          <p:cBhvr>
                                            <p:cTn id="98" dur="100"/>
                                            <p:tgtEl>
                                              <p:spTgt spid="87"/>
                                            </p:tgtEl>
                                          </p:cBhvr>
                                        </p:animEffect>
                                      </p:childTnLst>
                                    </p:cTn>
                                  </p:par>
                                  <p:par>
                                    <p:cTn id="99" presetID="36" presetClass="emph" presetSubtype="0" fill="hold" grpId="1" nodeType="withEffect">
                                      <p:stCondLst>
                                        <p:cond delay="0"/>
                                      </p:stCondLst>
                                      <p:iterate type="lt">
                                        <p:tmPct val="30000"/>
                                      </p:iterate>
                                      <p:childTnLst>
                                        <p:animScale>
                                          <p:cBhvr>
                                            <p:cTn id="100" dur="50" autoRev="1" fill="hold">
                                              <p:stCondLst>
                                                <p:cond delay="0"/>
                                              </p:stCondLst>
                                            </p:cTn>
                                            <p:tgtEl>
                                              <p:spTgt spid="87"/>
                                            </p:tgtEl>
                                          </p:cBhvr>
                                          <p:to x="80000" y="100000"/>
                                        </p:animScale>
                                        <p:anim by="(#ppt_w*0.10)" calcmode="lin" valueType="num">
                                          <p:cBhvr>
                                            <p:cTn id="101" dur="50" autoRev="1" fill="hold">
                                              <p:stCondLst>
                                                <p:cond delay="0"/>
                                              </p:stCondLst>
                                            </p:cTn>
                                            <p:tgtEl>
                                              <p:spTgt spid="87"/>
                                            </p:tgtEl>
                                            <p:attrNameLst>
                                              <p:attrName>ppt_x</p:attrName>
                                            </p:attrNameLst>
                                          </p:cBhvr>
                                        </p:anim>
                                        <p:anim by="(-#ppt_w*0.10)" calcmode="lin" valueType="num">
                                          <p:cBhvr>
                                            <p:cTn id="102" dur="50" autoRev="1" fill="hold">
                                              <p:stCondLst>
                                                <p:cond delay="0"/>
                                              </p:stCondLst>
                                            </p:cTn>
                                            <p:tgtEl>
                                              <p:spTgt spid="87"/>
                                            </p:tgtEl>
                                            <p:attrNameLst>
                                              <p:attrName>ppt_y</p:attrName>
                                            </p:attrNameLst>
                                          </p:cBhvr>
                                        </p:anim>
                                        <p:animRot by="-480000">
                                          <p:cBhvr>
                                            <p:cTn id="103" dur="50" autoRev="1" fill="hold">
                                              <p:stCondLst>
                                                <p:cond delay="0"/>
                                              </p:stCondLst>
                                            </p:cTn>
                                            <p:tgtEl>
                                              <p:spTgt spid="87"/>
                                            </p:tgtEl>
                                            <p:attrNameLst>
                                              <p:attrName>r</p:attrName>
                                            </p:attrNameLst>
                                          </p:cBhvr>
                                        </p:animRot>
                                      </p:childTnLst>
                                    </p:cTn>
                                  </p:par>
                                </p:childTnLst>
                              </p:cTn>
                            </p:par>
                            <p:par>
                              <p:cTn id="104" fill="hold">
                                <p:stCondLst>
                                  <p:cond delay="13159"/>
                                </p:stCondLst>
                                <p:childTnLst>
                                  <p:par>
                                    <p:cTn id="105" presetID="2" presetClass="entr" presetSubtype="1" fill="hold" grpId="0" nodeType="afterEffect">
                                      <p:stCondLst>
                                        <p:cond delay="0"/>
                                      </p:stCondLst>
                                      <p:childTnLst>
                                        <p:set>
                                          <p:cBhvr>
                                            <p:cTn id="106" dur="1" fill="hold">
                                              <p:stCondLst>
                                                <p:cond delay="0"/>
                                              </p:stCondLst>
                                            </p:cTn>
                                            <p:tgtEl>
                                              <p:spTgt spid="75"/>
                                            </p:tgtEl>
                                            <p:attrNameLst>
                                              <p:attrName>style.visibility</p:attrName>
                                            </p:attrNameLst>
                                          </p:cBhvr>
                                          <p:to>
                                            <p:strVal val="visible"/>
                                          </p:to>
                                        </p:set>
                                        <p:anim calcmode="lin" valueType="num">
                                          <p:cBhvr additive="base">
                                            <p:cTn id="107" dur="1000" fill="hold"/>
                                            <p:tgtEl>
                                              <p:spTgt spid="75"/>
                                            </p:tgtEl>
                                            <p:attrNameLst>
                                              <p:attrName>ppt_x</p:attrName>
                                            </p:attrNameLst>
                                          </p:cBhvr>
                                          <p:tavLst>
                                            <p:tav tm="0">
                                              <p:val>
                                                <p:strVal val="#ppt_x"/>
                                              </p:val>
                                            </p:tav>
                                            <p:tav tm="100000">
                                              <p:val>
                                                <p:strVal val="#ppt_x"/>
                                              </p:val>
                                            </p:tav>
                                          </p:tavLst>
                                        </p:anim>
                                        <p:anim calcmode="lin" valueType="num">
                                          <p:cBhvr additive="base">
                                            <p:cTn id="108" dur="1000" fill="hold"/>
                                            <p:tgtEl>
                                              <p:spTgt spid="75"/>
                                            </p:tgtEl>
                                            <p:attrNameLst>
                                              <p:attrName>ppt_y</p:attrName>
                                            </p:attrNameLst>
                                          </p:cBhvr>
                                          <p:tavLst>
                                            <p:tav tm="0">
                                              <p:val>
                                                <p:strVal val="0-#ppt_h/2"/>
                                              </p:val>
                                            </p:tav>
                                            <p:tav tm="100000">
                                              <p:val>
                                                <p:strVal val="#ppt_y"/>
                                              </p:val>
                                            </p:tav>
                                          </p:tavLst>
                                        </p:anim>
                                      </p:childTnLst>
                                    </p:cTn>
                                  </p:par>
                                </p:childTnLst>
                              </p:cTn>
                            </p:par>
                            <p:par>
                              <p:cTn id="109" fill="hold">
                                <p:stCondLst>
                                  <p:cond delay="14159"/>
                                </p:stCondLst>
                                <p:childTnLst>
                                  <p:par>
                                    <p:cTn id="110" presetID="22" presetClass="entr" presetSubtype="8" fill="hold" nodeType="afterEffect">
                                      <p:stCondLst>
                                        <p:cond delay="0"/>
                                      </p:stCondLst>
                                      <p:childTnLst>
                                        <p:set>
                                          <p:cBhvr>
                                            <p:cTn id="111" dur="1" fill="hold">
                                              <p:stCondLst>
                                                <p:cond delay="0"/>
                                              </p:stCondLst>
                                            </p:cTn>
                                            <p:tgtEl>
                                              <p:spTgt spid="76"/>
                                            </p:tgtEl>
                                            <p:attrNameLst>
                                              <p:attrName>style.visibility</p:attrName>
                                            </p:attrNameLst>
                                          </p:cBhvr>
                                          <p:to>
                                            <p:strVal val="visible"/>
                                          </p:to>
                                        </p:set>
                                        <p:animEffect transition="in" filter="wipe(left)">
                                          <p:cBhvr>
                                            <p:cTn id="112" dur="500"/>
                                            <p:tgtEl>
                                              <p:spTgt spid="76"/>
                                            </p:tgtEl>
                                          </p:cBhvr>
                                        </p:animEffect>
                                      </p:childTnLst>
                                    </p:cTn>
                                  </p:par>
                                </p:childTnLst>
                              </p:cTn>
                            </p:par>
                            <p:par>
                              <p:cTn id="113" fill="hold">
                                <p:stCondLst>
                                  <p:cond delay="14659"/>
                                </p:stCondLst>
                                <p:childTnLst>
                                  <p:par>
                                    <p:cTn id="114" presetID="17" presetClass="entr" presetSubtype="1" fill="hold" grpId="0" nodeType="afterEffect">
                                      <p:stCondLst>
                                        <p:cond delay="0"/>
                                      </p:stCondLst>
                                      <p:iterate type="lt">
                                        <p:tmPct val="40000"/>
                                      </p:iterate>
                                      <p:childTnLst>
                                        <p:set>
                                          <p:cBhvr>
                                            <p:cTn id="115" dur="1" fill="hold">
                                              <p:stCondLst>
                                                <p:cond delay="0"/>
                                              </p:stCondLst>
                                            </p:cTn>
                                            <p:tgtEl>
                                              <p:spTgt spid="90"/>
                                            </p:tgtEl>
                                            <p:attrNameLst>
                                              <p:attrName>style.visibility</p:attrName>
                                            </p:attrNameLst>
                                          </p:cBhvr>
                                          <p:to>
                                            <p:strVal val="visible"/>
                                          </p:to>
                                        </p:set>
                                        <p:anim calcmode="lin" valueType="num">
                                          <p:cBhvr>
                                            <p:cTn id="116" dur="250" fill="hold"/>
                                            <p:tgtEl>
                                              <p:spTgt spid="90"/>
                                            </p:tgtEl>
                                            <p:attrNameLst>
                                              <p:attrName>ppt_x</p:attrName>
                                            </p:attrNameLst>
                                          </p:cBhvr>
                                          <p:tavLst>
                                            <p:tav tm="0">
                                              <p:val>
                                                <p:strVal val="#ppt_x"/>
                                              </p:val>
                                            </p:tav>
                                            <p:tav tm="100000">
                                              <p:val>
                                                <p:strVal val="#ppt_x"/>
                                              </p:val>
                                            </p:tav>
                                          </p:tavLst>
                                        </p:anim>
                                        <p:anim calcmode="lin" valueType="num">
                                          <p:cBhvr>
                                            <p:cTn id="117" dur="250" fill="hold"/>
                                            <p:tgtEl>
                                              <p:spTgt spid="90"/>
                                            </p:tgtEl>
                                            <p:attrNameLst>
                                              <p:attrName>ppt_y</p:attrName>
                                            </p:attrNameLst>
                                          </p:cBhvr>
                                          <p:tavLst>
                                            <p:tav tm="0">
                                              <p:val>
                                                <p:strVal val="#ppt_y-#ppt_h/2"/>
                                              </p:val>
                                            </p:tav>
                                            <p:tav tm="100000">
                                              <p:val>
                                                <p:strVal val="#ppt_y"/>
                                              </p:val>
                                            </p:tav>
                                          </p:tavLst>
                                        </p:anim>
                                        <p:anim calcmode="lin" valueType="num">
                                          <p:cBhvr>
                                            <p:cTn id="118" dur="250" fill="hold"/>
                                            <p:tgtEl>
                                              <p:spTgt spid="90"/>
                                            </p:tgtEl>
                                            <p:attrNameLst>
                                              <p:attrName>ppt_w</p:attrName>
                                            </p:attrNameLst>
                                          </p:cBhvr>
                                          <p:tavLst>
                                            <p:tav tm="0">
                                              <p:val>
                                                <p:strVal val="#ppt_w"/>
                                              </p:val>
                                            </p:tav>
                                            <p:tav tm="100000">
                                              <p:val>
                                                <p:strVal val="#ppt_w"/>
                                              </p:val>
                                            </p:tav>
                                          </p:tavLst>
                                        </p:anim>
                                        <p:anim calcmode="lin" valueType="num">
                                          <p:cBhvr>
                                            <p:cTn id="119" dur="250" fill="hold"/>
                                            <p:tgtEl>
                                              <p:spTgt spid="90"/>
                                            </p:tgtEl>
                                            <p:attrNameLst>
                                              <p:attrName>ppt_h</p:attrName>
                                            </p:attrNameLst>
                                          </p:cBhvr>
                                          <p:tavLst>
                                            <p:tav tm="0">
                                              <p:val>
                                                <p:fltVal val="0"/>
                                              </p:val>
                                            </p:tav>
                                            <p:tav tm="100000">
                                              <p:val>
                                                <p:strVal val="#ppt_h"/>
                                              </p:val>
                                            </p:tav>
                                          </p:tavLst>
                                        </p:anim>
                                      </p:childTnLst>
                                    </p:cTn>
                                  </p:par>
                                </p:childTnLst>
                              </p:cTn>
                            </p:par>
                            <p:par>
                              <p:cTn id="120" fill="hold">
                                <p:stCondLst>
                                  <p:cond delay="15210"/>
                                </p:stCondLst>
                                <p:childTnLst>
                                  <p:par>
                                    <p:cTn id="121" presetID="22" presetClass="entr" presetSubtype="8" fill="hold" grpId="0" nodeType="afterEffect">
                                      <p:stCondLst>
                                        <p:cond delay="0"/>
                                      </p:stCondLst>
                                      <p:iterate type="lt">
                                        <p:tmPct val="30000"/>
                                      </p:iterate>
                                      <p:childTnLst>
                                        <p:set>
                                          <p:cBhvr>
                                            <p:cTn id="122" dur="1" fill="hold">
                                              <p:stCondLst>
                                                <p:cond delay="0"/>
                                              </p:stCondLst>
                                            </p:cTn>
                                            <p:tgtEl>
                                              <p:spTgt spid="89"/>
                                            </p:tgtEl>
                                            <p:attrNameLst>
                                              <p:attrName>style.visibility</p:attrName>
                                            </p:attrNameLst>
                                          </p:cBhvr>
                                          <p:to>
                                            <p:strVal val="visible"/>
                                          </p:to>
                                        </p:set>
                                        <p:animEffect transition="in" filter="wipe(left)">
                                          <p:cBhvr>
                                            <p:cTn id="123" dur="100"/>
                                            <p:tgtEl>
                                              <p:spTgt spid="89"/>
                                            </p:tgtEl>
                                          </p:cBhvr>
                                        </p:animEffect>
                                      </p:childTnLst>
                                    </p:cTn>
                                  </p:par>
                                  <p:par>
                                    <p:cTn id="124" presetID="36" presetClass="emph" presetSubtype="0" fill="hold" grpId="1" nodeType="withEffect">
                                      <p:stCondLst>
                                        <p:cond delay="0"/>
                                      </p:stCondLst>
                                      <p:iterate type="lt">
                                        <p:tmPct val="30000"/>
                                      </p:iterate>
                                      <p:childTnLst>
                                        <p:animScale>
                                          <p:cBhvr>
                                            <p:cTn id="125" dur="50" autoRev="1" fill="hold">
                                              <p:stCondLst>
                                                <p:cond delay="0"/>
                                              </p:stCondLst>
                                            </p:cTn>
                                            <p:tgtEl>
                                              <p:spTgt spid="89"/>
                                            </p:tgtEl>
                                          </p:cBhvr>
                                          <p:to x="80000" y="100000"/>
                                        </p:animScale>
                                        <p:anim by="(#ppt_w*0.10)" calcmode="lin" valueType="num">
                                          <p:cBhvr>
                                            <p:cTn id="126" dur="50" autoRev="1" fill="hold">
                                              <p:stCondLst>
                                                <p:cond delay="0"/>
                                              </p:stCondLst>
                                            </p:cTn>
                                            <p:tgtEl>
                                              <p:spTgt spid="89"/>
                                            </p:tgtEl>
                                            <p:attrNameLst>
                                              <p:attrName>ppt_x</p:attrName>
                                            </p:attrNameLst>
                                          </p:cBhvr>
                                        </p:anim>
                                        <p:anim by="(-#ppt_w*0.10)" calcmode="lin" valueType="num">
                                          <p:cBhvr>
                                            <p:cTn id="127" dur="50" autoRev="1" fill="hold">
                                              <p:stCondLst>
                                                <p:cond delay="0"/>
                                              </p:stCondLst>
                                            </p:cTn>
                                            <p:tgtEl>
                                              <p:spTgt spid="89"/>
                                            </p:tgtEl>
                                            <p:attrNameLst>
                                              <p:attrName>ppt_y</p:attrName>
                                            </p:attrNameLst>
                                          </p:cBhvr>
                                        </p:anim>
                                        <p:animRot by="-480000">
                                          <p:cBhvr>
                                            <p:cTn id="128" dur="50" autoRev="1" fill="hold">
                                              <p:stCondLst>
                                                <p:cond delay="0"/>
                                              </p:stCondLst>
                                            </p:cTn>
                                            <p:tgtEl>
                                              <p:spTgt spid="89"/>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 grpId="0" animBg="1"/>
          <p:bldP spid="72" grpId="0" animBg="1"/>
          <p:bldP spid="73" grpId="0" animBg="1"/>
          <p:bldP spid="74" grpId="0" animBg="1"/>
          <p:bldP spid="75" grpId="0" animBg="1"/>
          <p:bldP spid="81" grpId="0"/>
          <p:bldP spid="81" grpId="1"/>
          <p:bldP spid="82" grpId="0"/>
          <p:bldP spid="83" grpId="0"/>
          <p:bldP spid="83" grpId="1"/>
          <p:bldP spid="84" grpId="0"/>
          <p:bldP spid="85" grpId="0"/>
          <p:bldP spid="85" grpId="1"/>
          <p:bldP spid="86" grpId="0"/>
          <p:bldP spid="87" grpId="0"/>
          <p:bldP spid="87" grpId="1"/>
          <p:bldP spid="88" grpId="0"/>
          <p:bldP spid="89" grpId="0"/>
          <p:bldP spid="89" grpId="1"/>
          <p:bldP spid="90" grpId="0"/>
        </p:bldLst>
      </p:timing>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Shape 1452"/>
          <p:cNvSpPr/>
          <p:nvPr/>
        </p:nvSpPr>
        <p:spPr>
          <a:xfrm>
            <a:off x="1138525" y="3634793"/>
            <a:ext cx="2292220" cy="2611522"/>
          </a:xfrm>
          <a:prstGeom prst="roundRect">
            <a:avLst>
              <a:gd name="adj" fmla="val 6924"/>
            </a:avLst>
          </a:prstGeom>
          <a:ln w="12700">
            <a:solidFill>
              <a:srgbClr val="A6AAA9"/>
            </a:solidFill>
            <a:miter lim="400000"/>
          </a:ln>
        </p:spPr>
        <p:txBody>
          <a:bodyPr lIns="19046" tIns="19046" rIns="19046" bIns="19046" anchor="ctr"/>
          <a:lstStyle/>
          <a:p>
            <a:pPr lvl="0"/>
            <a:endParaRPr sz="1735">
              <a:latin typeface="微软雅黑" panose="020B0503020204020204" pitchFamily="34" charset="-122"/>
              <a:ea typeface="微软雅黑" panose="020B0503020204020204" pitchFamily="34" charset="-122"/>
            </a:endParaRPr>
          </a:p>
        </p:txBody>
      </p:sp>
      <p:sp>
        <p:nvSpPr>
          <p:cNvPr id="34" name="Shape 1454"/>
          <p:cNvSpPr/>
          <p:nvPr/>
        </p:nvSpPr>
        <p:spPr>
          <a:xfrm>
            <a:off x="3685190" y="3634793"/>
            <a:ext cx="2292222" cy="2611522"/>
          </a:xfrm>
          <a:prstGeom prst="roundRect">
            <a:avLst>
              <a:gd name="adj" fmla="val 6924"/>
            </a:avLst>
          </a:prstGeom>
          <a:ln w="12700">
            <a:solidFill>
              <a:srgbClr val="A6AAA9"/>
            </a:solidFill>
            <a:miter lim="400000"/>
          </a:ln>
        </p:spPr>
        <p:txBody>
          <a:bodyPr lIns="19046" tIns="19046" rIns="19046" bIns="19046" anchor="ctr"/>
          <a:lstStyle/>
          <a:p>
            <a:pPr lvl="0"/>
            <a:endParaRPr sz="1735">
              <a:latin typeface="微软雅黑" panose="020B0503020204020204" pitchFamily="34" charset="-122"/>
              <a:ea typeface="微软雅黑" panose="020B0503020204020204" pitchFamily="34" charset="-122"/>
            </a:endParaRPr>
          </a:p>
        </p:txBody>
      </p:sp>
      <p:sp>
        <p:nvSpPr>
          <p:cNvPr id="35" name="Shape 1456"/>
          <p:cNvSpPr/>
          <p:nvPr/>
        </p:nvSpPr>
        <p:spPr>
          <a:xfrm>
            <a:off x="6211413" y="3634793"/>
            <a:ext cx="2292222" cy="2611522"/>
          </a:xfrm>
          <a:prstGeom prst="roundRect">
            <a:avLst>
              <a:gd name="adj" fmla="val 6924"/>
            </a:avLst>
          </a:prstGeom>
          <a:ln w="12700">
            <a:solidFill>
              <a:srgbClr val="A6AAA9"/>
            </a:solidFill>
            <a:miter lim="400000"/>
          </a:ln>
        </p:spPr>
        <p:txBody>
          <a:bodyPr lIns="19046" tIns="19046" rIns="19046" bIns="19046" anchor="ctr"/>
          <a:lstStyle/>
          <a:p>
            <a:pPr lvl="0"/>
            <a:endParaRPr sz="1735">
              <a:latin typeface="微软雅黑" panose="020B0503020204020204" pitchFamily="34" charset="-122"/>
              <a:ea typeface="微软雅黑" panose="020B0503020204020204" pitchFamily="34" charset="-122"/>
            </a:endParaRPr>
          </a:p>
        </p:txBody>
      </p:sp>
      <p:sp>
        <p:nvSpPr>
          <p:cNvPr id="36" name="Shape 1458"/>
          <p:cNvSpPr/>
          <p:nvPr/>
        </p:nvSpPr>
        <p:spPr>
          <a:xfrm>
            <a:off x="8758079" y="3634793"/>
            <a:ext cx="2292222" cy="2611522"/>
          </a:xfrm>
          <a:prstGeom prst="roundRect">
            <a:avLst>
              <a:gd name="adj" fmla="val 6924"/>
            </a:avLst>
          </a:prstGeom>
          <a:ln w="12700">
            <a:solidFill>
              <a:srgbClr val="A6AAA9"/>
            </a:solidFill>
            <a:miter lim="400000"/>
          </a:ln>
        </p:spPr>
        <p:txBody>
          <a:bodyPr lIns="19046" tIns="19046" rIns="19046" bIns="19046" anchor="ctr"/>
          <a:lstStyle/>
          <a:p>
            <a:pPr lvl="0"/>
            <a:endParaRPr sz="1735">
              <a:latin typeface="微软雅黑" panose="020B0503020204020204" pitchFamily="34" charset="-122"/>
              <a:ea typeface="微软雅黑" panose="020B0503020204020204" pitchFamily="34" charset="-122"/>
            </a:endParaRPr>
          </a:p>
        </p:txBody>
      </p:sp>
      <p:sp>
        <p:nvSpPr>
          <p:cNvPr id="37" name="Shape 1460"/>
          <p:cNvSpPr/>
          <p:nvPr/>
        </p:nvSpPr>
        <p:spPr>
          <a:xfrm>
            <a:off x="1440949" y="2795991"/>
            <a:ext cx="1687372" cy="1687372"/>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2700" cap="flat">
            <a:noFill/>
            <a:miter lim="400000"/>
          </a:ln>
          <a:effectLst/>
        </p:spPr>
        <p:txBody>
          <a:bodyPr wrap="square" lIns="19046" tIns="19046" rIns="19046" bIns="19046" numCol="1" anchor="ctr">
            <a:noAutofit/>
          </a:bodyPr>
          <a:lstStyle/>
          <a:p>
            <a:pPr lvl="0"/>
            <a:endParaRPr sz="1735">
              <a:latin typeface="微软雅黑" panose="020B0503020204020204" pitchFamily="34" charset="-122"/>
              <a:ea typeface="微软雅黑" panose="020B0503020204020204" pitchFamily="34" charset="-122"/>
            </a:endParaRPr>
          </a:p>
        </p:txBody>
      </p:sp>
      <p:grpSp>
        <p:nvGrpSpPr>
          <p:cNvPr id="38" name="Group 20"/>
          <p:cNvGrpSpPr/>
          <p:nvPr/>
        </p:nvGrpSpPr>
        <p:grpSpPr>
          <a:xfrm>
            <a:off x="1368732" y="2836212"/>
            <a:ext cx="473894" cy="473894"/>
            <a:chOff x="1369087" y="2088729"/>
            <a:chExt cx="474017" cy="474016"/>
          </a:xfrm>
        </p:grpSpPr>
        <p:sp>
          <p:nvSpPr>
            <p:cNvPr id="39" name="Shape 1463"/>
            <p:cNvSpPr/>
            <p:nvPr/>
          </p:nvSpPr>
          <p:spPr>
            <a:xfrm>
              <a:off x="1369087" y="2088729"/>
              <a:ext cx="474017" cy="47401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12700">
              <a:miter lim="400000"/>
            </a:ln>
          </p:spPr>
          <p:txBody>
            <a:bodyPr lIns="25393" tIns="25393" rIns="25393" bIns="25393" anchor="ctr"/>
            <a:lstStyle/>
            <a:p>
              <a:pPr lvl="0"/>
              <a:endParaRPr sz="1735">
                <a:latin typeface="微软雅黑" panose="020B0503020204020204" pitchFamily="34" charset="-122"/>
                <a:ea typeface="微软雅黑" panose="020B0503020204020204" pitchFamily="34" charset="-122"/>
              </a:endParaRPr>
            </a:p>
          </p:txBody>
        </p:sp>
        <p:sp>
          <p:nvSpPr>
            <p:cNvPr id="40" name="Shape 1464"/>
            <p:cNvSpPr/>
            <p:nvPr/>
          </p:nvSpPr>
          <p:spPr>
            <a:xfrm>
              <a:off x="1477567" y="2232573"/>
              <a:ext cx="231656" cy="186335"/>
            </a:xfrm>
            <a:custGeom>
              <a:avLst/>
              <a:gdLst/>
              <a:ahLst/>
              <a:cxnLst>
                <a:cxn ang="0">
                  <a:pos x="wd2" y="hd2"/>
                </a:cxn>
                <a:cxn ang="5400000">
                  <a:pos x="wd2" y="hd2"/>
                </a:cxn>
                <a:cxn ang="10800000">
                  <a:pos x="wd2" y="hd2"/>
                </a:cxn>
                <a:cxn ang="16200000">
                  <a:pos x="wd2" y="hd2"/>
                </a:cxn>
              </a:cxnLst>
              <a:rect l="0" t="0" r="r" b="b"/>
              <a:pathLst>
                <a:path w="21400" h="21363" extrusionOk="0">
                  <a:moveTo>
                    <a:pt x="7274" y="21020"/>
                  </a:moveTo>
                  <a:cubicBezTo>
                    <a:pt x="7274" y="21376"/>
                    <a:pt x="7435" y="21475"/>
                    <a:pt x="7659" y="21222"/>
                  </a:cubicBezTo>
                  <a:cubicBezTo>
                    <a:pt x="7951" y="20894"/>
                    <a:pt x="10973" y="17529"/>
                    <a:pt x="10973" y="17529"/>
                  </a:cubicBezTo>
                  <a:lnTo>
                    <a:pt x="7274" y="15153"/>
                  </a:lnTo>
                  <a:cubicBezTo>
                    <a:pt x="7274" y="15153"/>
                    <a:pt x="7274" y="21020"/>
                    <a:pt x="7274" y="21020"/>
                  </a:cubicBezTo>
                  <a:close/>
                  <a:moveTo>
                    <a:pt x="20812" y="50"/>
                  </a:moveTo>
                  <a:cubicBezTo>
                    <a:pt x="20412" y="224"/>
                    <a:pt x="667" y="8860"/>
                    <a:pt x="277" y="9030"/>
                  </a:cubicBezTo>
                  <a:cubicBezTo>
                    <a:pt x="-53" y="9174"/>
                    <a:pt x="-126" y="9528"/>
                    <a:pt x="266" y="9723"/>
                  </a:cubicBezTo>
                  <a:cubicBezTo>
                    <a:pt x="733" y="9955"/>
                    <a:pt x="4681" y="11919"/>
                    <a:pt x="4681" y="11919"/>
                  </a:cubicBezTo>
                  <a:lnTo>
                    <a:pt x="4681" y="11919"/>
                  </a:lnTo>
                  <a:lnTo>
                    <a:pt x="7298" y="13221"/>
                  </a:lnTo>
                  <a:cubicBezTo>
                    <a:pt x="7298" y="13221"/>
                    <a:pt x="19903" y="1732"/>
                    <a:pt x="20073" y="1577"/>
                  </a:cubicBezTo>
                  <a:cubicBezTo>
                    <a:pt x="20246" y="1420"/>
                    <a:pt x="20443" y="1713"/>
                    <a:pt x="20319" y="1881"/>
                  </a:cubicBezTo>
                  <a:cubicBezTo>
                    <a:pt x="20194" y="2050"/>
                    <a:pt x="11163" y="14170"/>
                    <a:pt x="11163" y="14170"/>
                  </a:cubicBezTo>
                  <a:cubicBezTo>
                    <a:pt x="11163" y="14170"/>
                    <a:pt x="11163" y="14170"/>
                    <a:pt x="11163" y="14171"/>
                  </a:cubicBezTo>
                  <a:lnTo>
                    <a:pt x="10637" y="14898"/>
                  </a:lnTo>
                  <a:lnTo>
                    <a:pt x="11333" y="15363"/>
                  </a:lnTo>
                  <a:lnTo>
                    <a:pt x="11333" y="15363"/>
                  </a:lnTo>
                  <a:cubicBezTo>
                    <a:pt x="11333" y="15363"/>
                    <a:pt x="16742" y="18976"/>
                    <a:pt x="17127" y="19234"/>
                  </a:cubicBezTo>
                  <a:cubicBezTo>
                    <a:pt x="17464" y="19459"/>
                    <a:pt x="17904" y="19272"/>
                    <a:pt x="18001" y="18750"/>
                  </a:cubicBezTo>
                  <a:cubicBezTo>
                    <a:pt x="18117" y="18135"/>
                    <a:pt x="21310" y="1052"/>
                    <a:pt x="21382" y="671"/>
                  </a:cubicBezTo>
                  <a:cubicBezTo>
                    <a:pt x="21474" y="177"/>
                    <a:pt x="21211" y="-125"/>
                    <a:pt x="20812" y="50"/>
                  </a:cubicBezTo>
                  <a:close/>
                </a:path>
              </a:pathLst>
            </a:custGeom>
            <a:solidFill>
              <a:schemeClr val="accent1"/>
            </a:solidFill>
            <a:ln w="12700">
              <a:miter lim="400000"/>
            </a:ln>
          </p:spPr>
          <p:txBody>
            <a:bodyPr lIns="0" tIns="0" rIns="0" bIns="0" anchor="ctr"/>
            <a:lstStyle/>
            <a:p>
              <a:pPr lvl="0"/>
              <a:endParaRPr sz="1735">
                <a:latin typeface="微软雅黑" panose="020B0503020204020204" pitchFamily="34" charset="-122"/>
                <a:ea typeface="微软雅黑" panose="020B0503020204020204" pitchFamily="34" charset="-122"/>
              </a:endParaRPr>
            </a:p>
          </p:txBody>
        </p:sp>
      </p:grpSp>
      <p:sp>
        <p:nvSpPr>
          <p:cNvPr id="41" name="Shape 1465"/>
          <p:cNvSpPr/>
          <p:nvPr/>
        </p:nvSpPr>
        <p:spPr>
          <a:xfrm>
            <a:off x="3987616" y="2795991"/>
            <a:ext cx="1687372" cy="1687372"/>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2700" cap="flat">
            <a:noFill/>
            <a:miter lim="400000"/>
          </a:ln>
          <a:effectLst/>
        </p:spPr>
        <p:txBody>
          <a:bodyPr wrap="square" lIns="19046" tIns="19046" rIns="19046" bIns="19046" numCol="1" anchor="ctr">
            <a:noAutofit/>
          </a:bodyPr>
          <a:lstStyle/>
          <a:p>
            <a:pPr lvl="0"/>
            <a:endParaRPr sz="1735">
              <a:latin typeface="微软雅黑" panose="020B0503020204020204" pitchFamily="34" charset="-122"/>
              <a:ea typeface="微软雅黑" panose="020B0503020204020204" pitchFamily="34" charset="-122"/>
            </a:endParaRPr>
          </a:p>
        </p:txBody>
      </p:sp>
      <p:sp>
        <p:nvSpPr>
          <p:cNvPr id="42" name="Shape 1468"/>
          <p:cNvSpPr/>
          <p:nvPr/>
        </p:nvSpPr>
        <p:spPr>
          <a:xfrm>
            <a:off x="6531703" y="2796127"/>
            <a:ext cx="1683916" cy="168391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2700" cap="flat">
            <a:noFill/>
            <a:miter lim="400000"/>
          </a:ln>
          <a:effectLst/>
        </p:spPr>
        <p:txBody>
          <a:bodyPr wrap="square" lIns="19046" tIns="19046" rIns="19046" bIns="19046" numCol="1" anchor="ctr">
            <a:noAutofit/>
          </a:bodyPr>
          <a:lstStyle/>
          <a:p>
            <a:pPr lvl="0"/>
            <a:endParaRPr sz="1735">
              <a:latin typeface="微软雅黑" panose="020B0503020204020204" pitchFamily="34" charset="-122"/>
              <a:ea typeface="微软雅黑" panose="020B0503020204020204" pitchFamily="34" charset="-122"/>
            </a:endParaRPr>
          </a:p>
        </p:txBody>
      </p:sp>
      <p:sp>
        <p:nvSpPr>
          <p:cNvPr id="43" name="Shape 1471"/>
          <p:cNvSpPr/>
          <p:nvPr/>
        </p:nvSpPr>
        <p:spPr>
          <a:xfrm>
            <a:off x="9082678" y="2797717"/>
            <a:ext cx="1683916" cy="168391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2700" cap="flat">
            <a:noFill/>
            <a:miter lim="400000"/>
          </a:ln>
          <a:effectLst/>
        </p:spPr>
        <p:txBody>
          <a:bodyPr wrap="square" lIns="19046" tIns="19046" rIns="19046" bIns="19046" numCol="1" anchor="ctr">
            <a:noAutofit/>
          </a:bodyPr>
          <a:lstStyle/>
          <a:p>
            <a:pPr lvl="0"/>
            <a:endParaRPr sz="1735">
              <a:latin typeface="微软雅黑" panose="020B0503020204020204" pitchFamily="34" charset="-122"/>
              <a:ea typeface="微软雅黑" panose="020B0503020204020204" pitchFamily="34" charset="-122"/>
            </a:endParaRPr>
          </a:p>
        </p:txBody>
      </p:sp>
      <p:grpSp>
        <p:nvGrpSpPr>
          <p:cNvPr id="44" name="Group 32"/>
          <p:cNvGrpSpPr/>
          <p:nvPr/>
        </p:nvGrpSpPr>
        <p:grpSpPr>
          <a:xfrm>
            <a:off x="3905573" y="2836211"/>
            <a:ext cx="473894" cy="473894"/>
            <a:chOff x="3906591" y="2088732"/>
            <a:chExt cx="474017" cy="474017"/>
          </a:xfrm>
        </p:grpSpPr>
        <p:sp>
          <p:nvSpPr>
            <p:cNvPr id="45" name="Shape 1474"/>
            <p:cNvSpPr/>
            <p:nvPr/>
          </p:nvSpPr>
          <p:spPr>
            <a:xfrm>
              <a:off x="3906591" y="2088732"/>
              <a:ext cx="474017" cy="47401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12700">
              <a:miter lim="400000"/>
            </a:ln>
          </p:spPr>
          <p:txBody>
            <a:bodyPr lIns="25393" tIns="25393" rIns="25393" bIns="25393" anchor="ctr"/>
            <a:lstStyle/>
            <a:p>
              <a:pPr lvl="0"/>
              <a:endParaRPr sz="1735">
                <a:latin typeface="微软雅黑" panose="020B0503020204020204" pitchFamily="34" charset="-122"/>
                <a:ea typeface="微软雅黑" panose="020B0503020204020204" pitchFamily="34" charset="-122"/>
              </a:endParaRPr>
            </a:p>
          </p:txBody>
        </p:sp>
        <p:grpSp>
          <p:nvGrpSpPr>
            <p:cNvPr id="46" name="Group 1479"/>
            <p:cNvGrpSpPr/>
            <p:nvPr/>
          </p:nvGrpSpPr>
          <p:grpSpPr>
            <a:xfrm>
              <a:off x="4031314" y="2211790"/>
              <a:ext cx="199171" cy="186335"/>
              <a:chOff x="0" y="0"/>
              <a:chExt cx="398340" cy="372667"/>
            </a:xfrm>
          </p:grpSpPr>
          <p:sp>
            <p:nvSpPr>
              <p:cNvPr id="47" name="Shape 1477"/>
              <p:cNvSpPr/>
              <p:nvPr/>
            </p:nvSpPr>
            <p:spPr>
              <a:xfrm>
                <a:off x="0" y="0"/>
                <a:ext cx="346395" cy="241984"/>
              </a:xfrm>
              <a:custGeom>
                <a:avLst/>
                <a:gdLst/>
                <a:ahLst/>
                <a:cxnLst>
                  <a:cxn ang="0">
                    <a:pos x="wd2" y="hd2"/>
                  </a:cxn>
                  <a:cxn ang="5400000">
                    <a:pos x="wd2" y="hd2"/>
                  </a:cxn>
                  <a:cxn ang="10800000">
                    <a:pos x="wd2" y="hd2"/>
                  </a:cxn>
                  <a:cxn ang="16200000">
                    <a:pos x="wd2" y="hd2"/>
                  </a:cxn>
                </a:cxnLst>
                <a:rect l="0" t="0" r="r" b="b"/>
                <a:pathLst>
                  <a:path w="21474" h="21420" extrusionOk="0">
                    <a:moveTo>
                      <a:pt x="21474" y="11049"/>
                    </a:moveTo>
                    <a:lnTo>
                      <a:pt x="18909" y="958"/>
                    </a:lnTo>
                    <a:cubicBezTo>
                      <a:pt x="18720" y="217"/>
                      <a:pt x="18164" y="-180"/>
                      <a:pt x="17669" y="79"/>
                    </a:cubicBezTo>
                    <a:lnTo>
                      <a:pt x="618" y="8962"/>
                    </a:lnTo>
                    <a:cubicBezTo>
                      <a:pt x="123" y="9221"/>
                      <a:pt x="-126" y="10036"/>
                      <a:pt x="64" y="10782"/>
                    </a:cubicBezTo>
                    <a:lnTo>
                      <a:pt x="2769" y="21420"/>
                    </a:lnTo>
                    <a:lnTo>
                      <a:pt x="2769" y="15715"/>
                    </a:lnTo>
                    <a:cubicBezTo>
                      <a:pt x="2769" y="13145"/>
                      <a:pt x="4209" y="11049"/>
                      <a:pt x="5979" y="11049"/>
                    </a:cubicBezTo>
                    <a:lnTo>
                      <a:pt x="10484" y="11049"/>
                    </a:lnTo>
                    <a:lnTo>
                      <a:pt x="15858" y="5663"/>
                    </a:lnTo>
                    <a:lnTo>
                      <a:pt x="18967" y="11049"/>
                    </a:lnTo>
                    <a:cubicBezTo>
                      <a:pt x="18967" y="11049"/>
                      <a:pt x="21474" y="11049"/>
                      <a:pt x="21474" y="11049"/>
                    </a:cubicBezTo>
                    <a:close/>
                  </a:path>
                </a:pathLst>
              </a:custGeom>
              <a:solidFill>
                <a:schemeClr val="accent1"/>
              </a:solidFill>
              <a:ln w="12700" cap="flat">
                <a:noFill/>
                <a:miter lim="400000"/>
              </a:ln>
              <a:effectLst/>
            </p:spPr>
            <p:txBody>
              <a:bodyPr wrap="square" lIns="0" tIns="0" rIns="0" bIns="0" numCol="1" anchor="ctr">
                <a:noAutofit/>
              </a:bodyPr>
              <a:lstStyle/>
              <a:p>
                <a:pPr lvl="0"/>
                <a:endParaRPr sz="1735">
                  <a:latin typeface="微软雅黑" panose="020B0503020204020204" pitchFamily="34" charset="-122"/>
                  <a:ea typeface="微软雅黑" panose="020B0503020204020204" pitchFamily="34" charset="-122"/>
                </a:endParaRPr>
              </a:p>
            </p:txBody>
          </p:sp>
          <p:sp>
            <p:nvSpPr>
              <p:cNvPr id="48" name="Shape 1478"/>
              <p:cNvSpPr/>
              <p:nvPr/>
            </p:nvSpPr>
            <p:spPr>
              <a:xfrm>
                <a:off x="74826" y="149651"/>
                <a:ext cx="323515" cy="223017"/>
              </a:xfrm>
              <a:custGeom>
                <a:avLst/>
                <a:gdLst/>
                <a:ahLst/>
                <a:cxnLst>
                  <a:cxn ang="0">
                    <a:pos x="wd2" y="hd2"/>
                  </a:cxn>
                  <a:cxn ang="5400000">
                    <a:pos x="wd2" y="hd2"/>
                  </a:cxn>
                  <a:cxn ang="10800000">
                    <a:pos x="wd2" y="hd2"/>
                  </a:cxn>
                  <a:cxn ang="16200000">
                    <a:pos x="wd2" y="hd2"/>
                  </a:cxn>
                </a:cxnLst>
                <a:rect l="0" t="0" r="r" b="b"/>
                <a:pathLst>
                  <a:path w="21600" h="21600" extrusionOk="0">
                    <a:moveTo>
                      <a:pt x="20571" y="0"/>
                    </a:moveTo>
                    <a:lnTo>
                      <a:pt x="1028" y="0"/>
                    </a:lnTo>
                    <a:cubicBezTo>
                      <a:pt x="460" y="0"/>
                      <a:pt x="0" y="708"/>
                      <a:pt x="0" y="1571"/>
                    </a:cubicBezTo>
                    <a:lnTo>
                      <a:pt x="0" y="20029"/>
                    </a:lnTo>
                    <a:cubicBezTo>
                      <a:pt x="0" y="20897"/>
                      <a:pt x="460" y="21600"/>
                      <a:pt x="1028" y="21600"/>
                    </a:cubicBezTo>
                    <a:lnTo>
                      <a:pt x="20571" y="21600"/>
                    </a:lnTo>
                    <a:cubicBezTo>
                      <a:pt x="21140" y="21600"/>
                      <a:pt x="21600" y="20897"/>
                      <a:pt x="21600" y="20029"/>
                    </a:cubicBezTo>
                    <a:lnTo>
                      <a:pt x="21600" y="1571"/>
                    </a:lnTo>
                    <a:cubicBezTo>
                      <a:pt x="21600" y="708"/>
                      <a:pt x="21140" y="0"/>
                      <a:pt x="20571" y="0"/>
                    </a:cubicBezTo>
                    <a:close/>
                  </a:path>
                </a:pathLst>
              </a:custGeom>
              <a:solidFill>
                <a:schemeClr val="accent1"/>
              </a:solidFill>
              <a:ln w="12700" cap="flat">
                <a:noFill/>
                <a:miter lim="400000"/>
              </a:ln>
              <a:effectLst/>
            </p:spPr>
            <p:txBody>
              <a:bodyPr wrap="square" lIns="0" tIns="0" rIns="0" bIns="0" numCol="1" anchor="ctr">
                <a:noAutofit/>
              </a:bodyPr>
              <a:lstStyle/>
              <a:p>
                <a:pPr lvl="0"/>
                <a:endParaRPr sz="1735">
                  <a:latin typeface="微软雅黑" panose="020B0503020204020204" pitchFamily="34" charset="-122"/>
                  <a:ea typeface="微软雅黑" panose="020B0503020204020204" pitchFamily="34" charset="-122"/>
                </a:endParaRPr>
              </a:p>
            </p:txBody>
          </p:sp>
        </p:grpSp>
      </p:grpSp>
      <p:grpSp>
        <p:nvGrpSpPr>
          <p:cNvPr id="49" name="Group 40"/>
          <p:cNvGrpSpPr/>
          <p:nvPr/>
        </p:nvGrpSpPr>
        <p:grpSpPr>
          <a:xfrm>
            <a:off x="8992623" y="2836211"/>
            <a:ext cx="473894" cy="473894"/>
            <a:chOff x="8994965" y="2088732"/>
            <a:chExt cx="474017" cy="474017"/>
          </a:xfrm>
        </p:grpSpPr>
        <p:sp>
          <p:nvSpPr>
            <p:cNvPr id="50" name="Shape 1476"/>
            <p:cNvSpPr/>
            <p:nvPr/>
          </p:nvSpPr>
          <p:spPr>
            <a:xfrm>
              <a:off x="8994965" y="2088732"/>
              <a:ext cx="474017" cy="47401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12700">
              <a:miter lim="400000"/>
            </a:ln>
          </p:spPr>
          <p:txBody>
            <a:bodyPr lIns="25393" tIns="25393" rIns="25393" bIns="25393" anchor="ctr"/>
            <a:lstStyle/>
            <a:p>
              <a:pPr lvl="0"/>
              <a:endParaRPr sz="1735">
                <a:latin typeface="微软雅黑" panose="020B0503020204020204" pitchFamily="34" charset="-122"/>
                <a:ea typeface="微软雅黑" panose="020B0503020204020204" pitchFamily="34" charset="-122"/>
              </a:endParaRPr>
            </a:p>
          </p:txBody>
        </p:sp>
        <p:sp>
          <p:nvSpPr>
            <p:cNvPr id="51" name="Shape 1481"/>
            <p:cNvSpPr/>
            <p:nvPr/>
          </p:nvSpPr>
          <p:spPr>
            <a:xfrm>
              <a:off x="9132223" y="2211790"/>
              <a:ext cx="194606" cy="186335"/>
            </a:xfrm>
            <a:custGeom>
              <a:avLst/>
              <a:gdLst/>
              <a:ahLst/>
              <a:cxnLst>
                <a:cxn ang="0">
                  <a:pos x="wd2" y="hd2"/>
                </a:cxn>
                <a:cxn ang="5400000">
                  <a:pos x="wd2" y="hd2"/>
                </a:cxn>
                <a:cxn ang="10800000">
                  <a:pos x="wd2" y="hd2"/>
                </a:cxn>
                <a:cxn ang="16200000">
                  <a:pos x="wd2" y="hd2"/>
                </a:cxn>
              </a:cxnLst>
              <a:rect l="0" t="0" r="r" b="b"/>
              <a:pathLst>
                <a:path w="21600" h="21600" extrusionOk="0">
                  <a:moveTo>
                    <a:pt x="16913" y="16137"/>
                  </a:moveTo>
                  <a:cubicBezTo>
                    <a:pt x="14080" y="15059"/>
                    <a:pt x="13176" y="14150"/>
                    <a:pt x="13176" y="12203"/>
                  </a:cubicBezTo>
                  <a:cubicBezTo>
                    <a:pt x="13176" y="11034"/>
                    <a:pt x="14040" y="11415"/>
                    <a:pt x="14419" y="9274"/>
                  </a:cubicBezTo>
                  <a:cubicBezTo>
                    <a:pt x="14577" y="8387"/>
                    <a:pt x="15341" y="9261"/>
                    <a:pt x="15487" y="7233"/>
                  </a:cubicBezTo>
                  <a:cubicBezTo>
                    <a:pt x="15487" y="6425"/>
                    <a:pt x="15071" y="6224"/>
                    <a:pt x="15071" y="6224"/>
                  </a:cubicBezTo>
                  <a:cubicBezTo>
                    <a:pt x="15071" y="6224"/>
                    <a:pt x="15283" y="5028"/>
                    <a:pt x="15366" y="4109"/>
                  </a:cubicBezTo>
                  <a:cubicBezTo>
                    <a:pt x="15468" y="2962"/>
                    <a:pt x="14731" y="0"/>
                    <a:pt x="10800" y="0"/>
                  </a:cubicBezTo>
                  <a:cubicBezTo>
                    <a:pt x="6869" y="0"/>
                    <a:pt x="6131" y="2962"/>
                    <a:pt x="6234" y="4109"/>
                  </a:cubicBezTo>
                  <a:cubicBezTo>
                    <a:pt x="6317" y="5028"/>
                    <a:pt x="6529" y="6224"/>
                    <a:pt x="6529" y="6224"/>
                  </a:cubicBezTo>
                  <a:cubicBezTo>
                    <a:pt x="6529" y="6224"/>
                    <a:pt x="6113" y="6425"/>
                    <a:pt x="6113" y="7233"/>
                  </a:cubicBezTo>
                  <a:cubicBezTo>
                    <a:pt x="6258" y="9261"/>
                    <a:pt x="7022" y="8387"/>
                    <a:pt x="7179" y="9274"/>
                  </a:cubicBezTo>
                  <a:cubicBezTo>
                    <a:pt x="7560" y="11415"/>
                    <a:pt x="8424" y="11034"/>
                    <a:pt x="8424" y="12203"/>
                  </a:cubicBezTo>
                  <a:cubicBezTo>
                    <a:pt x="8424" y="14150"/>
                    <a:pt x="7520" y="15059"/>
                    <a:pt x="4687" y="16137"/>
                  </a:cubicBezTo>
                  <a:cubicBezTo>
                    <a:pt x="1846" y="17219"/>
                    <a:pt x="0" y="18321"/>
                    <a:pt x="0" y="19073"/>
                  </a:cubicBezTo>
                  <a:cubicBezTo>
                    <a:pt x="0" y="19825"/>
                    <a:pt x="0" y="21600"/>
                    <a:pt x="0" y="21600"/>
                  </a:cubicBezTo>
                  <a:lnTo>
                    <a:pt x="10800" y="21600"/>
                  </a:lnTo>
                  <a:lnTo>
                    <a:pt x="21600" y="21600"/>
                  </a:lnTo>
                  <a:cubicBezTo>
                    <a:pt x="21600" y="21600"/>
                    <a:pt x="21600" y="19825"/>
                    <a:pt x="21600" y="19073"/>
                  </a:cubicBezTo>
                  <a:cubicBezTo>
                    <a:pt x="21600" y="18321"/>
                    <a:pt x="19754" y="17219"/>
                    <a:pt x="16913" y="16137"/>
                  </a:cubicBezTo>
                  <a:close/>
                </a:path>
              </a:pathLst>
            </a:custGeom>
            <a:solidFill>
              <a:schemeClr val="accent1"/>
            </a:solidFill>
            <a:ln w="12700">
              <a:miter lim="400000"/>
            </a:ln>
          </p:spPr>
          <p:txBody>
            <a:bodyPr lIns="0" tIns="0" rIns="0" bIns="0" anchor="ctr"/>
            <a:lstStyle/>
            <a:p>
              <a:pPr lvl="0"/>
              <a:endParaRPr sz="1735">
                <a:latin typeface="微软雅黑" panose="020B0503020204020204" pitchFamily="34" charset="-122"/>
                <a:ea typeface="微软雅黑" panose="020B0503020204020204" pitchFamily="34" charset="-122"/>
              </a:endParaRPr>
            </a:p>
          </p:txBody>
        </p:sp>
      </p:grpSp>
      <p:sp>
        <p:nvSpPr>
          <p:cNvPr id="52" name="Text Placeholder 5"/>
          <p:cNvSpPr txBox="1"/>
          <p:nvPr/>
        </p:nvSpPr>
        <p:spPr>
          <a:xfrm>
            <a:off x="1403362" y="3350810"/>
            <a:ext cx="1698378" cy="577736"/>
          </a:xfrm>
          <a:prstGeom prst="rect">
            <a:avLst/>
          </a:prstGeom>
        </p:spPr>
        <p:txBody>
          <a:bodyPr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r>
              <a:rPr lang="zh-CN" altLang="en-US" sz="1865" b="1" dirty="0">
                <a:solidFill>
                  <a:schemeClr val="bg1"/>
                </a:solidFill>
                <a:latin typeface="微软雅黑" panose="020B0503020204020204" pitchFamily="34" charset="-122"/>
                <a:ea typeface="微软雅黑" panose="020B0503020204020204" pitchFamily="34" charset="-122"/>
              </a:rPr>
              <a:t>第一阶段</a:t>
            </a:r>
          </a:p>
        </p:txBody>
      </p:sp>
      <p:sp>
        <p:nvSpPr>
          <p:cNvPr id="53" name="Text Placeholder 6"/>
          <p:cNvSpPr txBox="1"/>
          <p:nvPr/>
        </p:nvSpPr>
        <p:spPr>
          <a:xfrm>
            <a:off x="1257331" y="4755218"/>
            <a:ext cx="2053497" cy="1133895"/>
          </a:xfrm>
          <a:prstGeom prst="rect">
            <a:avLst/>
          </a:prstGeom>
        </p:spPr>
        <p:txBody>
          <a:bodyPr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just">
              <a:lnSpc>
                <a:spcPct val="120000"/>
              </a:lnSpc>
              <a:buNone/>
            </a:pP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详写内容</a:t>
            </a:r>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点击输入本栏的具体文字，简明扼要的说明分项内容，此为概念图解，请根据您的具体内容酌情修改。</a:t>
            </a:r>
            <a:endPar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4" name="Text Placeholder 5"/>
          <p:cNvSpPr txBox="1"/>
          <p:nvPr/>
        </p:nvSpPr>
        <p:spPr>
          <a:xfrm>
            <a:off x="4075379" y="3350810"/>
            <a:ext cx="1579570" cy="577736"/>
          </a:xfrm>
          <a:prstGeom prst="rect">
            <a:avLst/>
          </a:prstGeom>
        </p:spPr>
        <p:txBody>
          <a:bodyPr vert="horz" lIns="0" tIns="0" rIns="0" bIns="0" rtlCol="0" anchor="ctr">
            <a:norm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panose="020B0606030504020204"/>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panose="020B0606030504020204"/>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zh-CN" altLang="en-US" sz="1865" b="1" dirty="0">
                <a:solidFill>
                  <a:schemeClr val="bg1"/>
                </a:solidFill>
                <a:latin typeface="微软雅黑" panose="020B0503020204020204" pitchFamily="34" charset="-122"/>
                <a:ea typeface="微软雅黑" panose="020B0503020204020204" pitchFamily="34" charset="-122"/>
              </a:rPr>
              <a:t>第二阶段</a:t>
            </a:r>
          </a:p>
        </p:txBody>
      </p:sp>
      <p:sp>
        <p:nvSpPr>
          <p:cNvPr id="55" name="Text Placeholder 5"/>
          <p:cNvSpPr txBox="1"/>
          <p:nvPr/>
        </p:nvSpPr>
        <p:spPr>
          <a:xfrm>
            <a:off x="9168712" y="3350810"/>
            <a:ext cx="1579570" cy="577736"/>
          </a:xfrm>
          <a:prstGeom prst="rect">
            <a:avLst/>
          </a:prstGeom>
        </p:spPr>
        <p:txBody>
          <a:bodyPr vert="horz" lIns="0" tIns="0" rIns="0" bIns="0" rtlCol="0" anchor="ctr">
            <a:norm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panose="020B0606030504020204"/>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panose="020B0606030504020204"/>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zh-CN" altLang="en-US" sz="1865" b="1" dirty="0">
                <a:solidFill>
                  <a:schemeClr val="bg1"/>
                </a:solidFill>
                <a:latin typeface="微软雅黑" panose="020B0503020204020204" pitchFamily="34" charset="-122"/>
                <a:ea typeface="微软雅黑" panose="020B0503020204020204" pitchFamily="34" charset="-122"/>
              </a:rPr>
              <a:t>第四阶段</a:t>
            </a:r>
          </a:p>
        </p:txBody>
      </p:sp>
      <p:sp>
        <p:nvSpPr>
          <p:cNvPr id="56" name="Text Placeholder 6"/>
          <p:cNvSpPr txBox="1"/>
          <p:nvPr/>
        </p:nvSpPr>
        <p:spPr>
          <a:xfrm>
            <a:off x="3923915" y="4755218"/>
            <a:ext cx="1814773" cy="1133895"/>
          </a:xfrm>
          <a:prstGeom prst="rect">
            <a:avLst/>
          </a:prstGeom>
        </p:spPr>
        <p:txBody>
          <a:bodyPr vert="horz" lIns="0" tIns="0" rIns="0" bIns="0" rtlCol="0" anchor="ctr">
            <a:no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panose="020B0606030504020204"/>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panose="020B0606030504020204"/>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20000"/>
              </a:lnSpc>
            </a:pP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详写内容</a:t>
            </a:r>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点击输入本栏的具体文字，简明扼要的说明分项内容，此为概念图解，请根据您的具体内容酌情修改。</a:t>
            </a:r>
            <a:endPar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7" name="Text Placeholder 6"/>
          <p:cNvSpPr txBox="1"/>
          <p:nvPr/>
        </p:nvSpPr>
        <p:spPr>
          <a:xfrm>
            <a:off x="6461299" y="4755218"/>
            <a:ext cx="1814773" cy="1133895"/>
          </a:xfrm>
          <a:prstGeom prst="rect">
            <a:avLst/>
          </a:prstGeom>
        </p:spPr>
        <p:txBody>
          <a:bodyPr vert="horz" lIns="0" tIns="0" rIns="0" bIns="0" rtlCol="0" anchor="ctr">
            <a:no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panose="020B0606030504020204"/>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panose="020B0606030504020204"/>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20000"/>
              </a:lnSpc>
            </a:pP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详写内容</a:t>
            </a:r>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点击输入本栏的具体文字，简明扼要的说明分项内容，此为概念图解，请根据您的具体内容酌情修改。</a:t>
            </a:r>
            <a:endPar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8" name="Text Placeholder 6"/>
          <p:cNvSpPr txBox="1"/>
          <p:nvPr/>
        </p:nvSpPr>
        <p:spPr>
          <a:xfrm>
            <a:off x="9017248" y="4755218"/>
            <a:ext cx="1814773" cy="1133895"/>
          </a:xfrm>
          <a:prstGeom prst="rect">
            <a:avLst/>
          </a:prstGeom>
        </p:spPr>
        <p:txBody>
          <a:bodyPr vert="horz" lIns="0" tIns="0" rIns="0" bIns="0" rtlCol="0" anchor="ctr">
            <a:no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panose="020B0606030504020204"/>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panose="020B0606030504020204"/>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20000"/>
              </a:lnSpc>
            </a:pP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详写内容</a:t>
            </a:r>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点击输入本栏的具体文字，简明扼要的说明分项内容，此为概念图解，请根据您的具体内容酌情修改。</a:t>
            </a:r>
            <a:endPar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9" name="Text Placeholder 5"/>
          <p:cNvSpPr txBox="1"/>
          <p:nvPr/>
        </p:nvSpPr>
        <p:spPr>
          <a:xfrm>
            <a:off x="6612762" y="3350810"/>
            <a:ext cx="1579570" cy="577736"/>
          </a:xfrm>
          <a:prstGeom prst="rect">
            <a:avLst/>
          </a:prstGeom>
        </p:spPr>
        <p:txBody>
          <a:bodyPr vert="horz" lIns="0" tIns="0" rIns="0" bIns="0" rtlCol="0" anchor="ctr">
            <a:norm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panose="020B0606030504020204"/>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panose="020B0606030504020204"/>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zh-CN" altLang="en-US" sz="1865" b="1" dirty="0">
                <a:solidFill>
                  <a:schemeClr val="bg1"/>
                </a:solidFill>
                <a:latin typeface="微软雅黑" panose="020B0503020204020204" pitchFamily="34" charset="-122"/>
                <a:ea typeface="微软雅黑" panose="020B0503020204020204" pitchFamily="34" charset="-122"/>
              </a:rPr>
              <a:t>第三阶段</a:t>
            </a:r>
          </a:p>
        </p:txBody>
      </p:sp>
      <p:sp>
        <p:nvSpPr>
          <p:cNvPr id="60" name="Shape 1475"/>
          <p:cNvSpPr/>
          <p:nvPr/>
        </p:nvSpPr>
        <p:spPr>
          <a:xfrm>
            <a:off x="6449099" y="2836211"/>
            <a:ext cx="473894" cy="47389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12700">
            <a:miter lim="400000"/>
          </a:ln>
        </p:spPr>
        <p:txBody>
          <a:bodyPr lIns="19046" tIns="19046" rIns="19046" bIns="19046" anchor="ctr"/>
          <a:lstStyle/>
          <a:p>
            <a:pPr lvl="0"/>
            <a:endParaRPr sz="1735">
              <a:latin typeface="微软雅黑" panose="020B0503020204020204" pitchFamily="34" charset="-122"/>
              <a:ea typeface="微软雅黑" panose="020B0503020204020204" pitchFamily="34" charset="-122"/>
            </a:endParaRPr>
          </a:p>
        </p:txBody>
      </p:sp>
      <p:sp>
        <p:nvSpPr>
          <p:cNvPr id="61" name="Shape 1480"/>
          <p:cNvSpPr/>
          <p:nvPr/>
        </p:nvSpPr>
        <p:spPr>
          <a:xfrm>
            <a:off x="6592574" y="2959237"/>
            <a:ext cx="186298" cy="186286"/>
          </a:xfrm>
          <a:custGeom>
            <a:avLst/>
            <a:gdLst/>
            <a:ahLst/>
            <a:cxnLst>
              <a:cxn ang="0">
                <a:pos x="wd2" y="hd2"/>
              </a:cxn>
              <a:cxn ang="5400000">
                <a:pos x="wd2" y="hd2"/>
              </a:cxn>
              <a:cxn ang="10800000">
                <a:pos x="wd2" y="hd2"/>
              </a:cxn>
              <a:cxn ang="16200000">
                <a:pos x="wd2" y="hd2"/>
              </a:cxn>
            </a:cxnLst>
            <a:rect l="0" t="0" r="r" b="b"/>
            <a:pathLst>
              <a:path w="21600" h="21600" extrusionOk="0">
                <a:moveTo>
                  <a:pt x="18843" y="20435"/>
                </a:moveTo>
                <a:cubicBezTo>
                  <a:pt x="17964" y="20435"/>
                  <a:pt x="17252" y="19721"/>
                  <a:pt x="17252" y="18844"/>
                </a:cubicBezTo>
                <a:cubicBezTo>
                  <a:pt x="17252" y="17964"/>
                  <a:pt x="17964" y="17253"/>
                  <a:pt x="18843" y="17253"/>
                </a:cubicBezTo>
                <a:cubicBezTo>
                  <a:pt x="19721" y="17253"/>
                  <a:pt x="20434" y="17964"/>
                  <a:pt x="20434" y="18844"/>
                </a:cubicBezTo>
                <a:cubicBezTo>
                  <a:pt x="20434" y="19721"/>
                  <a:pt x="19721" y="20435"/>
                  <a:pt x="18843" y="20435"/>
                </a:cubicBezTo>
                <a:close/>
                <a:moveTo>
                  <a:pt x="12390" y="18844"/>
                </a:moveTo>
                <a:cubicBezTo>
                  <a:pt x="12390" y="19721"/>
                  <a:pt x="11679" y="20435"/>
                  <a:pt x="10801" y="20435"/>
                </a:cubicBezTo>
                <a:cubicBezTo>
                  <a:pt x="9922" y="20435"/>
                  <a:pt x="9210" y="19721"/>
                  <a:pt x="9210" y="18844"/>
                </a:cubicBezTo>
                <a:cubicBezTo>
                  <a:pt x="9210" y="17964"/>
                  <a:pt x="9922" y="17253"/>
                  <a:pt x="10801" y="17253"/>
                </a:cubicBezTo>
                <a:cubicBezTo>
                  <a:pt x="11679" y="17253"/>
                  <a:pt x="12390" y="17964"/>
                  <a:pt x="12390" y="18844"/>
                </a:cubicBezTo>
                <a:close/>
                <a:moveTo>
                  <a:pt x="9210" y="2756"/>
                </a:moveTo>
                <a:cubicBezTo>
                  <a:pt x="9210" y="1879"/>
                  <a:pt x="9922" y="1165"/>
                  <a:pt x="10801" y="1165"/>
                </a:cubicBezTo>
                <a:cubicBezTo>
                  <a:pt x="11679" y="1165"/>
                  <a:pt x="12390" y="1879"/>
                  <a:pt x="12390" y="2756"/>
                </a:cubicBezTo>
                <a:cubicBezTo>
                  <a:pt x="12390" y="3636"/>
                  <a:pt x="11679" y="4347"/>
                  <a:pt x="10801" y="4347"/>
                </a:cubicBezTo>
                <a:cubicBezTo>
                  <a:pt x="9922" y="4347"/>
                  <a:pt x="9210" y="3636"/>
                  <a:pt x="9210" y="2756"/>
                </a:cubicBezTo>
                <a:close/>
                <a:moveTo>
                  <a:pt x="4348" y="18844"/>
                </a:moveTo>
                <a:cubicBezTo>
                  <a:pt x="4348" y="19721"/>
                  <a:pt x="3636" y="20435"/>
                  <a:pt x="2757" y="20435"/>
                </a:cubicBezTo>
                <a:cubicBezTo>
                  <a:pt x="1879" y="20435"/>
                  <a:pt x="1168" y="19721"/>
                  <a:pt x="1168" y="18844"/>
                </a:cubicBezTo>
                <a:cubicBezTo>
                  <a:pt x="1168" y="17964"/>
                  <a:pt x="1879" y="17253"/>
                  <a:pt x="2757" y="17253"/>
                </a:cubicBezTo>
                <a:cubicBezTo>
                  <a:pt x="3636" y="17253"/>
                  <a:pt x="4348" y="17964"/>
                  <a:pt x="4348" y="18844"/>
                </a:cubicBezTo>
                <a:close/>
                <a:moveTo>
                  <a:pt x="19934" y="16312"/>
                </a:moveTo>
                <a:lnTo>
                  <a:pt x="19934" y="13672"/>
                </a:lnTo>
                <a:cubicBezTo>
                  <a:pt x="19934" y="12078"/>
                  <a:pt x="18879" y="9707"/>
                  <a:pt x="15971" y="9707"/>
                </a:cubicBezTo>
                <a:lnTo>
                  <a:pt x="13673" y="9707"/>
                </a:lnTo>
                <a:cubicBezTo>
                  <a:pt x="12050" y="9707"/>
                  <a:pt x="11899" y="8913"/>
                  <a:pt x="11892" y="8503"/>
                </a:cubicBezTo>
                <a:lnTo>
                  <a:pt x="11892" y="5288"/>
                </a:lnTo>
                <a:cubicBezTo>
                  <a:pt x="12872" y="4867"/>
                  <a:pt x="13558" y="3893"/>
                  <a:pt x="13558" y="2756"/>
                </a:cubicBezTo>
                <a:cubicBezTo>
                  <a:pt x="13558" y="1234"/>
                  <a:pt x="12323" y="0"/>
                  <a:pt x="10801" y="0"/>
                </a:cubicBezTo>
                <a:cubicBezTo>
                  <a:pt x="9277" y="0"/>
                  <a:pt x="8043" y="1234"/>
                  <a:pt x="8043" y="2756"/>
                </a:cubicBezTo>
                <a:cubicBezTo>
                  <a:pt x="8043" y="3893"/>
                  <a:pt x="8730" y="4867"/>
                  <a:pt x="9709" y="5288"/>
                </a:cubicBezTo>
                <a:lnTo>
                  <a:pt x="9709" y="8503"/>
                </a:lnTo>
                <a:cubicBezTo>
                  <a:pt x="9709" y="8799"/>
                  <a:pt x="9623" y="9707"/>
                  <a:pt x="7927" y="9707"/>
                </a:cubicBezTo>
                <a:lnTo>
                  <a:pt x="5631" y="9707"/>
                </a:lnTo>
                <a:cubicBezTo>
                  <a:pt x="2723" y="9707"/>
                  <a:pt x="1666" y="12078"/>
                  <a:pt x="1666" y="13672"/>
                </a:cubicBezTo>
                <a:lnTo>
                  <a:pt x="1666" y="16312"/>
                </a:lnTo>
                <a:cubicBezTo>
                  <a:pt x="686" y="16733"/>
                  <a:pt x="0" y="17707"/>
                  <a:pt x="0" y="18844"/>
                </a:cubicBezTo>
                <a:cubicBezTo>
                  <a:pt x="0" y="20366"/>
                  <a:pt x="1235" y="21600"/>
                  <a:pt x="2757" y="21600"/>
                </a:cubicBezTo>
                <a:cubicBezTo>
                  <a:pt x="4280" y="21600"/>
                  <a:pt x="5516" y="20366"/>
                  <a:pt x="5516" y="18844"/>
                </a:cubicBezTo>
                <a:cubicBezTo>
                  <a:pt x="5516" y="17707"/>
                  <a:pt x="4828" y="16733"/>
                  <a:pt x="3849" y="16312"/>
                </a:cubicBezTo>
                <a:lnTo>
                  <a:pt x="3849" y="13672"/>
                </a:lnTo>
                <a:cubicBezTo>
                  <a:pt x="3849" y="13376"/>
                  <a:pt x="3935" y="11890"/>
                  <a:pt x="5631" y="11890"/>
                </a:cubicBezTo>
                <a:lnTo>
                  <a:pt x="7927" y="11890"/>
                </a:lnTo>
                <a:cubicBezTo>
                  <a:pt x="8626" y="11890"/>
                  <a:pt x="9214" y="11785"/>
                  <a:pt x="9709" y="11608"/>
                </a:cubicBezTo>
                <a:lnTo>
                  <a:pt x="9709" y="16312"/>
                </a:lnTo>
                <a:cubicBezTo>
                  <a:pt x="8730" y="16733"/>
                  <a:pt x="8043" y="17707"/>
                  <a:pt x="8043" y="18844"/>
                </a:cubicBezTo>
                <a:cubicBezTo>
                  <a:pt x="8043" y="20366"/>
                  <a:pt x="9277" y="21600"/>
                  <a:pt x="10801" y="21600"/>
                </a:cubicBezTo>
                <a:cubicBezTo>
                  <a:pt x="12323" y="21600"/>
                  <a:pt x="13558" y="20366"/>
                  <a:pt x="13558" y="18844"/>
                </a:cubicBezTo>
                <a:cubicBezTo>
                  <a:pt x="13558" y="17707"/>
                  <a:pt x="12872" y="16733"/>
                  <a:pt x="11892" y="16312"/>
                </a:cubicBezTo>
                <a:lnTo>
                  <a:pt x="11892" y="11608"/>
                </a:lnTo>
                <a:cubicBezTo>
                  <a:pt x="12388" y="11785"/>
                  <a:pt x="12975" y="11890"/>
                  <a:pt x="13673" y="11890"/>
                </a:cubicBezTo>
                <a:lnTo>
                  <a:pt x="15971" y="11890"/>
                </a:lnTo>
                <a:cubicBezTo>
                  <a:pt x="17592" y="11890"/>
                  <a:pt x="17743" y="13263"/>
                  <a:pt x="17751" y="13672"/>
                </a:cubicBezTo>
                <a:lnTo>
                  <a:pt x="17751" y="16312"/>
                </a:lnTo>
                <a:cubicBezTo>
                  <a:pt x="16772" y="16733"/>
                  <a:pt x="16086" y="17707"/>
                  <a:pt x="16086" y="18844"/>
                </a:cubicBezTo>
                <a:cubicBezTo>
                  <a:pt x="16086" y="20366"/>
                  <a:pt x="17320" y="21600"/>
                  <a:pt x="18843" y="21600"/>
                </a:cubicBezTo>
                <a:cubicBezTo>
                  <a:pt x="20366" y="21600"/>
                  <a:pt x="21600" y="20366"/>
                  <a:pt x="21600" y="18844"/>
                </a:cubicBezTo>
                <a:cubicBezTo>
                  <a:pt x="21600" y="17707"/>
                  <a:pt x="20914" y="16733"/>
                  <a:pt x="19934" y="16312"/>
                </a:cubicBezTo>
                <a:close/>
              </a:path>
            </a:pathLst>
          </a:custGeom>
          <a:solidFill>
            <a:schemeClr val="accent1"/>
          </a:solidFill>
          <a:ln w="12700">
            <a:miter lim="400000"/>
          </a:ln>
        </p:spPr>
        <p:txBody>
          <a:bodyPr lIns="0" tIns="0" rIns="0" bIns="0" anchor="ctr"/>
          <a:lstStyle/>
          <a:p>
            <a:pPr lvl="0"/>
            <a:endParaRPr sz="1735">
              <a:latin typeface="微软雅黑" panose="020B0503020204020204" pitchFamily="34" charset="-122"/>
              <a:ea typeface="微软雅黑" panose="020B0503020204020204" pitchFamily="34" charset="-122"/>
            </a:endParaRPr>
          </a:p>
        </p:txBody>
      </p:sp>
      <p:sp>
        <p:nvSpPr>
          <p:cNvPr id="65" name="TextBox 27"/>
          <p:cNvSpPr txBox="1"/>
          <p:nvPr/>
        </p:nvSpPr>
        <p:spPr>
          <a:xfrm>
            <a:off x="1005017" y="1833066"/>
            <a:ext cx="10140778" cy="692497"/>
          </a:xfrm>
          <a:prstGeom prst="rect">
            <a:avLst/>
          </a:prstGeom>
          <a:noFill/>
        </p:spPr>
        <p:txBody>
          <a:bodyPr wrap="square" rtlCol="0">
            <a:spAutoFit/>
          </a:bodyPr>
          <a:lstStyle/>
          <a:p>
            <a:pPr>
              <a:lnSpc>
                <a:spcPct val="130000"/>
              </a:lnSpc>
            </a:pPr>
            <a:r>
              <a:rPr lang="zh-CN" altLang="en-US" sz="15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您的内容打在这里，或者通过复制您的文本后，在此框中选择粘贴，并选择只保留文字。您的内容打在这里，或者通过复制您的文本后，在此框中选择粘贴，并选择只保留文字。</a:t>
            </a:r>
          </a:p>
        </p:txBody>
      </p:sp>
      <p:sp>
        <p:nvSpPr>
          <p:cNvPr id="66" name="圆角矩形 65"/>
          <p:cNvSpPr/>
          <p:nvPr/>
        </p:nvSpPr>
        <p:spPr>
          <a:xfrm>
            <a:off x="3616194" y="1025035"/>
            <a:ext cx="5321431" cy="476127"/>
          </a:xfrm>
          <a:prstGeom prst="roundRect">
            <a:avLst>
              <a:gd name="adj" fmla="val 20450"/>
            </a:avLst>
          </a:prstGeom>
          <a:solidFill>
            <a:schemeClr val="accent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16" tIns="45708" rIns="91416" bIns="45708" rtlCol="0" anchor="ctr"/>
          <a:lstStyle/>
          <a:p>
            <a:pPr algn="ctr"/>
            <a:r>
              <a:rPr lang="zh-CN" altLang="en-US" sz="1865" b="1" dirty="0">
                <a:latin typeface="微软雅黑" panose="020B0503020204020204" pitchFamily="34" charset="-122"/>
                <a:ea typeface="微软雅黑" panose="020B0503020204020204" pitchFamily="34" charset="-122"/>
                <a:cs typeface="+mn-ea"/>
                <a:sym typeface="+mn-lt"/>
              </a:rPr>
              <a:t>单击此处添加副标题</a:t>
            </a:r>
          </a:p>
        </p:txBody>
      </p:sp>
      <p:pic>
        <p:nvPicPr>
          <p:cNvPr id="67" name="图片 66"/>
          <p:cNvPicPr>
            <a:picLocks noChangeAspect="1"/>
          </p:cNvPicPr>
          <p:nvPr/>
        </p:nvPicPr>
        <p:blipFill rotWithShape="1">
          <a:blip r:embed="rId3" cstate="screen"/>
          <a:srcRect/>
          <a:stretch>
            <a:fillRect/>
          </a:stretch>
        </p:blipFill>
        <p:spPr>
          <a:xfrm>
            <a:off x="3216431" y="806002"/>
            <a:ext cx="870107" cy="914162"/>
          </a:xfrm>
          <a:prstGeom prst="rect">
            <a:avLst/>
          </a:prstGeom>
        </p:spPr>
      </p:pic>
      <p:grpSp>
        <p:nvGrpSpPr>
          <p:cNvPr id="62" name="组合 61"/>
          <p:cNvGrpSpPr/>
          <p:nvPr/>
        </p:nvGrpSpPr>
        <p:grpSpPr>
          <a:xfrm>
            <a:off x="179027" y="0"/>
            <a:ext cx="4389737" cy="964296"/>
            <a:chOff x="179027" y="0"/>
            <a:chExt cx="4389737" cy="964296"/>
          </a:xfrm>
        </p:grpSpPr>
        <p:pic>
          <p:nvPicPr>
            <p:cNvPr id="63" name="图片 62"/>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79027" y="0"/>
              <a:ext cx="922121" cy="964296"/>
            </a:xfrm>
            <a:prstGeom prst="rect">
              <a:avLst/>
            </a:prstGeom>
          </p:spPr>
        </p:pic>
        <p:sp>
          <p:nvSpPr>
            <p:cNvPr id="64" name="文本框 63"/>
            <p:cNvSpPr txBox="1"/>
            <p:nvPr/>
          </p:nvSpPr>
          <p:spPr>
            <a:xfrm>
              <a:off x="1101148" y="189760"/>
              <a:ext cx="3467616" cy="584775"/>
            </a:xfrm>
            <a:prstGeom prst="rect">
              <a:avLst/>
            </a:prstGeom>
            <a:noFill/>
          </p:spPr>
          <p:txBody>
            <a:bodyPr wrap="none" rtlCol="0">
              <a:spAutoFit/>
            </a:bodyPr>
            <a:lstStyle/>
            <a:p>
              <a:r>
                <a:rPr lang="zh-CN" altLang="en-US" sz="3200" b="1" dirty="0">
                  <a:gradFill flip="none" rotWithShape="1">
                    <a:gsLst>
                      <a:gs pos="0">
                        <a:schemeClr val="tx2">
                          <a:shade val="30000"/>
                          <a:satMod val="115000"/>
                        </a:schemeClr>
                      </a:gs>
                      <a:gs pos="50000">
                        <a:schemeClr val="tx2">
                          <a:shade val="67500"/>
                          <a:satMod val="115000"/>
                        </a:schemeClr>
                      </a:gs>
                      <a:gs pos="100000">
                        <a:schemeClr val="tx2">
                          <a:shade val="100000"/>
                          <a:satMod val="115000"/>
                        </a:schemeClr>
                      </a:gs>
                    </a:gsLst>
                    <a:lin ang="0" scaled="1"/>
                    <a:tileRect/>
                  </a:gradFill>
                </a:rPr>
                <a:t>单击此处添加标题</a:t>
              </a:r>
            </a:p>
          </p:txBody>
        </p:sp>
      </p:grpSp>
    </p:spTree>
  </p:cSld>
  <p:clrMapOvr>
    <a:masterClrMapping/>
  </p:clrMapOvr>
  <mc:AlternateContent xmlns:mc="http://schemas.openxmlformats.org/markup-compatibility/2006" xmlns:p14="http://schemas.microsoft.com/office/powerpoint/2010/main">
    <mc:Choice Requires="p14">
      <p:transition spd="slow" p14:dur="1500" advTm="0">
        <p14:window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67"/>
                                        </p:tgtEl>
                                        <p:attrNameLst>
                                          <p:attrName>style.visibility</p:attrName>
                                        </p:attrNameLst>
                                      </p:cBhvr>
                                      <p:to>
                                        <p:strVal val="visible"/>
                                      </p:to>
                                    </p:set>
                                    <p:anim calcmode="lin" valueType="num">
                                      <p:cBhvr>
                                        <p:cTn id="7" dur="500" fill="hold"/>
                                        <p:tgtEl>
                                          <p:spTgt spid="67"/>
                                        </p:tgtEl>
                                        <p:attrNameLst>
                                          <p:attrName>ppt_w</p:attrName>
                                        </p:attrNameLst>
                                      </p:cBhvr>
                                      <p:tavLst>
                                        <p:tav tm="0">
                                          <p:val>
                                            <p:fltVal val="0"/>
                                          </p:val>
                                        </p:tav>
                                        <p:tav tm="100000">
                                          <p:val>
                                            <p:strVal val="#ppt_w"/>
                                          </p:val>
                                        </p:tav>
                                      </p:tavLst>
                                    </p:anim>
                                    <p:anim calcmode="lin" valueType="num">
                                      <p:cBhvr>
                                        <p:cTn id="8" dur="500" fill="hold"/>
                                        <p:tgtEl>
                                          <p:spTgt spid="67"/>
                                        </p:tgtEl>
                                        <p:attrNameLst>
                                          <p:attrName>ppt_h</p:attrName>
                                        </p:attrNameLst>
                                      </p:cBhvr>
                                      <p:tavLst>
                                        <p:tav tm="0">
                                          <p:val>
                                            <p:fltVal val="0"/>
                                          </p:val>
                                        </p:tav>
                                        <p:tav tm="100000">
                                          <p:val>
                                            <p:strVal val="#ppt_h"/>
                                          </p:val>
                                        </p:tav>
                                      </p:tavLst>
                                    </p:anim>
                                    <p:animEffect transition="in" filter="fade">
                                      <p:cBhvr>
                                        <p:cTn id="9" dur="500"/>
                                        <p:tgtEl>
                                          <p:spTgt spid="67"/>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66"/>
                                        </p:tgtEl>
                                        <p:attrNameLst>
                                          <p:attrName>style.visibility</p:attrName>
                                        </p:attrNameLst>
                                      </p:cBhvr>
                                      <p:to>
                                        <p:strVal val="visible"/>
                                      </p:to>
                                    </p:set>
                                    <p:animEffect transition="in" filter="wipe(left)">
                                      <p:cBhvr>
                                        <p:cTn id="13" dur="500"/>
                                        <p:tgtEl>
                                          <p:spTgt spid="66"/>
                                        </p:tgtEl>
                                      </p:cBhvr>
                                    </p:animEffect>
                                  </p:childTnLst>
                                </p:cTn>
                              </p:par>
                            </p:childTnLst>
                          </p:cTn>
                        </p:par>
                        <p:par>
                          <p:cTn id="14" fill="hold">
                            <p:stCondLst>
                              <p:cond delay="1000"/>
                            </p:stCondLst>
                            <p:childTnLst>
                              <p:par>
                                <p:cTn id="15" presetID="22" presetClass="entr" presetSubtype="1" fill="hold" grpId="0" nodeType="afterEffect">
                                  <p:stCondLst>
                                    <p:cond delay="0"/>
                                  </p:stCondLst>
                                  <p:childTnLst>
                                    <p:set>
                                      <p:cBhvr>
                                        <p:cTn id="16" dur="1" fill="hold">
                                          <p:stCondLst>
                                            <p:cond delay="0"/>
                                          </p:stCondLst>
                                        </p:cTn>
                                        <p:tgtEl>
                                          <p:spTgt spid="65"/>
                                        </p:tgtEl>
                                        <p:attrNameLst>
                                          <p:attrName>style.visibility</p:attrName>
                                        </p:attrNameLst>
                                      </p:cBhvr>
                                      <p:to>
                                        <p:strVal val="visible"/>
                                      </p:to>
                                    </p:set>
                                    <p:animEffect transition="in" filter="wipe(up)">
                                      <p:cBhvr>
                                        <p:cTn id="17" dur="1000"/>
                                        <p:tgtEl>
                                          <p:spTgt spid="65"/>
                                        </p:tgtEl>
                                      </p:cBhvr>
                                    </p:animEffect>
                                  </p:childTnLst>
                                </p:cTn>
                              </p:par>
                            </p:childTnLst>
                          </p:cTn>
                        </p:par>
                        <p:par>
                          <p:cTn id="18" fill="hold">
                            <p:stCondLst>
                              <p:cond delay="2000"/>
                            </p:stCondLst>
                            <p:childTnLst>
                              <p:par>
                                <p:cTn id="19" presetID="10" presetClass="entr" presetSubtype="0" fill="hold" grpId="0" nodeType="afterEffect">
                                  <p:stCondLst>
                                    <p:cond delay="0"/>
                                  </p:stCondLst>
                                  <p:childTnLst>
                                    <p:set>
                                      <p:cBhvr>
                                        <p:cTn id="20" dur="1" fill="hold">
                                          <p:stCondLst>
                                            <p:cond delay="0"/>
                                          </p:stCondLst>
                                        </p:cTn>
                                        <p:tgtEl>
                                          <p:spTgt spid="37"/>
                                        </p:tgtEl>
                                        <p:attrNameLst>
                                          <p:attrName>style.visibility</p:attrName>
                                        </p:attrNameLst>
                                      </p:cBhvr>
                                      <p:to>
                                        <p:strVal val="visible"/>
                                      </p:to>
                                    </p:set>
                                    <p:animEffect transition="in" filter="fade">
                                      <p:cBhvr>
                                        <p:cTn id="21" dur="500"/>
                                        <p:tgtEl>
                                          <p:spTgt spid="37"/>
                                        </p:tgtEl>
                                      </p:cBhvr>
                                    </p:animEffect>
                                  </p:childTnLst>
                                </p:cTn>
                              </p:par>
                            </p:childTnLst>
                          </p:cTn>
                        </p:par>
                        <p:par>
                          <p:cTn id="22" fill="hold">
                            <p:stCondLst>
                              <p:cond delay="2500"/>
                            </p:stCondLst>
                            <p:childTnLst>
                              <p:par>
                                <p:cTn id="23" presetID="10" presetClass="entr" presetSubtype="0" fill="hold" grpId="0" nodeType="afterEffect">
                                  <p:stCondLst>
                                    <p:cond delay="0"/>
                                  </p:stCondLst>
                                  <p:childTnLst>
                                    <p:set>
                                      <p:cBhvr>
                                        <p:cTn id="24" dur="1" fill="hold">
                                          <p:stCondLst>
                                            <p:cond delay="0"/>
                                          </p:stCondLst>
                                        </p:cTn>
                                        <p:tgtEl>
                                          <p:spTgt spid="52">
                                            <p:txEl>
                                              <p:pRg st="0" end="0"/>
                                            </p:txEl>
                                          </p:spTgt>
                                        </p:tgtEl>
                                        <p:attrNameLst>
                                          <p:attrName>style.visibility</p:attrName>
                                        </p:attrNameLst>
                                      </p:cBhvr>
                                      <p:to>
                                        <p:strVal val="visible"/>
                                      </p:to>
                                    </p:set>
                                    <p:animEffect transition="in" filter="fade">
                                      <p:cBhvr>
                                        <p:cTn id="25" dur="500"/>
                                        <p:tgtEl>
                                          <p:spTgt spid="52">
                                            <p:txEl>
                                              <p:pRg st="0" end="0"/>
                                            </p:txEl>
                                          </p:spTgt>
                                        </p:tgtEl>
                                      </p:cBhvr>
                                    </p:animEffect>
                                  </p:childTnLst>
                                </p:cTn>
                              </p:par>
                            </p:childTnLst>
                          </p:cTn>
                        </p:par>
                        <p:par>
                          <p:cTn id="26" fill="hold">
                            <p:stCondLst>
                              <p:cond delay="3000"/>
                            </p:stCondLst>
                            <p:childTnLst>
                              <p:par>
                                <p:cTn id="27" presetID="53" presetClass="entr" presetSubtype="16" fill="hold" nodeType="afterEffect">
                                  <p:stCondLst>
                                    <p:cond delay="0"/>
                                  </p:stCondLst>
                                  <p:childTnLst>
                                    <p:set>
                                      <p:cBhvr>
                                        <p:cTn id="28" dur="1" fill="hold">
                                          <p:stCondLst>
                                            <p:cond delay="0"/>
                                          </p:stCondLst>
                                        </p:cTn>
                                        <p:tgtEl>
                                          <p:spTgt spid="38"/>
                                        </p:tgtEl>
                                        <p:attrNameLst>
                                          <p:attrName>style.visibility</p:attrName>
                                        </p:attrNameLst>
                                      </p:cBhvr>
                                      <p:to>
                                        <p:strVal val="visible"/>
                                      </p:to>
                                    </p:set>
                                    <p:anim calcmode="lin" valueType="num">
                                      <p:cBhvr>
                                        <p:cTn id="29" dur="500" fill="hold"/>
                                        <p:tgtEl>
                                          <p:spTgt spid="38"/>
                                        </p:tgtEl>
                                        <p:attrNameLst>
                                          <p:attrName>ppt_w</p:attrName>
                                        </p:attrNameLst>
                                      </p:cBhvr>
                                      <p:tavLst>
                                        <p:tav tm="0">
                                          <p:val>
                                            <p:fltVal val="0"/>
                                          </p:val>
                                        </p:tav>
                                        <p:tav tm="100000">
                                          <p:val>
                                            <p:strVal val="#ppt_w"/>
                                          </p:val>
                                        </p:tav>
                                      </p:tavLst>
                                    </p:anim>
                                    <p:anim calcmode="lin" valueType="num">
                                      <p:cBhvr>
                                        <p:cTn id="30" dur="500" fill="hold"/>
                                        <p:tgtEl>
                                          <p:spTgt spid="38"/>
                                        </p:tgtEl>
                                        <p:attrNameLst>
                                          <p:attrName>ppt_h</p:attrName>
                                        </p:attrNameLst>
                                      </p:cBhvr>
                                      <p:tavLst>
                                        <p:tav tm="0">
                                          <p:val>
                                            <p:fltVal val="0"/>
                                          </p:val>
                                        </p:tav>
                                        <p:tav tm="100000">
                                          <p:val>
                                            <p:strVal val="#ppt_h"/>
                                          </p:val>
                                        </p:tav>
                                      </p:tavLst>
                                    </p:anim>
                                    <p:animEffect transition="in" filter="fade">
                                      <p:cBhvr>
                                        <p:cTn id="31" dur="500"/>
                                        <p:tgtEl>
                                          <p:spTgt spid="38"/>
                                        </p:tgtEl>
                                      </p:cBhvr>
                                    </p:animEffect>
                                  </p:childTnLst>
                                </p:cTn>
                              </p:par>
                            </p:childTnLst>
                          </p:cTn>
                        </p:par>
                        <p:par>
                          <p:cTn id="32" fill="hold">
                            <p:stCondLst>
                              <p:cond delay="3500"/>
                            </p:stCondLst>
                            <p:childTnLst>
                              <p:par>
                                <p:cTn id="33" presetID="22" presetClass="entr" presetSubtype="1" fill="hold" grpId="0" nodeType="afterEffect">
                                  <p:stCondLst>
                                    <p:cond delay="0"/>
                                  </p:stCondLst>
                                  <p:childTnLst>
                                    <p:set>
                                      <p:cBhvr>
                                        <p:cTn id="34" dur="1" fill="hold">
                                          <p:stCondLst>
                                            <p:cond delay="0"/>
                                          </p:stCondLst>
                                        </p:cTn>
                                        <p:tgtEl>
                                          <p:spTgt spid="33"/>
                                        </p:tgtEl>
                                        <p:attrNameLst>
                                          <p:attrName>style.visibility</p:attrName>
                                        </p:attrNameLst>
                                      </p:cBhvr>
                                      <p:to>
                                        <p:strVal val="visible"/>
                                      </p:to>
                                    </p:set>
                                    <p:animEffect transition="in" filter="wipe(up)">
                                      <p:cBhvr>
                                        <p:cTn id="35" dur="500"/>
                                        <p:tgtEl>
                                          <p:spTgt spid="33"/>
                                        </p:tgtEl>
                                      </p:cBhvr>
                                    </p:animEffect>
                                  </p:childTnLst>
                                </p:cTn>
                              </p:par>
                            </p:childTnLst>
                          </p:cTn>
                        </p:par>
                        <p:par>
                          <p:cTn id="36" fill="hold">
                            <p:stCondLst>
                              <p:cond delay="4000"/>
                            </p:stCondLst>
                            <p:childTnLst>
                              <p:par>
                                <p:cTn id="37" presetID="18" presetClass="entr" presetSubtype="6" fill="hold" grpId="0" nodeType="afterEffect">
                                  <p:stCondLst>
                                    <p:cond delay="0"/>
                                  </p:stCondLst>
                                  <p:childTnLst>
                                    <p:set>
                                      <p:cBhvr>
                                        <p:cTn id="38" dur="1" fill="hold">
                                          <p:stCondLst>
                                            <p:cond delay="0"/>
                                          </p:stCondLst>
                                        </p:cTn>
                                        <p:tgtEl>
                                          <p:spTgt spid="53">
                                            <p:txEl>
                                              <p:pRg st="0" end="0"/>
                                            </p:txEl>
                                          </p:spTgt>
                                        </p:tgtEl>
                                        <p:attrNameLst>
                                          <p:attrName>style.visibility</p:attrName>
                                        </p:attrNameLst>
                                      </p:cBhvr>
                                      <p:to>
                                        <p:strVal val="visible"/>
                                      </p:to>
                                    </p:set>
                                    <p:animEffect transition="in" filter="strips(downRight)">
                                      <p:cBhvr>
                                        <p:cTn id="39" dur="500"/>
                                        <p:tgtEl>
                                          <p:spTgt spid="53">
                                            <p:txEl>
                                              <p:pRg st="0" end="0"/>
                                            </p:txEl>
                                          </p:spTgt>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41"/>
                                        </p:tgtEl>
                                        <p:attrNameLst>
                                          <p:attrName>style.visibility</p:attrName>
                                        </p:attrNameLst>
                                      </p:cBhvr>
                                      <p:to>
                                        <p:strVal val="visible"/>
                                      </p:to>
                                    </p:set>
                                    <p:animEffect transition="in" filter="fade">
                                      <p:cBhvr>
                                        <p:cTn id="43" dur="500"/>
                                        <p:tgtEl>
                                          <p:spTgt spid="41"/>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54"/>
                                        </p:tgtEl>
                                        <p:attrNameLst>
                                          <p:attrName>style.visibility</p:attrName>
                                        </p:attrNameLst>
                                      </p:cBhvr>
                                      <p:to>
                                        <p:strVal val="visible"/>
                                      </p:to>
                                    </p:set>
                                    <p:animEffect transition="in" filter="fade">
                                      <p:cBhvr>
                                        <p:cTn id="47" dur="500"/>
                                        <p:tgtEl>
                                          <p:spTgt spid="54"/>
                                        </p:tgtEl>
                                      </p:cBhvr>
                                    </p:animEffect>
                                  </p:childTnLst>
                                </p:cTn>
                              </p:par>
                            </p:childTnLst>
                          </p:cTn>
                        </p:par>
                        <p:par>
                          <p:cTn id="48" fill="hold">
                            <p:stCondLst>
                              <p:cond delay="5500"/>
                            </p:stCondLst>
                            <p:childTnLst>
                              <p:par>
                                <p:cTn id="49" presetID="53" presetClass="entr" presetSubtype="16" fill="hold" nodeType="afterEffect">
                                  <p:stCondLst>
                                    <p:cond delay="0"/>
                                  </p:stCondLst>
                                  <p:childTnLst>
                                    <p:set>
                                      <p:cBhvr>
                                        <p:cTn id="50" dur="1" fill="hold">
                                          <p:stCondLst>
                                            <p:cond delay="0"/>
                                          </p:stCondLst>
                                        </p:cTn>
                                        <p:tgtEl>
                                          <p:spTgt spid="44"/>
                                        </p:tgtEl>
                                        <p:attrNameLst>
                                          <p:attrName>style.visibility</p:attrName>
                                        </p:attrNameLst>
                                      </p:cBhvr>
                                      <p:to>
                                        <p:strVal val="visible"/>
                                      </p:to>
                                    </p:set>
                                    <p:anim calcmode="lin" valueType="num">
                                      <p:cBhvr>
                                        <p:cTn id="51" dur="500" fill="hold"/>
                                        <p:tgtEl>
                                          <p:spTgt spid="44"/>
                                        </p:tgtEl>
                                        <p:attrNameLst>
                                          <p:attrName>ppt_w</p:attrName>
                                        </p:attrNameLst>
                                      </p:cBhvr>
                                      <p:tavLst>
                                        <p:tav tm="0">
                                          <p:val>
                                            <p:fltVal val="0"/>
                                          </p:val>
                                        </p:tav>
                                        <p:tav tm="100000">
                                          <p:val>
                                            <p:strVal val="#ppt_w"/>
                                          </p:val>
                                        </p:tav>
                                      </p:tavLst>
                                    </p:anim>
                                    <p:anim calcmode="lin" valueType="num">
                                      <p:cBhvr>
                                        <p:cTn id="52" dur="500" fill="hold"/>
                                        <p:tgtEl>
                                          <p:spTgt spid="44"/>
                                        </p:tgtEl>
                                        <p:attrNameLst>
                                          <p:attrName>ppt_h</p:attrName>
                                        </p:attrNameLst>
                                      </p:cBhvr>
                                      <p:tavLst>
                                        <p:tav tm="0">
                                          <p:val>
                                            <p:fltVal val="0"/>
                                          </p:val>
                                        </p:tav>
                                        <p:tav tm="100000">
                                          <p:val>
                                            <p:strVal val="#ppt_h"/>
                                          </p:val>
                                        </p:tav>
                                      </p:tavLst>
                                    </p:anim>
                                    <p:animEffect transition="in" filter="fade">
                                      <p:cBhvr>
                                        <p:cTn id="53" dur="500"/>
                                        <p:tgtEl>
                                          <p:spTgt spid="44"/>
                                        </p:tgtEl>
                                      </p:cBhvr>
                                    </p:animEffect>
                                  </p:childTnLst>
                                </p:cTn>
                              </p:par>
                            </p:childTnLst>
                          </p:cTn>
                        </p:par>
                        <p:par>
                          <p:cTn id="54" fill="hold">
                            <p:stCondLst>
                              <p:cond delay="6000"/>
                            </p:stCondLst>
                            <p:childTnLst>
                              <p:par>
                                <p:cTn id="55" presetID="22" presetClass="entr" presetSubtype="1" fill="hold" grpId="0" nodeType="afterEffect">
                                  <p:stCondLst>
                                    <p:cond delay="0"/>
                                  </p:stCondLst>
                                  <p:childTnLst>
                                    <p:set>
                                      <p:cBhvr>
                                        <p:cTn id="56" dur="1" fill="hold">
                                          <p:stCondLst>
                                            <p:cond delay="0"/>
                                          </p:stCondLst>
                                        </p:cTn>
                                        <p:tgtEl>
                                          <p:spTgt spid="34"/>
                                        </p:tgtEl>
                                        <p:attrNameLst>
                                          <p:attrName>style.visibility</p:attrName>
                                        </p:attrNameLst>
                                      </p:cBhvr>
                                      <p:to>
                                        <p:strVal val="visible"/>
                                      </p:to>
                                    </p:set>
                                    <p:animEffect transition="in" filter="wipe(up)">
                                      <p:cBhvr>
                                        <p:cTn id="57" dur="500"/>
                                        <p:tgtEl>
                                          <p:spTgt spid="34"/>
                                        </p:tgtEl>
                                      </p:cBhvr>
                                    </p:animEffect>
                                  </p:childTnLst>
                                </p:cTn>
                              </p:par>
                            </p:childTnLst>
                          </p:cTn>
                        </p:par>
                        <p:par>
                          <p:cTn id="58" fill="hold">
                            <p:stCondLst>
                              <p:cond delay="6500"/>
                            </p:stCondLst>
                            <p:childTnLst>
                              <p:par>
                                <p:cTn id="59" presetID="18" presetClass="entr" presetSubtype="6" fill="hold" grpId="0" nodeType="afterEffect">
                                  <p:stCondLst>
                                    <p:cond delay="0"/>
                                  </p:stCondLst>
                                  <p:childTnLst>
                                    <p:set>
                                      <p:cBhvr>
                                        <p:cTn id="60" dur="1" fill="hold">
                                          <p:stCondLst>
                                            <p:cond delay="0"/>
                                          </p:stCondLst>
                                        </p:cTn>
                                        <p:tgtEl>
                                          <p:spTgt spid="56"/>
                                        </p:tgtEl>
                                        <p:attrNameLst>
                                          <p:attrName>style.visibility</p:attrName>
                                        </p:attrNameLst>
                                      </p:cBhvr>
                                      <p:to>
                                        <p:strVal val="visible"/>
                                      </p:to>
                                    </p:set>
                                    <p:animEffect transition="in" filter="strips(downRight)">
                                      <p:cBhvr>
                                        <p:cTn id="61" dur="500"/>
                                        <p:tgtEl>
                                          <p:spTgt spid="56"/>
                                        </p:tgtEl>
                                      </p:cBhvr>
                                    </p:animEffect>
                                  </p:childTnLst>
                                </p:cTn>
                              </p:par>
                            </p:childTnLst>
                          </p:cTn>
                        </p:par>
                        <p:par>
                          <p:cTn id="62" fill="hold">
                            <p:stCondLst>
                              <p:cond delay="7000"/>
                            </p:stCondLst>
                            <p:childTnLst>
                              <p:par>
                                <p:cTn id="63" presetID="10" presetClass="entr" presetSubtype="0" fill="hold" grpId="0" nodeType="afterEffect">
                                  <p:stCondLst>
                                    <p:cond delay="0"/>
                                  </p:stCondLst>
                                  <p:childTnLst>
                                    <p:set>
                                      <p:cBhvr>
                                        <p:cTn id="64" dur="1" fill="hold">
                                          <p:stCondLst>
                                            <p:cond delay="0"/>
                                          </p:stCondLst>
                                        </p:cTn>
                                        <p:tgtEl>
                                          <p:spTgt spid="42"/>
                                        </p:tgtEl>
                                        <p:attrNameLst>
                                          <p:attrName>style.visibility</p:attrName>
                                        </p:attrNameLst>
                                      </p:cBhvr>
                                      <p:to>
                                        <p:strVal val="visible"/>
                                      </p:to>
                                    </p:set>
                                    <p:animEffect transition="in" filter="fade">
                                      <p:cBhvr>
                                        <p:cTn id="65" dur="500"/>
                                        <p:tgtEl>
                                          <p:spTgt spid="42"/>
                                        </p:tgtEl>
                                      </p:cBhvr>
                                    </p:animEffect>
                                  </p:childTnLst>
                                </p:cTn>
                              </p:par>
                            </p:childTnLst>
                          </p:cTn>
                        </p:par>
                        <p:par>
                          <p:cTn id="66" fill="hold">
                            <p:stCondLst>
                              <p:cond delay="7500"/>
                            </p:stCondLst>
                            <p:childTnLst>
                              <p:par>
                                <p:cTn id="67" presetID="10" presetClass="entr" presetSubtype="0" fill="hold" grpId="0" nodeType="afterEffect">
                                  <p:stCondLst>
                                    <p:cond delay="0"/>
                                  </p:stCondLst>
                                  <p:childTnLst>
                                    <p:set>
                                      <p:cBhvr>
                                        <p:cTn id="68" dur="1" fill="hold">
                                          <p:stCondLst>
                                            <p:cond delay="0"/>
                                          </p:stCondLst>
                                        </p:cTn>
                                        <p:tgtEl>
                                          <p:spTgt spid="59"/>
                                        </p:tgtEl>
                                        <p:attrNameLst>
                                          <p:attrName>style.visibility</p:attrName>
                                        </p:attrNameLst>
                                      </p:cBhvr>
                                      <p:to>
                                        <p:strVal val="visible"/>
                                      </p:to>
                                    </p:set>
                                    <p:animEffect transition="in" filter="fade">
                                      <p:cBhvr>
                                        <p:cTn id="69" dur="500"/>
                                        <p:tgtEl>
                                          <p:spTgt spid="59"/>
                                        </p:tgtEl>
                                      </p:cBhvr>
                                    </p:animEffect>
                                  </p:childTnLst>
                                </p:cTn>
                              </p:par>
                            </p:childTnLst>
                          </p:cTn>
                        </p:par>
                        <p:par>
                          <p:cTn id="70" fill="hold">
                            <p:stCondLst>
                              <p:cond delay="8000"/>
                            </p:stCondLst>
                            <p:childTnLst>
                              <p:par>
                                <p:cTn id="71" presetID="10" presetClass="entr" presetSubtype="0" fill="hold" grpId="0" nodeType="afterEffect">
                                  <p:stCondLst>
                                    <p:cond delay="0"/>
                                  </p:stCondLst>
                                  <p:childTnLst>
                                    <p:set>
                                      <p:cBhvr>
                                        <p:cTn id="72" dur="1" fill="hold">
                                          <p:stCondLst>
                                            <p:cond delay="0"/>
                                          </p:stCondLst>
                                        </p:cTn>
                                        <p:tgtEl>
                                          <p:spTgt spid="60"/>
                                        </p:tgtEl>
                                        <p:attrNameLst>
                                          <p:attrName>style.visibility</p:attrName>
                                        </p:attrNameLst>
                                      </p:cBhvr>
                                      <p:to>
                                        <p:strVal val="visible"/>
                                      </p:to>
                                    </p:set>
                                    <p:animEffect transition="in" filter="fade">
                                      <p:cBhvr>
                                        <p:cTn id="73" dur="500"/>
                                        <p:tgtEl>
                                          <p:spTgt spid="60"/>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61"/>
                                        </p:tgtEl>
                                        <p:attrNameLst>
                                          <p:attrName>style.visibility</p:attrName>
                                        </p:attrNameLst>
                                      </p:cBhvr>
                                      <p:to>
                                        <p:strVal val="visible"/>
                                      </p:to>
                                    </p:set>
                                    <p:animEffect transition="in" filter="fade">
                                      <p:cBhvr>
                                        <p:cTn id="76" dur="500"/>
                                        <p:tgtEl>
                                          <p:spTgt spid="61"/>
                                        </p:tgtEl>
                                      </p:cBhvr>
                                    </p:animEffect>
                                  </p:childTnLst>
                                </p:cTn>
                              </p:par>
                            </p:childTnLst>
                          </p:cTn>
                        </p:par>
                        <p:par>
                          <p:cTn id="77" fill="hold">
                            <p:stCondLst>
                              <p:cond delay="8500"/>
                            </p:stCondLst>
                            <p:childTnLst>
                              <p:par>
                                <p:cTn id="78" presetID="22" presetClass="entr" presetSubtype="1" fill="hold" grpId="0" nodeType="afterEffect">
                                  <p:stCondLst>
                                    <p:cond delay="0"/>
                                  </p:stCondLst>
                                  <p:childTnLst>
                                    <p:set>
                                      <p:cBhvr>
                                        <p:cTn id="79" dur="1" fill="hold">
                                          <p:stCondLst>
                                            <p:cond delay="0"/>
                                          </p:stCondLst>
                                        </p:cTn>
                                        <p:tgtEl>
                                          <p:spTgt spid="35"/>
                                        </p:tgtEl>
                                        <p:attrNameLst>
                                          <p:attrName>style.visibility</p:attrName>
                                        </p:attrNameLst>
                                      </p:cBhvr>
                                      <p:to>
                                        <p:strVal val="visible"/>
                                      </p:to>
                                    </p:set>
                                    <p:animEffect transition="in" filter="wipe(up)">
                                      <p:cBhvr>
                                        <p:cTn id="80" dur="500"/>
                                        <p:tgtEl>
                                          <p:spTgt spid="35"/>
                                        </p:tgtEl>
                                      </p:cBhvr>
                                    </p:animEffect>
                                  </p:childTnLst>
                                </p:cTn>
                              </p:par>
                            </p:childTnLst>
                          </p:cTn>
                        </p:par>
                        <p:par>
                          <p:cTn id="81" fill="hold">
                            <p:stCondLst>
                              <p:cond delay="9000"/>
                            </p:stCondLst>
                            <p:childTnLst>
                              <p:par>
                                <p:cTn id="82" presetID="18" presetClass="entr" presetSubtype="6" fill="hold" grpId="0" nodeType="afterEffect">
                                  <p:stCondLst>
                                    <p:cond delay="0"/>
                                  </p:stCondLst>
                                  <p:childTnLst>
                                    <p:set>
                                      <p:cBhvr>
                                        <p:cTn id="83" dur="1" fill="hold">
                                          <p:stCondLst>
                                            <p:cond delay="0"/>
                                          </p:stCondLst>
                                        </p:cTn>
                                        <p:tgtEl>
                                          <p:spTgt spid="57"/>
                                        </p:tgtEl>
                                        <p:attrNameLst>
                                          <p:attrName>style.visibility</p:attrName>
                                        </p:attrNameLst>
                                      </p:cBhvr>
                                      <p:to>
                                        <p:strVal val="visible"/>
                                      </p:to>
                                    </p:set>
                                    <p:animEffect transition="in" filter="strips(downRight)">
                                      <p:cBhvr>
                                        <p:cTn id="84" dur="500"/>
                                        <p:tgtEl>
                                          <p:spTgt spid="57"/>
                                        </p:tgtEl>
                                      </p:cBhvr>
                                    </p:animEffect>
                                  </p:childTnLst>
                                </p:cTn>
                              </p:par>
                            </p:childTnLst>
                          </p:cTn>
                        </p:par>
                        <p:par>
                          <p:cTn id="85" fill="hold">
                            <p:stCondLst>
                              <p:cond delay="9500"/>
                            </p:stCondLst>
                            <p:childTnLst>
                              <p:par>
                                <p:cTn id="86" presetID="10" presetClass="entr" presetSubtype="0" fill="hold" grpId="0" nodeType="afterEffect">
                                  <p:stCondLst>
                                    <p:cond delay="0"/>
                                  </p:stCondLst>
                                  <p:childTnLst>
                                    <p:set>
                                      <p:cBhvr>
                                        <p:cTn id="87" dur="1" fill="hold">
                                          <p:stCondLst>
                                            <p:cond delay="0"/>
                                          </p:stCondLst>
                                        </p:cTn>
                                        <p:tgtEl>
                                          <p:spTgt spid="43"/>
                                        </p:tgtEl>
                                        <p:attrNameLst>
                                          <p:attrName>style.visibility</p:attrName>
                                        </p:attrNameLst>
                                      </p:cBhvr>
                                      <p:to>
                                        <p:strVal val="visible"/>
                                      </p:to>
                                    </p:set>
                                    <p:animEffect transition="in" filter="fade">
                                      <p:cBhvr>
                                        <p:cTn id="88" dur="500"/>
                                        <p:tgtEl>
                                          <p:spTgt spid="43"/>
                                        </p:tgtEl>
                                      </p:cBhvr>
                                    </p:animEffect>
                                  </p:childTnLst>
                                </p:cTn>
                              </p:par>
                            </p:childTnLst>
                          </p:cTn>
                        </p:par>
                        <p:par>
                          <p:cTn id="89" fill="hold">
                            <p:stCondLst>
                              <p:cond delay="10000"/>
                            </p:stCondLst>
                            <p:childTnLst>
                              <p:par>
                                <p:cTn id="90" presetID="10" presetClass="entr" presetSubtype="0" fill="hold" grpId="0" nodeType="afterEffect">
                                  <p:stCondLst>
                                    <p:cond delay="0"/>
                                  </p:stCondLst>
                                  <p:childTnLst>
                                    <p:set>
                                      <p:cBhvr>
                                        <p:cTn id="91" dur="1" fill="hold">
                                          <p:stCondLst>
                                            <p:cond delay="0"/>
                                          </p:stCondLst>
                                        </p:cTn>
                                        <p:tgtEl>
                                          <p:spTgt spid="55"/>
                                        </p:tgtEl>
                                        <p:attrNameLst>
                                          <p:attrName>style.visibility</p:attrName>
                                        </p:attrNameLst>
                                      </p:cBhvr>
                                      <p:to>
                                        <p:strVal val="visible"/>
                                      </p:to>
                                    </p:set>
                                    <p:animEffect transition="in" filter="fade">
                                      <p:cBhvr>
                                        <p:cTn id="92" dur="500"/>
                                        <p:tgtEl>
                                          <p:spTgt spid="55"/>
                                        </p:tgtEl>
                                      </p:cBhvr>
                                    </p:animEffect>
                                  </p:childTnLst>
                                </p:cTn>
                              </p:par>
                            </p:childTnLst>
                          </p:cTn>
                        </p:par>
                        <p:par>
                          <p:cTn id="93" fill="hold">
                            <p:stCondLst>
                              <p:cond delay="10500"/>
                            </p:stCondLst>
                            <p:childTnLst>
                              <p:par>
                                <p:cTn id="94" presetID="53" presetClass="entr" presetSubtype="16" fill="hold" nodeType="afterEffect">
                                  <p:stCondLst>
                                    <p:cond delay="0"/>
                                  </p:stCondLst>
                                  <p:childTnLst>
                                    <p:set>
                                      <p:cBhvr>
                                        <p:cTn id="95" dur="1" fill="hold">
                                          <p:stCondLst>
                                            <p:cond delay="0"/>
                                          </p:stCondLst>
                                        </p:cTn>
                                        <p:tgtEl>
                                          <p:spTgt spid="49"/>
                                        </p:tgtEl>
                                        <p:attrNameLst>
                                          <p:attrName>style.visibility</p:attrName>
                                        </p:attrNameLst>
                                      </p:cBhvr>
                                      <p:to>
                                        <p:strVal val="visible"/>
                                      </p:to>
                                    </p:set>
                                    <p:anim calcmode="lin" valueType="num">
                                      <p:cBhvr>
                                        <p:cTn id="96" dur="500" fill="hold"/>
                                        <p:tgtEl>
                                          <p:spTgt spid="49"/>
                                        </p:tgtEl>
                                        <p:attrNameLst>
                                          <p:attrName>ppt_w</p:attrName>
                                        </p:attrNameLst>
                                      </p:cBhvr>
                                      <p:tavLst>
                                        <p:tav tm="0">
                                          <p:val>
                                            <p:fltVal val="0"/>
                                          </p:val>
                                        </p:tav>
                                        <p:tav tm="100000">
                                          <p:val>
                                            <p:strVal val="#ppt_w"/>
                                          </p:val>
                                        </p:tav>
                                      </p:tavLst>
                                    </p:anim>
                                    <p:anim calcmode="lin" valueType="num">
                                      <p:cBhvr>
                                        <p:cTn id="97" dur="500" fill="hold"/>
                                        <p:tgtEl>
                                          <p:spTgt spid="49"/>
                                        </p:tgtEl>
                                        <p:attrNameLst>
                                          <p:attrName>ppt_h</p:attrName>
                                        </p:attrNameLst>
                                      </p:cBhvr>
                                      <p:tavLst>
                                        <p:tav tm="0">
                                          <p:val>
                                            <p:fltVal val="0"/>
                                          </p:val>
                                        </p:tav>
                                        <p:tav tm="100000">
                                          <p:val>
                                            <p:strVal val="#ppt_h"/>
                                          </p:val>
                                        </p:tav>
                                      </p:tavLst>
                                    </p:anim>
                                    <p:animEffect transition="in" filter="fade">
                                      <p:cBhvr>
                                        <p:cTn id="98" dur="500"/>
                                        <p:tgtEl>
                                          <p:spTgt spid="49"/>
                                        </p:tgtEl>
                                      </p:cBhvr>
                                    </p:animEffect>
                                  </p:childTnLst>
                                </p:cTn>
                              </p:par>
                            </p:childTnLst>
                          </p:cTn>
                        </p:par>
                        <p:par>
                          <p:cTn id="99" fill="hold">
                            <p:stCondLst>
                              <p:cond delay="11000"/>
                            </p:stCondLst>
                            <p:childTnLst>
                              <p:par>
                                <p:cTn id="100" presetID="22" presetClass="entr" presetSubtype="1" fill="hold" grpId="0" nodeType="afterEffect">
                                  <p:stCondLst>
                                    <p:cond delay="0"/>
                                  </p:stCondLst>
                                  <p:childTnLst>
                                    <p:set>
                                      <p:cBhvr>
                                        <p:cTn id="101" dur="1" fill="hold">
                                          <p:stCondLst>
                                            <p:cond delay="0"/>
                                          </p:stCondLst>
                                        </p:cTn>
                                        <p:tgtEl>
                                          <p:spTgt spid="36"/>
                                        </p:tgtEl>
                                        <p:attrNameLst>
                                          <p:attrName>style.visibility</p:attrName>
                                        </p:attrNameLst>
                                      </p:cBhvr>
                                      <p:to>
                                        <p:strVal val="visible"/>
                                      </p:to>
                                    </p:set>
                                    <p:animEffect transition="in" filter="wipe(up)">
                                      <p:cBhvr>
                                        <p:cTn id="102" dur="500"/>
                                        <p:tgtEl>
                                          <p:spTgt spid="36"/>
                                        </p:tgtEl>
                                      </p:cBhvr>
                                    </p:animEffect>
                                  </p:childTnLst>
                                </p:cTn>
                              </p:par>
                            </p:childTnLst>
                          </p:cTn>
                        </p:par>
                        <p:par>
                          <p:cTn id="103" fill="hold">
                            <p:stCondLst>
                              <p:cond delay="11500"/>
                            </p:stCondLst>
                            <p:childTnLst>
                              <p:par>
                                <p:cTn id="104" presetID="18" presetClass="entr" presetSubtype="6" fill="hold" grpId="0" nodeType="afterEffect">
                                  <p:stCondLst>
                                    <p:cond delay="0"/>
                                  </p:stCondLst>
                                  <p:childTnLst>
                                    <p:set>
                                      <p:cBhvr>
                                        <p:cTn id="105" dur="1" fill="hold">
                                          <p:stCondLst>
                                            <p:cond delay="0"/>
                                          </p:stCondLst>
                                        </p:cTn>
                                        <p:tgtEl>
                                          <p:spTgt spid="58"/>
                                        </p:tgtEl>
                                        <p:attrNameLst>
                                          <p:attrName>style.visibility</p:attrName>
                                        </p:attrNameLst>
                                      </p:cBhvr>
                                      <p:to>
                                        <p:strVal val="visible"/>
                                      </p:to>
                                    </p:set>
                                    <p:animEffect transition="in" filter="strips(downRight)">
                                      <p:cBhvr>
                                        <p:cTn id="106" dur="50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34" grpId="0" animBg="1"/>
      <p:bldP spid="35" grpId="0" animBg="1"/>
      <p:bldP spid="36" grpId="0" animBg="1"/>
      <p:bldP spid="37" grpId="0" animBg="1"/>
      <p:bldP spid="41" grpId="0" animBg="1"/>
      <p:bldP spid="42" grpId="0" animBg="1"/>
      <p:bldP spid="43" grpId="0" animBg="1"/>
      <p:bldP spid="52" grpId="0" build="p"/>
      <p:bldP spid="53" grpId="0" build="p"/>
      <p:bldP spid="54" grpId="0"/>
      <p:bldP spid="55" grpId="0"/>
      <p:bldP spid="56" grpId="0"/>
      <p:bldP spid="57" grpId="0"/>
      <p:bldP spid="58" grpId="0"/>
      <p:bldP spid="59" grpId="0"/>
      <p:bldP spid="60" grpId="0" animBg="1"/>
      <p:bldP spid="61" grpId="0" animBg="1"/>
      <p:bldP spid="65" grpId="0"/>
      <p:bldP spid="66"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Freeform 6"/>
          <p:cNvSpPr/>
          <p:nvPr/>
        </p:nvSpPr>
        <p:spPr bwMode="auto">
          <a:xfrm>
            <a:off x="2358246" y="5717856"/>
            <a:ext cx="1271588" cy="865187"/>
          </a:xfrm>
          <a:custGeom>
            <a:avLst/>
            <a:gdLst>
              <a:gd name="T0" fmla="*/ 0 w 1113"/>
              <a:gd name="T1" fmla="*/ 0 h 757"/>
              <a:gd name="T2" fmla="*/ 1113 w 1113"/>
              <a:gd name="T3" fmla="*/ 0 h 757"/>
              <a:gd name="T4" fmla="*/ 1113 w 1113"/>
              <a:gd name="T5" fmla="*/ 685 h 757"/>
              <a:gd name="T6" fmla="*/ 249 w 1113"/>
              <a:gd name="T7" fmla="*/ 685 h 757"/>
              <a:gd name="T8" fmla="*/ 177 w 1113"/>
              <a:gd name="T9" fmla="*/ 757 h 757"/>
              <a:gd name="T10" fmla="*/ 105 w 1113"/>
              <a:gd name="T11" fmla="*/ 685 h 757"/>
              <a:gd name="T12" fmla="*/ 0 w 1113"/>
              <a:gd name="T13" fmla="*/ 685 h 757"/>
              <a:gd name="T14" fmla="*/ 0 w 1113"/>
              <a:gd name="T15" fmla="*/ 0 h 75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13" h="757">
                <a:moveTo>
                  <a:pt x="0" y="0"/>
                </a:moveTo>
                <a:lnTo>
                  <a:pt x="1113" y="0"/>
                </a:lnTo>
                <a:lnTo>
                  <a:pt x="1113" y="685"/>
                </a:lnTo>
                <a:lnTo>
                  <a:pt x="249" y="685"/>
                </a:lnTo>
                <a:lnTo>
                  <a:pt x="177" y="757"/>
                </a:lnTo>
                <a:lnTo>
                  <a:pt x="105" y="685"/>
                </a:lnTo>
                <a:lnTo>
                  <a:pt x="0" y="685"/>
                </a:lnTo>
                <a:lnTo>
                  <a:pt x="0" y="0"/>
                </a:lnTo>
                <a:close/>
              </a:path>
            </a:pathLst>
          </a:custGeom>
          <a:solidFill>
            <a:schemeClr val="accent1"/>
          </a:solidFill>
          <a:ln>
            <a:noFill/>
          </a:ln>
        </p:spPr>
        <p:txBody>
          <a:bodyPr vert="horz" wrap="square" lIns="91440" tIns="45720" rIns="91440" bIns="45720" numCol="1" anchor="t" anchorCtr="0" compatLnSpc="1"/>
          <a:lstStyle/>
          <a:p>
            <a:endParaRPr lang="zh-CN" altLang="en-US"/>
          </a:p>
        </p:txBody>
      </p:sp>
      <p:sp>
        <p:nvSpPr>
          <p:cNvPr id="27" name="Freeform 8"/>
          <p:cNvSpPr/>
          <p:nvPr/>
        </p:nvSpPr>
        <p:spPr bwMode="auto">
          <a:xfrm>
            <a:off x="1086658" y="944244"/>
            <a:ext cx="3865563" cy="4575175"/>
          </a:xfrm>
          <a:custGeom>
            <a:avLst/>
            <a:gdLst>
              <a:gd name="T0" fmla="*/ 133 w 3381"/>
              <a:gd name="T1" fmla="*/ 2348 h 3999"/>
              <a:gd name="T2" fmla="*/ 0 w 3381"/>
              <a:gd name="T3" fmla="*/ 1703 h 3999"/>
              <a:gd name="T4" fmla="*/ 282 w 3381"/>
              <a:gd name="T5" fmla="*/ 767 h 3999"/>
              <a:gd name="T6" fmla="*/ 1039 w 3381"/>
              <a:gd name="T7" fmla="*/ 133 h 3999"/>
              <a:gd name="T8" fmla="*/ 1689 w 3381"/>
              <a:gd name="T9" fmla="*/ 0 h 3999"/>
              <a:gd name="T10" fmla="*/ 2885 w 3381"/>
              <a:gd name="T11" fmla="*/ 495 h 3999"/>
              <a:gd name="T12" fmla="*/ 3381 w 3381"/>
              <a:gd name="T13" fmla="*/ 1691 h 3999"/>
              <a:gd name="T14" fmla="*/ 3097 w 3381"/>
              <a:gd name="T15" fmla="*/ 2624 h 3999"/>
              <a:gd name="T16" fmla="*/ 2346 w 3381"/>
              <a:gd name="T17" fmla="*/ 3248 h 3999"/>
              <a:gd name="T18" fmla="*/ 2281 w 3381"/>
              <a:gd name="T19" fmla="*/ 3304 h 3999"/>
              <a:gd name="T20" fmla="*/ 2256 w 3381"/>
              <a:gd name="T21" fmla="*/ 3388 h 3999"/>
              <a:gd name="T22" fmla="*/ 2256 w 3381"/>
              <a:gd name="T23" fmla="*/ 3718 h 3999"/>
              <a:gd name="T24" fmla="*/ 1699 w 3381"/>
              <a:gd name="T25" fmla="*/ 3999 h 3999"/>
              <a:gd name="T26" fmla="*/ 1142 w 3381"/>
              <a:gd name="T27" fmla="*/ 3718 h 3999"/>
              <a:gd name="T28" fmla="*/ 1142 w 3381"/>
              <a:gd name="T29" fmla="*/ 3388 h 3999"/>
              <a:gd name="T30" fmla="*/ 1354 w 3381"/>
              <a:gd name="T31" fmla="*/ 2691 h 3999"/>
              <a:gd name="T32" fmla="*/ 1916 w 3381"/>
              <a:gd name="T33" fmla="*/ 2226 h 3999"/>
              <a:gd name="T34" fmla="*/ 2171 w 3381"/>
              <a:gd name="T35" fmla="*/ 2011 h 3999"/>
              <a:gd name="T36" fmla="*/ 2267 w 3381"/>
              <a:gd name="T37" fmla="*/ 1691 h 3999"/>
              <a:gd name="T38" fmla="*/ 2098 w 3381"/>
              <a:gd name="T39" fmla="*/ 1283 h 3999"/>
              <a:gd name="T40" fmla="*/ 1689 w 3381"/>
              <a:gd name="T41" fmla="*/ 1113 h 3999"/>
              <a:gd name="T42" fmla="*/ 1469 w 3381"/>
              <a:gd name="T43" fmla="*/ 1155 h 3999"/>
              <a:gd name="T44" fmla="*/ 1212 w 3381"/>
              <a:gd name="T45" fmla="*/ 1375 h 3999"/>
              <a:gd name="T46" fmla="*/ 1113 w 3381"/>
              <a:gd name="T47" fmla="*/ 1703 h 3999"/>
              <a:gd name="T48" fmla="*/ 1155 w 3381"/>
              <a:gd name="T49" fmla="*/ 1918 h 3999"/>
              <a:gd name="T50" fmla="*/ 133 w 3381"/>
              <a:gd name="T51" fmla="*/ 2348 h 3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381" h="3999">
                <a:moveTo>
                  <a:pt x="133" y="2348"/>
                </a:moveTo>
                <a:cubicBezTo>
                  <a:pt x="42" y="2134"/>
                  <a:pt x="0" y="1915"/>
                  <a:pt x="0" y="1703"/>
                </a:cubicBezTo>
                <a:cubicBezTo>
                  <a:pt x="0" y="1368"/>
                  <a:pt x="102" y="1042"/>
                  <a:pt x="282" y="767"/>
                </a:cubicBezTo>
                <a:cubicBezTo>
                  <a:pt x="461" y="492"/>
                  <a:pt x="721" y="267"/>
                  <a:pt x="1039" y="133"/>
                </a:cubicBezTo>
                <a:cubicBezTo>
                  <a:pt x="1240" y="48"/>
                  <a:pt x="1459" y="0"/>
                  <a:pt x="1689" y="0"/>
                </a:cubicBezTo>
                <a:cubicBezTo>
                  <a:pt x="2156" y="0"/>
                  <a:pt x="2579" y="189"/>
                  <a:pt x="2885" y="495"/>
                </a:cubicBezTo>
                <a:cubicBezTo>
                  <a:pt x="3191" y="802"/>
                  <a:pt x="3381" y="1224"/>
                  <a:pt x="3381" y="1691"/>
                </a:cubicBezTo>
                <a:cubicBezTo>
                  <a:pt x="3381" y="2028"/>
                  <a:pt x="3278" y="2352"/>
                  <a:pt x="3097" y="2624"/>
                </a:cubicBezTo>
                <a:cubicBezTo>
                  <a:pt x="2918" y="2895"/>
                  <a:pt x="2659" y="3115"/>
                  <a:pt x="2346" y="3248"/>
                </a:cubicBezTo>
                <a:cubicBezTo>
                  <a:pt x="2320" y="3259"/>
                  <a:pt x="2298" y="3279"/>
                  <a:pt x="2281" y="3304"/>
                </a:cubicBezTo>
                <a:cubicBezTo>
                  <a:pt x="2265" y="3328"/>
                  <a:pt x="2256" y="3357"/>
                  <a:pt x="2256" y="3388"/>
                </a:cubicBezTo>
                <a:lnTo>
                  <a:pt x="2256" y="3718"/>
                </a:lnTo>
                <a:lnTo>
                  <a:pt x="1699" y="3999"/>
                </a:lnTo>
                <a:lnTo>
                  <a:pt x="1142" y="3718"/>
                </a:lnTo>
                <a:lnTo>
                  <a:pt x="1142" y="3388"/>
                </a:lnTo>
                <a:cubicBezTo>
                  <a:pt x="1142" y="3137"/>
                  <a:pt x="1219" y="2895"/>
                  <a:pt x="1354" y="2691"/>
                </a:cubicBezTo>
                <a:cubicBezTo>
                  <a:pt x="1488" y="2489"/>
                  <a:pt x="1681" y="2325"/>
                  <a:pt x="1916" y="2226"/>
                </a:cubicBezTo>
                <a:cubicBezTo>
                  <a:pt x="2020" y="2181"/>
                  <a:pt x="2108" y="2106"/>
                  <a:pt x="2171" y="2011"/>
                </a:cubicBezTo>
                <a:cubicBezTo>
                  <a:pt x="2232" y="1918"/>
                  <a:pt x="2267" y="1808"/>
                  <a:pt x="2267" y="1691"/>
                </a:cubicBezTo>
                <a:cubicBezTo>
                  <a:pt x="2267" y="1532"/>
                  <a:pt x="2203" y="1387"/>
                  <a:pt x="2098" y="1283"/>
                </a:cubicBezTo>
                <a:cubicBezTo>
                  <a:pt x="1993" y="1178"/>
                  <a:pt x="1849" y="1113"/>
                  <a:pt x="1689" y="1113"/>
                </a:cubicBezTo>
                <a:cubicBezTo>
                  <a:pt x="1606" y="1113"/>
                  <a:pt x="1532" y="1128"/>
                  <a:pt x="1469" y="1155"/>
                </a:cubicBezTo>
                <a:cubicBezTo>
                  <a:pt x="1365" y="1199"/>
                  <a:pt x="1276" y="1278"/>
                  <a:pt x="1212" y="1375"/>
                </a:cubicBezTo>
                <a:cubicBezTo>
                  <a:pt x="1149" y="1472"/>
                  <a:pt x="1113" y="1586"/>
                  <a:pt x="1113" y="1703"/>
                </a:cubicBezTo>
                <a:cubicBezTo>
                  <a:pt x="1113" y="1777"/>
                  <a:pt x="1127" y="1850"/>
                  <a:pt x="1155" y="1918"/>
                </a:cubicBezTo>
                <a:lnTo>
                  <a:pt x="133" y="2348"/>
                </a:lnTo>
                <a:close/>
              </a:path>
            </a:pathLst>
          </a:custGeom>
          <a:solidFill>
            <a:schemeClr val="accent3"/>
          </a:solidFill>
          <a:ln>
            <a:noFill/>
          </a:ln>
        </p:spPr>
        <p:txBody>
          <a:bodyPr vert="horz" wrap="square" lIns="91440" tIns="45720" rIns="91440" bIns="45720" numCol="1" anchor="t" anchorCtr="0" compatLnSpc="1"/>
          <a:lstStyle/>
          <a:p>
            <a:endParaRPr lang="zh-CN" altLang="en-US"/>
          </a:p>
        </p:txBody>
      </p:sp>
      <p:sp>
        <p:nvSpPr>
          <p:cNvPr id="28" name="Freeform 9"/>
          <p:cNvSpPr/>
          <p:nvPr/>
        </p:nvSpPr>
        <p:spPr bwMode="auto">
          <a:xfrm>
            <a:off x="2069321" y="944244"/>
            <a:ext cx="2644775" cy="1652587"/>
          </a:xfrm>
          <a:custGeom>
            <a:avLst/>
            <a:gdLst>
              <a:gd name="T0" fmla="*/ 0 w 2313"/>
              <a:gd name="T1" fmla="*/ 221 h 1445"/>
              <a:gd name="T2" fmla="*/ 179 w 2313"/>
              <a:gd name="T3" fmla="*/ 133 h 1445"/>
              <a:gd name="T4" fmla="*/ 829 w 2313"/>
              <a:gd name="T5" fmla="*/ 0 h 1445"/>
              <a:gd name="T6" fmla="*/ 2025 w 2313"/>
              <a:gd name="T7" fmla="*/ 495 h 1445"/>
              <a:gd name="T8" fmla="*/ 2313 w 2313"/>
              <a:gd name="T9" fmla="*/ 879 h 1445"/>
              <a:gd name="T10" fmla="*/ 1353 w 2313"/>
              <a:gd name="T11" fmla="*/ 1445 h 1445"/>
              <a:gd name="T12" fmla="*/ 1238 w 2313"/>
              <a:gd name="T13" fmla="*/ 1283 h 1445"/>
              <a:gd name="T14" fmla="*/ 829 w 2313"/>
              <a:gd name="T15" fmla="*/ 1113 h 1445"/>
              <a:gd name="T16" fmla="*/ 609 w 2313"/>
              <a:gd name="T17" fmla="*/ 1155 h 1445"/>
              <a:gd name="T18" fmla="*/ 552 w 2313"/>
              <a:gd name="T19" fmla="*/ 1184 h 1445"/>
              <a:gd name="T20" fmla="*/ 0 w 2313"/>
              <a:gd name="T21" fmla="*/ 221 h 1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13" h="1445">
                <a:moveTo>
                  <a:pt x="0" y="221"/>
                </a:moveTo>
                <a:cubicBezTo>
                  <a:pt x="57" y="189"/>
                  <a:pt x="117" y="159"/>
                  <a:pt x="179" y="133"/>
                </a:cubicBezTo>
                <a:cubicBezTo>
                  <a:pt x="380" y="48"/>
                  <a:pt x="599" y="0"/>
                  <a:pt x="829" y="0"/>
                </a:cubicBezTo>
                <a:cubicBezTo>
                  <a:pt x="1296" y="0"/>
                  <a:pt x="1719" y="189"/>
                  <a:pt x="2025" y="495"/>
                </a:cubicBezTo>
                <a:cubicBezTo>
                  <a:pt x="2138" y="609"/>
                  <a:pt x="2236" y="738"/>
                  <a:pt x="2313" y="879"/>
                </a:cubicBezTo>
                <a:lnTo>
                  <a:pt x="1353" y="1445"/>
                </a:lnTo>
                <a:cubicBezTo>
                  <a:pt x="1324" y="1385"/>
                  <a:pt x="1285" y="1330"/>
                  <a:pt x="1238" y="1283"/>
                </a:cubicBezTo>
                <a:cubicBezTo>
                  <a:pt x="1133" y="1178"/>
                  <a:pt x="989" y="1113"/>
                  <a:pt x="829" y="1113"/>
                </a:cubicBezTo>
                <a:cubicBezTo>
                  <a:pt x="746" y="1113"/>
                  <a:pt x="672" y="1128"/>
                  <a:pt x="609" y="1155"/>
                </a:cubicBezTo>
                <a:cubicBezTo>
                  <a:pt x="590" y="1163"/>
                  <a:pt x="570" y="1173"/>
                  <a:pt x="552" y="1184"/>
                </a:cubicBezTo>
                <a:lnTo>
                  <a:pt x="0" y="221"/>
                </a:lnTo>
                <a:close/>
              </a:path>
            </a:pathLst>
          </a:custGeom>
          <a:solidFill>
            <a:schemeClr val="accent3"/>
          </a:solidFill>
          <a:ln>
            <a:noFill/>
          </a:ln>
        </p:spPr>
        <p:txBody>
          <a:bodyPr vert="horz" wrap="square" lIns="91440" tIns="45720" rIns="91440" bIns="45720" numCol="1" anchor="t" anchorCtr="0" compatLnSpc="1"/>
          <a:lstStyle/>
          <a:p>
            <a:endParaRPr lang="zh-CN" altLang="en-US"/>
          </a:p>
        </p:txBody>
      </p:sp>
      <p:sp>
        <p:nvSpPr>
          <p:cNvPr id="29" name="Freeform 10"/>
          <p:cNvSpPr/>
          <p:nvPr/>
        </p:nvSpPr>
        <p:spPr bwMode="auto">
          <a:xfrm>
            <a:off x="3463146" y="1880869"/>
            <a:ext cx="1489075" cy="2387600"/>
          </a:xfrm>
          <a:custGeom>
            <a:avLst/>
            <a:gdLst>
              <a:gd name="T0" fmla="*/ 1061 w 1303"/>
              <a:gd name="T1" fmla="*/ 0 h 2087"/>
              <a:gd name="T2" fmla="*/ 1303 w 1303"/>
              <a:gd name="T3" fmla="*/ 872 h 2087"/>
              <a:gd name="T4" fmla="*/ 1019 w 1303"/>
              <a:gd name="T5" fmla="*/ 1805 h 2087"/>
              <a:gd name="T6" fmla="*/ 785 w 1303"/>
              <a:gd name="T7" fmla="*/ 2087 h 2087"/>
              <a:gd name="T8" fmla="*/ 0 w 1303"/>
              <a:gd name="T9" fmla="*/ 1301 h 2087"/>
              <a:gd name="T10" fmla="*/ 93 w 1303"/>
              <a:gd name="T11" fmla="*/ 1192 h 2087"/>
              <a:gd name="T12" fmla="*/ 189 w 1303"/>
              <a:gd name="T13" fmla="*/ 872 h 2087"/>
              <a:gd name="T14" fmla="*/ 101 w 1303"/>
              <a:gd name="T15" fmla="*/ 566 h 2087"/>
              <a:gd name="T16" fmla="*/ 1061 w 1303"/>
              <a:gd name="T17" fmla="*/ 0 h 20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03" h="2087">
                <a:moveTo>
                  <a:pt x="1061" y="0"/>
                </a:moveTo>
                <a:cubicBezTo>
                  <a:pt x="1214" y="255"/>
                  <a:pt x="1303" y="553"/>
                  <a:pt x="1303" y="872"/>
                </a:cubicBezTo>
                <a:cubicBezTo>
                  <a:pt x="1303" y="1209"/>
                  <a:pt x="1200" y="1533"/>
                  <a:pt x="1019" y="1805"/>
                </a:cubicBezTo>
                <a:cubicBezTo>
                  <a:pt x="952" y="1907"/>
                  <a:pt x="874" y="2001"/>
                  <a:pt x="785" y="2087"/>
                </a:cubicBezTo>
                <a:lnTo>
                  <a:pt x="0" y="1301"/>
                </a:lnTo>
                <a:cubicBezTo>
                  <a:pt x="35" y="1269"/>
                  <a:pt x="66" y="1232"/>
                  <a:pt x="93" y="1192"/>
                </a:cubicBezTo>
                <a:cubicBezTo>
                  <a:pt x="154" y="1099"/>
                  <a:pt x="189" y="989"/>
                  <a:pt x="189" y="872"/>
                </a:cubicBezTo>
                <a:cubicBezTo>
                  <a:pt x="189" y="760"/>
                  <a:pt x="157" y="655"/>
                  <a:pt x="101" y="566"/>
                </a:cubicBezTo>
                <a:lnTo>
                  <a:pt x="1061" y="0"/>
                </a:lnTo>
                <a:close/>
              </a:path>
            </a:pathLst>
          </a:custGeom>
          <a:solidFill>
            <a:schemeClr val="accent1"/>
          </a:solidFill>
          <a:ln>
            <a:noFill/>
          </a:ln>
        </p:spPr>
        <p:txBody>
          <a:bodyPr vert="horz" wrap="square" lIns="91440" tIns="45720" rIns="91440" bIns="45720" numCol="1" anchor="t" anchorCtr="0" compatLnSpc="1"/>
          <a:lstStyle/>
          <a:p>
            <a:endParaRPr lang="zh-CN" altLang="en-US"/>
          </a:p>
        </p:txBody>
      </p:sp>
      <p:sp>
        <p:nvSpPr>
          <p:cNvPr id="30" name="Freeform 11"/>
          <p:cNvSpPr/>
          <p:nvPr/>
        </p:nvSpPr>
        <p:spPr bwMode="auto">
          <a:xfrm>
            <a:off x="1067608" y="1195069"/>
            <a:ext cx="1633538" cy="2435225"/>
          </a:xfrm>
          <a:custGeom>
            <a:avLst/>
            <a:gdLst>
              <a:gd name="T0" fmla="*/ 149 w 1428"/>
              <a:gd name="T1" fmla="*/ 2129 h 2129"/>
              <a:gd name="T2" fmla="*/ 25 w 1428"/>
              <a:gd name="T3" fmla="*/ 1325 h 2129"/>
              <a:gd name="T4" fmla="*/ 296 w 1428"/>
              <a:gd name="T5" fmla="*/ 552 h 2129"/>
              <a:gd name="T6" fmla="*/ 554 w 1428"/>
              <a:gd name="T7" fmla="*/ 242 h 2129"/>
              <a:gd name="T8" fmla="*/ 880 w 1428"/>
              <a:gd name="T9" fmla="*/ 0 h 2129"/>
              <a:gd name="T10" fmla="*/ 1428 w 1428"/>
              <a:gd name="T11" fmla="*/ 965 h 2129"/>
              <a:gd name="T12" fmla="*/ 1319 w 1428"/>
              <a:gd name="T13" fmla="*/ 1046 h 2129"/>
              <a:gd name="T14" fmla="*/ 1227 w 1428"/>
              <a:gd name="T15" fmla="*/ 1157 h 2129"/>
              <a:gd name="T16" fmla="*/ 1130 w 1428"/>
              <a:gd name="T17" fmla="*/ 1429 h 2129"/>
              <a:gd name="T18" fmla="*/ 1171 w 1428"/>
              <a:gd name="T19" fmla="*/ 1699 h 2129"/>
              <a:gd name="T20" fmla="*/ 149 w 1428"/>
              <a:gd name="T21" fmla="*/ 2129 h 2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28" h="2129">
                <a:moveTo>
                  <a:pt x="149" y="2129"/>
                </a:moveTo>
                <a:cubicBezTo>
                  <a:pt x="37" y="1865"/>
                  <a:pt x="0" y="1590"/>
                  <a:pt x="25" y="1325"/>
                </a:cubicBezTo>
                <a:cubicBezTo>
                  <a:pt x="52" y="1048"/>
                  <a:pt x="147" y="782"/>
                  <a:pt x="296" y="552"/>
                </a:cubicBezTo>
                <a:cubicBezTo>
                  <a:pt x="370" y="438"/>
                  <a:pt x="457" y="334"/>
                  <a:pt x="554" y="242"/>
                </a:cubicBezTo>
                <a:cubicBezTo>
                  <a:pt x="651" y="149"/>
                  <a:pt x="761" y="68"/>
                  <a:pt x="880" y="0"/>
                </a:cubicBezTo>
                <a:lnTo>
                  <a:pt x="1428" y="965"/>
                </a:lnTo>
                <a:cubicBezTo>
                  <a:pt x="1389" y="987"/>
                  <a:pt x="1353" y="1015"/>
                  <a:pt x="1319" y="1046"/>
                </a:cubicBezTo>
                <a:cubicBezTo>
                  <a:pt x="1283" y="1080"/>
                  <a:pt x="1252" y="1117"/>
                  <a:pt x="1227" y="1157"/>
                </a:cubicBezTo>
                <a:cubicBezTo>
                  <a:pt x="1173" y="1239"/>
                  <a:pt x="1139" y="1333"/>
                  <a:pt x="1130" y="1429"/>
                </a:cubicBezTo>
                <a:cubicBezTo>
                  <a:pt x="1122" y="1519"/>
                  <a:pt x="1134" y="1611"/>
                  <a:pt x="1171" y="1699"/>
                </a:cubicBezTo>
                <a:lnTo>
                  <a:pt x="149" y="2129"/>
                </a:lnTo>
                <a:close/>
              </a:path>
            </a:pathLst>
          </a:custGeom>
          <a:solidFill>
            <a:schemeClr val="accent1"/>
          </a:solidFill>
          <a:ln>
            <a:noFill/>
          </a:ln>
        </p:spPr>
        <p:txBody>
          <a:bodyPr vert="horz" wrap="square" lIns="91440" tIns="45720" rIns="91440" bIns="45720" numCol="1" anchor="t" anchorCtr="0" compatLnSpc="1"/>
          <a:lstStyle/>
          <a:p>
            <a:endParaRPr lang="zh-CN" altLang="en-US"/>
          </a:p>
        </p:txBody>
      </p:sp>
      <p:grpSp>
        <p:nvGrpSpPr>
          <p:cNvPr id="31" name="组合 30"/>
          <p:cNvGrpSpPr/>
          <p:nvPr/>
        </p:nvGrpSpPr>
        <p:grpSpPr>
          <a:xfrm>
            <a:off x="1206118" y="1798640"/>
            <a:ext cx="1152128" cy="1233811"/>
            <a:chOff x="1681435" y="1570117"/>
            <a:chExt cx="1152128" cy="1233811"/>
          </a:xfrm>
        </p:grpSpPr>
        <p:sp>
          <p:nvSpPr>
            <p:cNvPr id="32" name="TextBox 38"/>
            <p:cNvSpPr txBox="1"/>
            <p:nvPr/>
          </p:nvSpPr>
          <p:spPr>
            <a:xfrm>
              <a:off x="2007270" y="1570117"/>
              <a:ext cx="500458" cy="707886"/>
            </a:xfrm>
            <a:prstGeom prst="rect">
              <a:avLst/>
            </a:prstGeom>
            <a:noFill/>
          </p:spPr>
          <p:txBody>
            <a:bodyPr wrap="none" rtlCol="0">
              <a:spAutoFit/>
            </a:bodyPr>
            <a:lstStyle/>
            <a:p>
              <a:r>
                <a:rPr lang="en-US" altLang="zh-CN" sz="4000" b="1" dirty="0">
                  <a:solidFill>
                    <a:schemeClr val="bg1"/>
                  </a:solidFill>
                  <a:latin typeface="微软雅黑" panose="020B0503020204020204" pitchFamily="34" charset="-122"/>
                  <a:ea typeface="微软雅黑" panose="020B0503020204020204" pitchFamily="34" charset="-122"/>
                </a:rPr>
                <a:t>1</a:t>
              </a:r>
              <a:endParaRPr lang="zh-CN" altLang="en-US" sz="4000" b="1" dirty="0">
                <a:solidFill>
                  <a:schemeClr val="bg1"/>
                </a:solidFill>
                <a:latin typeface="微软雅黑" panose="020B0503020204020204" pitchFamily="34" charset="-122"/>
                <a:ea typeface="微软雅黑" panose="020B0503020204020204" pitchFamily="34" charset="-122"/>
              </a:endParaRPr>
            </a:p>
          </p:txBody>
        </p:sp>
        <p:sp>
          <p:nvSpPr>
            <p:cNvPr id="33" name="TextBox 39"/>
            <p:cNvSpPr txBox="1"/>
            <p:nvPr/>
          </p:nvSpPr>
          <p:spPr>
            <a:xfrm>
              <a:off x="1681435" y="2157597"/>
              <a:ext cx="1152128" cy="646331"/>
            </a:xfrm>
            <a:prstGeom prst="rect">
              <a:avLst/>
            </a:prstGeom>
            <a:noFill/>
          </p:spPr>
          <p:txBody>
            <a:bodyPr wrap="square" rtlCol="0">
              <a:spAutoFit/>
            </a:bodyPr>
            <a:lstStyle/>
            <a:p>
              <a:pPr algn="ctr"/>
              <a:r>
                <a:rPr lang="zh-CN" altLang="en-US" dirty="0">
                  <a:solidFill>
                    <a:schemeClr val="bg1"/>
                  </a:solidFill>
                  <a:latin typeface="微软雅黑" panose="020B0503020204020204" pitchFamily="34" charset="-122"/>
                  <a:ea typeface="微软雅黑" panose="020B0503020204020204" pitchFamily="34" charset="-122"/>
                </a:rPr>
                <a:t>请输入您的文字</a:t>
              </a:r>
            </a:p>
          </p:txBody>
        </p:sp>
      </p:grpSp>
      <p:grpSp>
        <p:nvGrpSpPr>
          <p:cNvPr id="34" name="组合 33"/>
          <p:cNvGrpSpPr/>
          <p:nvPr/>
        </p:nvGrpSpPr>
        <p:grpSpPr>
          <a:xfrm>
            <a:off x="2864705" y="1011221"/>
            <a:ext cx="1152128" cy="1255451"/>
            <a:chOff x="3362324" y="805000"/>
            <a:chExt cx="1152128" cy="1255451"/>
          </a:xfrm>
        </p:grpSpPr>
        <p:sp>
          <p:nvSpPr>
            <p:cNvPr id="35" name="TextBox 41"/>
            <p:cNvSpPr txBox="1"/>
            <p:nvPr/>
          </p:nvSpPr>
          <p:spPr>
            <a:xfrm>
              <a:off x="3616226" y="805000"/>
              <a:ext cx="500458" cy="707886"/>
            </a:xfrm>
            <a:prstGeom prst="rect">
              <a:avLst/>
            </a:prstGeom>
            <a:noFill/>
          </p:spPr>
          <p:txBody>
            <a:bodyPr wrap="none" rtlCol="0">
              <a:spAutoFit/>
            </a:bodyPr>
            <a:lstStyle/>
            <a:p>
              <a:r>
                <a:rPr lang="en-US" altLang="zh-CN" sz="4000" b="1" dirty="0">
                  <a:solidFill>
                    <a:schemeClr val="bg1"/>
                  </a:solidFill>
                  <a:latin typeface="微软雅黑" panose="020B0503020204020204" pitchFamily="34" charset="-122"/>
                  <a:ea typeface="微软雅黑" panose="020B0503020204020204" pitchFamily="34" charset="-122"/>
                </a:rPr>
                <a:t>2</a:t>
              </a:r>
              <a:endParaRPr lang="zh-CN" altLang="en-US" sz="4000" b="1" dirty="0">
                <a:solidFill>
                  <a:schemeClr val="bg1"/>
                </a:solidFill>
                <a:latin typeface="微软雅黑" panose="020B0503020204020204" pitchFamily="34" charset="-122"/>
                <a:ea typeface="微软雅黑" panose="020B0503020204020204" pitchFamily="34" charset="-122"/>
              </a:endParaRPr>
            </a:p>
          </p:txBody>
        </p:sp>
        <p:sp>
          <p:nvSpPr>
            <p:cNvPr id="36" name="TextBox 42"/>
            <p:cNvSpPr txBox="1"/>
            <p:nvPr/>
          </p:nvSpPr>
          <p:spPr>
            <a:xfrm>
              <a:off x="3362324" y="1414120"/>
              <a:ext cx="1152128" cy="646331"/>
            </a:xfrm>
            <a:prstGeom prst="rect">
              <a:avLst/>
            </a:prstGeom>
            <a:noFill/>
          </p:spPr>
          <p:txBody>
            <a:bodyPr wrap="square" rtlCol="0">
              <a:spAutoFit/>
            </a:bodyPr>
            <a:lstStyle/>
            <a:p>
              <a:pPr algn="ctr"/>
              <a:r>
                <a:rPr lang="zh-CN" altLang="en-US" dirty="0">
                  <a:solidFill>
                    <a:schemeClr val="bg1"/>
                  </a:solidFill>
                  <a:latin typeface="微软雅黑" panose="020B0503020204020204" pitchFamily="34" charset="-122"/>
                  <a:ea typeface="微软雅黑" panose="020B0503020204020204" pitchFamily="34" charset="-122"/>
                </a:rPr>
                <a:t>请输入您的文字</a:t>
              </a:r>
            </a:p>
          </p:txBody>
        </p:sp>
      </p:grpSp>
      <p:grpSp>
        <p:nvGrpSpPr>
          <p:cNvPr id="37" name="组合 36"/>
          <p:cNvGrpSpPr/>
          <p:nvPr/>
        </p:nvGrpSpPr>
        <p:grpSpPr>
          <a:xfrm>
            <a:off x="3662715" y="2396573"/>
            <a:ext cx="1152128" cy="1259582"/>
            <a:chOff x="4138032" y="2168050"/>
            <a:chExt cx="1152128" cy="1259582"/>
          </a:xfrm>
        </p:grpSpPr>
        <p:sp>
          <p:nvSpPr>
            <p:cNvPr id="38" name="TextBox 44"/>
            <p:cNvSpPr txBox="1"/>
            <p:nvPr/>
          </p:nvSpPr>
          <p:spPr>
            <a:xfrm>
              <a:off x="4463867" y="2168050"/>
              <a:ext cx="500458" cy="707886"/>
            </a:xfrm>
            <a:prstGeom prst="rect">
              <a:avLst/>
            </a:prstGeom>
            <a:noFill/>
          </p:spPr>
          <p:txBody>
            <a:bodyPr wrap="none" rtlCol="0">
              <a:spAutoFit/>
            </a:bodyPr>
            <a:lstStyle/>
            <a:p>
              <a:r>
                <a:rPr lang="en-US" altLang="zh-CN" sz="4000" b="1" dirty="0">
                  <a:solidFill>
                    <a:schemeClr val="bg1"/>
                  </a:solidFill>
                  <a:latin typeface="微软雅黑" panose="020B0503020204020204" pitchFamily="34" charset="-122"/>
                  <a:ea typeface="微软雅黑" panose="020B0503020204020204" pitchFamily="34" charset="-122"/>
                </a:rPr>
                <a:t>3</a:t>
              </a:r>
              <a:endParaRPr lang="zh-CN" altLang="en-US" sz="4000" b="1" dirty="0">
                <a:solidFill>
                  <a:schemeClr val="bg1"/>
                </a:solidFill>
                <a:latin typeface="微软雅黑" panose="020B0503020204020204" pitchFamily="34" charset="-122"/>
                <a:ea typeface="微软雅黑" panose="020B0503020204020204" pitchFamily="34" charset="-122"/>
              </a:endParaRPr>
            </a:p>
          </p:txBody>
        </p:sp>
        <p:sp>
          <p:nvSpPr>
            <p:cNvPr id="39" name="TextBox 45"/>
            <p:cNvSpPr txBox="1"/>
            <p:nvPr/>
          </p:nvSpPr>
          <p:spPr>
            <a:xfrm>
              <a:off x="4138032" y="2781301"/>
              <a:ext cx="1152128" cy="646331"/>
            </a:xfrm>
            <a:prstGeom prst="rect">
              <a:avLst/>
            </a:prstGeom>
            <a:noFill/>
          </p:spPr>
          <p:txBody>
            <a:bodyPr wrap="square" rtlCol="0">
              <a:spAutoFit/>
            </a:bodyPr>
            <a:lstStyle/>
            <a:p>
              <a:pPr algn="ctr"/>
              <a:r>
                <a:rPr lang="zh-CN" altLang="en-US" dirty="0">
                  <a:solidFill>
                    <a:schemeClr val="bg1"/>
                  </a:solidFill>
                  <a:latin typeface="微软雅黑" panose="020B0503020204020204" pitchFamily="34" charset="-122"/>
                  <a:ea typeface="微软雅黑" panose="020B0503020204020204" pitchFamily="34" charset="-122"/>
                </a:rPr>
                <a:t>请输入您的文字</a:t>
              </a:r>
            </a:p>
          </p:txBody>
        </p:sp>
      </p:grpSp>
      <p:grpSp>
        <p:nvGrpSpPr>
          <p:cNvPr id="40" name="组合 39"/>
          <p:cNvGrpSpPr/>
          <p:nvPr/>
        </p:nvGrpSpPr>
        <p:grpSpPr>
          <a:xfrm>
            <a:off x="2454959" y="3796188"/>
            <a:ext cx="1152128" cy="1259602"/>
            <a:chOff x="2930276" y="3567665"/>
            <a:chExt cx="1152128" cy="1259602"/>
          </a:xfrm>
        </p:grpSpPr>
        <p:sp>
          <p:nvSpPr>
            <p:cNvPr id="41" name="TextBox 47"/>
            <p:cNvSpPr txBox="1"/>
            <p:nvPr/>
          </p:nvSpPr>
          <p:spPr>
            <a:xfrm>
              <a:off x="3256111" y="3567665"/>
              <a:ext cx="500458" cy="707886"/>
            </a:xfrm>
            <a:prstGeom prst="rect">
              <a:avLst/>
            </a:prstGeom>
            <a:noFill/>
          </p:spPr>
          <p:txBody>
            <a:bodyPr wrap="none" rtlCol="0">
              <a:spAutoFit/>
            </a:bodyPr>
            <a:lstStyle/>
            <a:p>
              <a:r>
                <a:rPr lang="en-US" altLang="zh-CN" sz="4000" b="1" dirty="0">
                  <a:solidFill>
                    <a:schemeClr val="bg1"/>
                  </a:solidFill>
                  <a:latin typeface="微软雅黑" panose="020B0503020204020204" pitchFamily="34" charset="-122"/>
                  <a:ea typeface="微软雅黑" panose="020B0503020204020204" pitchFamily="34" charset="-122"/>
                </a:rPr>
                <a:t>4</a:t>
              </a:r>
              <a:endParaRPr lang="zh-CN" altLang="en-US" sz="4000" b="1" dirty="0">
                <a:solidFill>
                  <a:schemeClr val="bg1"/>
                </a:solidFill>
                <a:latin typeface="微软雅黑" panose="020B0503020204020204" pitchFamily="34" charset="-122"/>
                <a:ea typeface="微软雅黑" panose="020B0503020204020204" pitchFamily="34" charset="-122"/>
              </a:endParaRPr>
            </a:p>
          </p:txBody>
        </p:sp>
        <p:sp>
          <p:nvSpPr>
            <p:cNvPr id="42" name="TextBox 48"/>
            <p:cNvSpPr txBox="1"/>
            <p:nvPr/>
          </p:nvSpPr>
          <p:spPr>
            <a:xfrm>
              <a:off x="2930276" y="4180936"/>
              <a:ext cx="1152128" cy="646331"/>
            </a:xfrm>
            <a:prstGeom prst="rect">
              <a:avLst/>
            </a:prstGeom>
            <a:noFill/>
          </p:spPr>
          <p:txBody>
            <a:bodyPr wrap="square" rtlCol="0">
              <a:spAutoFit/>
            </a:bodyPr>
            <a:lstStyle/>
            <a:p>
              <a:pPr algn="ctr"/>
              <a:r>
                <a:rPr lang="zh-CN" altLang="en-US" dirty="0">
                  <a:solidFill>
                    <a:schemeClr val="bg1"/>
                  </a:solidFill>
                  <a:latin typeface="微软雅黑" panose="020B0503020204020204" pitchFamily="34" charset="-122"/>
                  <a:ea typeface="微软雅黑" panose="020B0503020204020204" pitchFamily="34" charset="-122"/>
                </a:rPr>
                <a:t>请输入您的文字</a:t>
              </a:r>
            </a:p>
          </p:txBody>
        </p:sp>
      </p:grpSp>
      <p:sp>
        <p:nvSpPr>
          <p:cNvPr id="43" name="TextBox 49"/>
          <p:cNvSpPr txBox="1"/>
          <p:nvPr/>
        </p:nvSpPr>
        <p:spPr>
          <a:xfrm>
            <a:off x="2400368" y="5787882"/>
            <a:ext cx="1152128" cy="646331"/>
          </a:xfrm>
          <a:prstGeom prst="rect">
            <a:avLst/>
          </a:prstGeom>
          <a:noFill/>
        </p:spPr>
        <p:txBody>
          <a:bodyPr wrap="square" rtlCol="0">
            <a:spAutoFit/>
          </a:bodyPr>
          <a:lstStyle/>
          <a:p>
            <a:pPr algn="ctr"/>
            <a:r>
              <a:rPr lang="zh-CN" altLang="en-US" b="1" dirty="0">
                <a:solidFill>
                  <a:schemeClr val="bg1"/>
                </a:solidFill>
                <a:latin typeface="微软雅黑" panose="020B0503020204020204" pitchFamily="34" charset="-122"/>
                <a:ea typeface="微软雅黑" panose="020B0503020204020204" pitchFamily="34" charset="-122"/>
              </a:rPr>
              <a:t>请输入您的文字</a:t>
            </a:r>
          </a:p>
        </p:txBody>
      </p:sp>
      <p:sp>
        <p:nvSpPr>
          <p:cNvPr id="44" name="TextBox 50"/>
          <p:cNvSpPr txBox="1"/>
          <p:nvPr/>
        </p:nvSpPr>
        <p:spPr>
          <a:xfrm>
            <a:off x="7135232" y="1402146"/>
            <a:ext cx="4032448" cy="923330"/>
          </a:xfrm>
          <a:prstGeom prst="rect">
            <a:avLst/>
          </a:prstGeom>
          <a:noFill/>
        </p:spPr>
        <p:txBody>
          <a:bodyPr wrap="square" rtlCol="0">
            <a:spAutoFit/>
          </a:bodyPr>
          <a:lstStyle/>
          <a:p>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请输入您的文字请输入您的文字</a:t>
            </a:r>
            <a:endParaRPr lang="en-US" altLang="zh-CN"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请输入您的文字请输入您的文字</a:t>
            </a:r>
          </a:p>
          <a:p>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请输入您的文字请输入您的文字</a:t>
            </a:r>
            <a:endParaRPr lang="en-US" altLang="zh-CN"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nvGrpSpPr>
          <p:cNvPr id="45" name="组合 44"/>
          <p:cNvGrpSpPr/>
          <p:nvPr/>
        </p:nvGrpSpPr>
        <p:grpSpPr>
          <a:xfrm>
            <a:off x="5934109" y="1402147"/>
            <a:ext cx="962086" cy="962084"/>
            <a:chOff x="6409426" y="1173624"/>
            <a:chExt cx="962086" cy="962084"/>
          </a:xfrm>
          <a:solidFill>
            <a:schemeClr val="bg1"/>
          </a:solidFill>
        </p:grpSpPr>
        <p:sp>
          <p:nvSpPr>
            <p:cNvPr id="46" name="椭圆 45"/>
            <p:cNvSpPr/>
            <p:nvPr/>
          </p:nvSpPr>
          <p:spPr bwMode="auto">
            <a:xfrm>
              <a:off x="6409426" y="1173624"/>
              <a:ext cx="962086" cy="962084"/>
            </a:xfrm>
            <a:prstGeom prst="ellipse">
              <a:avLst/>
            </a:prstGeom>
            <a:solidFill>
              <a:schemeClr val="accent1"/>
            </a:solidFill>
            <a:ln>
              <a:noFill/>
            </a:ln>
          </p:spPr>
          <p:txBody>
            <a:bodyPr vert="horz" wrap="square" lIns="91440" tIns="45720" rIns="91440" bIns="45720" numCol="1" anchor="t" anchorCtr="0" compatLnSpc="1"/>
            <a:lstStyle/>
            <a:p>
              <a:endParaRPr lang="zh-CN" altLang="en-US"/>
            </a:p>
          </p:txBody>
        </p:sp>
        <p:sp>
          <p:nvSpPr>
            <p:cNvPr id="47" name="TextBox 53"/>
            <p:cNvSpPr txBox="1"/>
            <p:nvPr/>
          </p:nvSpPr>
          <p:spPr>
            <a:xfrm>
              <a:off x="6653353" y="1282181"/>
              <a:ext cx="500458" cy="707886"/>
            </a:xfrm>
            <a:prstGeom prst="rect">
              <a:avLst/>
            </a:prstGeom>
            <a:noFill/>
          </p:spPr>
          <p:txBody>
            <a:bodyPr wrap="none" rtlCol="0">
              <a:spAutoFit/>
            </a:bodyPr>
            <a:lstStyle/>
            <a:p>
              <a:r>
                <a:rPr lang="en-US" altLang="zh-CN" sz="4000" b="1" dirty="0">
                  <a:solidFill>
                    <a:schemeClr val="bg1"/>
                  </a:solidFill>
                  <a:latin typeface="微软雅黑" panose="020B0503020204020204" pitchFamily="34" charset="-122"/>
                  <a:ea typeface="微软雅黑" panose="020B0503020204020204" pitchFamily="34" charset="-122"/>
                </a:rPr>
                <a:t>1</a:t>
              </a:r>
              <a:endParaRPr lang="zh-CN" altLang="en-US" sz="4000" b="1" dirty="0">
                <a:solidFill>
                  <a:schemeClr val="bg1"/>
                </a:solidFill>
                <a:latin typeface="微软雅黑" panose="020B0503020204020204" pitchFamily="34" charset="-122"/>
                <a:ea typeface="微软雅黑" panose="020B0503020204020204" pitchFamily="34" charset="-122"/>
              </a:endParaRPr>
            </a:p>
          </p:txBody>
        </p:sp>
      </p:grpSp>
      <p:grpSp>
        <p:nvGrpSpPr>
          <p:cNvPr id="48" name="组合 47"/>
          <p:cNvGrpSpPr/>
          <p:nvPr/>
        </p:nvGrpSpPr>
        <p:grpSpPr>
          <a:xfrm>
            <a:off x="5934109" y="2623431"/>
            <a:ext cx="962086" cy="962084"/>
            <a:chOff x="6409426" y="2394908"/>
            <a:chExt cx="962086" cy="962084"/>
          </a:xfrm>
          <a:solidFill>
            <a:schemeClr val="bg2"/>
          </a:solidFill>
        </p:grpSpPr>
        <p:sp>
          <p:nvSpPr>
            <p:cNvPr id="49" name="椭圆 48"/>
            <p:cNvSpPr/>
            <p:nvPr/>
          </p:nvSpPr>
          <p:spPr bwMode="auto">
            <a:xfrm>
              <a:off x="6409426" y="2394908"/>
              <a:ext cx="962086" cy="962084"/>
            </a:xfrm>
            <a:prstGeom prst="ellipse">
              <a:avLst/>
            </a:prstGeom>
            <a:solidFill>
              <a:schemeClr val="accent3"/>
            </a:solidFill>
            <a:ln>
              <a:noFill/>
            </a:ln>
          </p:spPr>
          <p:txBody>
            <a:bodyPr vert="horz" wrap="square" lIns="91440" tIns="45720" rIns="91440" bIns="45720" numCol="1" anchor="t" anchorCtr="0" compatLnSpc="1"/>
            <a:lstStyle/>
            <a:p>
              <a:endParaRPr lang="zh-CN" altLang="en-US"/>
            </a:p>
          </p:txBody>
        </p:sp>
        <p:sp>
          <p:nvSpPr>
            <p:cNvPr id="50" name="TextBox 56"/>
            <p:cNvSpPr txBox="1"/>
            <p:nvPr/>
          </p:nvSpPr>
          <p:spPr>
            <a:xfrm>
              <a:off x="6651873" y="2523286"/>
              <a:ext cx="500458" cy="707886"/>
            </a:xfrm>
            <a:prstGeom prst="rect">
              <a:avLst/>
            </a:prstGeom>
            <a:noFill/>
          </p:spPr>
          <p:txBody>
            <a:bodyPr wrap="none" rtlCol="0">
              <a:spAutoFit/>
            </a:bodyPr>
            <a:lstStyle/>
            <a:p>
              <a:r>
                <a:rPr lang="en-US" altLang="zh-CN" sz="4000" b="1" dirty="0">
                  <a:solidFill>
                    <a:schemeClr val="bg1"/>
                  </a:solidFill>
                  <a:latin typeface="微软雅黑" panose="020B0503020204020204" pitchFamily="34" charset="-122"/>
                  <a:ea typeface="微软雅黑" panose="020B0503020204020204" pitchFamily="34" charset="-122"/>
                </a:rPr>
                <a:t>2</a:t>
              </a:r>
              <a:endParaRPr lang="zh-CN" altLang="en-US" sz="4000" b="1" dirty="0">
                <a:solidFill>
                  <a:schemeClr val="bg1"/>
                </a:solidFill>
                <a:latin typeface="微软雅黑" panose="020B0503020204020204" pitchFamily="34" charset="-122"/>
                <a:ea typeface="微软雅黑" panose="020B0503020204020204" pitchFamily="34" charset="-122"/>
              </a:endParaRPr>
            </a:p>
          </p:txBody>
        </p:sp>
      </p:grpSp>
      <p:grpSp>
        <p:nvGrpSpPr>
          <p:cNvPr id="51" name="组合 50"/>
          <p:cNvGrpSpPr/>
          <p:nvPr/>
        </p:nvGrpSpPr>
        <p:grpSpPr>
          <a:xfrm>
            <a:off x="5934109" y="3796627"/>
            <a:ext cx="962086" cy="962084"/>
            <a:chOff x="6409426" y="3568104"/>
            <a:chExt cx="962086" cy="962084"/>
          </a:xfrm>
          <a:solidFill>
            <a:schemeClr val="tx1"/>
          </a:solidFill>
        </p:grpSpPr>
        <p:sp>
          <p:nvSpPr>
            <p:cNvPr id="52" name="椭圆 51"/>
            <p:cNvSpPr/>
            <p:nvPr/>
          </p:nvSpPr>
          <p:spPr bwMode="auto">
            <a:xfrm>
              <a:off x="6409426" y="3568104"/>
              <a:ext cx="962086" cy="962084"/>
            </a:xfrm>
            <a:prstGeom prst="ellipse">
              <a:avLst/>
            </a:prstGeom>
            <a:solidFill>
              <a:schemeClr val="accent1"/>
            </a:solidFill>
            <a:ln>
              <a:noFill/>
            </a:ln>
          </p:spPr>
          <p:txBody>
            <a:bodyPr vert="horz" wrap="square" lIns="91440" tIns="45720" rIns="91440" bIns="45720" numCol="1" anchor="t" anchorCtr="0" compatLnSpc="1"/>
            <a:lstStyle/>
            <a:p>
              <a:endParaRPr lang="zh-CN" altLang="en-US"/>
            </a:p>
          </p:txBody>
        </p:sp>
        <p:sp>
          <p:nvSpPr>
            <p:cNvPr id="53" name="TextBox 59"/>
            <p:cNvSpPr txBox="1"/>
            <p:nvPr/>
          </p:nvSpPr>
          <p:spPr>
            <a:xfrm>
              <a:off x="6667001" y="3710247"/>
              <a:ext cx="500458" cy="707886"/>
            </a:xfrm>
            <a:prstGeom prst="rect">
              <a:avLst/>
            </a:prstGeom>
            <a:noFill/>
          </p:spPr>
          <p:txBody>
            <a:bodyPr wrap="none" rtlCol="0">
              <a:spAutoFit/>
            </a:bodyPr>
            <a:lstStyle/>
            <a:p>
              <a:r>
                <a:rPr lang="en-US" altLang="zh-CN" sz="4000" b="1" dirty="0">
                  <a:solidFill>
                    <a:schemeClr val="bg1"/>
                  </a:solidFill>
                  <a:latin typeface="微软雅黑" panose="020B0503020204020204" pitchFamily="34" charset="-122"/>
                  <a:ea typeface="微软雅黑" panose="020B0503020204020204" pitchFamily="34" charset="-122"/>
                </a:rPr>
                <a:t>3</a:t>
              </a:r>
              <a:endParaRPr lang="zh-CN" altLang="en-US" sz="4000" b="1" dirty="0">
                <a:solidFill>
                  <a:schemeClr val="bg1"/>
                </a:solidFill>
                <a:latin typeface="微软雅黑" panose="020B0503020204020204" pitchFamily="34" charset="-122"/>
                <a:ea typeface="微软雅黑" panose="020B0503020204020204" pitchFamily="34" charset="-122"/>
              </a:endParaRPr>
            </a:p>
          </p:txBody>
        </p:sp>
      </p:grpSp>
      <p:grpSp>
        <p:nvGrpSpPr>
          <p:cNvPr id="54" name="组合 53"/>
          <p:cNvGrpSpPr/>
          <p:nvPr/>
        </p:nvGrpSpPr>
        <p:grpSpPr>
          <a:xfrm>
            <a:off x="5934109" y="5097683"/>
            <a:ext cx="962086" cy="962084"/>
            <a:chOff x="6409426" y="4869160"/>
            <a:chExt cx="962086" cy="962084"/>
          </a:xfrm>
          <a:solidFill>
            <a:schemeClr val="tx2"/>
          </a:solidFill>
        </p:grpSpPr>
        <p:sp>
          <p:nvSpPr>
            <p:cNvPr id="55" name="椭圆 54"/>
            <p:cNvSpPr/>
            <p:nvPr/>
          </p:nvSpPr>
          <p:spPr bwMode="auto">
            <a:xfrm>
              <a:off x="6409426" y="4869160"/>
              <a:ext cx="962086" cy="962084"/>
            </a:xfrm>
            <a:prstGeom prst="ellipse">
              <a:avLst/>
            </a:prstGeom>
            <a:solidFill>
              <a:schemeClr val="accent3"/>
            </a:solidFill>
            <a:ln>
              <a:noFill/>
            </a:ln>
          </p:spPr>
          <p:txBody>
            <a:bodyPr vert="horz" wrap="square" lIns="91440" tIns="45720" rIns="91440" bIns="45720" numCol="1" anchor="t" anchorCtr="0" compatLnSpc="1"/>
            <a:lstStyle/>
            <a:p>
              <a:endParaRPr lang="zh-CN" altLang="en-US"/>
            </a:p>
          </p:txBody>
        </p:sp>
        <p:sp>
          <p:nvSpPr>
            <p:cNvPr id="56" name="TextBox 62"/>
            <p:cNvSpPr txBox="1"/>
            <p:nvPr/>
          </p:nvSpPr>
          <p:spPr>
            <a:xfrm>
              <a:off x="6660248" y="5005505"/>
              <a:ext cx="500458" cy="707886"/>
            </a:xfrm>
            <a:prstGeom prst="rect">
              <a:avLst/>
            </a:prstGeom>
            <a:noFill/>
          </p:spPr>
          <p:txBody>
            <a:bodyPr wrap="none" rtlCol="0">
              <a:spAutoFit/>
            </a:bodyPr>
            <a:lstStyle/>
            <a:p>
              <a:r>
                <a:rPr lang="en-US" altLang="zh-CN" sz="4000" b="1" dirty="0">
                  <a:solidFill>
                    <a:schemeClr val="bg1"/>
                  </a:solidFill>
                  <a:latin typeface="微软雅黑" panose="020B0503020204020204" pitchFamily="34" charset="-122"/>
                  <a:ea typeface="微软雅黑" panose="020B0503020204020204" pitchFamily="34" charset="-122"/>
                </a:rPr>
                <a:t>4</a:t>
              </a:r>
              <a:endParaRPr lang="zh-CN" altLang="en-US" sz="4000" b="1" dirty="0">
                <a:solidFill>
                  <a:schemeClr val="bg1"/>
                </a:solidFill>
                <a:latin typeface="微软雅黑" panose="020B0503020204020204" pitchFamily="34" charset="-122"/>
                <a:ea typeface="微软雅黑" panose="020B0503020204020204" pitchFamily="34" charset="-122"/>
              </a:endParaRPr>
            </a:p>
          </p:txBody>
        </p:sp>
      </p:grpSp>
      <p:sp>
        <p:nvSpPr>
          <p:cNvPr id="57" name="TextBox 63"/>
          <p:cNvSpPr txBox="1"/>
          <p:nvPr/>
        </p:nvSpPr>
        <p:spPr>
          <a:xfrm>
            <a:off x="7135232" y="2589501"/>
            <a:ext cx="4032448" cy="923330"/>
          </a:xfrm>
          <a:prstGeom prst="rect">
            <a:avLst/>
          </a:prstGeom>
          <a:noFill/>
        </p:spPr>
        <p:txBody>
          <a:bodyPr wrap="square" rtlCol="0">
            <a:spAutoFit/>
          </a:bodyPr>
          <a:lstStyle/>
          <a:p>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请输入您的文字请输入您的文字</a:t>
            </a:r>
            <a:endParaRPr lang="en-US" altLang="zh-CN"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请输入您的文字请输入您的文字</a:t>
            </a:r>
          </a:p>
          <a:p>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请输入您的文字请输入您的文字</a:t>
            </a:r>
            <a:endParaRPr lang="en-US" altLang="zh-CN"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8" name="TextBox 64"/>
          <p:cNvSpPr txBox="1"/>
          <p:nvPr/>
        </p:nvSpPr>
        <p:spPr>
          <a:xfrm>
            <a:off x="7135232" y="3776856"/>
            <a:ext cx="4032448" cy="923330"/>
          </a:xfrm>
          <a:prstGeom prst="rect">
            <a:avLst/>
          </a:prstGeom>
          <a:noFill/>
        </p:spPr>
        <p:txBody>
          <a:bodyPr wrap="square" rtlCol="0">
            <a:spAutoFit/>
          </a:bodyPr>
          <a:lstStyle/>
          <a:p>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请输入您的文字请输入您的文字</a:t>
            </a:r>
            <a:endParaRPr lang="en-US" altLang="zh-CN"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请输入您的文字请输入您的文字</a:t>
            </a:r>
          </a:p>
          <a:p>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请输入您的文字请输入您的文字</a:t>
            </a:r>
            <a:endParaRPr lang="en-US" altLang="zh-CN"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9" name="TextBox 65"/>
          <p:cNvSpPr txBox="1"/>
          <p:nvPr/>
        </p:nvSpPr>
        <p:spPr>
          <a:xfrm>
            <a:off x="7135232" y="5087041"/>
            <a:ext cx="4032448" cy="923330"/>
          </a:xfrm>
          <a:prstGeom prst="rect">
            <a:avLst/>
          </a:prstGeom>
          <a:noFill/>
        </p:spPr>
        <p:txBody>
          <a:bodyPr wrap="square" rtlCol="0">
            <a:spAutoFit/>
          </a:bodyPr>
          <a:lstStyle/>
          <a:p>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请输入您的文字请输入您的文字</a:t>
            </a:r>
            <a:endParaRPr lang="en-US" altLang="zh-CN"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请输入您的文字请输入您的文字</a:t>
            </a:r>
          </a:p>
          <a:p>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请输入您的文字请输入您的文字</a:t>
            </a:r>
            <a:endParaRPr lang="en-US" altLang="zh-CN"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nvGrpSpPr>
          <p:cNvPr id="60" name="组合 59"/>
          <p:cNvGrpSpPr/>
          <p:nvPr/>
        </p:nvGrpSpPr>
        <p:grpSpPr>
          <a:xfrm>
            <a:off x="179027" y="0"/>
            <a:ext cx="4389737" cy="964296"/>
            <a:chOff x="179027" y="0"/>
            <a:chExt cx="4389737" cy="964296"/>
          </a:xfrm>
        </p:grpSpPr>
        <p:pic>
          <p:nvPicPr>
            <p:cNvPr id="61" name="图片 60"/>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79027" y="0"/>
              <a:ext cx="922121" cy="964296"/>
            </a:xfrm>
            <a:prstGeom prst="rect">
              <a:avLst/>
            </a:prstGeom>
          </p:spPr>
        </p:pic>
        <p:sp>
          <p:nvSpPr>
            <p:cNvPr id="62" name="文本框 61"/>
            <p:cNvSpPr txBox="1"/>
            <p:nvPr/>
          </p:nvSpPr>
          <p:spPr>
            <a:xfrm>
              <a:off x="1101148" y="189760"/>
              <a:ext cx="3467616" cy="584775"/>
            </a:xfrm>
            <a:prstGeom prst="rect">
              <a:avLst/>
            </a:prstGeom>
            <a:noFill/>
          </p:spPr>
          <p:txBody>
            <a:bodyPr wrap="none" rtlCol="0">
              <a:spAutoFit/>
            </a:bodyPr>
            <a:lstStyle/>
            <a:p>
              <a:r>
                <a:rPr lang="zh-CN" altLang="en-US" sz="3200" b="1" dirty="0">
                  <a:gradFill flip="none" rotWithShape="1">
                    <a:gsLst>
                      <a:gs pos="0">
                        <a:schemeClr val="tx2">
                          <a:shade val="30000"/>
                          <a:satMod val="115000"/>
                        </a:schemeClr>
                      </a:gs>
                      <a:gs pos="50000">
                        <a:schemeClr val="tx2">
                          <a:shade val="67500"/>
                          <a:satMod val="115000"/>
                        </a:schemeClr>
                      </a:gs>
                      <a:gs pos="100000">
                        <a:schemeClr val="tx2">
                          <a:shade val="100000"/>
                          <a:satMod val="115000"/>
                        </a:schemeClr>
                      </a:gs>
                    </a:gsLst>
                    <a:lin ang="0" scaled="1"/>
                    <a:tileRect/>
                  </a:gradFill>
                </a:rPr>
                <a:t>单击此处添加标题</a:t>
              </a:r>
            </a:p>
          </p:txBody>
        </p:sp>
      </p:grpSp>
    </p:spTree>
  </p:cSld>
  <p:clrMapOvr>
    <a:masterClrMapping/>
  </p:clrMapOvr>
  <mc:AlternateContent xmlns:mc="http://schemas.openxmlformats.org/markup-compatibility/2006" xmlns:p14="http://schemas.microsoft.com/office/powerpoint/2010/main">
    <mc:Choice Requires="p14">
      <p:transition spd="slow" p14:dur="1500" advTm="0">
        <p14:window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wipe(down)">
                                      <p:cBhvr>
                                        <p:cTn id="7" dur="300"/>
                                        <p:tgtEl>
                                          <p:spTgt spid="30"/>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8"/>
                                        </p:tgtEl>
                                        <p:attrNameLst>
                                          <p:attrName>style.visibility</p:attrName>
                                        </p:attrNameLst>
                                      </p:cBhvr>
                                      <p:to>
                                        <p:strVal val="visible"/>
                                      </p:to>
                                    </p:set>
                                    <p:animEffect transition="in" filter="wipe(left)">
                                      <p:cBhvr>
                                        <p:cTn id="11" dur="300"/>
                                        <p:tgtEl>
                                          <p:spTgt spid="28"/>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29"/>
                                        </p:tgtEl>
                                        <p:attrNameLst>
                                          <p:attrName>style.visibility</p:attrName>
                                        </p:attrNameLst>
                                      </p:cBhvr>
                                      <p:to>
                                        <p:strVal val="visible"/>
                                      </p:to>
                                    </p:set>
                                    <p:animEffect transition="in" filter="wipe(up)">
                                      <p:cBhvr>
                                        <p:cTn id="15" dur="300"/>
                                        <p:tgtEl>
                                          <p:spTgt spid="29"/>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27"/>
                                        </p:tgtEl>
                                        <p:attrNameLst>
                                          <p:attrName>style.visibility</p:attrName>
                                        </p:attrNameLst>
                                      </p:cBhvr>
                                      <p:to>
                                        <p:strVal val="visible"/>
                                      </p:to>
                                    </p:set>
                                    <p:animEffect transition="in" filter="wipe(up)">
                                      <p:cBhvr>
                                        <p:cTn id="19" dur="300"/>
                                        <p:tgtEl>
                                          <p:spTgt spid="27"/>
                                        </p:tgtEl>
                                      </p:cBhvr>
                                    </p:animEffect>
                                  </p:childTnLst>
                                </p:cTn>
                              </p:par>
                            </p:childTnLst>
                          </p:cTn>
                        </p:par>
                        <p:par>
                          <p:cTn id="20" fill="hold">
                            <p:stCondLst>
                              <p:cond delay="2000"/>
                            </p:stCondLst>
                            <p:childTnLst>
                              <p:par>
                                <p:cTn id="21" presetID="31" presetClass="entr" presetSubtype="0" fill="hold" nodeType="afterEffect">
                                  <p:stCondLst>
                                    <p:cond delay="0"/>
                                  </p:stCondLst>
                                  <p:childTnLst>
                                    <p:set>
                                      <p:cBhvr>
                                        <p:cTn id="22" dur="1" fill="hold">
                                          <p:stCondLst>
                                            <p:cond delay="0"/>
                                          </p:stCondLst>
                                        </p:cTn>
                                        <p:tgtEl>
                                          <p:spTgt spid="31"/>
                                        </p:tgtEl>
                                        <p:attrNameLst>
                                          <p:attrName>style.visibility</p:attrName>
                                        </p:attrNameLst>
                                      </p:cBhvr>
                                      <p:to>
                                        <p:strVal val="visible"/>
                                      </p:to>
                                    </p:set>
                                    <p:anim calcmode="lin" valueType="num">
                                      <p:cBhvr>
                                        <p:cTn id="23" dur="500" fill="hold"/>
                                        <p:tgtEl>
                                          <p:spTgt spid="31"/>
                                        </p:tgtEl>
                                        <p:attrNameLst>
                                          <p:attrName>ppt_w</p:attrName>
                                        </p:attrNameLst>
                                      </p:cBhvr>
                                      <p:tavLst>
                                        <p:tav tm="0">
                                          <p:val>
                                            <p:fltVal val="0"/>
                                          </p:val>
                                        </p:tav>
                                        <p:tav tm="100000">
                                          <p:val>
                                            <p:strVal val="#ppt_w"/>
                                          </p:val>
                                        </p:tav>
                                      </p:tavLst>
                                    </p:anim>
                                    <p:anim calcmode="lin" valueType="num">
                                      <p:cBhvr>
                                        <p:cTn id="24" dur="500" fill="hold"/>
                                        <p:tgtEl>
                                          <p:spTgt spid="31"/>
                                        </p:tgtEl>
                                        <p:attrNameLst>
                                          <p:attrName>ppt_h</p:attrName>
                                        </p:attrNameLst>
                                      </p:cBhvr>
                                      <p:tavLst>
                                        <p:tav tm="0">
                                          <p:val>
                                            <p:fltVal val="0"/>
                                          </p:val>
                                        </p:tav>
                                        <p:tav tm="100000">
                                          <p:val>
                                            <p:strVal val="#ppt_h"/>
                                          </p:val>
                                        </p:tav>
                                      </p:tavLst>
                                    </p:anim>
                                    <p:anim calcmode="lin" valueType="num">
                                      <p:cBhvr>
                                        <p:cTn id="25" dur="500" fill="hold"/>
                                        <p:tgtEl>
                                          <p:spTgt spid="31"/>
                                        </p:tgtEl>
                                        <p:attrNameLst>
                                          <p:attrName>style.rotation</p:attrName>
                                        </p:attrNameLst>
                                      </p:cBhvr>
                                      <p:tavLst>
                                        <p:tav tm="0">
                                          <p:val>
                                            <p:fltVal val="90"/>
                                          </p:val>
                                        </p:tav>
                                        <p:tav tm="100000">
                                          <p:val>
                                            <p:fltVal val="0"/>
                                          </p:val>
                                        </p:tav>
                                      </p:tavLst>
                                    </p:anim>
                                    <p:animEffect transition="in" filter="fade">
                                      <p:cBhvr>
                                        <p:cTn id="26" dur="500"/>
                                        <p:tgtEl>
                                          <p:spTgt spid="31"/>
                                        </p:tgtEl>
                                      </p:cBhvr>
                                    </p:animEffect>
                                  </p:childTnLst>
                                </p:cTn>
                              </p:par>
                              <p:par>
                                <p:cTn id="27" presetID="31" presetClass="entr" presetSubtype="0" fill="hold" nodeType="withEffect">
                                  <p:stCondLst>
                                    <p:cond delay="0"/>
                                  </p:stCondLst>
                                  <p:childTnLst>
                                    <p:set>
                                      <p:cBhvr>
                                        <p:cTn id="28" dur="1" fill="hold">
                                          <p:stCondLst>
                                            <p:cond delay="0"/>
                                          </p:stCondLst>
                                        </p:cTn>
                                        <p:tgtEl>
                                          <p:spTgt spid="34"/>
                                        </p:tgtEl>
                                        <p:attrNameLst>
                                          <p:attrName>style.visibility</p:attrName>
                                        </p:attrNameLst>
                                      </p:cBhvr>
                                      <p:to>
                                        <p:strVal val="visible"/>
                                      </p:to>
                                    </p:set>
                                    <p:anim calcmode="lin" valueType="num">
                                      <p:cBhvr>
                                        <p:cTn id="29" dur="500" fill="hold"/>
                                        <p:tgtEl>
                                          <p:spTgt spid="34"/>
                                        </p:tgtEl>
                                        <p:attrNameLst>
                                          <p:attrName>ppt_w</p:attrName>
                                        </p:attrNameLst>
                                      </p:cBhvr>
                                      <p:tavLst>
                                        <p:tav tm="0">
                                          <p:val>
                                            <p:fltVal val="0"/>
                                          </p:val>
                                        </p:tav>
                                        <p:tav tm="100000">
                                          <p:val>
                                            <p:strVal val="#ppt_w"/>
                                          </p:val>
                                        </p:tav>
                                      </p:tavLst>
                                    </p:anim>
                                    <p:anim calcmode="lin" valueType="num">
                                      <p:cBhvr>
                                        <p:cTn id="30" dur="500" fill="hold"/>
                                        <p:tgtEl>
                                          <p:spTgt spid="34"/>
                                        </p:tgtEl>
                                        <p:attrNameLst>
                                          <p:attrName>ppt_h</p:attrName>
                                        </p:attrNameLst>
                                      </p:cBhvr>
                                      <p:tavLst>
                                        <p:tav tm="0">
                                          <p:val>
                                            <p:fltVal val="0"/>
                                          </p:val>
                                        </p:tav>
                                        <p:tav tm="100000">
                                          <p:val>
                                            <p:strVal val="#ppt_h"/>
                                          </p:val>
                                        </p:tav>
                                      </p:tavLst>
                                    </p:anim>
                                    <p:anim calcmode="lin" valueType="num">
                                      <p:cBhvr>
                                        <p:cTn id="31" dur="500" fill="hold"/>
                                        <p:tgtEl>
                                          <p:spTgt spid="34"/>
                                        </p:tgtEl>
                                        <p:attrNameLst>
                                          <p:attrName>style.rotation</p:attrName>
                                        </p:attrNameLst>
                                      </p:cBhvr>
                                      <p:tavLst>
                                        <p:tav tm="0">
                                          <p:val>
                                            <p:fltVal val="90"/>
                                          </p:val>
                                        </p:tav>
                                        <p:tav tm="100000">
                                          <p:val>
                                            <p:fltVal val="0"/>
                                          </p:val>
                                        </p:tav>
                                      </p:tavLst>
                                    </p:anim>
                                    <p:animEffect transition="in" filter="fade">
                                      <p:cBhvr>
                                        <p:cTn id="32" dur="500"/>
                                        <p:tgtEl>
                                          <p:spTgt spid="34"/>
                                        </p:tgtEl>
                                      </p:cBhvr>
                                    </p:animEffect>
                                  </p:childTnLst>
                                </p:cTn>
                              </p:par>
                              <p:par>
                                <p:cTn id="33" presetID="31" presetClass="entr" presetSubtype="0" fill="hold" nodeType="withEffect">
                                  <p:stCondLst>
                                    <p:cond delay="0"/>
                                  </p:stCondLst>
                                  <p:childTnLst>
                                    <p:set>
                                      <p:cBhvr>
                                        <p:cTn id="34" dur="1" fill="hold">
                                          <p:stCondLst>
                                            <p:cond delay="0"/>
                                          </p:stCondLst>
                                        </p:cTn>
                                        <p:tgtEl>
                                          <p:spTgt spid="37"/>
                                        </p:tgtEl>
                                        <p:attrNameLst>
                                          <p:attrName>style.visibility</p:attrName>
                                        </p:attrNameLst>
                                      </p:cBhvr>
                                      <p:to>
                                        <p:strVal val="visible"/>
                                      </p:to>
                                    </p:set>
                                    <p:anim calcmode="lin" valueType="num">
                                      <p:cBhvr>
                                        <p:cTn id="35" dur="500" fill="hold"/>
                                        <p:tgtEl>
                                          <p:spTgt spid="37"/>
                                        </p:tgtEl>
                                        <p:attrNameLst>
                                          <p:attrName>ppt_w</p:attrName>
                                        </p:attrNameLst>
                                      </p:cBhvr>
                                      <p:tavLst>
                                        <p:tav tm="0">
                                          <p:val>
                                            <p:fltVal val="0"/>
                                          </p:val>
                                        </p:tav>
                                        <p:tav tm="100000">
                                          <p:val>
                                            <p:strVal val="#ppt_w"/>
                                          </p:val>
                                        </p:tav>
                                      </p:tavLst>
                                    </p:anim>
                                    <p:anim calcmode="lin" valueType="num">
                                      <p:cBhvr>
                                        <p:cTn id="36" dur="500" fill="hold"/>
                                        <p:tgtEl>
                                          <p:spTgt spid="37"/>
                                        </p:tgtEl>
                                        <p:attrNameLst>
                                          <p:attrName>ppt_h</p:attrName>
                                        </p:attrNameLst>
                                      </p:cBhvr>
                                      <p:tavLst>
                                        <p:tav tm="0">
                                          <p:val>
                                            <p:fltVal val="0"/>
                                          </p:val>
                                        </p:tav>
                                        <p:tav tm="100000">
                                          <p:val>
                                            <p:strVal val="#ppt_h"/>
                                          </p:val>
                                        </p:tav>
                                      </p:tavLst>
                                    </p:anim>
                                    <p:anim calcmode="lin" valueType="num">
                                      <p:cBhvr>
                                        <p:cTn id="37" dur="500" fill="hold"/>
                                        <p:tgtEl>
                                          <p:spTgt spid="37"/>
                                        </p:tgtEl>
                                        <p:attrNameLst>
                                          <p:attrName>style.rotation</p:attrName>
                                        </p:attrNameLst>
                                      </p:cBhvr>
                                      <p:tavLst>
                                        <p:tav tm="0">
                                          <p:val>
                                            <p:fltVal val="90"/>
                                          </p:val>
                                        </p:tav>
                                        <p:tav tm="100000">
                                          <p:val>
                                            <p:fltVal val="0"/>
                                          </p:val>
                                        </p:tav>
                                      </p:tavLst>
                                    </p:anim>
                                    <p:animEffect transition="in" filter="fade">
                                      <p:cBhvr>
                                        <p:cTn id="38" dur="500"/>
                                        <p:tgtEl>
                                          <p:spTgt spid="37"/>
                                        </p:tgtEl>
                                      </p:cBhvr>
                                    </p:animEffect>
                                  </p:childTnLst>
                                </p:cTn>
                              </p:par>
                              <p:par>
                                <p:cTn id="39" presetID="31" presetClass="entr" presetSubtype="0" fill="hold" nodeType="withEffect">
                                  <p:stCondLst>
                                    <p:cond delay="0"/>
                                  </p:stCondLst>
                                  <p:childTnLst>
                                    <p:set>
                                      <p:cBhvr>
                                        <p:cTn id="40" dur="1" fill="hold">
                                          <p:stCondLst>
                                            <p:cond delay="0"/>
                                          </p:stCondLst>
                                        </p:cTn>
                                        <p:tgtEl>
                                          <p:spTgt spid="40"/>
                                        </p:tgtEl>
                                        <p:attrNameLst>
                                          <p:attrName>style.visibility</p:attrName>
                                        </p:attrNameLst>
                                      </p:cBhvr>
                                      <p:to>
                                        <p:strVal val="visible"/>
                                      </p:to>
                                    </p:set>
                                    <p:anim calcmode="lin" valueType="num">
                                      <p:cBhvr>
                                        <p:cTn id="41" dur="500" fill="hold"/>
                                        <p:tgtEl>
                                          <p:spTgt spid="40"/>
                                        </p:tgtEl>
                                        <p:attrNameLst>
                                          <p:attrName>ppt_w</p:attrName>
                                        </p:attrNameLst>
                                      </p:cBhvr>
                                      <p:tavLst>
                                        <p:tav tm="0">
                                          <p:val>
                                            <p:fltVal val="0"/>
                                          </p:val>
                                        </p:tav>
                                        <p:tav tm="100000">
                                          <p:val>
                                            <p:strVal val="#ppt_w"/>
                                          </p:val>
                                        </p:tav>
                                      </p:tavLst>
                                    </p:anim>
                                    <p:anim calcmode="lin" valueType="num">
                                      <p:cBhvr>
                                        <p:cTn id="42" dur="500" fill="hold"/>
                                        <p:tgtEl>
                                          <p:spTgt spid="40"/>
                                        </p:tgtEl>
                                        <p:attrNameLst>
                                          <p:attrName>ppt_h</p:attrName>
                                        </p:attrNameLst>
                                      </p:cBhvr>
                                      <p:tavLst>
                                        <p:tav tm="0">
                                          <p:val>
                                            <p:fltVal val="0"/>
                                          </p:val>
                                        </p:tav>
                                        <p:tav tm="100000">
                                          <p:val>
                                            <p:strVal val="#ppt_h"/>
                                          </p:val>
                                        </p:tav>
                                      </p:tavLst>
                                    </p:anim>
                                    <p:anim calcmode="lin" valueType="num">
                                      <p:cBhvr>
                                        <p:cTn id="43" dur="500" fill="hold"/>
                                        <p:tgtEl>
                                          <p:spTgt spid="40"/>
                                        </p:tgtEl>
                                        <p:attrNameLst>
                                          <p:attrName>style.rotation</p:attrName>
                                        </p:attrNameLst>
                                      </p:cBhvr>
                                      <p:tavLst>
                                        <p:tav tm="0">
                                          <p:val>
                                            <p:fltVal val="90"/>
                                          </p:val>
                                        </p:tav>
                                        <p:tav tm="100000">
                                          <p:val>
                                            <p:fltVal val="0"/>
                                          </p:val>
                                        </p:tav>
                                      </p:tavLst>
                                    </p:anim>
                                    <p:animEffect transition="in" filter="fade">
                                      <p:cBhvr>
                                        <p:cTn id="44" dur="500"/>
                                        <p:tgtEl>
                                          <p:spTgt spid="40"/>
                                        </p:tgtEl>
                                      </p:cBhvr>
                                    </p:animEffect>
                                  </p:childTnLst>
                                </p:cTn>
                              </p:par>
                            </p:childTnLst>
                          </p:cTn>
                        </p:par>
                        <p:par>
                          <p:cTn id="45" fill="hold">
                            <p:stCondLst>
                              <p:cond delay="2500"/>
                            </p:stCondLst>
                            <p:childTnLst>
                              <p:par>
                                <p:cTn id="46" presetID="42" presetClass="entr" presetSubtype="0" fill="hold" grpId="0" nodeType="afterEffect">
                                  <p:stCondLst>
                                    <p:cond delay="0"/>
                                  </p:stCondLst>
                                  <p:childTnLst>
                                    <p:set>
                                      <p:cBhvr>
                                        <p:cTn id="47" dur="1" fill="hold">
                                          <p:stCondLst>
                                            <p:cond delay="0"/>
                                          </p:stCondLst>
                                        </p:cTn>
                                        <p:tgtEl>
                                          <p:spTgt spid="26"/>
                                        </p:tgtEl>
                                        <p:attrNameLst>
                                          <p:attrName>style.visibility</p:attrName>
                                        </p:attrNameLst>
                                      </p:cBhvr>
                                      <p:to>
                                        <p:strVal val="visible"/>
                                      </p:to>
                                    </p:set>
                                    <p:animEffect transition="in" filter="fade">
                                      <p:cBhvr>
                                        <p:cTn id="48" dur="1000"/>
                                        <p:tgtEl>
                                          <p:spTgt spid="26"/>
                                        </p:tgtEl>
                                      </p:cBhvr>
                                    </p:animEffect>
                                    <p:anim calcmode="lin" valueType="num">
                                      <p:cBhvr>
                                        <p:cTn id="49" dur="1000" fill="hold"/>
                                        <p:tgtEl>
                                          <p:spTgt spid="26"/>
                                        </p:tgtEl>
                                        <p:attrNameLst>
                                          <p:attrName>ppt_x</p:attrName>
                                        </p:attrNameLst>
                                      </p:cBhvr>
                                      <p:tavLst>
                                        <p:tav tm="0">
                                          <p:val>
                                            <p:strVal val="#ppt_x"/>
                                          </p:val>
                                        </p:tav>
                                        <p:tav tm="100000">
                                          <p:val>
                                            <p:strVal val="#ppt_x"/>
                                          </p:val>
                                        </p:tav>
                                      </p:tavLst>
                                    </p:anim>
                                    <p:anim calcmode="lin" valueType="num">
                                      <p:cBhvr>
                                        <p:cTn id="50" dur="1000" fill="hold"/>
                                        <p:tgtEl>
                                          <p:spTgt spid="26"/>
                                        </p:tgtEl>
                                        <p:attrNameLst>
                                          <p:attrName>ppt_y</p:attrName>
                                        </p:attrNameLst>
                                      </p:cBhvr>
                                      <p:tavLst>
                                        <p:tav tm="0">
                                          <p:val>
                                            <p:strVal val="#ppt_y+.1"/>
                                          </p:val>
                                        </p:tav>
                                        <p:tav tm="100000">
                                          <p:val>
                                            <p:strVal val="#ppt_y"/>
                                          </p:val>
                                        </p:tav>
                                      </p:tavLst>
                                    </p:anim>
                                  </p:childTnLst>
                                </p:cTn>
                              </p:par>
                              <p:par>
                                <p:cTn id="51" presetID="42" presetClass="entr" presetSubtype="0" fill="hold" grpId="0" nodeType="withEffect">
                                  <p:stCondLst>
                                    <p:cond delay="0"/>
                                  </p:stCondLst>
                                  <p:childTnLst>
                                    <p:set>
                                      <p:cBhvr>
                                        <p:cTn id="52" dur="1" fill="hold">
                                          <p:stCondLst>
                                            <p:cond delay="0"/>
                                          </p:stCondLst>
                                        </p:cTn>
                                        <p:tgtEl>
                                          <p:spTgt spid="43"/>
                                        </p:tgtEl>
                                        <p:attrNameLst>
                                          <p:attrName>style.visibility</p:attrName>
                                        </p:attrNameLst>
                                      </p:cBhvr>
                                      <p:to>
                                        <p:strVal val="visible"/>
                                      </p:to>
                                    </p:set>
                                    <p:animEffect transition="in" filter="fade">
                                      <p:cBhvr>
                                        <p:cTn id="53" dur="1000"/>
                                        <p:tgtEl>
                                          <p:spTgt spid="43"/>
                                        </p:tgtEl>
                                      </p:cBhvr>
                                    </p:animEffect>
                                    <p:anim calcmode="lin" valueType="num">
                                      <p:cBhvr>
                                        <p:cTn id="54" dur="1000" fill="hold"/>
                                        <p:tgtEl>
                                          <p:spTgt spid="43"/>
                                        </p:tgtEl>
                                        <p:attrNameLst>
                                          <p:attrName>ppt_x</p:attrName>
                                        </p:attrNameLst>
                                      </p:cBhvr>
                                      <p:tavLst>
                                        <p:tav tm="0">
                                          <p:val>
                                            <p:strVal val="#ppt_x"/>
                                          </p:val>
                                        </p:tav>
                                        <p:tav tm="100000">
                                          <p:val>
                                            <p:strVal val="#ppt_x"/>
                                          </p:val>
                                        </p:tav>
                                      </p:tavLst>
                                    </p:anim>
                                    <p:anim calcmode="lin" valueType="num">
                                      <p:cBhvr>
                                        <p:cTn id="55" dur="1000" fill="hold"/>
                                        <p:tgtEl>
                                          <p:spTgt spid="43"/>
                                        </p:tgtEl>
                                        <p:attrNameLst>
                                          <p:attrName>ppt_y</p:attrName>
                                        </p:attrNameLst>
                                      </p:cBhvr>
                                      <p:tavLst>
                                        <p:tav tm="0">
                                          <p:val>
                                            <p:strVal val="#ppt_y+.1"/>
                                          </p:val>
                                        </p:tav>
                                        <p:tav tm="100000">
                                          <p:val>
                                            <p:strVal val="#ppt_y"/>
                                          </p:val>
                                        </p:tav>
                                      </p:tavLst>
                                    </p:anim>
                                  </p:childTnLst>
                                </p:cTn>
                              </p:par>
                            </p:childTnLst>
                          </p:cTn>
                        </p:par>
                        <p:par>
                          <p:cTn id="56" fill="hold">
                            <p:stCondLst>
                              <p:cond delay="3500"/>
                            </p:stCondLst>
                            <p:childTnLst>
                              <p:par>
                                <p:cTn id="57" presetID="21" presetClass="entr" presetSubtype="1" fill="hold" nodeType="afterEffect">
                                  <p:stCondLst>
                                    <p:cond delay="0"/>
                                  </p:stCondLst>
                                  <p:childTnLst>
                                    <p:set>
                                      <p:cBhvr>
                                        <p:cTn id="58" dur="1" fill="hold">
                                          <p:stCondLst>
                                            <p:cond delay="0"/>
                                          </p:stCondLst>
                                        </p:cTn>
                                        <p:tgtEl>
                                          <p:spTgt spid="45"/>
                                        </p:tgtEl>
                                        <p:attrNameLst>
                                          <p:attrName>style.visibility</p:attrName>
                                        </p:attrNameLst>
                                      </p:cBhvr>
                                      <p:to>
                                        <p:strVal val="visible"/>
                                      </p:to>
                                    </p:set>
                                    <p:animEffect transition="in" filter="wheel(1)">
                                      <p:cBhvr>
                                        <p:cTn id="59" dur="500"/>
                                        <p:tgtEl>
                                          <p:spTgt spid="45"/>
                                        </p:tgtEl>
                                      </p:cBhvr>
                                    </p:animEffect>
                                  </p:childTnLst>
                                </p:cTn>
                              </p:par>
                            </p:childTnLst>
                          </p:cTn>
                        </p:par>
                        <p:par>
                          <p:cTn id="60" fill="hold">
                            <p:stCondLst>
                              <p:cond delay="4000"/>
                            </p:stCondLst>
                            <p:childTnLst>
                              <p:par>
                                <p:cTn id="61" presetID="22" presetClass="entr" presetSubtype="8" fill="hold" grpId="0" nodeType="afterEffect">
                                  <p:stCondLst>
                                    <p:cond delay="0"/>
                                  </p:stCondLst>
                                  <p:childTnLst>
                                    <p:set>
                                      <p:cBhvr>
                                        <p:cTn id="62" dur="1" fill="hold">
                                          <p:stCondLst>
                                            <p:cond delay="0"/>
                                          </p:stCondLst>
                                        </p:cTn>
                                        <p:tgtEl>
                                          <p:spTgt spid="44"/>
                                        </p:tgtEl>
                                        <p:attrNameLst>
                                          <p:attrName>style.visibility</p:attrName>
                                        </p:attrNameLst>
                                      </p:cBhvr>
                                      <p:to>
                                        <p:strVal val="visible"/>
                                      </p:to>
                                    </p:set>
                                    <p:animEffect transition="in" filter="wipe(left)">
                                      <p:cBhvr>
                                        <p:cTn id="63" dur="500"/>
                                        <p:tgtEl>
                                          <p:spTgt spid="44"/>
                                        </p:tgtEl>
                                      </p:cBhvr>
                                    </p:animEffect>
                                  </p:childTnLst>
                                </p:cTn>
                              </p:par>
                            </p:childTnLst>
                          </p:cTn>
                        </p:par>
                        <p:par>
                          <p:cTn id="64" fill="hold">
                            <p:stCondLst>
                              <p:cond delay="4500"/>
                            </p:stCondLst>
                            <p:childTnLst>
                              <p:par>
                                <p:cTn id="65" presetID="21" presetClass="entr" presetSubtype="1" fill="hold" nodeType="afterEffect">
                                  <p:stCondLst>
                                    <p:cond delay="0"/>
                                  </p:stCondLst>
                                  <p:childTnLst>
                                    <p:set>
                                      <p:cBhvr>
                                        <p:cTn id="66" dur="1" fill="hold">
                                          <p:stCondLst>
                                            <p:cond delay="0"/>
                                          </p:stCondLst>
                                        </p:cTn>
                                        <p:tgtEl>
                                          <p:spTgt spid="48"/>
                                        </p:tgtEl>
                                        <p:attrNameLst>
                                          <p:attrName>style.visibility</p:attrName>
                                        </p:attrNameLst>
                                      </p:cBhvr>
                                      <p:to>
                                        <p:strVal val="visible"/>
                                      </p:to>
                                    </p:set>
                                    <p:animEffect transition="in" filter="wheel(1)">
                                      <p:cBhvr>
                                        <p:cTn id="67" dur="500"/>
                                        <p:tgtEl>
                                          <p:spTgt spid="48"/>
                                        </p:tgtEl>
                                      </p:cBhvr>
                                    </p:animEffect>
                                  </p:childTnLst>
                                </p:cTn>
                              </p:par>
                            </p:childTnLst>
                          </p:cTn>
                        </p:par>
                        <p:par>
                          <p:cTn id="68" fill="hold">
                            <p:stCondLst>
                              <p:cond delay="5000"/>
                            </p:stCondLst>
                            <p:childTnLst>
                              <p:par>
                                <p:cTn id="69" presetID="22" presetClass="entr" presetSubtype="8" fill="hold" grpId="0" nodeType="afterEffect">
                                  <p:stCondLst>
                                    <p:cond delay="0"/>
                                  </p:stCondLst>
                                  <p:childTnLst>
                                    <p:set>
                                      <p:cBhvr>
                                        <p:cTn id="70" dur="1" fill="hold">
                                          <p:stCondLst>
                                            <p:cond delay="0"/>
                                          </p:stCondLst>
                                        </p:cTn>
                                        <p:tgtEl>
                                          <p:spTgt spid="57"/>
                                        </p:tgtEl>
                                        <p:attrNameLst>
                                          <p:attrName>style.visibility</p:attrName>
                                        </p:attrNameLst>
                                      </p:cBhvr>
                                      <p:to>
                                        <p:strVal val="visible"/>
                                      </p:to>
                                    </p:set>
                                    <p:animEffect transition="in" filter="wipe(left)">
                                      <p:cBhvr>
                                        <p:cTn id="71" dur="500"/>
                                        <p:tgtEl>
                                          <p:spTgt spid="57"/>
                                        </p:tgtEl>
                                      </p:cBhvr>
                                    </p:animEffect>
                                  </p:childTnLst>
                                </p:cTn>
                              </p:par>
                            </p:childTnLst>
                          </p:cTn>
                        </p:par>
                        <p:par>
                          <p:cTn id="72" fill="hold">
                            <p:stCondLst>
                              <p:cond delay="5500"/>
                            </p:stCondLst>
                            <p:childTnLst>
                              <p:par>
                                <p:cTn id="73" presetID="21" presetClass="entr" presetSubtype="1" fill="hold" nodeType="afterEffect">
                                  <p:stCondLst>
                                    <p:cond delay="0"/>
                                  </p:stCondLst>
                                  <p:childTnLst>
                                    <p:set>
                                      <p:cBhvr>
                                        <p:cTn id="74" dur="1" fill="hold">
                                          <p:stCondLst>
                                            <p:cond delay="0"/>
                                          </p:stCondLst>
                                        </p:cTn>
                                        <p:tgtEl>
                                          <p:spTgt spid="51"/>
                                        </p:tgtEl>
                                        <p:attrNameLst>
                                          <p:attrName>style.visibility</p:attrName>
                                        </p:attrNameLst>
                                      </p:cBhvr>
                                      <p:to>
                                        <p:strVal val="visible"/>
                                      </p:to>
                                    </p:set>
                                    <p:animEffect transition="in" filter="wheel(1)">
                                      <p:cBhvr>
                                        <p:cTn id="75" dur="500"/>
                                        <p:tgtEl>
                                          <p:spTgt spid="51"/>
                                        </p:tgtEl>
                                      </p:cBhvr>
                                    </p:animEffect>
                                  </p:childTnLst>
                                </p:cTn>
                              </p:par>
                            </p:childTnLst>
                          </p:cTn>
                        </p:par>
                        <p:par>
                          <p:cTn id="76" fill="hold">
                            <p:stCondLst>
                              <p:cond delay="6000"/>
                            </p:stCondLst>
                            <p:childTnLst>
                              <p:par>
                                <p:cTn id="77" presetID="22" presetClass="entr" presetSubtype="8" fill="hold" grpId="0" nodeType="afterEffect">
                                  <p:stCondLst>
                                    <p:cond delay="0"/>
                                  </p:stCondLst>
                                  <p:childTnLst>
                                    <p:set>
                                      <p:cBhvr>
                                        <p:cTn id="78" dur="1" fill="hold">
                                          <p:stCondLst>
                                            <p:cond delay="0"/>
                                          </p:stCondLst>
                                        </p:cTn>
                                        <p:tgtEl>
                                          <p:spTgt spid="58"/>
                                        </p:tgtEl>
                                        <p:attrNameLst>
                                          <p:attrName>style.visibility</p:attrName>
                                        </p:attrNameLst>
                                      </p:cBhvr>
                                      <p:to>
                                        <p:strVal val="visible"/>
                                      </p:to>
                                    </p:set>
                                    <p:animEffect transition="in" filter="wipe(left)">
                                      <p:cBhvr>
                                        <p:cTn id="79" dur="500"/>
                                        <p:tgtEl>
                                          <p:spTgt spid="58"/>
                                        </p:tgtEl>
                                      </p:cBhvr>
                                    </p:animEffect>
                                  </p:childTnLst>
                                </p:cTn>
                              </p:par>
                            </p:childTnLst>
                          </p:cTn>
                        </p:par>
                        <p:par>
                          <p:cTn id="80" fill="hold">
                            <p:stCondLst>
                              <p:cond delay="6500"/>
                            </p:stCondLst>
                            <p:childTnLst>
                              <p:par>
                                <p:cTn id="81" presetID="21" presetClass="entr" presetSubtype="1" fill="hold" nodeType="afterEffect">
                                  <p:stCondLst>
                                    <p:cond delay="0"/>
                                  </p:stCondLst>
                                  <p:childTnLst>
                                    <p:set>
                                      <p:cBhvr>
                                        <p:cTn id="82" dur="1" fill="hold">
                                          <p:stCondLst>
                                            <p:cond delay="0"/>
                                          </p:stCondLst>
                                        </p:cTn>
                                        <p:tgtEl>
                                          <p:spTgt spid="54"/>
                                        </p:tgtEl>
                                        <p:attrNameLst>
                                          <p:attrName>style.visibility</p:attrName>
                                        </p:attrNameLst>
                                      </p:cBhvr>
                                      <p:to>
                                        <p:strVal val="visible"/>
                                      </p:to>
                                    </p:set>
                                    <p:animEffect transition="in" filter="wheel(1)">
                                      <p:cBhvr>
                                        <p:cTn id="83" dur="500"/>
                                        <p:tgtEl>
                                          <p:spTgt spid="54"/>
                                        </p:tgtEl>
                                      </p:cBhvr>
                                    </p:animEffect>
                                  </p:childTnLst>
                                </p:cTn>
                              </p:par>
                            </p:childTnLst>
                          </p:cTn>
                        </p:par>
                        <p:par>
                          <p:cTn id="84" fill="hold">
                            <p:stCondLst>
                              <p:cond delay="7000"/>
                            </p:stCondLst>
                            <p:childTnLst>
                              <p:par>
                                <p:cTn id="85" presetID="22" presetClass="entr" presetSubtype="8" fill="hold" grpId="0" nodeType="afterEffect">
                                  <p:stCondLst>
                                    <p:cond delay="0"/>
                                  </p:stCondLst>
                                  <p:childTnLst>
                                    <p:set>
                                      <p:cBhvr>
                                        <p:cTn id="86" dur="1" fill="hold">
                                          <p:stCondLst>
                                            <p:cond delay="0"/>
                                          </p:stCondLst>
                                        </p:cTn>
                                        <p:tgtEl>
                                          <p:spTgt spid="59"/>
                                        </p:tgtEl>
                                        <p:attrNameLst>
                                          <p:attrName>style.visibility</p:attrName>
                                        </p:attrNameLst>
                                      </p:cBhvr>
                                      <p:to>
                                        <p:strVal val="visible"/>
                                      </p:to>
                                    </p:set>
                                    <p:animEffect transition="in" filter="wipe(left)">
                                      <p:cBhvr>
                                        <p:cTn id="87" dur="500"/>
                                        <p:tgtEl>
                                          <p:spTgt spid="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7" grpId="0" animBg="1"/>
      <p:bldP spid="28" grpId="0" animBg="1"/>
      <p:bldP spid="29" grpId="0" animBg="1"/>
      <p:bldP spid="30" grpId="0" animBg="1"/>
      <p:bldP spid="43" grpId="0"/>
      <p:bldP spid="44" grpId="0"/>
      <p:bldP spid="57" grpId="0"/>
      <p:bldP spid="58" grpId="0"/>
      <p:bldP spid="59"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Nipic_4268027_20150724132014183237.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974325" y="1409510"/>
            <a:ext cx="4243353" cy="2272055"/>
          </a:xfrm>
          <a:prstGeom prst="rect">
            <a:avLst/>
          </a:prstGeom>
        </p:spPr>
      </p:pic>
      <p:sp>
        <p:nvSpPr>
          <p:cNvPr id="3" name="文本框 2"/>
          <p:cNvSpPr txBox="1"/>
          <p:nvPr/>
        </p:nvSpPr>
        <p:spPr>
          <a:xfrm>
            <a:off x="5080338" y="2495371"/>
            <a:ext cx="2031325" cy="646331"/>
          </a:xfrm>
          <a:prstGeom prst="rect">
            <a:avLst/>
          </a:prstGeom>
          <a:noFill/>
        </p:spPr>
        <p:txBody>
          <a:bodyPr wrap="none" rtlCol="0">
            <a:spAutoFit/>
          </a:bodyPr>
          <a:lstStyle/>
          <a:p>
            <a:r>
              <a:rPr lang="zh-CN" altLang="en-US" sz="3600" dirty="0">
                <a:solidFill>
                  <a:srgbClr val="FFFACD"/>
                </a:solidFill>
                <a:latin typeface="方正清刻本悦宋简体" panose="02000000000000000000" pitchFamily="2" charset="-122"/>
                <a:ea typeface="方正清刻本悦宋简体" panose="02000000000000000000" pitchFamily="2" charset="-122"/>
              </a:rPr>
              <a:t>第五部分</a:t>
            </a:r>
          </a:p>
        </p:txBody>
      </p:sp>
      <p:sp>
        <p:nvSpPr>
          <p:cNvPr id="4" name="文本框 3"/>
          <p:cNvSpPr txBox="1"/>
          <p:nvPr/>
        </p:nvSpPr>
        <p:spPr>
          <a:xfrm>
            <a:off x="3318450" y="3713786"/>
            <a:ext cx="5593198" cy="1015663"/>
          </a:xfrm>
          <a:prstGeom prst="rect">
            <a:avLst/>
          </a:prstGeom>
          <a:noFill/>
        </p:spPr>
        <p:txBody>
          <a:bodyPr wrap="none" rtlCol="0">
            <a:spAutoFit/>
          </a:bodyPr>
          <a:lstStyle/>
          <a:p>
            <a:pPr algn="ctr"/>
            <a:r>
              <a:rPr lang="zh-CN" altLang="en-US" sz="6000" b="1" dirty="0">
                <a:gradFill>
                  <a:gsLst>
                    <a:gs pos="90000">
                      <a:srgbClr val="C00000"/>
                    </a:gs>
                    <a:gs pos="30000">
                      <a:srgbClr val="FF3300"/>
                    </a:gs>
                  </a:gsLst>
                  <a:lin ang="5400000" scaled="1"/>
                </a:gradFill>
                <a:latin typeface="方正清刻本悦宋简体" panose="02000000000000000000" pitchFamily="2" charset="-122"/>
                <a:ea typeface="方正清刻本悦宋简体" panose="02000000000000000000" pitchFamily="2" charset="-122"/>
              </a:rPr>
              <a:t>单击添加目录五</a:t>
            </a:r>
          </a:p>
        </p:txBody>
      </p:sp>
    </p:spTree>
  </p:cSld>
  <p:clrMapOvr>
    <a:masterClrMapping/>
  </p:clrMapOvr>
  <mc:AlternateContent xmlns:mc="http://schemas.openxmlformats.org/markup-compatibility/2006" xmlns:p14="http://schemas.microsoft.com/office/powerpoint/2010/main">
    <mc:Choice Requires="p14">
      <p:transition spd="slow" p14:dur="1500" advTm="0">
        <p14:window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50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500"/>
                                        <p:tgtEl>
                                          <p:spTgt spid="3"/>
                                        </p:tgtEl>
                                      </p:cBhvr>
                                    </p:animEffect>
                                    <p:anim calcmode="lin" valueType="num">
                                      <p:cBhvr>
                                        <p:cTn id="13" dur="500" fill="hold"/>
                                        <p:tgtEl>
                                          <p:spTgt spid="3"/>
                                        </p:tgtEl>
                                        <p:attrNameLst>
                                          <p:attrName>ppt_x</p:attrName>
                                        </p:attrNameLst>
                                      </p:cBhvr>
                                      <p:tavLst>
                                        <p:tav tm="0">
                                          <p:val>
                                            <p:strVal val="#ppt_x"/>
                                          </p:val>
                                        </p:tav>
                                        <p:tav tm="100000">
                                          <p:val>
                                            <p:strVal val="#ppt_x"/>
                                          </p:val>
                                        </p:tav>
                                      </p:tavLst>
                                    </p:anim>
                                    <p:anim calcmode="lin" valueType="num">
                                      <p:cBhvr>
                                        <p:cTn id="14" dur="500" fill="hold"/>
                                        <p:tgtEl>
                                          <p:spTgt spid="3"/>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1000"/>
                                  </p:stCondLst>
                                  <p:iterate type="lt">
                                    <p:tmPct val="5000"/>
                                  </p:iterate>
                                  <p:childTnLst>
                                    <p:set>
                                      <p:cBhvr>
                                        <p:cTn id="16" dur="1" fill="hold">
                                          <p:stCondLst>
                                            <p:cond delay="0"/>
                                          </p:stCondLst>
                                        </p:cTn>
                                        <p:tgtEl>
                                          <p:spTgt spid="4"/>
                                        </p:tgtEl>
                                        <p:attrNameLst>
                                          <p:attrName>style.visibility</p:attrName>
                                        </p:attrNameLst>
                                      </p:cBhvr>
                                      <p:to>
                                        <p:strVal val="visible"/>
                                      </p:to>
                                    </p:set>
                                    <p:animEffect transition="in" filter="fade">
                                      <p:cBhvr>
                                        <p:cTn id="17" dur="1000"/>
                                        <p:tgtEl>
                                          <p:spTgt spid="4"/>
                                        </p:tgtEl>
                                      </p:cBhvr>
                                    </p:animEffect>
                                    <p:anim calcmode="lin" valueType="num">
                                      <p:cBhvr>
                                        <p:cTn id="18" dur="1000" fill="hold"/>
                                        <p:tgtEl>
                                          <p:spTgt spid="4"/>
                                        </p:tgtEl>
                                        <p:attrNameLst>
                                          <p:attrName>ppt_x</p:attrName>
                                        </p:attrNameLst>
                                      </p:cBhvr>
                                      <p:tavLst>
                                        <p:tav tm="0">
                                          <p:val>
                                            <p:strVal val="#ppt_x"/>
                                          </p:val>
                                        </p:tav>
                                        <p:tav tm="100000">
                                          <p:val>
                                            <p:strVal val="#ppt_x"/>
                                          </p:val>
                                        </p:tav>
                                      </p:tavLst>
                                    </p:anim>
                                    <p:anim calcmode="lin" valueType="num">
                                      <p:cBhvr>
                                        <p:cTn id="1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组合 32"/>
          <p:cNvGrpSpPr/>
          <p:nvPr/>
        </p:nvGrpSpPr>
        <p:grpSpPr bwMode="auto">
          <a:xfrm>
            <a:off x="-144655" y="3341611"/>
            <a:ext cx="3955780" cy="675040"/>
            <a:chOff x="-1032447" y="0"/>
            <a:chExt cx="2967616" cy="506624"/>
          </a:xfrm>
          <a:solidFill>
            <a:schemeClr val="accent1"/>
          </a:solidFill>
        </p:grpSpPr>
        <p:sp>
          <p:nvSpPr>
            <p:cNvPr id="21" name="圆角矩形 33"/>
            <p:cNvSpPr>
              <a:spLocks noChangeArrowheads="1"/>
            </p:cNvSpPr>
            <p:nvPr/>
          </p:nvSpPr>
          <p:spPr bwMode="auto">
            <a:xfrm>
              <a:off x="-1032447" y="73989"/>
              <a:ext cx="2967616" cy="432635"/>
            </a:xfrm>
            <a:prstGeom prst="roundRect">
              <a:avLst>
                <a:gd name="adj" fmla="val 16667"/>
              </a:avLst>
            </a:prstGeom>
            <a:grpFill/>
            <a:ln>
              <a:noFill/>
            </a:ln>
            <a:extLst>
              <a:ext uri="{91240B29-F687-4F45-9708-019B960494DF}">
                <a14:hiddenLine xmlns:a14="http://schemas.microsoft.com/office/drawing/2010/main" w="25400">
                  <a:solidFill>
                    <a:srgbClr val="BABABA"/>
                  </a:solidFill>
                  <a:bevel/>
                </a14:hiddenLine>
              </a:ext>
            </a:extLst>
          </p:spPr>
          <p:txBody>
            <a:bodyPr anchor="ctr"/>
            <a:lstStyle/>
            <a:p>
              <a:pPr algn="ctr"/>
              <a:endParaRPr lang="zh-CN" altLang="zh-CN" sz="3200">
                <a:solidFill>
                  <a:srgbClr val="FFFFFF"/>
                </a:solidFill>
                <a:latin typeface="宋体" panose="02010600030101010101" pitchFamily="2" charset="-122"/>
                <a:sym typeface="宋体" panose="02010600030101010101" pitchFamily="2" charset="-122"/>
              </a:endParaRPr>
            </a:p>
          </p:txBody>
        </p:sp>
        <p:sp>
          <p:nvSpPr>
            <p:cNvPr id="22" name="等腰三角形 34"/>
            <p:cNvSpPr>
              <a:spLocks noChangeArrowheads="1"/>
            </p:cNvSpPr>
            <p:nvPr/>
          </p:nvSpPr>
          <p:spPr bwMode="auto">
            <a:xfrm>
              <a:off x="902659" y="0"/>
              <a:ext cx="129852" cy="95220"/>
            </a:xfrm>
            <a:prstGeom prst="triangle">
              <a:avLst>
                <a:gd name="adj" fmla="val 50000"/>
              </a:avLst>
            </a:prstGeom>
            <a:grpFill/>
            <a:ln>
              <a:noFill/>
            </a:ln>
            <a:extLst>
              <a:ext uri="{91240B29-F687-4F45-9708-019B960494DF}">
                <a14:hiddenLine xmlns:a14="http://schemas.microsoft.com/office/drawing/2010/main" w="25400">
                  <a:solidFill>
                    <a:srgbClr val="BABABA"/>
                  </a:solidFill>
                  <a:bevel/>
                </a14:hiddenLine>
              </a:ext>
            </a:extLst>
          </p:spPr>
          <p:txBody>
            <a:bodyPr anchor="ctr"/>
            <a:lstStyle/>
            <a:p>
              <a:pPr algn="ctr"/>
              <a:endParaRPr lang="zh-CN" altLang="zh-CN" sz="3200">
                <a:solidFill>
                  <a:srgbClr val="FFFFFF"/>
                </a:solidFill>
                <a:latin typeface="宋体" panose="02010600030101010101" pitchFamily="2" charset="-122"/>
                <a:sym typeface="宋体" panose="02010600030101010101" pitchFamily="2" charset="-122"/>
              </a:endParaRPr>
            </a:p>
          </p:txBody>
        </p:sp>
      </p:grpSp>
      <p:sp>
        <p:nvSpPr>
          <p:cNvPr id="23" name="椭圆 35"/>
          <p:cNvSpPr>
            <a:spLocks noChangeArrowheads="1"/>
          </p:cNvSpPr>
          <p:nvPr/>
        </p:nvSpPr>
        <p:spPr bwMode="auto">
          <a:xfrm>
            <a:off x="1813511" y="1589467"/>
            <a:ext cx="1413565" cy="1413565"/>
          </a:xfrm>
          <a:prstGeom prst="ellipse">
            <a:avLst/>
          </a:prstGeom>
          <a:solidFill>
            <a:schemeClr val="accent1"/>
          </a:solidFill>
          <a:ln>
            <a:noFill/>
          </a:ln>
        </p:spPr>
        <p:txBody>
          <a:bodyPr anchor="ctr"/>
          <a:lstStyle/>
          <a:p>
            <a:pPr algn="ctr"/>
            <a:endParaRPr lang="zh-CN" altLang="zh-CN" sz="3200">
              <a:solidFill>
                <a:srgbClr val="FFFFFF"/>
              </a:solidFill>
              <a:latin typeface="宋体" panose="02010600030101010101" pitchFamily="2" charset="-122"/>
              <a:sym typeface="宋体" panose="02010600030101010101" pitchFamily="2" charset="-122"/>
            </a:endParaRPr>
          </a:p>
        </p:txBody>
      </p:sp>
      <p:grpSp>
        <p:nvGrpSpPr>
          <p:cNvPr id="24" name="组合 36"/>
          <p:cNvGrpSpPr/>
          <p:nvPr/>
        </p:nvGrpSpPr>
        <p:grpSpPr bwMode="auto">
          <a:xfrm flipV="1">
            <a:off x="3656648" y="3441068"/>
            <a:ext cx="2579545" cy="675041"/>
            <a:chOff x="0" y="0"/>
            <a:chExt cx="1935168" cy="506624"/>
          </a:xfrm>
          <a:solidFill>
            <a:schemeClr val="accent2"/>
          </a:solidFill>
        </p:grpSpPr>
        <p:sp>
          <p:nvSpPr>
            <p:cNvPr id="25" name="圆角矩形 37"/>
            <p:cNvSpPr>
              <a:spLocks noChangeArrowheads="1"/>
            </p:cNvSpPr>
            <p:nvPr/>
          </p:nvSpPr>
          <p:spPr bwMode="auto">
            <a:xfrm>
              <a:off x="0" y="73989"/>
              <a:ext cx="1935168" cy="432635"/>
            </a:xfrm>
            <a:prstGeom prst="roundRect">
              <a:avLst>
                <a:gd name="adj" fmla="val 16667"/>
              </a:avLst>
            </a:prstGeom>
            <a:solidFill>
              <a:schemeClr val="accent3"/>
            </a:solidFill>
            <a:ln>
              <a:noFill/>
            </a:ln>
            <a:extLst>
              <a:ext uri="{91240B29-F687-4F45-9708-019B960494DF}">
                <a14:hiddenLine xmlns:a14="http://schemas.microsoft.com/office/drawing/2010/main" w="25400">
                  <a:solidFill>
                    <a:srgbClr val="BABABA"/>
                  </a:solidFill>
                  <a:bevel/>
                </a14:hiddenLine>
              </a:ext>
            </a:extLst>
          </p:spPr>
          <p:txBody>
            <a:bodyPr anchor="ctr"/>
            <a:lstStyle/>
            <a:p>
              <a:pPr algn="ctr"/>
              <a:endParaRPr lang="zh-CN" altLang="zh-CN" sz="3200">
                <a:solidFill>
                  <a:srgbClr val="FFFFFF"/>
                </a:solidFill>
                <a:latin typeface="宋体" panose="02010600030101010101" pitchFamily="2" charset="-122"/>
                <a:sym typeface="宋体" panose="02010600030101010101" pitchFamily="2" charset="-122"/>
              </a:endParaRPr>
            </a:p>
          </p:txBody>
        </p:sp>
        <p:sp>
          <p:nvSpPr>
            <p:cNvPr id="26" name="等腰三角形 38"/>
            <p:cNvSpPr>
              <a:spLocks noChangeArrowheads="1"/>
            </p:cNvSpPr>
            <p:nvPr/>
          </p:nvSpPr>
          <p:spPr bwMode="auto">
            <a:xfrm>
              <a:off x="902659" y="0"/>
              <a:ext cx="129852" cy="95220"/>
            </a:xfrm>
            <a:prstGeom prst="triangle">
              <a:avLst>
                <a:gd name="adj" fmla="val 50000"/>
              </a:avLst>
            </a:prstGeom>
            <a:solidFill>
              <a:schemeClr val="accent3"/>
            </a:solidFill>
            <a:ln>
              <a:noFill/>
            </a:ln>
            <a:extLst>
              <a:ext uri="{91240B29-F687-4F45-9708-019B960494DF}">
                <a14:hiddenLine xmlns:a14="http://schemas.microsoft.com/office/drawing/2010/main" w="25400">
                  <a:solidFill>
                    <a:srgbClr val="BABABA"/>
                  </a:solidFill>
                  <a:bevel/>
                </a14:hiddenLine>
              </a:ext>
            </a:extLst>
          </p:spPr>
          <p:txBody>
            <a:bodyPr anchor="ctr"/>
            <a:lstStyle/>
            <a:p>
              <a:pPr algn="ctr"/>
              <a:endParaRPr lang="zh-CN" altLang="zh-CN" sz="3200">
                <a:solidFill>
                  <a:srgbClr val="FFFFFF"/>
                </a:solidFill>
                <a:latin typeface="宋体" panose="02010600030101010101" pitchFamily="2" charset="-122"/>
                <a:sym typeface="宋体" panose="02010600030101010101" pitchFamily="2" charset="-122"/>
              </a:endParaRPr>
            </a:p>
          </p:txBody>
        </p:sp>
      </p:grpSp>
      <p:sp>
        <p:nvSpPr>
          <p:cNvPr id="27" name="椭圆 39"/>
          <p:cNvSpPr>
            <a:spLocks noChangeArrowheads="1"/>
          </p:cNvSpPr>
          <p:nvPr/>
        </p:nvSpPr>
        <p:spPr bwMode="auto">
          <a:xfrm>
            <a:off x="4325340" y="4346765"/>
            <a:ext cx="1413565" cy="1413565"/>
          </a:xfrm>
          <a:prstGeom prst="ellipse">
            <a:avLst/>
          </a:prstGeom>
          <a:solidFill>
            <a:schemeClr val="accent3"/>
          </a:solidFill>
          <a:ln>
            <a:noFill/>
          </a:ln>
        </p:spPr>
        <p:txBody>
          <a:bodyPr anchor="ctr"/>
          <a:lstStyle/>
          <a:p>
            <a:pPr algn="ctr"/>
            <a:endParaRPr lang="zh-CN" altLang="zh-CN" sz="3200">
              <a:solidFill>
                <a:srgbClr val="FFFFFF"/>
              </a:solidFill>
              <a:latin typeface="宋体" panose="02010600030101010101" pitchFamily="2" charset="-122"/>
              <a:sym typeface="宋体" panose="02010600030101010101" pitchFamily="2" charset="-122"/>
            </a:endParaRPr>
          </a:p>
        </p:txBody>
      </p:sp>
      <p:grpSp>
        <p:nvGrpSpPr>
          <p:cNvPr id="28" name="组合 40"/>
          <p:cNvGrpSpPr/>
          <p:nvPr/>
        </p:nvGrpSpPr>
        <p:grpSpPr bwMode="auto">
          <a:xfrm>
            <a:off x="6085947" y="3341611"/>
            <a:ext cx="2581661" cy="675040"/>
            <a:chOff x="0" y="0"/>
            <a:chExt cx="1935168" cy="506624"/>
          </a:xfrm>
          <a:solidFill>
            <a:schemeClr val="accent1"/>
          </a:solidFill>
        </p:grpSpPr>
        <p:sp>
          <p:nvSpPr>
            <p:cNvPr id="29" name="圆角矩形 41"/>
            <p:cNvSpPr>
              <a:spLocks noChangeArrowheads="1"/>
            </p:cNvSpPr>
            <p:nvPr/>
          </p:nvSpPr>
          <p:spPr bwMode="auto">
            <a:xfrm>
              <a:off x="0" y="73989"/>
              <a:ext cx="1935168" cy="432635"/>
            </a:xfrm>
            <a:prstGeom prst="roundRect">
              <a:avLst>
                <a:gd name="adj" fmla="val 16667"/>
              </a:avLst>
            </a:prstGeom>
            <a:grpFill/>
            <a:ln>
              <a:noFill/>
            </a:ln>
            <a:extLst>
              <a:ext uri="{91240B29-F687-4F45-9708-019B960494DF}">
                <a14:hiddenLine xmlns:a14="http://schemas.microsoft.com/office/drawing/2010/main" w="25400">
                  <a:solidFill>
                    <a:srgbClr val="BABABA"/>
                  </a:solidFill>
                  <a:bevel/>
                </a14:hiddenLine>
              </a:ext>
            </a:extLst>
          </p:spPr>
          <p:txBody>
            <a:bodyPr anchor="ctr"/>
            <a:lstStyle/>
            <a:p>
              <a:pPr algn="ctr"/>
              <a:endParaRPr lang="zh-CN" altLang="zh-CN" sz="3200">
                <a:solidFill>
                  <a:srgbClr val="FFFFFF"/>
                </a:solidFill>
                <a:latin typeface="宋体" panose="02010600030101010101" pitchFamily="2" charset="-122"/>
                <a:sym typeface="宋体" panose="02010600030101010101" pitchFamily="2" charset="-122"/>
              </a:endParaRPr>
            </a:p>
          </p:txBody>
        </p:sp>
        <p:sp>
          <p:nvSpPr>
            <p:cNvPr id="30" name="等腰三角形 42"/>
            <p:cNvSpPr>
              <a:spLocks noChangeArrowheads="1"/>
            </p:cNvSpPr>
            <p:nvPr/>
          </p:nvSpPr>
          <p:spPr bwMode="auto">
            <a:xfrm>
              <a:off x="902659" y="0"/>
              <a:ext cx="129852" cy="95220"/>
            </a:xfrm>
            <a:prstGeom prst="triangle">
              <a:avLst>
                <a:gd name="adj" fmla="val 50000"/>
              </a:avLst>
            </a:prstGeom>
            <a:grpFill/>
            <a:ln>
              <a:noFill/>
            </a:ln>
            <a:extLst>
              <a:ext uri="{91240B29-F687-4F45-9708-019B960494DF}">
                <a14:hiddenLine xmlns:a14="http://schemas.microsoft.com/office/drawing/2010/main" w="25400">
                  <a:solidFill>
                    <a:srgbClr val="BABABA"/>
                  </a:solidFill>
                  <a:bevel/>
                </a14:hiddenLine>
              </a:ext>
            </a:extLst>
          </p:spPr>
          <p:txBody>
            <a:bodyPr anchor="ctr"/>
            <a:lstStyle/>
            <a:p>
              <a:pPr algn="ctr"/>
              <a:endParaRPr lang="zh-CN" altLang="zh-CN" sz="3200">
                <a:solidFill>
                  <a:srgbClr val="FFFFFF"/>
                </a:solidFill>
                <a:latin typeface="宋体" panose="02010600030101010101" pitchFamily="2" charset="-122"/>
                <a:sym typeface="宋体" panose="02010600030101010101" pitchFamily="2" charset="-122"/>
              </a:endParaRPr>
            </a:p>
          </p:txBody>
        </p:sp>
      </p:grpSp>
      <p:sp>
        <p:nvSpPr>
          <p:cNvPr id="31" name="椭圆 43"/>
          <p:cNvSpPr>
            <a:spLocks noChangeArrowheads="1"/>
          </p:cNvSpPr>
          <p:nvPr/>
        </p:nvSpPr>
        <p:spPr bwMode="auto">
          <a:xfrm>
            <a:off x="6669995" y="1589467"/>
            <a:ext cx="1413565" cy="1413565"/>
          </a:xfrm>
          <a:prstGeom prst="ellipse">
            <a:avLst/>
          </a:prstGeom>
          <a:solidFill>
            <a:schemeClr val="accent1"/>
          </a:solidFill>
          <a:ln>
            <a:noFill/>
          </a:ln>
        </p:spPr>
        <p:txBody>
          <a:bodyPr anchor="ctr"/>
          <a:lstStyle/>
          <a:p>
            <a:pPr algn="ctr"/>
            <a:endParaRPr lang="zh-CN" altLang="zh-CN" sz="3200">
              <a:solidFill>
                <a:srgbClr val="FFFFFF"/>
              </a:solidFill>
              <a:latin typeface="宋体" panose="02010600030101010101" pitchFamily="2" charset="-122"/>
              <a:sym typeface="宋体" panose="02010600030101010101" pitchFamily="2" charset="-122"/>
            </a:endParaRPr>
          </a:p>
        </p:txBody>
      </p:sp>
      <p:sp>
        <p:nvSpPr>
          <p:cNvPr id="32" name="椭圆 45"/>
          <p:cNvSpPr>
            <a:spLocks noChangeArrowheads="1"/>
          </p:cNvSpPr>
          <p:nvPr/>
        </p:nvSpPr>
        <p:spPr bwMode="auto">
          <a:xfrm>
            <a:off x="9095064" y="4346765"/>
            <a:ext cx="1413565" cy="1413565"/>
          </a:xfrm>
          <a:prstGeom prst="ellipse">
            <a:avLst/>
          </a:prstGeom>
          <a:solidFill>
            <a:schemeClr val="accent3"/>
          </a:solidFill>
          <a:ln>
            <a:noFill/>
          </a:ln>
        </p:spPr>
        <p:txBody>
          <a:bodyPr anchor="ctr"/>
          <a:lstStyle/>
          <a:p>
            <a:pPr algn="ctr"/>
            <a:endParaRPr lang="zh-CN" altLang="zh-CN" sz="3200">
              <a:solidFill>
                <a:srgbClr val="FFFFFF"/>
              </a:solidFill>
              <a:latin typeface="宋体" panose="02010600030101010101" pitchFamily="2" charset="-122"/>
              <a:sym typeface="宋体" panose="02010600030101010101" pitchFamily="2" charset="-122"/>
            </a:endParaRPr>
          </a:p>
        </p:txBody>
      </p:sp>
      <p:sp>
        <p:nvSpPr>
          <p:cNvPr id="33" name="TextBox 46"/>
          <p:cNvSpPr>
            <a:spLocks noChangeArrowheads="1"/>
          </p:cNvSpPr>
          <p:nvPr/>
        </p:nvSpPr>
        <p:spPr bwMode="auto">
          <a:xfrm>
            <a:off x="1589203" y="4808079"/>
            <a:ext cx="1862182" cy="12182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a:lnSpc>
                <a:spcPts val="1865"/>
              </a:lnSpc>
            </a:pPr>
            <a:r>
              <a:rPr lang="zh-CN" altLang="en-US" sz="1335"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rPr>
              <a:t>详写内容</a:t>
            </a:r>
            <a:r>
              <a:rPr lang="en-US" altLang="zh-CN" sz="1335"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rPr>
              <a:t>……</a:t>
            </a:r>
            <a:r>
              <a:rPr lang="zh-CN" altLang="en-US" sz="1335"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rPr>
              <a:t>点击输入本栏的具体文字，简明扼要的说明分项内容，此为概念图解，请根据您的具体内容酌情修改</a:t>
            </a:r>
            <a:endParaRPr lang="en-US" altLang="zh-CN" sz="1335"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4" name="TextBox 47"/>
          <p:cNvSpPr>
            <a:spLocks noChangeArrowheads="1"/>
          </p:cNvSpPr>
          <p:nvPr/>
        </p:nvSpPr>
        <p:spPr bwMode="auto">
          <a:xfrm>
            <a:off x="1724635" y="4418713"/>
            <a:ext cx="1593434"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1600" b="1" dirty="0">
                <a:solidFill>
                  <a:schemeClr val="accent1"/>
                </a:solidFill>
                <a:latin typeface="微软雅黑" panose="020B0503020204020204" pitchFamily="34" charset="-122"/>
                <a:ea typeface="微软雅黑" panose="020B0503020204020204" pitchFamily="34" charset="-122"/>
                <a:sym typeface="微软雅黑" panose="020B0503020204020204" pitchFamily="34" charset="-122"/>
              </a:rPr>
              <a:t>添加标题内容</a:t>
            </a:r>
          </a:p>
        </p:txBody>
      </p:sp>
      <p:sp>
        <p:nvSpPr>
          <p:cNvPr id="35" name="TextBox 50"/>
          <p:cNvSpPr>
            <a:spLocks noChangeArrowheads="1"/>
          </p:cNvSpPr>
          <p:nvPr/>
        </p:nvSpPr>
        <p:spPr bwMode="auto">
          <a:xfrm>
            <a:off x="1724635" y="3606125"/>
            <a:ext cx="1593434"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16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输入文本内容</a:t>
            </a:r>
          </a:p>
        </p:txBody>
      </p:sp>
      <p:sp>
        <p:nvSpPr>
          <p:cNvPr id="36" name="TextBox 51"/>
          <p:cNvSpPr>
            <a:spLocks noChangeArrowheads="1"/>
          </p:cNvSpPr>
          <p:nvPr/>
        </p:nvSpPr>
        <p:spPr bwMode="auto">
          <a:xfrm>
            <a:off x="4149703" y="3606125"/>
            <a:ext cx="1593434"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16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输入文本内容</a:t>
            </a:r>
          </a:p>
        </p:txBody>
      </p:sp>
      <p:sp>
        <p:nvSpPr>
          <p:cNvPr id="37" name="TextBox 52"/>
          <p:cNvSpPr>
            <a:spLocks noChangeArrowheads="1"/>
          </p:cNvSpPr>
          <p:nvPr/>
        </p:nvSpPr>
        <p:spPr bwMode="auto">
          <a:xfrm>
            <a:off x="6686924" y="3606125"/>
            <a:ext cx="1591319"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16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输入文本内容</a:t>
            </a:r>
          </a:p>
        </p:txBody>
      </p:sp>
      <p:grpSp>
        <p:nvGrpSpPr>
          <p:cNvPr id="38" name="组合 53"/>
          <p:cNvGrpSpPr/>
          <p:nvPr/>
        </p:nvGrpSpPr>
        <p:grpSpPr bwMode="auto">
          <a:xfrm flipV="1">
            <a:off x="8511015" y="3441066"/>
            <a:ext cx="3822464" cy="675043"/>
            <a:chOff x="-1" y="0"/>
            <a:chExt cx="2865253" cy="506625"/>
          </a:xfrm>
          <a:solidFill>
            <a:schemeClr val="accent2"/>
          </a:solidFill>
        </p:grpSpPr>
        <p:sp>
          <p:nvSpPr>
            <p:cNvPr id="39" name="圆角矩形 54"/>
            <p:cNvSpPr>
              <a:spLocks noChangeArrowheads="1"/>
            </p:cNvSpPr>
            <p:nvPr/>
          </p:nvSpPr>
          <p:spPr bwMode="auto">
            <a:xfrm>
              <a:off x="-1" y="73990"/>
              <a:ext cx="2865253" cy="432635"/>
            </a:xfrm>
            <a:prstGeom prst="roundRect">
              <a:avLst>
                <a:gd name="adj" fmla="val 16667"/>
              </a:avLst>
            </a:prstGeom>
            <a:solidFill>
              <a:schemeClr val="accent3"/>
            </a:solidFill>
            <a:ln>
              <a:noFill/>
            </a:ln>
            <a:extLst>
              <a:ext uri="{91240B29-F687-4F45-9708-019B960494DF}">
                <a14:hiddenLine xmlns:a14="http://schemas.microsoft.com/office/drawing/2010/main" w="25400">
                  <a:solidFill>
                    <a:srgbClr val="BABABA"/>
                  </a:solidFill>
                  <a:bevel/>
                </a14:hiddenLine>
              </a:ext>
            </a:extLst>
          </p:spPr>
          <p:txBody>
            <a:bodyPr anchor="ctr"/>
            <a:lstStyle/>
            <a:p>
              <a:pPr algn="ctr"/>
              <a:endParaRPr lang="zh-CN" altLang="zh-CN" sz="3200">
                <a:solidFill>
                  <a:srgbClr val="FFFFFF"/>
                </a:solidFill>
                <a:latin typeface="宋体" panose="02010600030101010101" pitchFamily="2" charset="-122"/>
                <a:sym typeface="宋体" panose="02010600030101010101" pitchFamily="2" charset="-122"/>
              </a:endParaRPr>
            </a:p>
          </p:txBody>
        </p:sp>
        <p:sp>
          <p:nvSpPr>
            <p:cNvPr id="40" name="等腰三角形 55"/>
            <p:cNvSpPr>
              <a:spLocks noChangeArrowheads="1"/>
            </p:cNvSpPr>
            <p:nvPr/>
          </p:nvSpPr>
          <p:spPr bwMode="auto">
            <a:xfrm>
              <a:off x="902659" y="0"/>
              <a:ext cx="129852" cy="95220"/>
            </a:xfrm>
            <a:prstGeom prst="triangle">
              <a:avLst>
                <a:gd name="adj" fmla="val 50000"/>
              </a:avLst>
            </a:prstGeom>
            <a:solidFill>
              <a:schemeClr val="accent3"/>
            </a:solidFill>
            <a:ln>
              <a:noFill/>
            </a:ln>
            <a:extLst>
              <a:ext uri="{91240B29-F687-4F45-9708-019B960494DF}">
                <a14:hiddenLine xmlns:a14="http://schemas.microsoft.com/office/drawing/2010/main" w="25400">
                  <a:solidFill>
                    <a:srgbClr val="BABABA"/>
                  </a:solidFill>
                  <a:bevel/>
                </a14:hiddenLine>
              </a:ext>
            </a:extLst>
          </p:spPr>
          <p:txBody>
            <a:bodyPr anchor="ctr"/>
            <a:lstStyle/>
            <a:p>
              <a:pPr algn="ctr"/>
              <a:endParaRPr lang="zh-CN" altLang="zh-CN" sz="3200">
                <a:solidFill>
                  <a:srgbClr val="FFFFFF"/>
                </a:solidFill>
                <a:latin typeface="宋体" panose="02010600030101010101" pitchFamily="2" charset="-122"/>
                <a:sym typeface="宋体" panose="02010600030101010101" pitchFamily="2" charset="-122"/>
              </a:endParaRPr>
            </a:p>
          </p:txBody>
        </p:sp>
      </p:grpSp>
      <p:sp>
        <p:nvSpPr>
          <p:cNvPr id="41" name="TextBox 56"/>
          <p:cNvSpPr>
            <a:spLocks noChangeArrowheads="1"/>
          </p:cNvSpPr>
          <p:nvPr/>
        </p:nvSpPr>
        <p:spPr bwMode="auto">
          <a:xfrm>
            <a:off x="8917310" y="3606125"/>
            <a:ext cx="1593436"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16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输入文本内容</a:t>
            </a:r>
          </a:p>
        </p:txBody>
      </p:sp>
      <p:sp>
        <p:nvSpPr>
          <p:cNvPr id="42" name="TextBox 57"/>
          <p:cNvSpPr>
            <a:spLocks noChangeArrowheads="1"/>
          </p:cNvSpPr>
          <p:nvPr/>
        </p:nvSpPr>
        <p:spPr bwMode="auto">
          <a:xfrm>
            <a:off x="4101031" y="1843402"/>
            <a:ext cx="1862182" cy="12182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a:lnSpc>
                <a:spcPts val="1865"/>
              </a:lnSpc>
            </a:pPr>
            <a:r>
              <a:rPr lang="zh-CN" altLang="en-US" sz="1335"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rPr>
              <a:t>详写内容</a:t>
            </a:r>
            <a:r>
              <a:rPr lang="en-US" altLang="zh-CN" sz="1335"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rPr>
              <a:t>……</a:t>
            </a:r>
            <a:r>
              <a:rPr lang="zh-CN" altLang="en-US" sz="1335"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rPr>
              <a:t>点击输入本栏的具体文字，简明扼要的说明分项内容，此为概念图解，请根据您的具体内容酌情修改</a:t>
            </a:r>
            <a:endParaRPr lang="en-US" altLang="zh-CN" sz="1335"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3" name="TextBox 58"/>
          <p:cNvSpPr>
            <a:spLocks noChangeArrowheads="1"/>
          </p:cNvSpPr>
          <p:nvPr/>
        </p:nvSpPr>
        <p:spPr bwMode="auto">
          <a:xfrm>
            <a:off x="4236463" y="1451920"/>
            <a:ext cx="1591319"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1600" b="1" dirty="0">
                <a:solidFill>
                  <a:schemeClr val="accent3"/>
                </a:solidFill>
                <a:latin typeface="微软雅黑" panose="020B0503020204020204" pitchFamily="34" charset="-122"/>
                <a:ea typeface="微软雅黑" panose="020B0503020204020204" pitchFamily="34" charset="-122"/>
                <a:sym typeface="微软雅黑" panose="020B0503020204020204" pitchFamily="34" charset="-122"/>
              </a:rPr>
              <a:t>添加标题内容</a:t>
            </a:r>
          </a:p>
        </p:txBody>
      </p:sp>
      <p:sp>
        <p:nvSpPr>
          <p:cNvPr id="44" name="TextBox 59"/>
          <p:cNvSpPr>
            <a:spLocks noChangeArrowheads="1"/>
          </p:cNvSpPr>
          <p:nvPr/>
        </p:nvSpPr>
        <p:spPr bwMode="auto">
          <a:xfrm>
            <a:off x="6445687" y="4825008"/>
            <a:ext cx="1862182" cy="12182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a:lnSpc>
                <a:spcPts val="1865"/>
              </a:lnSpc>
            </a:pPr>
            <a:r>
              <a:rPr lang="zh-CN" altLang="en-US" sz="1335">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rPr>
              <a:t>详写内容</a:t>
            </a:r>
            <a:r>
              <a:rPr lang="en-US" altLang="zh-CN" sz="1335">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rPr>
              <a:t>……</a:t>
            </a:r>
            <a:r>
              <a:rPr lang="zh-CN" altLang="en-US" sz="1335">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rPr>
              <a:t>点击输入本栏的具体文字，简明扼要的说明分项内容，此为概念图解，请根据您的具体内容酌情修改</a:t>
            </a:r>
            <a:endParaRPr lang="en-US" altLang="zh-CN" sz="1335">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5" name="TextBox 62"/>
          <p:cNvSpPr>
            <a:spLocks noChangeArrowheads="1"/>
          </p:cNvSpPr>
          <p:nvPr/>
        </p:nvSpPr>
        <p:spPr bwMode="auto">
          <a:xfrm>
            <a:off x="6579004" y="4433527"/>
            <a:ext cx="1593434"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1600" b="1" dirty="0">
                <a:solidFill>
                  <a:schemeClr val="accent1"/>
                </a:solidFill>
                <a:latin typeface="微软雅黑" panose="020B0503020204020204" pitchFamily="34" charset="-122"/>
                <a:ea typeface="微软雅黑" panose="020B0503020204020204" pitchFamily="34" charset="-122"/>
                <a:sym typeface="微软雅黑" panose="020B0503020204020204" pitchFamily="34" charset="-122"/>
              </a:rPr>
              <a:t>添加标题内容</a:t>
            </a:r>
          </a:p>
        </p:txBody>
      </p:sp>
      <p:sp>
        <p:nvSpPr>
          <p:cNvPr id="46" name="TextBox 63"/>
          <p:cNvSpPr>
            <a:spLocks noChangeArrowheads="1"/>
          </p:cNvSpPr>
          <p:nvPr/>
        </p:nvSpPr>
        <p:spPr bwMode="auto">
          <a:xfrm>
            <a:off x="8783995" y="1843402"/>
            <a:ext cx="1862182" cy="12182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a:lnSpc>
                <a:spcPts val="1865"/>
              </a:lnSpc>
            </a:pPr>
            <a:r>
              <a:rPr lang="zh-CN" altLang="en-US" sz="1335">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rPr>
              <a:t>详写内容</a:t>
            </a:r>
            <a:r>
              <a:rPr lang="en-US" altLang="zh-CN" sz="1335">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rPr>
              <a:t>……</a:t>
            </a:r>
            <a:r>
              <a:rPr lang="zh-CN" altLang="en-US" sz="1335">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rPr>
              <a:t>点击输入本栏的具体文字，简明扼要的说明分项内容，此为概念图解，请根据您的具体内容酌情修改</a:t>
            </a:r>
            <a:endParaRPr lang="en-US" altLang="zh-CN" sz="1335">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7" name="TextBox 66"/>
          <p:cNvSpPr>
            <a:spLocks noChangeArrowheads="1"/>
          </p:cNvSpPr>
          <p:nvPr/>
        </p:nvSpPr>
        <p:spPr bwMode="auto">
          <a:xfrm>
            <a:off x="8917310" y="1451920"/>
            <a:ext cx="1593436"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1600" b="1" dirty="0">
                <a:solidFill>
                  <a:schemeClr val="accent3"/>
                </a:solidFill>
                <a:latin typeface="微软雅黑" panose="020B0503020204020204" pitchFamily="34" charset="-122"/>
                <a:ea typeface="微软雅黑" panose="020B0503020204020204" pitchFamily="34" charset="-122"/>
                <a:sym typeface="微软雅黑" panose="020B0503020204020204" pitchFamily="34" charset="-122"/>
              </a:rPr>
              <a:t>添加标题内容</a:t>
            </a:r>
          </a:p>
        </p:txBody>
      </p:sp>
      <p:sp>
        <p:nvSpPr>
          <p:cNvPr id="48" name="TextBox 67"/>
          <p:cNvSpPr>
            <a:spLocks noChangeArrowheads="1"/>
          </p:cNvSpPr>
          <p:nvPr/>
        </p:nvSpPr>
        <p:spPr bwMode="auto">
          <a:xfrm>
            <a:off x="2145741" y="1968251"/>
            <a:ext cx="749105" cy="656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2135"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添加标题</a:t>
            </a:r>
          </a:p>
        </p:txBody>
      </p:sp>
      <p:sp>
        <p:nvSpPr>
          <p:cNvPr id="49" name="TextBox 68"/>
          <p:cNvSpPr>
            <a:spLocks noChangeArrowheads="1"/>
          </p:cNvSpPr>
          <p:nvPr/>
        </p:nvSpPr>
        <p:spPr bwMode="auto">
          <a:xfrm>
            <a:off x="7002227" y="1968251"/>
            <a:ext cx="746988" cy="656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2135"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添加标题</a:t>
            </a:r>
          </a:p>
        </p:txBody>
      </p:sp>
      <p:sp>
        <p:nvSpPr>
          <p:cNvPr id="50" name="TextBox 70"/>
          <p:cNvSpPr>
            <a:spLocks noChangeArrowheads="1"/>
          </p:cNvSpPr>
          <p:nvPr/>
        </p:nvSpPr>
        <p:spPr bwMode="auto">
          <a:xfrm>
            <a:off x="4657571" y="4725550"/>
            <a:ext cx="749105" cy="656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2135"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添加标题</a:t>
            </a:r>
          </a:p>
        </p:txBody>
      </p:sp>
      <p:sp>
        <p:nvSpPr>
          <p:cNvPr id="51" name="TextBox 72"/>
          <p:cNvSpPr>
            <a:spLocks noChangeArrowheads="1"/>
          </p:cNvSpPr>
          <p:nvPr/>
        </p:nvSpPr>
        <p:spPr bwMode="auto">
          <a:xfrm>
            <a:off x="9427295" y="4725550"/>
            <a:ext cx="749105" cy="656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2135"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添加标题</a:t>
            </a:r>
          </a:p>
        </p:txBody>
      </p:sp>
      <p:grpSp>
        <p:nvGrpSpPr>
          <p:cNvPr id="52" name="组合 51"/>
          <p:cNvGrpSpPr/>
          <p:nvPr/>
        </p:nvGrpSpPr>
        <p:grpSpPr>
          <a:xfrm>
            <a:off x="179027" y="0"/>
            <a:ext cx="4389737" cy="964296"/>
            <a:chOff x="179027" y="0"/>
            <a:chExt cx="4389737" cy="964296"/>
          </a:xfrm>
        </p:grpSpPr>
        <p:pic>
          <p:nvPicPr>
            <p:cNvPr id="53" name="图片 5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79027" y="0"/>
              <a:ext cx="922121" cy="964296"/>
            </a:xfrm>
            <a:prstGeom prst="rect">
              <a:avLst/>
            </a:prstGeom>
          </p:spPr>
        </p:pic>
        <p:sp>
          <p:nvSpPr>
            <p:cNvPr id="54" name="文本框 53"/>
            <p:cNvSpPr txBox="1"/>
            <p:nvPr/>
          </p:nvSpPr>
          <p:spPr>
            <a:xfrm>
              <a:off x="1101148" y="189760"/>
              <a:ext cx="3467616" cy="584775"/>
            </a:xfrm>
            <a:prstGeom prst="rect">
              <a:avLst/>
            </a:prstGeom>
            <a:noFill/>
          </p:spPr>
          <p:txBody>
            <a:bodyPr wrap="none" rtlCol="0">
              <a:spAutoFit/>
            </a:bodyPr>
            <a:lstStyle/>
            <a:p>
              <a:r>
                <a:rPr lang="zh-CN" altLang="en-US" sz="3200" b="1" dirty="0">
                  <a:gradFill flip="none" rotWithShape="1">
                    <a:gsLst>
                      <a:gs pos="0">
                        <a:schemeClr val="tx2">
                          <a:shade val="30000"/>
                          <a:satMod val="115000"/>
                        </a:schemeClr>
                      </a:gs>
                      <a:gs pos="50000">
                        <a:schemeClr val="tx2">
                          <a:shade val="67500"/>
                          <a:satMod val="115000"/>
                        </a:schemeClr>
                      </a:gs>
                      <a:gs pos="100000">
                        <a:schemeClr val="tx2">
                          <a:shade val="100000"/>
                          <a:satMod val="115000"/>
                        </a:schemeClr>
                      </a:gs>
                    </a:gsLst>
                    <a:lin ang="0" scaled="1"/>
                    <a:tileRect/>
                  </a:gradFill>
                </a:rPr>
                <a:t>单击此处添加标题</a:t>
              </a:r>
            </a:p>
          </p:txBody>
        </p:sp>
      </p:grpSp>
    </p:spTree>
  </p:cSld>
  <p:clrMapOvr>
    <a:masterClrMapping/>
  </p:clrMapOvr>
  <mc:AlternateContent xmlns:mc="http://schemas.openxmlformats.org/markup-compatibility/2006" xmlns:p14="http://schemas.microsoft.com/office/powerpoint/2010/main">
    <mc:Choice Requires="p14">
      <p:transition spd="slow" p14:dur="1500" advTm="0">
        <p14:window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p:cTn id="7" dur="300" fill="hold"/>
                                        <p:tgtEl>
                                          <p:spTgt spid="35"/>
                                        </p:tgtEl>
                                        <p:attrNameLst>
                                          <p:attrName>ppt_w</p:attrName>
                                        </p:attrNameLst>
                                      </p:cBhvr>
                                      <p:tavLst>
                                        <p:tav tm="0">
                                          <p:val>
                                            <p:fltVal val="0"/>
                                          </p:val>
                                        </p:tav>
                                        <p:tav tm="100000">
                                          <p:val>
                                            <p:strVal val="#ppt_w"/>
                                          </p:val>
                                        </p:tav>
                                      </p:tavLst>
                                    </p:anim>
                                    <p:anim calcmode="lin" valueType="num">
                                      <p:cBhvr>
                                        <p:cTn id="8" dur="300" fill="hold"/>
                                        <p:tgtEl>
                                          <p:spTgt spid="35"/>
                                        </p:tgtEl>
                                        <p:attrNameLst>
                                          <p:attrName>ppt_h</p:attrName>
                                        </p:attrNameLst>
                                      </p:cBhvr>
                                      <p:tavLst>
                                        <p:tav tm="0">
                                          <p:val>
                                            <p:fltVal val="0"/>
                                          </p:val>
                                        </p:tav>
                                        <p:tav tm="100000">
                                          <p:val>
                                            <p:strVal val="#ppt_h"/>
                                          </p:val>
                                        </p:tav>
                                      </p:tavLst>
                                    </p:anim>
                                    <p:animEffect>
                                      <p:cBhvr>
                                        <p:cTn id="9" dur="300"/>
                                        <p:tgtEl>
                                          <p:spTgt spid="35"/>
                                        </p:tgtEl>
                                      </p:cBhvr>
                                    </p:animEffect>
                                  </p:childTnLst>
                                </p:cTn>
                              </p:par>
                              <p:par>
                                <p:cTn id="10" presetID="10" presetClass="entr" presetSubtype="0" fill="hold" nodeType="withEffect">
                                  <p:stCondLst>
                                    <p:cond delay="0"/>
                                  </p:stCondLst>
                                  <p:childTnLst>
                                    <p:set>
                                      <p:cBhvr>
                                        <p:cTn id="11" dur="1" fill="hold">
                                          <p:stCondLst>
                                            <p:cond delay="0"/>
                                          </p:stCondLst>
                                        </p:cTn>
                                        <p:tgtEl>
                                          <p:spTgt spid="20"/>
                                        </p:tgtEl>
                                        <p:attrNameLst>
                                          <p:attrName>style.visibility</p:attrName>
                                        </p:attrNameLst>
                                      </p:cBhvr>
                                      <p:to>
                                        <p:strVal val="visible"/>
                                      </p:to>
                                    </p:set>
                                    <p:anim calcmode="lin" valueType="num">
                                      <p:cBhvr>
                                        <p:cTn id="12" dur="300" fill="hold"/>
                                        <p:tgtEl>
                                          <p:spTgt spid="20"/>
                                        </p:tgtEl>
                                        <p:attrNameLst>
                                          <p:attrName>ppt_w</p:attrName>
                                        </p:attrNameLst>
                                      </p:cBhvr>
                                      <p:tavLst>
                                        <p:tav tm="0">
                                          <p:val>
                                            <p:fltVal val="0"/>
                                          </p:val>
                                        </p:tav>
                                        <p:tav tm="100000">
                                          <p:val>
                                            <p:strVal val="#ppt_w"/>
                                          </p:val>
                                        </p:tav>
                                      </p:tavLst>
                                    </p:anim>
                                    <p:anim calcmode="lin" valueType="num">
                                      <p:cBhvr>
                                        <p:cTn id="13" dur="300" fill="hold"/>
                                        <p:tgtEl>
                                          <p:spTgt spid="20"/>
                                        </p:tgtEl>
                                        <p:attrNameLst>
                                          <p:attrName>ppt_h</p:attrName>
                                        </p:attrNameLst>
                                      </p:cBhvr>
                                      <p:tavLst>
                                        <p:tav tm="0">
                                          <p:val>
                                            <p:fltVal val="0"/>
                                          </p:val>
                                        </p:tav>
                                        <p:tav tm="100000">
                                          <p:val>
                                            <p:strVal val="#ppt_h"/>
                                          </p:val>
                                        </p:tav>
                                      </p:tavLst>
                                    </p:anim>
                                    <p:animEffect>
                                      <p:cBhvr>
                                        <p:cTn id="14" dur="300"/>
                                        <p:tgtEl>
                                          <p:spTgt spid="20"/>
                                        </p:tgtEl>
                                      </p:cBhvr>
                                    </p:animEffect>
                                  </p:childTnLst>
                                </p:cTn>
                              </p:par>
                            </p:childTnLst>
                          </p:cTn>
                        </p:par>
                        <p:par>
                          <p:cTn id="15" fill="hold">
                            <p:stCondLst>
                              <p:cond delay="500"/>
                            </p:stCondLst>
                            <p:childTnLst>
                              <p:par>
                                <p:cTn id="16" presetID="42" presetClass="entr" presetSubtype="0" fill="hold" grpId="0" nodeType="afterEffect">
                                  <p:stCondLst>
                                    <p:cond delay="0"/>
                                  </p:stCondLst>
                                  <p:childTnLst>
                                    <p:set>
                                      <p:cBhvr>
                                        <p:cTn id="17" dur="1" fill="hold">
                                          <p:stCondLst>
                                            <p:cond delay="0"/>
                                          </p:stCondLst>
                                        </p:cTn>
                                        <p:tgtEl>
                                          <p:spTgt spid="34"/>
                                        </p:tgtEl>
                                        <p:attrNameLst>
                                          <p:attrName>style.visibility</p:attrName>
                                        </p:attrNameLst>
                                      </p:cBhvr>
                                      <p:to>
                                        <p:strVal val="visible"/>
                                      </p:to>
                                    </p:set>
                                    <p:animEffect>
                                      <p:cBhvr>
                                        <p:cTn id="18" dur="600"/>
                                        <p:tgtEl>
                                          <p:spTgt spid="34"/>
                                        </p:tgtEl>
                                      </p:cBhvr>
                                    </p:animEffect>
                                    <p:anim calcmode="lin" valueType="num">
                                      <p:cBhvr>
                                        <p:cTn id="19" dur="600" fill="hold"/>
                                        <p:tgtEl>
                                          <p:spTgt spid="34"/>
                                        </p:tgtEl>
                                        <p:attrNameLst>
                                          <p:attrName>ppt_x</p:attrName>
                                        </p:attrNameLst>
                                      </p:cBhvr>
                                      <p:tavLst>
                                        <p:tav tm="0">
                                          <p:val>
                                            <p:strVal val="#ppt_x"/>
                                          </p:val>
                                        </p:tav>
                                        <p:tav tm="100000">
                                          <p:val>
                                            <p:strVal val="#ppt_x"/>
                                          </p:val>
                                        </p:tav>
                                      </p:tavLst>
                                    </p:anim>
                                    <p:anim calcmode="lin" valueType="num">
                                      <p:cBhvr>
                                        <p:cTn id="20" dur="600" fill="hold"/>
                                        <p:tgtEl>
                                          <p:spTgt spid="34"/>
                                        </p:tgtEl>
                                        <p:attrNameLst>
                                          <p:attrName>ppt_y</p:attrName>
                                        </p:attrNameLst>
                                      </p:cBhvr>
                                      <p:tavLst>
                                        <p:tav tm="0">
                                          <p:val>
                                            <p:strVal val="#ppt_y+.1"/>
                                          </p:val>
                                        </p:tav>
                                        <p:tav tm="100000">
                                          <p:val>
                                            <p:strVal val="#ppt_y"/>
                                          </p:val>
                                        </p:tav>
                                      </p:tavLst>
                                    </p:anim>
                                  </p:childTnLst>
                                </p:cTn>
                              </p:par>
                              <p:par>
                                <p:cTn id="21" presetID="42" presetClass="entr" presetSubtype="0" fill="hold" grpId="0" nodeType="withEffect">
                                  <p:stCondLst>
                                    <p:cond delay="0"/>
                                  </p:stCondLst>
                                  <p:childTnLst>
                                    <p:set>
                                      <p:cBhvr>
                                        <p:cTn id="22" dur="1" fill="hold">
                                          <p:stCondLst>
                                            <p:cond delay="0"/>
                                          </p:stCondLst>
                                        </p:cTn>
                                        <p:tgtEl>
                                          <p:spTgt spid="33"/>
                                        </p:tgtEl>
                                        <p:attrNameLst>
                                          <p:attrName>style.visibility</p:attrName>
                                        </p:attrNameLst>
                                      </p:cBhvr>
                                      <p:to>
                                        <p:strVal val="visible"/>
                                      </p:to>
                                    </p:set>
                                    <p:animEffect>
                                      <p:cBhvr>
                                        <p:cTn id="23" dur="600"/>
                                        <p:tgtEl>
                                          <p:spTgt spid="33"/>
                                        </p:tgtEl>
                                      </p:cBhvr>
                                    </p:animEffect>
                                    <p:anim calcmode="lin" valueType="num">
                                      <p:cBhvr>
                                        <p:cTn id="24" dur="600" fill="hold"/>
                                        <p:tgtEl>
                                          <p:spTgt spid="33"/>
                                        </p:tgtEl>
                                        <p:attrNameLst>
                                          <p:attrName>ppt_x</p:attrName>
                                        </p:attrNameLst>
                                      </p:cBhvr>
                                      <p:tavLst>
                                        <p:tav tm="0">
                                          <p:val>
                                            <p:strVal val="#ppt_x"/>
                                          </p:val>
                                        </p:tav>
                                        <p:tav tm="100000">
                                          <p:val>
                                            <p:strVal val="#ppt_x"/>
                                          </p:val>
                                        </p:tav>
                                      </p:tavLst>
                                    </p:anim>
                                    <p:anim calcmode="lin" valueType="num">
                                      <p:cBhvr>
                                        <p:cTn id="25" dur="600" fill="hold"/>
                                        <p:tgtEl>
                                          <p:spTgt spid="33"/>
                                        </p:tgtEl>
                                        <p:attrNameLst>
                                          <p:attrName>ppt_y</p:attrName>
                                        </p:attrNameLst>
                                      </p:cBhvr>
                                      <p:tavLst>
                                        <p:tav tm="0">
                                          <p:val>
                                            <p:strVal val="#ppt_y+.1"/>
                                          </p:val>
                                        </p:tav>
                                        <p:tav tm="100000">
                                          <p:val>
                                            <p:strVal val="#ppt_y"/>
                                          </p:val>
                                        </p:tav>
                                      </p:tavLst>
                                    </p:anim>
                                  </p:childTnLst>
                                </p:cTn>
                              </p:par>
                              <p:par>
                                <p:cTn id="26" presetID="47" presetClass="entr" presetSubtype="0" fill="hold" grpId="0" nodeType="withEffect">
                                  <p:stCondLst>
                                    <p:cond delay="0"/>
                                  </p:stCondLst>
                                  <p:childTnLst>
                                    <p:set>
                                      <p:cBhvr>
                                        <p:cTn id="27" dur="1" fill="hold">
                                          <p:stCondLst>
                                            <p:cond delay="0"/>
                                          </p:stCondLst>
                                        </p:cTn>
                                        <p:tgtEl>
                                          <p:spTgt spid="23"/>
                                        </p:tgtEl>
                                        <p:attrNameLst>
                                          <p:attrName>style.visibility</p:attrName>
                                        </p:attrNameLst>
                                      </p:cBhvr>
                                      <p:to>
                                        <p:strVal val="visible"/>
                                      </p:to>
                                    </p:set>
                                    <p:animEffect>
                                      <p:cBhvr>
                                        <p:cTn id="28" dur="600"/>
                                        <p:tgtEl>
                                          <p:spTgt spid="23"/>
                                        </p:tgtEl>
                                      </p:cBhvr>
                                    </p:animEffect>
                                    <p:anim calcmode="lin" valueType="num">
                                      <p:cBhvr>
                                        <p:cTn id="29" dur="600" fill="hold"/>
                                        <p:tgtEl>
                                          <p:spTgt spid="23"/>
                                        </p:tgtEl>
                                        <p:attrNameLst>
                                          <p:attrName>ppt_x</p:attrName>
                                        </p:attrNameLst>
                                      </p:cBhvr>
                                      <p:tavLst>
                                        <p:tav tm="0">
                                          <p:val>
                                            <p:strVal val="#ppt_x"/>
                                          </p:val>
                                        </p:tav>
                                        <p:tav tm="100000">
                                          <p:val>
                                            <p:strVal val="#ppt_x"/>
                                          </p:val>
                                        </p:tav>
                                      </p:tavLst>
                                    </p:anim>
                                    <p:anim calcmode="lin" valueType="num">
                                      <p:cBhvr>
                                        <p:cTn id="30" dur="600" fill="hold"/>
                                        <p:tgtEl>
                                          <p:spTgt spid="23"/>
                                        </p:tgtEl>
                                        <p:attrNameLst>
                                          <p:attrName>ppt_y</p:attrName>
                                        </p:attrNameLst>
                                      </p:cBhvr>
                                      <p:tavLst>
                                        <p:tav tm="0">
                                          <p:val>
                                            <p:strVal val="#ppt_y-.1"/>
                                          </p:val>
                                        </p:tav>
                                        <p:tav tm="100000">
                                          <p:val>
                                            <p:strVal val="#ppt_y"/>
                                          </p:val>
                                        </p:tav>
                                      </p:tavLst>
                                    </p:anim>
                                  </p:childTnLst>
                                </p:cTn>
                              </p:par>
                              <p:par>
                                <p:cTn id="31" presetID="47" presetClass="entr" presetSubtype="0" fill="hold" grpId="0" nodeType="withEffect">
                                  <p:stCondLst>
                                    <p:cond delay="0"/>
                                  </p:stCondLst>
                                  <p:childTnLst>
                                    <p:set>
                                      <p:cBhvr>
                                        <p:cTn id="32" dur="1" fill="hold">
                                          <p:stCondLst>
                                            <p:cond delay="0"/>
                                          </p:stCondLst>
                                        </p:cTn>
                                        <p:tgtEl>
                                          <p:spTgt spid="48"/>
                                        </p:tgtEl>
                                        <p:attrNameLst>
                                          <p:attrName>style.visibility</p:attrName>
                                        </p:attrNameLst>
                                      </p:cBhvr>
                                      <p:to>
                                        <p:strVal val="visible"/>
                                      </p:to>
                                    </p:set>
                                    <p:animEffect>
                                      <p:cBhvr>
                                        <p:cTn id="33" dur="600"/>
                                        <p:tgtEl>
                                          <p:spTgt spid="48"/>
                                        </p:tgtEl>
                                      </p:cBhvr>
                                    </p:animEffect>
                                    <p:anim calcmode="lin" valueType="num">
                                      <p:cBhvr>
                                        <p:cTn id="34" dur="600" fill="hold"/>
                                        <p:tgtEl>
                                          <p:spTgt spid="48"/>
                                        </p:tgtEl>
                                        <p:attrNameLst>
                                          <p:attrName>ppt_x</p:attrName>
                                        </p:attrNameLst>
                                      </p:cBhvr>
                                      <p:tavLst>
                                        <p:tav tm="0">
                                          <p:val>
                                            <p:strVal val="#ppt_x"/>
                                          </p:val>
                                        </p:tav>
                                        <p:tav tm="100000">
                                          <p:val>
                                            <p:strVal val="#ppt_x"/>
                                          </p:val>
                                        </p:tav>
                                      </p:tavLst>
                                    </p:anim>
                                    <p:anim calcmode="lin" valueType="num">
                                      <p:cBhvr>
                                        <p:cTn id="35" dur="600" fill="hold"/>
                                        <p:tgtEl>
                                          <p:spTgt spid="48"/>
                                        </p:tgtEl>
                                        <p:attrNameLst>
                                          <p:attrName>ppt_y</p:attrName>
                                        </p:attrNameLst>
                                      </p:cBhvr>
                                      <p:tavLst>
                                        <p:tav tm="0">
                                          <p:val>
                                            <p:strVal val="#ppt_y-.1"/>
                                          </p:val>
                                        </p:tav>
                                        <p:tav tm="100000">
                                          <p:val>
                                            <p:strVal val="#ppt_y"/>
                                          </p:val>
                                        </p:tav>
                                      </p:tavLst>
                                    </p:anim>
                                  </p:childTnLst>
                                </p:cTn>
                              </p:par>
                            </p:childTnLst>
                          </p:cTn>
                        </p:par>
                        <p:par>
                          <p:cTn id="36" fill="hold">
                            <p:stCondLst>
                              <p:cond delay="1500"/>
                            </p:stCondLst>
                            <p:childTnLst>
                              <p:par>
                                <p:cTn id="37" presetID="10" presetClass="entr" presetSubtype="0" fill="hold" grpId="0" nodeType="afterEffect">
                                  <p:stCondLst>
                                    <p:cond delay="0"/>
                                  </p:stCondLst>
                                  <p:childTnLst>
                                    <p:set>
                                      <p:cBhvr>
                                        <p:cTn id="38" dur="1" fill="hold">
                                          <p:stCondLst>
                                            <p:cond delay="0"/>
                                          </p:stCondLst>
                                        </p:cTn>
                                        <p:tgtEl>
                                          <p:spTgt spid="36"/>
                                        </p:tgtEl>
                                        <p:attrNameLst>
                                          <p:attrName>style.visibility</p:attrName>
                                        </p:attrNameLst>
                                      </p:cBhvr>
                                      <p:to>
                                        <p:strVal val="visible"/>
                                      </p:to>
                                    </p:set>
                                    <p:anim calcmode="lin" valueType="num">
                                      <p:cBhvr>
                                        <p:cTn id="39" dur="300" fill="hold"/>
                                        <p:tgtEl>
                                          <p:spTgt spid="36"/>
                                        </p:tgtEl>
                                        <p:attrNameLst>
                                          <p:attrName>ppt_w</p:attrName>
                                        </p:attrNameLst>
                                      </p:cBhvr>
                                      <p:tavLst>
                                        <p:tav tm="0">
                                          <p:val>
                                            <p:fltVal val="0"/>
                                          </p:val>
                                        </p:tav>
                                        <p:tav tm="100000">
                                          <p:val>
                                            <p:strVal val="#ppt_w"/>
                                          </p:val>
                                        </p:tav>
                                      </p:tavLst>
                                    </p:anim>
                                    <p:anim calcmode="lin" valueType="num">
                                      <p:cBhvr>
                                        <p:cTn id="40" dur="300" fill="hold"/>
                                        <p:tgtEl>
                                          <p:spTgt spid="36"/>
                                        </p:tgtEl>
                                        <p:attrNameLst>
                                          <p:attrName>ppt_h</p:attrName>
                                        </p:attrNameLst>
                                      </p:cBhvr>
                                      <p:tavLst>
                                        <p:tav tm="0">
                                          <p:val>
                                            <p:fltVal val="0"/>
                                          </p:val>
                                        </p:tav>
                                        <p:tav tm="100000">
                                          <p:val>
                                            <p:strVal val="#ppt_h"/>
                                          </p:val>
                                        </p:tav>
                                      </p:tavLst>
                                    </p:anim>
                                    <p:animEffect>
                                      <p:cBhvr>
                                        <p:cTn id="41" dur="300"/>
                                        <p:tgtEl>
                                          <p:spTgt spid="36"/>
                                        </p:tgtEl>
                                      </p:cBhvr>
                                    </p:animEffect>
                                  </p:childTnLst>
                                </p:cTn>
                              </p:par>
                              <p:par>
                                <p:cTn id="42" presetID="10" presetClass="entr" presetSubtype="0" fill="hold" nodeType="withEffect">
                                  <p:stCondLst>
                                    <p:cond delay="0"/>
                                  </p:stCondLst>
                                  <p:childTnLst>
                                    <p:set>
                                      <p:cBhvr>
                                        <p:cTn id="43" dur="1" fill="hold">
                                          <p:stCondLst>
                                            <p:cond delay="0"/>
                                          </p:stCondLst>
                                        </p:cTn>
                                        <p:tgtEl>
                                          <p:spTgt spid="24"/>
                                        </p:tgtEl>
                                        <p:attrNameLst>
                                          <p:attrName>style.visibility</p:attrName>
                                        </p:attrNameLst>
                                      </p:cBhvr>
                                      <p:to>
                                        <p:strVal val="visible"/>
                                      </p:to>
                                    </p:set>
                                    <p:anim calcmode="lin" valueType="num">
                                      <p:cBhvr>
                                        <p:cTn id="44" dur="300" fill="hold"/>
                                        <p:tgtEl>
                                          <p:spTgt spid="24"/>
                                        </p:tgtEl>
                                        <p:attrNameLst>
                                          <p:attrName>ppt_w</p:attrName>
                                        </p:attrNameLst>
                                      </p:cBhvr>
                                      <p:tavLst>
                                        <p:tav tm="0">
                                          <p:val>
                                            <p:fltVal val="0"/>
                                          </p:val>
                                        </p:tav>
                                        <p:tav tm="100000">
                                          <p:val>
                                            <p:strVal val="#ppt_w"/>
                                          </p:val>
                                        </p:tav>
                                      </p:tavLst>
                                    </p:anim>
                                    <p:anim calcmode="lin" valueType="num">
                                      <p:cBhvr>
                                        <p:cTn id="45" dur="300" fill="hold"/>
                                        <p:tgtEl>
                                          <p:spTgt spid="24"/>
                                        </p:tgtEl>
                                        <p:attrNameLst>
                                          <p:attrName>ppt_h</p:attrName>
                                        </p:attrNameLst>
                                      </p:cBhvr>
                                      <p:tavLst>
                                        <p:tav tm="0">
                                          <p:val>
                                            <p:fltVal val="0"/>
                                          </p:val>
                                        </p:tav>
                                        <p:tav tm="100000">
                                          <p:val>
                                            <p:strVal val="#ppt_h"/>
                                          </p:val>
                                        </p:tav>
                                      </p:tavLst>
                                    </p:anim>
                                    <p:animEffect>
                                      <p:cBhvr>
                                        <p:cTn id="46" dur="300"/>
                                        <p:tgtEl>
                                          <p:spTgt spid="24"/>
                                        </p:tgtEl>
                                      </p:cBhvr>
                                    </p:animEffect>
                                  </p:childTnLst>
                                </p:cTn>
                              </p:par>
                            </p:childTnLst>
                          </p:cTn>
                        </p:par>
                        <p:par>
                          <p:cTn id="47" fill="hold">
                            <p:stCondLst>
                              <p:cond delay="2000"/>
                            </p:stCondLst>
                            <p:childTnLst>
                              <p:par>
                                <p:cTn id="48" presetID="47" presetClass="entr" presetSubtype="0" fill="hold" grpId="0" nodeType="afterEffect">
                                  <p:stCondLst>
                                    <p:cond delay="0"/>
                                  </p:stCondLst>
                                  <p:childTnLst>
                                    <p:set>
                                      <p:cBhvr>
                                        <p:cTn id="49" dur="1" fill="hold">
                                          <p:stCondLst>
                                            <p:cond delay="0"/>
                                          </p:stCondLst>
                                        </p:cTn>
                                        <p:tgtEl>
                                          <p:spTgt spid="43"/>
                                        </p:tgtEl>
                                        <p:attrNameLst>
                                          <p:attrName>style.visibility</p:attrName>
                                        </p:attrNameLst>
                                      </p:cBhvr>
                                      <p:to>
                                        <p:strVal val="visible"/>
                                      </p:to>
                                    </p:set>
                                    <p:animEffect>
                                      <p:cBhvr>
                                        <p:cTn id="50" dur="600"/>
                                        <p:tgtEl>
                                          <p:spTgt spid="43"/>
                                        </p:tgtEl>
                                      </p:cBhvr>
                                    </p:animEffect>
                                    <p:anim calcmode="lin" valueType="num">
                                      <p:cBhvr>
                                        <p:cTn id="51" dur="600" fill="hold"/>
                                        <p:tgtEl>
                                          <p:spTgt spid="43"/>
                                        </p:tgtEl>
                                        <p:attrNameLst>
                                          <p:attrName>ppt_x</p:attrName>
                                        </p:attrNameLst>
                                      </p:cBhvr>
                                      <p:tavLst>
                                        <p:tav tm="0">
                                          <p:val>
                                            <p:strVal val="#ppt_x"/>
                                          </p:val>
                                        </p:tav>
                                        <p:tav tm="100000">
                                          <p:val>
                                            <p:strVal val="#ppt_x"/>
                                          </p:val>
                                        </p:tav>
                                      </p:tavLst>
                                    </p:anim>
                                    <p:anim calcmode="lin" valueType="num">
                                      <p:cBhvr>
                                        <p:cTn id="52" dur="600" fill="hold"/>
                                        <p:tgtEl>
                                          <p:spTgt spid="43"/>
                                        </p:tgtEl>
                                        <p:attrNameLst>
                                          <p:attrName>ppt_y</p:attrName>
                                        </p:attrNameLst>
                                      </p:cBhvr>
                                      <p:tavLst>
                                        <p:tav tm="0">
                                          <p:val>
                                            <p:strVal val="#ppt_y-.1"/>
                                          </p:val>
                                        </p:tav>
                                        <p:tav tm="100000">
                                          <p:val>
                                            <p:strVal val="#ppt_y"/>
                                          </p:val>
                                        </p:tav>
                                      </p:tavLst>
                                    </p:anim>
                                  </p:childTnLst>
                                </p:cTn>
                              </p:par>
                              <p:par>
                                <p:cTn id="53" presetID="47" presetClass="entr" presetSubtype="0" fill="hold" grpId="0" nodeType="withEffect">
                                  <p:stCondLst>
                                    <p:cond delay="0"/>
                                  </p:stCondLst>
                                  <p:childTnLst>
                                    <p:set>
                                      <p:cBhvr>
                                        <p:cTn id="54" dur="1" fill="hold">
                                          <p:stCondLst>
                                            <p:cond delay="0"/>
                                          </p:stCondLst>
                                        </p:cTn>
                                        <p:tgtEl>
                                          <p:spTgt spid="42"/>
                                        </p:tgtEl>
                                        <p:attrNameLst>
                                          <p:attrName>style.visibility</p:attrName>
                                        </p:attrNameLst>
                                      </p:cBhvr>
                                      <p:to>
                                        <p:strVal val="visible"/>
                                      </p:to>
                                    </p:set>
                                    <p:animEffect>
                                      <p:cBhvr>
                                        <p:cTn id="55" dur="600"/>
                                        <p:tgtEl>
                                          <p:spTgt spid="42"/>
                                        </p:tgtEl>
                                      </p:cBhvr>
                                    </p:animEffect>
                                    <p:anim calcmode="lin" valueType="num">
                                      <p:cBhvr>
                                        <p:cTn id="56" dur="600" fill="hold"/>
                                        <p:tgtEl>
                                          <p:spTgt spid="42"/>
                                        </p:tgtEl>
                                        <p:attrNameLst>
                                          <p:attrName>ppt_x</p:attrName>
                                        </p:attrNameLst>
                                      </p:cBhvr>
                                      <p:tavLst>
                                        <p:tav tm="0">
                                          <p:val>
                                            <p:strVal val="#ppt_x"/>
                                          </p:val>
                                        </p:tav>
                                        <p:tav tm="100000">
                                          <p:val>
                                            <p:strVal val="#ppt_x"/>
                                          </p:val>
                                        </p:tav>
                                      </p:tavLst>
                                    </p:anim>
                                    <p:anim calcmode="lin" valueType="num">
                                      <p:cBhvr>
                                        <p:cTn id="57" dur="600" fill="hold"/>
                                        <p:tgtEl>
                                          <p:spTgt spid="42"/>
                                        </p:tgtEl>
                                        <p:attrNameLst>
                                          <p:attrName>ppt_y</p:attrName>
                                        </p:attrNameLst>
                                      </p:cBhvr>
                                      <p:tavLst>
                                        <p:tav tm="0">
                                          <p:val>
                                            <p:strVal val="#ppt_y-.1"/>
                                          </p:val>
                                        </p:tav>
                                        <p:tav tm="100000">
                                          <p:val>
                                            <p:strVal val="#ppt_y"/>
                                          </p:val>
                                        </p:tav>
                                      </p:tavLst>
                                    </p:anim>
                                  </p:childTnLst>
                                </p:cTn>
                              </p:par>
                              <p:par>
                                <p:cTn id="58" presetID="42" presetClass="entr" presetSubtype="0" fill="hold" grpId="0" nodeType="withEffect">
                                  <p:stCondLst>
                                    <p:cond delay="0"/>
                                  </p:stCondLst>
                                  <p:childTnLst>
                                    <p:set>
                                      <p:cBhvr>
                                        <p:cTn id="59" dur="1" fill="hold">
                                          <p:stCondLst>
                                            <p:cond delay="0"/>
                                          </p:stCondLst>
                                        </p:cTn>
                                        <p:tgtEl>
                                          <p:spTgt spid="27"/>
                                        </p:tgtEl>
                                        <p:attrNameLst>
                                          <p:attrName>style.visibility</p:attrName>
                                        </p:attrNameLst>
                                      </p:cBhvr>
                                      <p:to>
                                        <p:strVal val="visible"/>
                                      </p:to>
                                    </p:set>
                                    <p:animEffect>
                                      <p:cBhvr>
                                        <p:cTn id="60" dur="600"/>
                                        <p:tgtEl>
                                          <p:spTgt spid="27"/>
                                        </p:tgtEl>
                                      </p:cBhvr>
                                    </p:animEffect>
                                    <p:anim calcmode="lin" valueType="num">
                                      <p:cBhvr>
                                        <p:cTn id="61" dur="600" fill="hold"/>
                                        <p:tgtEl>
                                          <p:spTgt spid="27"/>
                                        </p:tgtEl>
                                        <p:attrNameLst>
                                          <p:attrName>ppt_x</p:attrName>
                                        </p:attrNameLst>
                                      </p:cBhvr>
                                      <p:tavLst>
                                        <p:tav tm="0">
                                          <p:val>
                                            <p:strVal val="#ppt_x"/>
                                          </p:val>
                                        </p:tav>
                                        <p:tav tm="100000">
                                          <p:val>
                                            <p:strVal val="#ppt_x"/>
                                          </p:val>
                                        </p:tav>
                                      </p:tavLst>
                                    </p:anim>
                                    <p:anim calcmode="lin" valueType="num">
                                      <p:cBhvr>
                                        <p:cTn id="62" dur="600" fill="hold"/>
                                        <p:tgtEl>
                                          <p:spTgt spid="27"/>
                                        </p:tgtEl>
                                        <p:attrNameLst>
                                          <p:attrName>ppt_y</p:attrName>
                                        </p:attrNameLst>
                                      </p:cBhvr>
                                      <p:tavLst>
                                        <p:tav tm="0">
                                          <p:val>
                                            <p:strVal val="#ppt_y+.1"/>
                                          </p:val>
                                        </p:tav>
                                        <p:tav tm="100000">
                                          <p:val>
                                            <p:strVal val="#ppt_y"/>
                                          </p:val>
                                        </p:tav>
                                      </p:tavLst>
                                    </p:anim>
                                  </p:childTnLst>
                                </p:cTn>
                              </p:par>
                              <p:par>
                                <p:cTn id="63" presetID="42" presetClass="entr" presetSubtype="0" fill="hold" grpId="0" nodeType="withEffect">
                                  <p:stCondLst>
                                    <p:cond delay="0"/>
                                  </p:stCondLst>
                                  <p:childTnLst>
                                    <p:set>
                                      <p:cBhvr>
                                        <p:cTn id="64" dur="1" fill="hold">
                                          <p:stCondLst>
                                            <p:cond delay="0"/>
                                          </p:stCondLst>
                                        </p:cTn>
                                        <p:tgtEl>
                                          <p:spTgt spid="50"/>
                                        </p:tgtEl>
                                        <p:attrNameLst>
                                          <p:attrName>style.visibility</p:attrName>
                                        </p:attrNameLst>
                                      </p:cBhvr>
                                      <p:to>
                                        <p:strVal val="visible"/>
                                      </p:to>
                                    </p:set>
                                    <p:animEffect>
                                      <p:cBhvr>
                                        <p:cTn id="65" dur="600"/>
                                        <p:tgtEl>
                                          <p:spTgt spid="50"/>
                                        </p:tgtEl>
                                      </p:cBhvr>
                                    </p:animEffect>
                                    <p:anim calcmode="lin" valueType="num">
                                      <p:cBhvr>
                                        <p:cTn id="66" dur="600" fill="hold"/>
                                        <p:tgtEl>
                                          <p:spTgt spid="50"/>
                                        </p:tgtEl>
                                        <p:attrNameLst>
                                          <p:attrName>ppt_x</p:attrName>
                                        </p:attrNameLst>
                                      </p:cBhvr>
                                      <p:tavLst>
                                        <p:tav tm="0">
                                          <p:val>
                                            <p:strVal val="#ppt_x"/>
                                          </p:val>
                                        </p:tav>
                                        <p:tav tm="100000">
                                          <p:val>
                                            <p:strVal val="#ppt_x"/>
                                          </p:val>
                                        </p:tav>
                                      </p:tavLst>
                                    </p:anim>
                                    <p:anim calcmode="lin" valueType="num">
                                      <p:cBhvr>
                                        <p:cTn id="67" dur="600" fill="hold"/>
                                        <p:tgtEl>
                                          <p:spTgt spid="50"/>
                                        </p:tgtEl>
                                        <p:attrNameLst>
                                          <p:attrName>ppt_y</p:attrName>
                                        </p:attrNameLst>
                                      </p:cBhvr>
                                      <p:tavLst>
                                        <p:tav tm="0">
                                          <p:val>
                                            <p:strVal val="#ppt_y+.1"/>
                                          </p:val>
                                        </p:tav>
                                        <p:tav tm="100000">
                                          <p:val>
                                            <p:strVal val="#ppt_y"/>
                                          </p:val>
                                        </p:tav>
                                      </p:tavLst>
                                    </p:anim>
                                  </p:childTnLst>
                                </p:cTn>
                              </p:par>
                            </p:childTnLst>
                          </p:cTn>
                        </p:par>
                        <p:par>
                          <p:cTn id="68" fill="hold">
                            <p:stCondLst>
                              <p:cond delay="3000"/>
                            </p:stCondLst>
                            <p:childTnLst>
                              <p:par>
                                <p:cTn id="69" presetID="10" presetClass="entr" presetSubtype="0" fill="hold" grpId="0" nodeType="afterEffect">
                                  <p:stCondLst>
                                    <p:cond delay="0"/>
                                  </p:stCondLst>
                                  <p:childTnLst>
                                    <p:set>
                                      <p:cBhvr>
                                        <p:cTn id="70" dur="1" fill="hold">
                                          <p:stCondLst>
                                            <p:cond delay="0"/>
                                          </p:stCondLst>
                                        </p:cTn>
                                        <p:tgtEl>
                                          <p:spTgt spid="37"/>
                                        </p:tgtEl>
                                        <p:attrNameLst>
                                          <p:attrName>style.visibility</p:attrName>
                                        </p:attrNameLst>
                                      </p:cBhvr>
                                      <p:to>
                                        <p:strVal val="visible"/>
                                      </p:to>
                                    </p:set>
                                    <p:anim calcmode="lin" valueType="num">
                                      <p:cBhvr>
                                        <p:cTn id="71" dur="300" fill="hold"/>
                                        <p:tgtEl>
                                          <p:spTgt spid="37"/>
                                        </p:tgtEl>
                                        <p:attrNameLst>
                                          <p:attrName>ppt_w</p:attrName>
                                        </p:attrNameLst>
                                      </p:cBhvr>
                                      <p:tavLst>
                                        <p:tav tm="0">
                                          <p:val>
                                            <p:fltVal val="0"/>
                                          </p:val>
                                        </p:tav>
                                        <p:tav tm="100000">
                                          <p:val>
                                            <p:strVal val="#ppt_w"/>
                                          </p:val>
                                        </p:tav>
                                      </p:tavLst>
                                    </p:anim>
                                    <p:anim calcmode="lin" valueType="num">
                                      <p:cBhvr>
                                        <p:cTn id="72" dur="300" fill="hold"/>
                                        <p:tgtEl>
                                          <p:spTgt spid="37"/>
                                        </p:tgtEl>
                                        <p:attrNameLst>
                                          <p:attrName>ppt_h</p:attrName>
                                        </p:attrNameLst>
                                      </p:cBhvr>
                                      <p:tavLst>
                                        <p:tav tm="0">
                                          <p:val>
                                            <p:fltVal val="0"/>
                                          </p:val>
                                        </p:tav>
                                        <p:tav tm="100000">
                                          <p:val>
                                            <p:strVal val="#ppt_h"/>
                                          </p:val>
                                        </p:tav>
                                      </p:tavLst>
                                    </p:anim>
                                    <p:animEffect>
                                      <p:cBhvr>
                                        <p:cTn id="73" dur="300"/>
                                        <p:tgtEl>
                                          <p:spTgt spid="37"/>
                                        </p:tgtEl>
                                      </p:cBhvr>
                                    </p:animEffect>
                                  </p:childTnLst>
                                </p:cTn>
                              </p:par>
                              <p:par>
                                <p:cTn id="74" presetID="10" presetClass="entr" presetSubtype="0" fill="hold" nodeType="withEffect">
                                  <p:stCondLst>
                                    <p:cond delay="0"/>
                                  </p:stCondLst>
                                  <p:childTnLst>
                                    <p:set>
                                      <p:cBhvr>
                                        <p:cTn id="75" dur="1" fill="hold">
                                          <p:stCondLst>
                                            <p:cond delay="0"/>
                                          </p:stCondLst>
                                        </p:cTn>
                                        <p:tgtEl>
                                          <p:spTgt spid="28"/>
                                        </p:tgtEl>
                                        <p:attrNameLst>
                                          <p:attrName>style.visibility</p:attrName>
                                        </p:attrNameLst>
                                      </p:cBhvr>
                                      <p:to>
                                        <p:strVal val="visible"/>
                                      </p:to>
                                    </p:set>
                                    <p:anim calcmode="lin" valueType="num">
                                      <p:cBhvr>
                                        <p:cTn id="76" dur="300" fill="hold"/>
                                        <p:tgtEl>
                                          <p:spTgt spid="28"/>
                                        </p:tgtEl>
                                        <p:attrNameLst>
                                          <p:attrName>ppt_w</p:attrName>
                                        </p:attrNameLst>
                                      </p:cBhvr>
                                      <p:tavLst>
                                        <p:tav tm="0">
                                          <p:val>
                                            <p:fltVal val="0"/>
                                          </p:val>
                                        </p:tav>
                                        <p:tav tm="100000">
                                          <p:val>
                                            <p:strVal val="#ppt_w"/>
                                          </p:val>
                                        </p:tav>
                                      </p:tavLst>
                                    </p:anim>
                                    <p:anim calcmode="lin" valueType="num">
                                      <p:cBhvr>
                                        <p:cTn id="77" dur="300" fill="hold"/>
                                        <p:tgtEl>
                                          <p:spTgt spid="28"/>
                                        </p:tgtEl>
                                        <p:attrNameLst>
                                          <p:attrName>ppt_h</p:attrName>
                                        </p:attrNameLst>
                                      </p:cBhvr>
                                      <p:tavLst>
                                        <p:tav tm="0">
                                          <p:val>
                                            <p:fltVal val="0"/>
                                          </p:val>
                                        </p:tav>
                                        <p:tav tm="100000">
                                          <p:val>
                                            <p:strVal val="#ppt_h"/>
                                          </p:val>
                                        </p:tav>
                                      </p:tavLst>
                                    </p:anim>
                                    <p:animEffect>
                                      <p:cBhvr>
                                        <p:cTn id="78" dur="300"/>
                                        <p:tgtEl>
                                          <p:spTgt spid="28"/>
                                        </p:tgtEl>
                                      </p:cBhvr>
                                    </p:animEffect>
                                  </p:childTnLst>
                                </p:cTn>
                              </p:par>
                            </p:childTnLst>
                          </p:cTn>
                        </p:par>
                        <p:par>
                          <p:cTn id="79" fill="hold">
                            <p:stCondLst>
                              <p:cond delay="3500"/>
                            </p:stCondLst>
                            <p:childTnLst>
                              <p:par>
                                <p:cTn id="80" presetID="42" presetClass="entr" presetSubtype="0" fill="hold" grpId="0" nodeType="afterEffect">
                                  <p:stCondLst>
                                    <p:cond delay="0"/>
                                  </p:stCondLst>
                                  <p:childTnLst>
                                    <p:set>
                                      <p:cBhvr>
                                        <p:cTn id="81" dur="1" fill="hold">
                                          <p:stCondLst>
                                            <p:cond delay="0"/>
                                          </p:stCondLst>
                                        </p:cTn>
                                        <p:tgtEl>
                                          <p:spTgt spid="45"/>
                                        </p:tgtEl>
                                        <p:attrNameLst>
                                          <p:attrName>style.visibility</p:attrName>
                                        </p:attrNameLst>
                                      </p:cBhvr>
                                      <p:to>
                                        <p:strVal val="visible"/>
                                      </p:to>
                                    </p:set>
                                    <p:animEffect>
                                      <p:cBhvr>
                                        <p:cTn id="82" dur="600"/>
                                        <p:tgtEl>
                                          <p:spTgt spid="45"/>
                                        </p:tgtEl>
                                      </p:cBhvr>
                                    </p:animEffect>
                                    <p:anim calcmode="lin" valueType="num">
                                      <p:cBhvr>
                                        <p:cTn id="83" dur="600" fill="hold"/>
                                        <p:tgtEl>
                                          <p:spTgt spid="45"/>
                                        </p:tgtEl>
                                        <p:attrNameLst>
                                          <p:attrName>ppt_x</p:attrName>
                                        </p:attrNameLst>
                                      </p:cBhvr>
                                      <p:tavLst>
                                        <p:tav tm="0">
                                          <p:val>
                                            <p:strVal val="#ppt_x"/>
                                          </p:val>
                                        </p:tav>
                                        <p:tav tm="100000">
                                          <p:val>
                                            <p:strVal val="#ppt_x"/>
                                          </p:val>
                                        </p:tav>
                                      </p:tavLst>
                                    </p:anim>
                                    <p:anim calcmode="lin" valueType="num">
                                      <p:cBhvr>
                                        <p:cTn id="84" dur="600" fill="hold"/>
                                        <p:tgtEl>
                                          <p:spTgt spid="45"/>
                                        </p:tgtEl>
                                        <p:attrNameLst>
                                          <p:attrName>ppt_y</p:attrName>
                                        </p:attrNameLst>
                                      </p:cBhvr>
                                      <p:tavLst>
                                        <p:tav tm="0">
                                          <p:val>
                                            <p:strVal val="#ppt_y+.1"/>
                                          </p:val>
                                        </p:tav>
                                        <p:tav tm="100000">
                                          <p:val>
                                            <p:strVal val="#ppt_y"/>
                                          </p:val>
                                        </p:tav>
                                      </p:tavLst>
                                    </p:anim>
                                  </p:childTnLst>
                                </p:cTn>
                              </p:par>
                              <p:par>
                                <p:cTn id="85" presetID="42" presetClass="entr" presetSubtype="0" fill="hold" grpId="0" nodeType="withEffect">
                                  <p:stCondLst>
                                    <p:cond delay="0"/>
                                  </p:stCondLst>
                                  <p:childTnLst>
                                    <p:set>
                                      <p:cBhvr>
                                        <p:cTn id="86" dur="1" fill="hold">
                                          <p:stCondLst>
                                            <p:cond delay="0"/>
                                          </p:stCondLst>
                                        </p:cTn>
                                        <p:tgtEl>
                                          <p:spTgt spid="44"/>
                                        </p:tgtEl>
                                        <p:attrNameLst>
                                          <p:attrName>style.visibility</p:attrName>
                                        </p:attrNameLst>
                                      </p:cBhvr>
                                      <p:to>
                                        <p:strVal val="visible"/>
                                      </p:to>
                                    </p:set>
                                    <p:animEffect>
                                      <p:cBhvr>
                                        <p:cTn id="87" dur="600"/>
                                        <p:tgtEl>
                                          <p:spTgt spid="44"/>
                                        </p:tgtEl>
                                      </p:cBhvr>
                                    </p:animEffect>
                                    <p:anim calcmode="lin" valueType="num">
                                      <p:cBhvr>
                                        <p:cTn id="88" dur="600" fill="hold"/>
                                        <p:tgtEl>
                                          <p:spTgt spid="44"/>
                                        </p:tgtEl>
                                        <p:attrNameLst>
                                          <p:attrName>ppt_x</p:attrName>
                                        </p:attrNameLst>
                                      </p:cBhvr>
                                      <p:tavLst>
                                        <p:tav tm="0">
                                          <p:val>
                                            <p:strVal val="#ppt_x"/>
                                          </p:val>
                                        </p:tav>
                                        <p:tav tm="100000">
                                          <p:val>
                                            <p:strVal val="#ppt_x"/>
                                          </p:val>
                                        </p:tav>
                                      </p:tavLst>
                                    </p:anim>
                                    <p:anim calcmode="lin" valueType="num">
                                      <p:cBhvr>
                                        <p:cTn id="89" dur="600" fill="hold"/>
                                        <p:tgtEl>
                                          <p:spTgt spid="44"/>
                                        </p:tgtEl>
                                        <p:attrNameLst>
                                          <p:attrName>ppt_y</p:attrName>
                                        </p:attrNameLst>
                                      </p:cBhvr>
                                      <p:tavLst>
                                        <p:tav tm="0">
                                          <p:val>
                                            <p:strVal val="#ppt_y+.1"/>
                                          </p:val>
                                        </p:tav>
                                        <p:tav tm="100000">
                                          <p:val>
                                            <p:strVal val="#ppt_y"/>
                                          </p:val>
                                        </p:tav>
                                      </p:tavLst>
                                    </p:anim>
                                  </p:childTnLst>
                                </p:cTn>
                              </p:par>
                              <p:par>
                                <p:cTn id="90" presetID="47" presetClass="entr" presetSubtype="0" fill="hold" grpId="0" nodeType="withEffect">
                                  <p:stCondLst>
                                    <p:cond delay="0"/>
                                  </p:stCondLst>
                                  <p:childTnLst>
                                    <p:set>
                                      <p:cBhvr>
                                        <p:cTn id="91" dur="1" fill="hold">
                                          <p:stCondLst>
                                            <p:cond delay="0"/>
                                          </p:stCondLst>
                                        </p:cTn>
                                        <p:tgtEl>
                                          <p:spTgt spid="31"/>
                                        </p:tgtEl>
                                        <p:attrNameLst>
                                          <p:attrName>style.visibility</p:attrName>
                                        </p:attrNameLst>
                                      </p:cBhvr>
                                      <p:to>
                                        <p:strVal val="visible"/>
                                      </p:to>
                                    </p:set>
                                    <p:animEffect>
                                      <p:cBhvr>
                                        <p:cTn id="92" dur="600"/>
                                        <p:tgtEl>
                                          <p:spTgt spid="31"/>
                                        </p:tgtEl>
                                      </p:cBhvr>
                                    </p:animEffect>
                                    <p:anim calcmode="lin" valueType="num">
                                      <p:cBhvr>
                                        <p:cTn id="93" dur="600" fill="hold"/>
                                        <p:tgtEl>
                                          <p:spTgt spid="31"/>
                                        </p:tgtEl>
                                        <p:attrNameLst>
                                          <p:attrName>ppt_x</p:attrName>
                                        </p:attrNameLst>
                                      </p:cBhvr>
                                      <p:tavLst>
                                        <p:tav tm="0">
                                          <p:val>
                                            <p:strVal val="#ppt_x"/>
                                          </p:val>
                                        </p:tav>
                                        <p:tav tm="100000">
                                          <p:val>
                                            <p:strVal val="#ppt_x"/>
                                          </p:val>
                                        </p:tav>
                                      </p:tavLst>
                                    </p:anim>
                                    <p:anim calcmode="lin" valueType="num">
                                      <p:cBhvr>
                                        <p:cTn id="94" dur="600" fill="hold"/>
                                        <p:tgtEl>
                                          <p:spTgt spid="31"/>
                                        </p:tgtEl>
                                        <p:attrNameLst>
                                          <p:attrName>ppt_y</p:attrName>
                                        </p:attrNameLst>
                                      </p:cBhvr>
                                      <p:tavLst>
                                        <p:tav tm="0">
                                          <p:val>
                                            <p:strVal val="#ppt_y-.1"/>
                                          </p:val>
                                        </p:tav>
                                        <p:tav tm="100000">
                                          <p:val>
                                            <p:strVal val="#ppt_y"/>
                                          </p:val>
                                        </p:tav>
                                      </p:tavLst>
                                    </p:anim>
                                  </p:childTnLst>
                                </p:cTn>
                              </p:par>
                              <p:par>
                                <p:cTn id="95" presetID="47" presetClass="entr" presetSubtype="0" fill="hold" grpId="0" nodeType="withEffect">
                                  <p:stCondLst>
                                    <p:cond delay="0"/>
                                  </p:stCondLst>
                                  <p:childTnLst>
                                    <p:set>
                                      <p:cBhvr>
                                        <p:cTn id="96" dur="1" fill="hold">
                                          <p:stCondLst>
                                            <p:cond delay="0"/>
                                          </p:stCondLst>
                                        </p:cTn>
                                        <p:tgtEl>
                                          <p:spTgt spid="49"/>
                                        </p:tgtEl>
                                        <p:attrNameLst>
                                          <p:attrName>style.visibility</p:attrName>
                                        </p:attrNameLst>
                                      </p:cBhvr>
                                      <p:to>
                                        <p:strVal val="visible"/>
                                      </p:to>
                                    </p:set>
                                    <p:animEffect>
                                      <p:cBhvr>
                                        <p:cTn id="97" dur="600"/>
                                        <p:tgtEl>
                                          <p:spTgt spid="49"/>
                                        </p:tgtEl>
                                      </p:cBhvr>
                                    </p:animEffect>
                                    <p:anim calcmode="lin" valueType="num">
                                      <p:cBhvr>
                                        <p:cTn id="98" dur="600" fill="hold"/>
                                        <p:tgtEl>
                                          <p:spTgt spid="49"/>
                                        </p:tgtEl>
                                        <p:attrNameLst>
                                          <p:attrName>ppt_x</p:attrName>
                                        </p:attrNameLst>
                                      </p:cBhvr>
                                      <p:tavLst>
                                        <p:tav tm="0">
                                          <p:val>
                                            <p:strVal val="#ppt_x"/>
                                          </p:val>
                                        </p:tav>
                                        <p:tav tm="100000">
                                          <p:val>
                                            <p:strVal val="#ppt_x"/>
                                          </p:val>
                                        </p:tav>
                                      </p:tavLst>
                                    </p:anim>
                                    <p:anim calcmode="lin" valueType="num">
                                      <p:cBhvr>
                                        <p:cTn id="99" dur="600" fill="hold"/>
                                        <p:tgtEl>
                                          <p:spTgt spid="49"/>
                                        </p:tgtEl>
                                        <p:attrNameLst>
                                          <p:attrName>ppt_y</p:attrName>
                                        </p:attrNameLst>
                                      </p:cBhvr>
                                      <p:tavLst>
                                        <p:tav tm="0">
                                          <p:val>
                                            <p:strVal val="#ppt_y-.1"/>
                                          </p:val>
                                        </p:tav>
                                        <p:tav tm="100000">
                                          <p:val>
                                            <p:strVal val="#ppt_y"/>
                                          </p:val>
                                        </p:tav>
                                      </p:tavLst>
                                    </p:anim>
                                  </p:childTnLst>
                                </p:cTn>
                              </p:par>
                            </p:childTnLst>
                          </p:cTn>
                        </p:par>
                        <p:par>
                          <p:cTn id="100" fill="hold">
                            <p:stCondLst>
                              <p:cond delay="4500"/>
                            </p:stCondLst>
                            <p:childTnLst>
                              <p:par>
                                <p:cTn id="101" presetID="10" presetClass="entr" presetSubtype="0" fill="hold" grpId="0" nodeType="afterEffect">
                                  <p:stCondLst>
                                    <p:cond delay="0"/>
                                  </p:stCondLst>
                                  <p:childTnLst>
                                    <p:set>
                                      <p:cBhvr>
                                        <p:cTn id="102" dur="1" fill="hold">
                                          <p:stCondLst>
                                            <p:cond delay="0"/>
                                          </p:stCondLst>
                                        </p:cTn>
                                        <p:tgtEl>
                                          <p:spTgt spid="41"/>
                                        </p:tgtEl>
                                        <p:attrNameLst>
                                          <p:attrName>style.visibility</p:attrName>
                                        </p:attrNameLst>
                                      </p:cBhvr>
                                      <p:to>
                                        <p:strVal val="visible"/>
                                      </p:to>
                                    </p:set>
                                    <p:anim calcmode="lin" valueType="num">
                                      <p:cBhvr>
                                        <p:cTn id="103" dur="300" fill="hold"/>
                                        <p:tgtEl>
                                          <p:spTgt spid="41"/>
                                        </p:tgtEl>
                                        <p:attrNameLst>
                                          <p:attrName>ppt_w</p:attrName>
                                        </p:attrNameLst>
                                      </p:cBhvr>
                                      <p:tavLst>
                                        <p:tav tm="0">
                                          <p:val>
                                            <p:fltVal val="0"/>
                                          </p:val>
                                        </p:tav>
                                        <p:tav tm="100000">
                                          <p:val>
                                            <p:strVal val="#ppt_w"/>
                                          </p:val>
                                        </p:tav>
                                      </p:tavLst>
                                    </p:anim>
                                    <p:anim calcmode="lin" valueType="num">
                                      <p:cBhvr>
                                        <p:cTn id="104" dur="300" fill="hold"/>
                                        <p:tgtEl>
                                          <p:spTgt spid="41"/>
                                        </p:tgtEl>
                                        <p:attrNameLst>
                                          <p:attrName>ppt_h</p:attrName>
                                        </p:attrNameLst>
                                      </p:cBhvr>
                                      <p:tavLst>
                                        <p:tav tm="0">
                                          <p:val>
                                            <p:fltVal val="0"/>
                                          </p:val>
                                        </p:tav>
                                        <p:tav tm="100000">
                                          <p:val>
                                            <p:strVal val="#ppt_h"/>
                                          </p:val>
                                        </p:tav>
                                      </p:tavLst>
                                    </p:anim>
                                    <p:animEffect>
                                      <p:cBhvr>
                                        <p:cTn id="105" dur="300"/>
                                        <p:tgtEl>
                                          <p:spTgt spid="41"/>
                                        </p:tgtEl>
                                      </p:cBhvr>
                                    </p:animEffect>
                                  </p:childTnLst>
                                </p:cTn>
                              </p:par>
                              <p:par>
                                <p:cTn id="106" presetID="10" presetClass="entr" presetSubtype="0" fill="hold" nodeType="withEffect">
                                  <p:stCondLst>
                                    <p:cond delay="0"/>
                                  </p:stCondLst>
                                  <p:childTnLst>
                                    <p:set>
                                      <p:cBhvr>
                                        <p:cTn id="107" dur="1" fill="hold">
                                          <p:stCondLst>
                                            <p:cond delay="0"/>
                                          </p:stCondLst>
                                        </p:cTn>
                                        <p:tgtEl>
                                          <p:spTgt spid="38"/>
                                        </p:tgtEl>
                                        <p:attrNameLst>
                                          <p:attrName>style.visibility</p:attrName>
                                        </p:attrNameLst>
                                      </p:cBhvr>
                                      <p:to>
                                        <p:strVal val="visible"/>
                                      </p:to>
                                    </p:set>
                                    <p:anim calcmode="lin" valueType="num">
                                      <p:cBhvr>
                                        <p:cTn id="108" dur="300" fill="hold"/>
                                        <p:tgtEl>
                                          <p:spTgt spid="38"/>
                                        </p:tgtEl>
                                        <p:attrNameLst>
                                          <p:attrName>ppt_w</p:attrName>
                                        </p:attrNameLst>
                                      </p:cBhvr>
                                      <p:tavLst>
                                        <p:tav tm="0">
                                          <p:val>
                                            <p:fltVal val="0"/>
                                          </p:val>
                                        </p:tav>
                                        <p:tav tm="100000">
                                          <p:val>
                                            <p:strVal val="#ppt_w"/>
                                          </p:val>
                                        </p:tav>
                                      </p:tavLst>
                                    </p:anim>
                                    <p:anim calcmode="lin" valueType="num">
                                      <p:cBhvr>
                                        <p:cTn id="109" dur="300" fill="hold"/>
                                        <p:tgtEl>
                                          <p:spTgt spid="38"/>
                                        </p:tgtEl>
                                        <p:attrNameLst>
                                          <p:attrName>ppt_h</p:attrName>
                                        </p:attrNameLst>
                                      </p:cBhvr>
                                      <p:tavLst>
                                        <p:tav tm="0">
                                          <p:val>
                                            <p:fltVal val="0"/>
                                          </p:val>
                                        </p:tav>
                                        <p:tav tm="100000">
                                          <p:val>
                                            <p:strVal val="#ppt_h"/>
                                          </p:val>
                                        </p:tav>
                                      </p:tavLst>
                                    </p:anim>
                                    <p:animEffect>
                                      <p:cBhvr>
                                        <p:cTn id="110" dur="300"/>
                                        <p:tgtEl>
                                          <p:spTgt spid="38"/>
                                        </p:tgtEl>
                                      </p:cBhvr>
                                    </p:animEffect>
                                  </p:childTnLst>
                                </p:cTn>
                              </p:par>
                            </p:childTnLst>
                          </p:cTn>
                        </p:par>
                        <p:par>
                          <p:cTn id="111" fill="hold">
                            <p:stCondLst>
                              <p:cond delay="5000"/>
                            </p:stCondLst>
                            <p:childTnLst>
                              <p:par>
                                <p:cTn id="112" presetID="47" presetClass="entr" presetSubtype="0" fill="hold" grpId="0" nodeType="afterEffect">
                                  <p:stCondLst>
                                    <p:cond delay="0"/>
                                  </p:stCondLst>
                                  <p:childTnLst>
                                    <p:set>
                                      <p:cBhvr>
                                        <p:cTn id="113" dur="1" fill="hold">
                                          <p:stCondLst>
                                            <p:cond delay="0"/>
                                          </p:stCondLst>
                                        </p:cTn>
                                        <p:tgtEl>
                                          <p:spTgt spid="47"/>
                                        </p:tgtEl>
                                        <p:attrNameLst>
                                          <p:attrName>style.visibility</p:attrName>
                                        </p:attrNameLst>
                                      </p:cBhvr>
                                      <p:to>
                                        <p:strVal val="visible"/>
                                      </p:to>
                                    </p:set>
                                    <p:animEffect>
                                      <p:cBhvr>
                                        <p:cTn id="114" dur="600"/>
                                        <p:tgtEl>
                                          <p:spTgt spid="47"/>
                                        </p:tgtEl>
                                      </p:cBhvr>
                                    </p:animEffect>
                                    <p:anim calcmode="lin" valueType="num">
                                      <p:cBhvr>
                                        <p:cTn id="115" dur="600" fill="hold"/>
                                        <p:tgtEl>
                                          <p:spTgt spid="47"/>
                                        </p:tgtEl>
                                        <p:attrNameLst>
                                          <p:attrName>ppt_x</p:attrName>
                                        </p:attrNameLst>
                                      </p:cBhvr>
                                      <p:tavLst>
                                        <p:tav tm="0">
                                          <p:val>
                                            <p:strVal val="#ppt_x"/>
                                          </p:val>
                                        </p:tav>
                                        <p:tav tm="100000">
                                          <p:val>
                                            <p:strVal val="#ppt_x"/>
                                          </p:val>
                                        </p:tav>
                                      </p:tavLst>
                                    </p:anim>
                                    <p:anim calcmode="lin" valueType="num">
                                      <p:cBhvr>
                                        <p:cTn id="116" dur="600" fill="hold"/>
                                        <p:tgtEl>
                                          <p:spTgt spid="47"/>
                                        </p:tgtEl>
                                        <p:attrNameLst>
                                          <p:attrName>ppt_y</p:attrName>
                                        </p:attrNameLst>
                                      </p:cBhvr>
                                      <p:tavLst>
                                        <p:tav tm="0">
                                          <p:val>
                                            <p:strVal val="#ppt_y-.1"/>
                                          </p:val>
                                        </p:tav>
                                        <p:tav tm="100000">
                                          <p:val>
                                            <p:strVal val="#ppt_y"/>
                                          </p:val>
                                        </p:tav>
                                      </p:tavLst>
                                    </p:anim>
                                  </p:childTnLst>
                                </p:cTn>
                              </p:par>
                              <p:par>
                                <p:cTn id="117" presetID="47" presetClass="entr" presetSubtype="0" fill="hold" grpId="0" nodeType="withEffect">
                                  <p:stCondLst>
                                    <p:cond delay="0"/>
                                  </p:stCondLst>
                                  <p:childTnLst>
                                    <p:set>
                                      <p:cBhvr>
                                        <p:cTn id="118" dur="1" fill="hold">
                                          <p:stCondLst>
                                            <p:cond delay="0"/>
                                          </p:stCondLst>
                                        </p:cTn>
                                        <p:tgtEl>
                                          <p:spTgt spid="46"/>
                                        </p:tgtEl>
                                        <p:attrNameLst>
                                          <p:attrName>style.visibility</p:attrName>
                                        </p:attrNameLst>
                                      </p:cBhvr>
                                      <p:to>
                                        <p:strVal val="visible"/>
                                      </p:to>
                                    </p:set>
                                    <p:animEffect>
                                      <p:cBhvr>
                                        <p:cTn id="119" dur="600"/>
                                        <p:tgtEl>
                                          <p:spTgt spid="46"/>
                                        </p:tgtEl>
                                      </p:cBhvr>
                                    </p:animEffect>
                                    <p:anim calcmode="lin" valueType="num">
                                      <p:cBhvr>
                                        <p:cTn id="120" dur="600" fill="hold"/>
                                        <p:tgtEl>
                                          <p:spTgt spid="46"/>
                                        </p:tgtEl>
                                        <p:attrNameLst>
                                          <p:attrName>ppt_x</p:attrName>
                                        </p:attrNameLst>
                                      </p:cBhvr>
                                      <p:tavLst>
                                        <p:tav tm="0">
                                          <p:val>
                                            <p:strVal val="#ppt_x"/>
                                          </p:val>
                                        </p:tav>
                                        <p:tav tm="100000">
                                          <p:val>
                                            <p:strVal val="#ppt_x"/>
                                          </p:val>
                                        </p:tav>
                                      </p:tavLst>
                                    </p:anim>
                                    <p:anim calcmode="lin" valueType="num">
                                      <p:cBhvr>
                                        <p:cTn id="121" dur="600" fill="hold"/>
                                        <p:tgtEl>
                                          <p:spTgt spid="46"/>
                                        </p:tgtEl>
                                        <p:attrNameLst>
                                          <p:attrName>ppt_y</p:attrName>
                                        </p:attrNameLst>
                                      </p:cBhvr>
                                      <p:tavLst>
                                        <p:tav tm="0">
                                          <p:val>
                                            <p:strVal val="#ppt_y-.1"/>
                                          </p:val>
                                        </p:tav>
                                        <p:tav tm="100000">
                                          <p:val>
                                            <p:strVal val="#ppt_y"/>
                                          </p:val>
                                        </p:tav>
                                      </p:tavLst>
                                    </p:anim>
                                  </p:childTnLst>
                                </p:cTn>
                              </p:par>
                              <p:par>
                                <p:cTn id="122" presetID="42" presetClass="entr" presetSubtype="0" fill="hold" grpId="0" nodeType="withEffect">
                                  <p:stCondLst>
                                    <p:cond delay="0"/>
                                  </p:stCondLst>
                                  <p:childTnLst>
                                    <p:set>
                                      <p:cBhvr>
                                        <p:cTn id="123" dur="1" fill="hold">
                                          <p:stCondLst>
                                            <p:cond delay="0"/>
                                          </p:stCondLst>
                                        </p:cTn>
                                        <p:tgtEl>
                                          <p:spTgt spid="32"/>
                                        </p:tgtEl>
                                        <p:attrNameLst>
                                          <p:attrName>style.visibility</p:attrName>
                                        </p:attrNameLst>
                                      </p:cBhvr>
                                      <p:to>
                                        <p:strVal val="visible"/>
                                      </p:to>
                                    </p:set>
                                    <p:animEffect>
                                      <p:cBhvr>
                                        <p:cTn id="124" dur="600"/>
                                        <p:tgtEl>
                                          <p:spTgt spid="32"/>
                                        </p:tgtEl>
                                      </p:cBhvr>
                                    </p:animEffect>
                                    <p:anim calcmode="lin" valueType="num">
                                      <p:cBhvr>
                                        <p:cTn id="125" dur="600" fill="hold"/>
                                        <p:tgtEl>
                                          <p:spTgt spid="32"/>
                                        </p:tgtEl>
                                        <p:attrNameLst>
                                          <p:attrName>ppt_x</p:attrName>
                                        </p:attrNameLst>
                                      </p:cBhvr>
                                      <p:tavLst>
                                        <p:tav tm="0">
                                          <p:val>
                                            <p:strVal val="#ppt_x"/>
                                          </p:val>
                                        </p:tav>
                                        <p:tav tm="100000">
                                          <p:val>
                                            <p:strVal val="#ppt_x"/>
                                          </p:val>
                                        </p:tav>
                                      </p:tavLst>
                                    </p:anim>
                                    <p:anim calcmode="lin" valueType="num">
                                      <p:cBhvr>
                                        <p:cTn id="126" dur="600" fill="hold"/>
                                        <p:tgtEl>
                                          <p:spTgt spid="32"/>
                                        </p:tgtEl>
                                        <p:attrNameLst>
                                          <p:attrName>ppt_y</p:attrName>
                                        </p:attrNameLst>
                                      </p:cBhvr>
                                      <p:tavLst>
                                        <p:tav tm="0">
                                          <p:val>
                                            <p:strVal val="#ppt_y+.1"/>
                                          </p:val>
                                        </p:tav>
                                        <p:tav tm="100000">
                                          <p:val>
                                            <p:strVal val="#ppt_y"/>
                                          </p:val>
                                        </p:tav>
                                      </p:tavLst>
                                    </p:anim>
                                  </p:childTnLst>
                                </p:cTn>
                              </p:par>
                              <p:par>
                                <p:cTn id="127" presetID="42" presetClass="entr" presetSubtype="0" fill="hold" grpId="0" nodeType="withEffect">
                                  <p:stCondLst>
                                    <p:cond delay="0"/>
                                  </p:stCondLst>
                                  <p:childTnLst>
                                    <p:set>
                                      <p:cBhvr>
                                        <p:cTn id="128" dur="1" fill="hold">
                                          <p:stCondLst>
                                            <p:cond delay="0"/>
                                          </p:stCondLst>
                                        </p:cTn>
                                        <p:tgtEl>
                                          <p:spTgt spid="51"/>
                                        </p:tgtEl>
                                        <p:attrNameLst>
                                          <p:attrName>style.visibility</p:attrName>
                                        </p:attrNameLst>
                                      </p:cBhvr>
                                      <p:to>
                                        <p:strVal val="visible"/>
                                      </p:to>
                                    </p:set>
                                    <p:animEffect>
                                      <p:cBhvr>
                                        <p:cTn id="129" dur="600"/>
                                        <p:tgtEl>
                                          <p:spTgt spid="51"/>
                                        </p:tgtEl>
                                      </p:cBhvr>
                                    </p:animEffect>
                                    <p:anim calcmode="lin" valueType="num">
                                      <p:cBhvr>
                                        <p:cTn id="130" dur="600" fill="hold"/>
                                        <p:tgtEl>
                                          <p:spTgt spid="51"/>
                                        </p:tgtEl>
                                        <p:attrNameLst>
                                          <p:attrName>ppt_x</p:attrName>
                                        </p:attrNameLst>
                                      </p:cBhvr>
                                      <p:tavLst>
                                        <p:tav tm="0">
                                          <p:val>
                                            <p:strVal val="#ppt_x"/>
                                          </p:val>
                                        </p:tav>
                                        <p:tav tm="100000">
                                          <p:val>
                                            <p:strVal val="#ppt_x"/>
                                          </p:val>
                                        </p:tav>
                                      </p:tavLst>
                                    </p:anim>
                                    <p:anim calcmode="lin" valueType="num">
                                      <p:cBhvr>
                                        <p:cTn id="131" dur="600" fill="hold"/>
                                        <p:tgtEl>
                                          <p:spTgt spid="5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bldLvl="0" animBg="1" autoUpdateAnimBg="0"/>
      <p:bldP spid="27" grpId="0" bldLvl="0" animBg="1" autoUpdateAnimBg="0"/>
      <p:bldP spid="31" grpId="0" bldLvl="0" animBg="1" autoUpdateAnimBg="0"/>
      <p:bldP spid="32" grpId="0" bldLvl="0" animBg="1" autoUpdateAnimBg="0"/>
      <p:bldP spid="33" grpId="0" bldLvl="0" autoUpdateAnimBg="0"/>
      <p:bldP spid="34" grpId="0" bldLvl="0" autoUpdateAnimBg="0"/>
      <p:bldP spid="35" grpId="0" bldLvl="0" autoUpdateAnimBg="0"/>
      <p:bldP spid="36" grpId="0" bldLvl="0" autoUpdateAnimBg="0"/>
      <p:bldP spid="37" grpId="0" bldLvl="0" autoUpdateAnimBg="0"/>
      <p:bldP spid="41" grpId="0" bldLvl="0" autoUpdateAnimBg="0"/>
      <p:bldP spid="42" grpId="0" bldLvl="0" autoUpdateAnimBg="0"/>
      <p:bldP spid="43" grpId="0" bldLvl="0" autoUpdateAnimBg="0"/>
      <p:bldP spid="44" grpId="0" bldLvl="0" autoUpdateAnimBg="0"/>
      <p:bldP spid="45" grpId="0" bldLvl="0" autoUpdateAnimBg="0"/>
      <p:bldP spid="46" grpId="0" bldLvl="0" autoUpdateAnimBg="0"/>
      <p:bldP spid="47" grpId="0" bldLvl="0" autoUpdateAnimBg="0"/>
      <p:bldP spid="48" grpId="0" bldLvl="0" autoUpdateAnimBg="0"/>
      <p:bldP spid="49" grpId="0" bldLvl="0" autoUpdateAnimBg="0"/>
      <p:bldP spid="50" grpId="0" bldLvl="0" autoUpdateAnimBg="0"/>
      <p:bldP spid="51" grpId="0" bldLvl="0" autoUpdateAnimBg="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1111959" y="1412768"/>
            <a:ext cx="2940771" cy="2015475"/>
          </a:xfrm>
          <a:prstGeom prst="rect">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sp>
        <p:nvSpPr>
          <p:cNvPr id="4" name="矩形 3"/>
          <p:cNvSpPr/>
          <p:nvPr/>
        </p:nvSpPr>
        <p:spPr>
          <a:xfrm>
            <a:off x="1238695" y="1499628"/>
            <a:ext cx="2687299" cy="1841756"/>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sp>
        <p:nvSpPr>
          <p:cNvPr id="5" name="矩形 4"/>
          <p:cNvSpPr/>
          <p:nvPr/>
        </p:nvSpPr>
        <p:spPr>
          <a:xfrm>
            <a:off x="8082634" y="4004381"/>
            <a:ext cx="2940771" cy="2015475"/>
          </a:xfrm>
          <a:prstGeom prst="rect">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sp>
        <p:nvSpPr>
          <p:cNvPr id="6" name="矩形 5"/>
          <p:cNvSpPr/>
          <p:nvPr/>
        </p:nvSpPr>
        <p:spPr>
          <a:xfrm>
            <a:off x="8209370" y="4091241"/>
            <a:ext cx="2687299" cy="1841756"/>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sp>
        <p:nvSpPr>
          <p:cNvPr id="8" name="Text Box 10"/>
          <p:cNvSpPr txBox="1">
            <a:spLocks noChangeArrowheads="1"/>
          </p:cNvSpPr>
          <p:nvPr/>
        </p:nvSpPr>
        <p:spPr bwMode="auto">
          <a:xfrm>
            <a:off x="4420120" y="1883571"/>
            <a:ext cx="6718250" cy="1448687"/>
          </a:xfrm>
          <a:prstGeom prst="rect">
            <a:avLst/>
          </a:prstGeom>
          <a:noFill/>
          <a:ln w="9525">
            <a:noFill/>
            <a:miter lim="800000"/>
          </a:ln>
        </p:spPr>
        <p:txBody>
          <a:bodyPr wrap="square" lIns="60944" tIns="30472" rIns="60944" bIns="30472">
            <a:noAutofit/>
          </a:bodyPr>
          <a:lstStyle/>
          <a:p>
            <a:pPr lvl="0">
              <a:lnSpc>
                <a:spcPct val="150000"/>
              </a:lnSpc>
              <a:defRPr/>
            </a:pPr>
            <a:r>
              <a:rPr lang="zh-CN" altLang="en-US" sz="1865" dirty="0">
                <a:solidFill>
                  <a:prstClr val="black">
                    <a:lumMod val="75000"/>
                    <a:lumOff val="25000"/>
                  </a:prstClr>
                </a:solidFill>
                <a:latin typeface="微软雅黑" panose="020B0503020204020204" pitchFamily="34" charset="-122"/>
                <a:ea typeface="微软雅黑" panose="020B0503020204020204" pitchFamily="34" charset="-122"/>
              </a:rPr>
              <a:t>根据需要添加适当的文字，一页的文字最好不要超过</a:t>
            </a:r>
            <a:r>
              <a:rPr lang="en-US" altLang="zh-CN" sz="1865" dirty="0">
                <a:solidFill>
                  <a:prstClr val="black">
                    <a:lumMod val="75000"/>
                    <a:lumOff val="25000"/>
                  </a:prstClr>
                </a:solidFill>
                <a:latin typeface="微软雅黑" panose="020B0503020204020204" pitchFamily="34" charset="-122"/>
                <a:ea typeface="微软雅黑" panose="020B0503020204020204" pitchFamily="34" charset="-122"/>
              </a:rPr>
              <a:t>200</a:t>
            </a:r>
            <a:r>
              <a:rPr lang="zh-CN" altLang="en-US" sz="1865" dirty="0">
                <a:solidFill>
                  <a:prstClr val="black">
                    <a:lumMod val="75000"/>
                    <a:lumOff val="25000"/>
                  </a:prstClr>
                </a:solidFill>
                <a:latin typeface="微软雅黑" panose="020B0503020204020204" pitchFamily="34" charset="-122"/>
                <a:ea typeface="微软雅黑" panose="020B0503020204020204" pitchFamily="34" charset="-122"/>
              </a:rPr>
              <a:t>字根据需要添加适当的文字，一页的文字最好不要超过</a:t>
            </a:r>
            <a:r>
              <a:rPr lang="en-US" altLang="zh-CN" sz="1865" dirty="0">
                <a:solidFill>
                  <a:prstClr val="black">
                    <a:lumMod val="75000"/>
                    <a:lumOff val="25000"/>
                  </a:prstClr>
                </a:solidFill>
                <a:latin typeface="微软雅黑" panose="020B0503020204020204" pitchFamily="34" charset="-122"/>
                <a:ea typeface="微软雅黑" panose="020B0503020204020204" pitchFamily="34" charset="-122"/>
              </a:rPr>
              <a:t>200</a:t>
            </a:r>
            <a:r>
              <a:rPr lang="zh-CN" altLang="en-US" sz="1865" dirty="0">
                <a:solidFill>
                  <a:prstClr val="black">
                    <a:lumMod val="75000"/>
                    <a:lumOff val="25000"/>
                  </a:prstClr>
                </a:solidFill>
                <a:latin typeface="微软雅黑" panose="020B0503020204020204" pitchFamily="34" charset="-122"/>
                <a:ea typeface="微软雅黑" panose="020B0503020204020204" pitchFamily="34" charset="-122"/>
              </a:rPr>
              <a:t>字根据需要添加适当的文字，一页的文字最好不要超过</a:t>
            </a:r>
            <a:r>
              <a:rPr lang="en-US" altLang="zh-CN" sz="1865" dirty="0">
                <a:solidFill>
                  <a:prstClr val="black">
                    <a:lumMod val="75000"/>
                    <a:lumOff val="25000"/>
                  </a:prstClr>
                </a:solidFill>
                <a:latin typeface="微软雅黑" panose="020B0503020204020204" pitchFamily="34" charset="-122"/>
                <a:ea typeface="微软雅黑" panose="020B0503020204020204" pitchFamily="34" charset="-122"/>
              </a:rPr>
              <a:t>200</a:t>
            </a:r>
            <a:r>
              <a:rPr lang="zh-CN" altLang="en-US" sz="1865" dirty="0">
                <a:solidFill>
                  <a:prstClr val="black">
                    <a:lumMod val="75000"/>
                    <a:lumOff val="25000"/>
                  </a:prstClr>
                </a:solidFill>
                <a:latin typeface="微软雅黑" panose="020B0503020204020204" pitchFamily="34" charset="-122"/>
                <a:ea typeface="微软雅黑" panose="020B0503020204020204" pitchFamily="34" charset="-122"/>
              </a:rPr>
              <a:t>字</a:t>
            </a:r>
          </a:p>
        </p:txBody>
      </p:sp>
      <p:sp>
        <p:nvSpPr>
          <p:cNvPr id="9" name="Text Box 10"/>
          <p:cNvSpPr txBox="1">
            <a:spLocks noChangeArrowheads="1"/>
          </p:cNvSpPr>
          <p:nvPr/>
        </p:nvSpPr>
        <p:spPr bwMode="auto">
          <a:xfrm>
            <a:off x="1050455" y="4572588"/>
            <a:ext cx="6718250" cy="1360408"/>
          </a:xfrm>
          <a:prstGeom prst="rect">
            <a:avLst/>
          </a:prstGeom>
          <a:noFill/>
          <a:ln w="9525">
            <a:noFill/>
            <a:miter lim="800000"/>
          </a:ln>
        </p:spPr>
        <p:txBody>
          <a:bodyPr wrap="square" lIns="60944" tIns="30472" rIns="60944" bIns="30472">
            <a:noAutofit/>
          </a:bodyPr>
          <a:lstStyle/>
          <a:p>
            <a:pPr lvl="0" algn="r">
              <a:lnSpc>
                <a:spcPct val="150000"/>
              </a:lnSpc>
              <a:defRPr/>
            </a:pPr>
            <a:r>
              <a:rPr lang="zh-CN" altLang="en-US" sz="1865" dirty="0">
                <a:solidFill>
                  <a:prstClr val="black">
                    <a:lumMod val="75000"/>
                    <a:lumOff val="25000"/>
                  </a:prstClr>
                </a:solidFill>
                <a:latin typeface="微软雅黑" panose="020B0503020204020204" pitchFamily="34" charset="-122"/>
                <a:ea typeface="微软雅黑" panose="020B0503020204020204" pitchFamily="34" charset="-122"/>
              </a:rPr>
              <a:t>根据需要添加适当的文字，一页的文字最好不要超过</a:t>
            </a:r>
            <a:r>
              <a:rPr lang="en-US" altLang="zh-CN" sz="1865" dirty="0">
                <a:solidFill>
                  <a:prstClr val="black">
                    <a:lumMod val="75000"/>
                    <a:lumOff val="25000"/>
                  </a:prstClr>
                </a:solidFill>
                <a:latin typeface="微软雅黑" panose="020B0503020204020204" pitchFamily="34" charset="-122"/>
                <a:ea typeface="微软雅黑" panose="020B0503020204020204" pitchFamily="34" charset="-122"/>
              </a:rPr>
              <a:t>200</a:t>
            </a:r>
            <a:r>
              <a:rPr lang="zh-CN" altLang="en-US" sz="1865" dirty="0">
                <a:solidFill>
                  <a:prstClr val="black">
                    <a:lumMod val="75000"/>
                    <a:lumOff val="25000"/>
                  </a:prstClr>
                </a:solidFill>
                <a:latin typeface="微软雅黑" panose="020B0503020204020204" pitchFamily="34" charset="-122"/>
                <a:ea typeface="微软雅黑" panose="020B0503020204020204" pitchFamily="34" charset="-122"/>
              </a:rPr>
              <a:t>字根据需要添加适当的文字，一页的文字最好不要超过</a:t>
            </a:r>
            <a:r>
              <a:rPr lang="en-US" altLang="zh-CN" sz="1865" dirty="0">
                <a:solidFill>
                  <a:prstClr val="black">
                    <a:lumMod val="75000"/>
                    <a:lumOff val="25000"/>
                  </a:prstClr>
                </a:solidFill>
                <a:latin typeface="微软雅黑" panose="020B0503020204020204" pitchFamily="34" charset="-122"/>
                <a:ea typeface="微软雅黑" panose="020B0503020204020204" pitchFamily="34" charset="-122"/>
              </a:rPr>
              <a:t>200</a:t>
            </a:r>
            <a:r>
              <a:rPr lang="zh-CN" altLang="en-US" sz="1865" dirty="0">
                <a:solidFill>
                  <a:prstClr val="black">
                    <a:lumMod val="75000"/>
                    <a:lumOff val="25000"/>
                  </a:prstClr>
                </a:solidFill>
                <a:latin typeface="微软雅黑" panose="020B0503020204020204" pitchFamily="34" charset="-122"/>
                <a:ea typeface="微软雅黑" panose="020B0503020204020204" pitchFamily="34" charset="-122"/>
              </a:rPr>
              <a:t>字根据需要添加适当的文字，一页的文字最好不要超过</a:t>
            </a:r>
            <a:r>
              <a:rPr lang="en-US" altLang="zh-CN" sz="1865" dirty="0">
                <a:solidFill>
                  <a:prstClr val="black">
                    <a:lumMod val="75000"/>
                    <a:lumOff val="25000"/>
                  </a:prstClr>
                </a:solidFill>
                <a:latin typeface="微软雅黑" panose="020B0503020204020204" pitchFamily="34" charset="-122"/>
                <a:ea typeface="微软雅黑" panose="020B0503020204020204" pitchFamily="34" charset="-122"/>
              </a:rPr>
              <a:t>200</a:t>
            </a:r>
            <a:r>
              <a:rPr lang="zh-CN" altLang="en-US" sz="1865" dirty="0">
                <a:solidFill>
                  <a:prstClr val="black">
                    <a:lumMod val="75000"/>
                    <a:lumOff val="25000"/>
                  </a:prstClr>
                </a:solidFill>
                <a:latin typeface="微软雅黑" panose="020B0503020204020204" pitchFamily="34" charset="-122"/>
                <a:ea typeface="微软雅黑" panose="020B0503020204020204" pitchFamily="34" charset="-122"/>
              </a:rPr>
              <a:t>字</a:t>
            </a:r>
          </a:p>
        </p:txBody>
      </p:sp>
      <p:sp>
        <p:nvSpPr>
          <p:cNvPr id="10" name="矩形 9"/>
          <p:cNvSpPr/>
          <p:nvPr/>
        </p:nvSpPr>
        <p:spPr>
          <a:xfrm>
            <a:off x="4382015" y="1471529"/>
            <a:ext cx="1281120" cy="452881"/>
          </a:xfrm>
          <a:prstGeom prst="rect">
            <a:avLst/>
          </a:prstGeom>
        </p:spPr>
        <p:txBody>
          <a:bodyPr wrap="none">
            <a:spAutoFit/>
          </a:bodyPr>
          <a:lstStyle/>
          <a:p>
            <a:pPr lvl="0" algn="r">
              <a:lnSpc>
                <a:spcPct val="120000"/>
              </a:lnSpc>
              <a:defRPr/>
            </a:pPr>
            <a:r>
              <a:rPr lang="zh-CN" altLang="en-US" sz="2135" b="1" dirty="0">
                <a:solidFill>
                  <a:schemeClr val="accent1"/>
                </a:solidFill>
                <a:latin typeface="微软雅黑" panose="020B0503020204020204" pitchFamily="34" charset="-122"/>
                <a:ea typeface="微软雅黑" panose="020B0503020204020204" pitchFamily="34" charset="-122"/>
              </a:rPr>
              <a:t>添加标题</a:t>
            </a:r>
            <a:endParaRPr lang="en-US" altLang="zh-CN" sz="2135" b="1" dirty="0">
              <a:solidFill>
                <a:schemeClr val="accent1"/>
              </a:solidFill>
              <a:latin typeface="微软雅黑" panose="020B0503020204020204" pitchFamily="34" charset="-122"/>
              <a:ea typeface="微软雅黑" panose="020B0503020204020204" pitchFamily="34" charset="-122"/>
            </a:endParaRPr>
          </a:p>
        </p:txBody>
      </p:sp>
      <p:sp>
        <p:nvSpPr>
          <p:cNvPr id="11" name="矩形 10"/>
          <p:cNvSpPr/>
          <p:nvPr/>
        </p:nvSpPr>
        <p:spPr>
          <a:xfrm>
            <a:off x="6487585" y="4124730"/>
            <a:ext cx="1281120" cy="452881"/>
          </a:xfrm>
          <a:prstGeom prst="rect">
            <a:avLst/>
          </a:prstGeom>
        </p:spPr>
        <p:txBody>
          <a:bodyPr wrap="none">
            <a:spAutoFit/>
          </a:bodyPr>
          <a:lstStyle/>
          <a:p>
            <a:pPr lvl="0" algn="r">
              <a:lnSpc>
                <a:spcPct val="120000"/>
              </a:lnSpc>
              <a:defRPr/>
            </a:pPr>
            <a:r>
              <a:rPr lang="zh-CN" altLang="en-US" sz="2135" b="1" dirty="0">
                <a:solidFill>
                  <a:schemeClr val="accent1"/>
                </a:solidFill>
                <a:latin typeface="微软雅黑" panose="020B0503020204020204" pitchFamily="34" charset="-122"/>
                <a:ea typeface="微软雅黑" panose="020B0503020204020204" pitchFamily="34" charset="-122"/>
              </a:rPr>
              <a:t>添加标题</a:t>
            </a:r>
            <a:endParaRPr lang="en-US" altLang="zh-CN" sz="2135" b="1" dirty="0">
              <a:solidFill>
                <a:schemeClr val="accent1"/>
              </a:solidFill>
              <a:latin typeface="微软雅黑" panose="020B0503020204020204" pitchFamily="34" charset="-122"/>
              <a:ea typeface="微软雅黑" panose="020B0503020204020204" pitchFamily="34" charset="-122"/>
            </a:endParaRPr>
          </a:p>
        </p:txBody>
      </p:sp>
      <p:grpSp>
        <p:nvGrpSpPr>
          <p:cNvPr id="12" name="组合 11"/>
          <p:cNvGrpSpPr/>
          <p:nvPr/>
        </p:nvGrpSpPr>
        <p:grpSpPr>
          <a:xfrm>
            <a:off x="179027" y="0"/>
            <a:ext cx="4389737" cy="964296"/>
            <a:chOff x="179027" y="0"/>
            <a:chExt cx="4389737" cy="964296"/>
          </a:xfrm>
        </p:grpSpPr>
        <p:pic>
          <p:nvPicPr>
            <p:cNvPr id="13" name="图片 12"/>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79027" y="0"/>
              <a:ext cx="922121" cy="964296"/>
            </a:xfrm>
            <a:prstGeom prst="rect">
              <a:avLst/>
            </a:prstGeom>
          </p:spPr>
        </p:pic>
        <p:sp>
          <p:nvSpPr>
            <p:cNvPr id="14" name="文本框 13"/>
            <p:cNvSpPr txBox="1"/>
            <p:nvPr/>
          </p:nvSpPr>
          <p:spPr>
            <a:xfrm>
              <a:off x="1101148" y="189760"/>
              <a:ext cx="3467616" cy="584775"/>
            </a:xfrm>
            <a:prstGeom prst="rect">
              <a:avLst/>
            </a:prstGeom>
            <a:noFill/>
          </p:spPr>
          <p:txBody>
            <a:bodyPr wrap="none" rtlCol="0">
              <a:spAutoFit/>
            </a:bodyPr>
            <a:lstStyle/>
            <a:p>
              <a:r>
                <a:rPr lang="zh-CN" altLang="en-US" sz="3200" b="1" dirty="0">
                  <a:gradFill flip="none" rotWithShape="1">
                    <a:gsLst>
                      <a:gs pos="0">
                        <a:schemeClr val="tx2">
                          <a:shade val="30000"/>
                          <a:satMod val="115000"/>
                        </a:schemeClr>
                      </a:gs>
                      <a:gs pos="50000">
                        <a:schemeClr val="tx2">
                          <a:shade val="67500"/>
                          <a:satMod val="115000"/>
                        </a:schemeClr>
                      </a:gs>
                      <a:gs pos="100000">
                        <a:schemeClr val="tx2">
                          <a:shade val="100000"/>
                          <a:satMod val="115000"/>
                        </a:schemeClr>
                      </a:gs>
                    </a:gsLst>
                    <a:lin ang="0" scaled="1"/>
                    <a:tileRect/>
                  </a:gradFill>
                </a:rPr>
                <a:t>单击此处添加标题</a:t>
              </a:r>
            </a:p>
          </p:txBody>
        </p:sp>
      </p:grpSp>
      <p:sp>
        <p:nvSpPr>
          <p:cNvPr id="15" name="矩形 14"/>
          <p:cNvSpPr/>
          <p:nvPr/>
        </p:nvSpPr>
        <p:spPr>
          <a:xfrm>
            <a:off x="1238695" y="1490502"/>
            <a:ext cx="2687299" cy="1841756"/>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spTree>
  </p:cSld>
  <p:clrMapOvr>
    <a:masterClrMapping/>
  </p:clrMapOvr>
  <mc:AlternateContent xmlns:mc="http://schemas.openxmlformats.org/markup-compatibility/2006" xmlns:p14="http://schemas.microsoft.com/office/powerpoint/2010/main">
    <mc:Choice Requires="p14">
      <p:transition spd="slow" p14:dur="1500" advTm="0">
        <p14:window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 calcmode="lin" valueType="num">
                                      <p:cBhvr>
                                        <p:cTn id="9" dur="1000" fill="hold"/>
                                        <p:tgtEl>
                                          <p:spTgt spid="3"/>
                                        </p:tgtEl>
                                        <p:attrNameLst>
                                          <p:attrName>style.rotation</p:attrName>
                                        </p:attrNameLst>
                                      </p:cBhvr>
                                      <p:tavLst>
                                        <p:tav tm="0">
                                          <p:val>
                                            <p:fltVal val="90"/>
                                          </p:val>
                                        </p:tav>
                                        <p:tav tm="100000">
                                          <p:val>
                                            <p:fltVal val="0"/>
                                          </p:val>
                                        </p:tav>
                                      </p:tavLst>
                                    </p:anim>
                                    <p:animEffect transition="in" filter="fade">
                                      <p:cBhvr>
                                        <p:cTn id="10" dur="1000"/>
                                        <p:tgtEl>
                                          <p:spTgt spid="3"/>
                                        </p:tgtEl>
                                      </p:cBhvr>
                                    </p:animEffect>
                                  </p:childTnLst>
                                </p:cTn>
                              </p:par>
                              <p:par>
                                <p:cTn id="11" presetID="31" presetClass="entr" presetSubtype="0" fill="hold" grpId="0" nodeType="with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p:cTn id="13" dur="1000" fill="hold"/>
                                        <p:tgtEl>
                                          <p:spTgt spid="4"/>
                                        </p:tgtEl>
                                        <p:attrNameLst>
                                          <p:attrName>ppt_w</p:attrName>
                                        </p:attrNameLst>
                                      </p:cBhvr>
                                      <p:tavLst>
                                        <p:tav tm="0">
                                          <p:val>
                                            <p:fltVal val="0"/>
                                          </p:val>
                                        </p:tav>
                                        <p:tav tm="100000">
                                          <p:val>
                                            <p:strVal val="#ppt_w"/>
                                          </p:val>
                                        </p:tav>
                                      </p:tavLst>
                                    </p:anim>
                                    <p:anim calcmode="lin" valueType="num">
                                      <p:cBhvr>
                                        <p:cTn id="14" dur="1000" fill="hold"/>
                                        <p:tgtEl>
                                          <p:spTgt spid="4"/>
                                        </p:tgtEl>
                                        <p:attrNameLst>
                                          <p:attrName>ppt_h</p:attrName>
                                        </p:attrNameLst>
                                      </p:cBhvr>
                                      <p:tavLst>
                                        <p:tav tm="0">
                                          <p:val>
                                            <p:fltVal val="0"/>
                                          </p:val>
                                        </p:tav>
                                        <p:tav tm="100000">
                                          <p:val>
                                            <p:strVal val="#ppt_h"/>
                                          </p:val>
                                        </p:tav>
                                      </p:tavLst>
                                    </p:anim>
                                    <p:anim calcmode="lin" valueType="num">
                                      <p:cBhvr>
                                        <p:cTn id="15" dur="1000" fill="hold"/>
                                        <p:tgtEl>
                                          <p:spTgt spid="4"/>
                                        </p:tgtEl>
                                        <p:attrNameLst>
                                          <p:attrName>style.rotation</p:attrName>
                                        </p:attrNameLst>
                                      </p:cBhvr>
                                      <p:tavLst>
                                        <p:tav tm="0">
                                          <p:val>
                                            <p:fltVal val="90"/>
                                          </p:val>
                                        </p:tav>
                                        <p:tav tm="100000">
                                          <p:val>
                                            <p:fltVal val="0"/>
                                          </p:val>
                                        </p:tav>
                                      </p:tavLst>
                                    </p:anim>
                                    <p:animEffect transition="in" filter="fade">
                                      <p:cBhvr>
                                        <p:cTn id="16" dur="1000"/>
                                        <p:tgtEl>
                                          <p:spTgt spid="4"/>
                                        </p:tgtEl>
                                      </p:cBhvr>
                                    </p:animEffect>
                                  </p:childTnLst>
                                </p:cTn>
                              </p:par>
                            </p:childTnLst>
                          </p:cTn>
                        </p:par>
                        <p:par>
                          <p:cTn id="17" fill="hold">
                            <p:stCondLst>
                              <p:cond delay="1000"/>
                            </p:stCondLst>
                            <p:childTnLst>
                              <p:par>
                                <p:cTn id="18" presetID="22" presetClass="entr" presetSubtype="8" fill="hold" grpId="0" nodeType="after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wipe(left)">
                                      <p:cBhvr>
                                        <p:cTn id="20" dur="500"/>
                                        <p:tgtEl>
                                          <p:spTgt spid="10"/>
                                        </p:tgtEl>
                                      </p:cBhvr>
                                    </p:animEffect>
                                  </p:childTnLst>
                                </p:cTn>
                              </p:par>
                              <p:par>
                                <p:cTn id="21" presetID="22" presetClass="entr" presetSubtype="8" fill="hold" grpId="0" nodeType="with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ipe(left)">
                                      <p:cBhvr>
                                        <p:cTn id="23" dur="500"/>
                                        <p:tgtEl>
                                          <p:spTgt spid="8"/>
                                        </p:tgtEl>
                                      </p:cBhvr>
                                    </p:animEffect>
                                  </p:childTnLst>
                                </p:cTn>
                              </p:par>
                            </p:childTnLst>
                          </p:cTn>
                        </p:par>
                        <p:par>
                          <p:cTn id="24" fill="hold">
                            <p:stCondLst>
                              <p:cond delay="1500"/>
                            </p:stCondLst>
                            <p:childTnLst>
                              <p:par>
                                <p:cTn id="25" presetID="31" presetClass="entr" presetSubtype="0" fill="hold" grpId="0" nodeType="afterEffect">
                                  <p:stCondLst>
                                    <p:cond delay="0"/>
                                  </p:stCondLst>
                                  <p:childTnLst>
                                    <p:set>
                                      <p:cBhvr>
                                        <p:cTn id="26" dur="1" fill="hold">
                                          <p:stCondLst>
                                            <p:cond delay="0"/>
                                          </p:stCondLst>
                                        </p:cTn>
                                        <p:tgtEl>
                                          <p:spTgt spid="5"/>
                                        </p:tgtEl>
                                        <p:attrNameLst>
                                          <p:attrName>style.visibility</p:attrName>
                                        </p:attrNameLst>
                                      </p:cBhvr>
                                      <p:to>
                                        <p:strVal val="visible"/>
                                      </p:to>
                                    </p:set>
                                    <p:anim calcmode="lin" valueType="num">
                                      <p:cBhvr>
                                        <p:cTn id="27" dur="1000" fill="hold"/>
                                        <p:tgtEl>
                                          <p:spTgt spid="5"/>
                                        </p:tgtEl>
                                        <p:attrNameLst>
                                          <p:attrName>ppt_w</p:attrName>
                                        </p:attrNameLst>
                                      </p:cBhvr>
                                      <p:tavLst>
                                        <p:tav tm="0">
                                          <p:val>
                                            <p:fltVal val="0"/>
                                          </p:val>
                                        </p:tav>
                                        <p:tav tm="100000">
                                          <p:val>
                                            <p:strVal val="#ppt_w"/>
                                          </p:val>
                                        </p:tav>
                                      </p:tavLst>
                                    </p:anim>
                                    <p:anim calcmode="lin" valueType="num">
                                      <p:cBhvr>
                                        <p:cTn id="28" dur="1000" fill="hold"/>
                                        <p:tgtEl>
                                          <p:spTgt spid="5"/>
                                        </p:tgtEl>
                                        <p:attrNameLst>
                                          <p:attrName>ppt_h</p:attrName>
                                        </p:attrNameLst>
                                      </p:cBhvr>
                                      <p:tavLst>
                                        <p:tav tm="0">
                                          <p:val>
                                            <p:fltVal val="0"/>
                                          </p:val>
                                        </p:tav>
                                        <p:tav tm="100000">
                                          <p:val>
                                            <p:strVal val="#ppt_h"/>
                                          </p:val>
                                        </p:tav>
                                      </p:tavLst>
                                    </p:anim>
                                    <p:anim calcmode="lin" valueType="num">
                                      <p:cBhvr>
                                        <p:cTn id="29" dur="1000" fill="hold"/>
                                        <p:tgtEl>
                                          <p:spTgt spid="5"/>
                                        </p:tgtEl>
                                        <p:attrNameLst>
                                          <p:attrName>style.rotation</p:attrName>
                                        </p:attrNameLst>
                                      </p:cBhvr>
                                      <p:tavLst>
                                        <p:tav tm="0">
                                          <p:val>
                                            <p:fltVal val="90"/>
                                          </p:val>
                                        </p:tav>
                                        <p:tav tm="100000">
                                          <p:val>
                                            <p:fltVal val="0"/>
                                          </p:val>
                                        </p:tav>
                                      </p:tavLst>
                                    </p:anim>
                                    <p:animEffect transition="in" filter="fade">
                                      <p:cBhvr>
                                        <p:cTn id="30" dur="1000"/>
                                        <p:tgtEl>
                                          <p:spTgt spid="5"/>
                                        </p:tgtEl>
                                      </p:cBhvr>
                                    </p:animEffect>
                                  </p:childTnLst>
                                </p:cTn>
                              </p:par>
                              <p:par>
                                <p:cTn id="31" presetID="31" presetClass="entr" presetSubtype="0" fill="hold" grpId="0" nodeType="withEffect">
                                  <p:stCondLst>
                                    <p:cond delay="0"/>
                                  </p:stCondLst>
                                  <p:childTnLst>
                                    <p:set>
                                      <p:cBhvr>
                                        <p:cTn id="32" dur="1" fill="hold">
                                          <p:stCondLst>
                                            <p:cond delay="0"/>
                                          </p:stCondLst>
                                        </p:cTn>
                                        <p:tgtEl>
                                          <p:spTgt spid="6"/>
                                        </p:tgtEl>
                                        <p:attrNameLst>
                                          <p:attrName>style.visibility</p:attrName>
                                        </p:attrNameLst>
                                      </p:cBhvr>
                                      <p:to>
                                        <p:strVal val="visible"/>
                                      </p:to>
                                    </p:set>
                                    <p:anim calcmode="lin" valueType="num">
                                      <p:cBhvr>
                                        <p:cTn id="33" dur="1000" fill="hold"/>
                                        <p:tgtEl>
                                          <p:spTgt spid="6"/>
                                        </p:tgtEl>
                                        <p:attrNameLst>
                                          <p:attrName>ppt_w</p:attrName>
                                        </p:attrNameLst>
                                      </p:cBhvr>
                                      <p:tavLst>
                                        <p:tav tm="0">
                                          <p:val>
                                            <p:fltVal val="0"/>
                                          </p:val>
                                        </p:tav>
                                        <p:tav tm="100000">
                                          <p:val>
                                            <p:strVal val="#ppt_w"/>
                                          </p:val>
                                        </p:tav>
                                      </p:tavLst>
                                    </p:anim>
                                    <p:anim calcmode="lin" valueType="num">
                                      <p:cBhvr>
                                        <p:cTn id="34" dur="1000" fill="hold"/>
                                        <p:tgtEl>
                                          <p:spTgt spid="6"/>
                                        </p:tgtEl>
                                        <p:attrNameLst>
                                          <p:attrName>ppt_h</p:attrName>
                                        </p:attrNameLst>
                                      </p:cBhvr>
                                      <p:tavLst>
                                        <p:tav tm="0">
                                          <p:val>
                                            <p:fltVal val="0"/>
                                          </p:val>
                                        </p:tav>
                                        <p:tav tm="100000">
                                          <p:val>
                                            <p:strVal val="#ppt_h"/>
                                          </p:val>
                                        </p:tav>
                                      </p:tavLst>
                                    </p:anim>
                                    <p:anim calcmode="lin" valueType="num">
                                      <p:cBhvr>
                                        <p:cTn id="35" dur="1000" fill="hold"/>
                                        <p:tgtEl>
                                          <p:spTgt spid="6"/>
                                        </p:tgtEl>
                                        <p:attrNameLst>
                                          <p:attrName>style.rotation</p:attrName>
                                        </p:attrNameLst>
                                      </p:cBhvr>
                                      <p:tavLst>
                                        <p:tav tm="0">
                                          <p:val>
                                            <p:fltVal val="90"/>
                                          </p:val>
                                        </p:tav>
                                        <p:tav tm="100000">
                                          <p:val>
                                            <p:fltVal val="0"/>
                                          </p:val>
                                        </p:tav>
                                      </p:tavLst>
                                    </p:anim>
                                    <p:animEffect transition="in" filter="fade">
                                      <p:cBhvr>
                                        <p:cTn id="36" dur="1000"/>
                                        <p:tgtEl>
                                          <p:spTgt spid="6"/>
                                        </p:tgtEl>
                                      </p:cBhvr>
                                    </p:animEffect>
                                  </p:childTnLst>
                                </p:cTn>
                              </p:par>
                            </p:childTnLst>
                          </p:cTn>
                        </p:par>
                        <p:par>
                          <p:cTn id="37" fill="hold">
                            <p:stCondLst>
                              <p:cond delay="2500"/>
                            </p:stCondLst>
                            <p:childTnLst>
                              <p:par>
                                <p:cTn id="38" presetID="22" presetClass="entr" presetSubtype="2" fill="hold" grpId="0" nodeType="afterEffect">
                                  <p:stCondLst>
                                    <p:cond delay="0"/>
                                  </p:stCondLst>
                                  <p:childTnLst>
                                    <p:set>
                                      <p:cBhvr>
                                        <p:cTn id="39" dur="1" fill="hold">
                                          <p:stCondLst>
                                            <p:cond delay="0"/>
                                          </p:stCondLst>
                                        </p:cTn>
                                        <p:tgtEl>
                                          <p:spTgt spid="11"/>
                                        </p:tgtEl>
                                        <p:attrNameLst>
                                          <p:attrName>style.visibility</p:attrName>
                                        </p:attrNameLst>
                                      </p:cBhvr>
                                      <p:to>
                                        <p:strVal val="visible"/>
                                      </p:to>
                                    </p:set>
                                    <p:animEffect transition="in" filter="wipe(right)">
                                      <p:cBhvr>
                                        <p:cTn id="40" dur="500"/>
                                        <p:tgtEl>
                                          <p:spTgt spid="11"/>
                                        </p:tgtEl>
                                      </p:cBhvr>
                                    </p:animEffect>
                                  </p:childTnLst>
                                </p:cTn>
                              </p:par>
                              <p:par>
                                <p:cTn id="41" presetID="22" presetClass="entr" presetSubtype="2" fill="hold" grpId="0" nodeType="withEffect">
                                  <p:stCondLst>
                                    <p:cond delay="0"/>
                                  </p:stCondLst>
                                  <p:childTnLst>
                                    <p:set>
                                      <p:cBhvr>
                                        <p:cTn id="42" dur="1" fill="hold">
                                          <p:stCondLst>
                                            <p:cond delay="0"/>
                                          </p:stCondLst>
                                        </p:cTn>
                                        <p:tgtEl>
                                          <p:spTgt spid="9"/>
                                        </p:tgtEl>
                                        <p:attrNameLst>
                                          <p:attrName>style.visibility</p:attrName>
                                        </p:attrNameLst>
                                      </p:cBhvr>
                                      <p:to>
                                        <p:strVal val="visible"/>
                                      </p:to>
                                    </p:set>
                                    <p:animEffect transition="in" filter="wipe(right)">
                                      <p:cBhvr>
                                        <p:cTn id="43" dur="500"/>
                                        <p:tgtEl>
                                          <p:spTgt spid="9"/>
                                        </p:tgtEl>
                                      </p:cBhvr>
                                    </p:animEffect>
                                  </p:childTnLst>
                                </p:cTn>
                              </p:par>
                              <p:par>
                                <p:cTn id="44" presetID="31" presetClass="entr" presetSubtype="0" fill="hold" grpId="0" nodeType="withEffect">
                                  <p:stCondLst>
                                    <p:cond delay="0"/>
                                  </p:stCondLst>
                                  <p:childTnLst>
                                    <p:set>
                                      <p:cBhvr>
                                        <p:cTn id="45" dur="1" fill="hold">
                                          <p:stCondLst>
                                            <p:cond delay="0"/>
                                          </p:stCondLst>
                                        </p:cTn>
                                        <p:tgtEl>
                                          <p:spTgt spid="15"/>
                                        </p:tgtEl>
                                        <p:attrNameLst>
                                          <p:attrName>style.visibility</p:attrName>
                                        </p:attrNameLst>
                                      </p:cBhvr>
                                      <p:to>
                                        <p:strVal val="visible"/>
                                      </p:to>
                                    </p:set>
                                    <p:anim calcmode="lin" valueType="num">
                                      <p:cBhvr>
                                        <p:cTn id="46" dur="1000" fill="hold"/>
                                        <p:tgtEl>
                                          <p:spTgt spid="15"/>
                                        </p:tgtEl>
                                        <p:attrNameLst>
                                          <p:attrName>ppt_w</p:attrName>
                                        </p:attrNameLst>
                                      </p:cBhvr>
                                      <p:tavLst>
                                        <p:tav tm="0">
                                          <p:val>
                                            <p:fltVal val="0"/>
                                          </p:val>
                                        </p:tav>
                                        <p:tav tm="100000">
                                          <p:val>
                                            <p:strVal val="#ppt_w"/>
                                          </p:val>
                                        </p:tav>
                                      </p:tavLst>
                                    </p:anim>
                                    <p:anim calcmode="lin" valueType="num">
                                      <p:cBhvr>
                                        <p:cTn id="47" dur="1000" fill="hold"/>
                                        <p:tgtEl>
                                          <p:spTgt spid="15"/>
                                        </p:tgtEl>
                                        <p:attrNameLst>
                                          <p:attrName>ppt_h</p:attrName>
                                        </p:attrNameLst>
                                      </p:cBhvr>
                                      <p:tavLst>
                                        <p:tav tm="0">
                                          <p:val>
                                            <p:fltVal val="0"/>
                                          </p:val>
                                        </p:tav>
                                        <p:tav tm="100000">
                                          <p:val>
                                            <p:strVal val="#ppt_h"/>
                                          </p:val>
                                        </p:tav>
                                      </p:tavLst>
                                    </p:anim>
                                    <p:anim calcmode="lin" valueType="num">
                                      <p:cBhvr>
                                        <p:cTn id="48" dur="1000" fill="hold"/>
                                        <p:tgtEl>
                                          <p:spTgt spid="15"/>
                                        </p:tgtEl>
                                        <p:attrNameLst>
                                          <p:attrName>style.rotation</p:attrName>
                                        </p:attrNameLst>
                                      </p:cBhvr>
                                      <p:tavLst>
                                        <p:tav tm="0">
                                          <p:val>
                                            <p:fltVal val="90"/>
                                          </p:val>
                                        </p:tav>
                                        <p:tav tm="100000">
                                          <p:val>
                                            <p:fltVal val="0"/>
                                          </p:val>
                                        </p:tav>
                                      </p:tavLst>
                                    </p:anim>
                                    <p:animEffect transition="in" filter="fade">
                                      <p:cBhvr>
                                        <p:cTn id="49" dur="1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8" grpId="0"/>
      <p:bldP spid="9" grpId="0"/>
      <p:bldP spid="10" grpId="0"/>
      <p:bldP spid="11" grpId="0"/>
      <p:bldP spid="15"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4" name="组合 63"/>
          <p:cNvGrpSpPr/>
          <p:nvPr/>
        </p:nvGrpSpPr>
        <p:grpSpPr>
          <a:xfrm>
            <a:off x="2971352" y="1782547"/>
            <a:ext cx="3312160" cy="2208107"/>
            <a:chOff x="3078480" y="2162387"/>
            <a:chExt cx="3312160" cy="2208107"/>
          </a:xfrm>
        </p:grpSpPr>
        <p:graphicFrame>
          <p:nvGraphicFramePr>
            <p:cNvPr id="65" name="图表 64"/>
            <p:cNvGraphicFramePr/>
            <p:nvPr/>
          </p:nvGraphicFramePr>
          <p:xfrm>
            <a:off x="3078480" y="2162387"/>
            <a:ext cx="3312160" cy="2208107"/>
          </p:xfrm>
          <a:graphic>
            <a:graphicData uri="http://schemas.openxmlformats.org/drawingml/2006/chart">
              <c:chart xmlns:c="http://schemas.openxmlformats.org/drawingml/2006/chart" xmlns:r="http://schemas.openxmlformats.org/officeDocument/2006/relationships" r:id="rId4"/>
            </a:graphicData>
          </a:graphic>
        </p:graphicFrame>
        <p:sp>
          <p:nvSpPr>
            <p:cNvPr id="66" name="文本框 15"/>
            <p:cNvSpPr txBox="1"/>
            <p:nvPr/>
          </p:nvSpPr>
          <p:spPr>
            <a:xfrm>
              <a:off x="4249492" y="3081774"/>
              <a:ext cx="970137" cy="415498"/>
            </a:xfrm>
            <a:prstGeom prst="rect">
              <a:avLst/>
            </a:prstGeom>
            <a:noFill/>
          </p:spPr>
          <p:txBody>
            <a:bodyPr wrap="none" rtlCol="0">
              <a:spAutoFit/>
            </a:bodyPr>
            <a:lstStyle/>
            <a:p>
              <a:pPr algn="ctr"/>
              <a:r>
                <a:rPr lang="zh-CN" altLang="en-US" b="1" dirty="0">
                  <a:solidFill>
                    <a:srgbClr val="3F3F3F"/>
                  </a:solidFill>
                  <a:latin typeface="微软雅黑" panose="020B0503020204020204" pitchFamily="34" charset="-122"/>
                  <a:ea typeface="微软雅黑" panose="020B0503020204020204" pitchFamily="34" charset="-122"/>
                </a:rPr>
                <a:t>对比 </a:t>
              </a:r>
              <a:r>
                <a:rPr lang="en-US" altLang="zh-CN" b="1" dirty="0">
                  <a:solidFill>
                    <a:srgbClr val="3F3F3F"/>
                  </a:solidFill>
                  <a:latin typeface="微软雅黑" panose="020B0503020204020204" pitchFamily="34" charset="-122"/>
                  <a:ea typeface="微软雅黑" panose="020B0503020204020204" pitchFamily="34" charset="-122"/>
                </a:rPr>
                <a:t>1</a:t>
              </a:r>
              <a:endParaRPr lang="zh-CN" altLang="en-US" b="1" dirty="0">
                <a:solidFill>
                  <a:srgbClr val="3F3F3F"/>
                </a:solidFill>
                <a:latin typeface="微软雅黑" panose="020B0503020204020204" pitchFamily="34" charset="-122"/>
                <a:ea typeface="微软雅黑" panose="020B0503020204020204" pitchFamily="34" charset="-122"/>
              </a:endParaRPr>
            </a:p>
          </p:txBody>
        </p:sp>
      </p:grpSp>
      <p:cxnSp>
        <p:nvCxnSpPr>
          <p:cNvPr id="67" name="肘形连接符 66"/>
          <p:cNvCxnSpPr/>
          <p:nvPr/>
        </p:nvCxnSpPr>
        <p:spPr>
          <a:xfrm flipV="1">
            <a:off x="3362960" y="2906920"/>
            <a:ext cx="476491" cy="382094"/>
          </a:xfrm>
          <a:prstGeom prst="bentConnector3">
            <a:avLst>
              <a:gd name="adj1" fmla="val 21215"/>
            </a:avLst>
          </a:prstGeom>
          <a:ln w="12700">
            <a:solidFill>
              <a:schemeClr val="bg1">
                <a:lumMod val="65000"/>
              </a:schemeClr>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sp>
        <p:nvSpPr>
          <p:cNvPr id="68" name="任意多边形 67"/>
          <p:cNvSpPr/>
          <p:nvPr/>
        </p:nvSpPr>
        <p:spPr>
          <a:xfrm>
            <a:off x="3362960" y="1489600"/>
            <a:ext cx="2265680" cy="812800"/>
          </a:xfrm>
          <a:custGeom>
            <a:avLst/>
            <a:gdLst>
              <a:gd name="connsiteX0" fmla="*/ 1920240 w 2265680"/>
              <a:gd name="connsiteY0" fmla="*/ 812800 h 812800"/>
              <a:gd name="connsiteX1" fmla="*/ 2265680 w 2265680"/>
              <a:gd name="connsiteY1" fmla="*/ 812800 h 812800"/>
              <a:gd name="connsiteX2" fmla="*/ 2265680 w 2265680"/>
              <a:gd name="connsiteY2" fmla="*/ 0 h 812800"/>
              <a:gd name="connsiteX3" fmla="*/ 0 w 2265680"/>
              <a:gd name="connsiteY3" fmla="*/ 0 h 812800"/>
              <a:gd name="connsiteX4" fmla="*/ 0 w 2265680"/>
              <a:gd name="connsiteY4" fmla="*/ 599440 h 8128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65680" h="812800">
                <a:moveTo>
                  <a:pt x="1920240" y="812800"/>
                </a:moveTo>
                <a:lnTo>
                  <a:pt x="2265680" y="812800"/>
                </a:lnTo>
                <a:lnTo>
                  <a:pt x="2265680" y="0"/>
                </a:lnTo>
                <a:lnTo>
                  <a:pt x="0" y="0"/>
                </a:lnTo>
                <a:lnTo>
                  <a:pt x="0" y="599440"/>
                </a:lnTo>
              </a:path>
            </a:pathLst>
          </a:custGeom>
          <a:ln w="12700">
            <a:solidFill>
              <a:schemeClr val="bg1">
                <a:lumMod val="65000"/>
              </a:schemeClr>
            </a:solidFill>
            <a:headEnd type="oval" w="sm" len="sm"/>
            <a:tailEnd type="oval" w="sm" len="sm"/>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solidFill>
                <a:prstClr val="black"/>
              </a:solidFill>
            </a:endParaRPr>
          </a:p>
        </p:txBody>
      </p:sp>
      <p:grpSp>
        <p:nvGrpSpPr>
          <p:cNvPr id="69" name="组合 68"/>
          <p:cNvGrpSpPr/>
          <p:nvPr/>
        </p:nvGrpSpPr>
        <p:grpSpPr>
          <a:xfrm>
            <a:off x="803365" y="1837225"/>
            <a:ext cx="2537123" cy="979593"/>
            <a:chOff x="8753776" y="1512564"/>
            <a:chExt cx="2537123" cy="979593"/>
          </a:xfrm>
        </p:grpSpPr>
        <p:sp>
          <p:nvSpPr>
            <p:cNvPr id="70" name="矩形 69"/>
            <p:cNvSpPr/>
            <p:nvPr/>
          </p:nvSpPr>
          <p:spPr>
            <a:xfrm>
              <a:off x="8753776" y="1907382"/>
              <a:ext cx="2537123" cy="584775"/>
            </a:xfrm>
            <a:prstGeom prst="rect">
              <a:avLst/>
            </a:prstGeom>
          </p:spPr>
          <p:txBody>
            <a:bodyPr wrap="square">
              <a:spAutoFit/>
            </a:bodyPr>
            <a:lstStyle/>
            <a:p>
              <a:pPr algn="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华文黑体" pitchFamily="2" charset="-122"/>
                </a:rPr>
                <a:t>点击添加文本点击添加文本点击添加文本</a:t>
              </a:r>
            </a:p>
          </p:txBody>
        </p:sp>
        <p:sp>
          <p:nvSpPr>
            <p:cNvPr id="71" name="文本框 26"/>
            <p:cNvSpPr txBox="1"/>
            <p:nvPr/>
          </p:nvSpPr>
          <p:spPr>
            <a:xfrm>
              <a:off x="9567350" y="1512564"/>
              <a:ext cx="1723549" cy="400110"/>
            </a:xfrm>
            <a:prstGeom prst="rect">
              <a:avLst/>
            </a:prstGeom>
            <a:noFill/>
          </p:spPr>
          <p:txBody>
            <a:bodyPr wrap="none" rtlCol="0">
              <a:spAutoFit/>
            </a:bodyPr>
            <a:lstStyle/>
            <a:p>
              <a:pPr algn="r"/>
              <a:r>
                <a:rPr lang="zh-CN" altLang="en-US" sz="2000" b="1" dirty="0">
                  <a:solidFill>
                    <a:schemeClr val="accent3"/>
                  </a:solidFill>
                  <a:latin typeface="微软雅黑" panose="020B0503020204020204" pitchFamily="34" charset="-122"/>
                  <a:ea typeface="微软雅黑" panose="020B0503020204020204" pitchFamily="34" charset="-122"/>
                  <a:cs typeface="华文黑体" pitchFamily="2" charset="-122"/>
                </a:rPr>
                <a:t>点击添加标题</a:t>
              </a:r>
              <a:endParaRPr lang="en-US" altLang="zh-CN" sz="2000" b="1" dirty="0">
                <a:solidFill>
                  <a:schemeClr val="accent3"/>
                </a:solidFill>
                <a:latin typeface="微软雅黑" panose="020B0503020204020204" pitchFamily="34" charset="-122"/>
                <a:ea typeface="微软雅黑" panose="020B0503020204020204" pitchFamily="34" charset="-122"/>
                <a:cs typeface="华文黑体" pitchFamily="2" charset="-122"/>
              </a:endParaRPr>
            </a:p>
          </p:txBody>
        </p:sp>
      </p:grpSp>
      <p:grpSp>
        <p:nvGrpSpPr>
          <p:cNvPr id="72" name="组合 71"/>
          <p:cNvGrpSpPr/>
          <p:nvPr/>
        </p:nvGrpSpPr>
        <p:grpSpPr>
          <a:xfrm>
            <a:off x="803365" y="3056943"/>
            <a:ext cx="2537123" cy="979593"/>
            <a:chOff x="8753776" y="1512564"/>
            <a:chExt cx="2537123" cy="979593"/>
          </a:xfrm>
        </p:grpSpPr>
        <p:sp>
          <p:nvSpPr>
            <p:cNvPr id="73" name="矩形 72"/>
            <p:cNvSpPr/>
            <p:nvPr/>
          </p:nvSpPr>
          <p:spPr>
            <a:xfrm>
              <a:off x="8753776" y="1907382"/>
              <a:ext cx="2537123" cy="584775"/>
            </a:xfrm>
            <a:prstGeom prst="rect">
              <a:avLst/>
            </a:prstGeom>
          </p:spPr>
          <p:txBody>
            <a:bodyPr wrap="square">
              <a:spAutoFit/>
            </a:bodyPr>
            <a:lstStyle/>
            <a:p>
              <a:pPr algn="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华文黑体" pitchFamily="2" charset="-122"/>
                </a:rPr>
                <a:t>点击添加文本点击添加文本点击添加文本</a:t>
              </a:r>
            </a:p>
          </p:txBody>
        </p:sp>
        <p:sp>
          <p:nvSpPr>
            <p:cNvPr id="74" name="文本框 29"/>
            <p:cNvSpPr txBox="1"/>
            <p:nvPr/>
          </p:nvSpPr>
          <p:spPr>
            <a:xfrm>
              <a:off x="9567350" y="1512564"/>
              <a:ext cx="1723549" cy="400110"/>
            </a:xfrm>
            <a:prstGeom prst="rect">
              <a:avLst/>
            </a:prstGeom>
            <a:noFill/>
          </p:spPr>
          <p:txBody>
            <a:bodyPr wrap="none" rtlCol="0">
              <a:spAutoFit/>
            </a:bodyPr>
            <a:lstStyle/>
            <a:p>
              <a:pPr algn="r"/>
              <a:r>
                <a:rPr lang="zh-CN" altLang="en-US" sz="2000" b="1" dirty="0">
                  <a:solidFill>
                    <a:schemeClr val="accent1"/>
                  </a:solidFill>
                  <a:latin typeface="微软雅黑" panose="020B0503020204020204" pitchFamily="34" charset="-122"/>
                  <a:ea typeface="微软雅黑" panose="020B0503020204020204" pitchFamily="34" charset="-122"/>
                  <a:cs typeface="华文黑体" pitchFamily="2" charset="-122"/>
                </a:rPr>
                <a:t>点击添加标题</a:t>
              </a:r>
              <a:endParaRPr lang="en-US" altLang="zh-CN" sz="2000" b="1" dirty="0">
                <a:solidFill>
                  <a:schemeClr val="accent1"/>
                </a:solidFill>
                <a:latin typeface="微软雅黑" panose="020B0503020204020204" pitchFamily="34" charset="-122"/>
                <a:ea typeface="微软雅黑" panose="020B0503020204020204" pitchFamily="34" charset="-122"/>
                <a:cs typeface="华文黑体" pitchFamily="2" charset="-122"/>
              </a:endParaRPr>
            </a:p>
          </p:txBody>
        </p:sp>
      </p:grpSp>
      <p:grpSp>
        <p:nvGrpSpPr>
          <p:cNvPr id="75" name="组合 74"/>
          <p:cNvGrpSpPr/>
          <p:nvPr/>
        </p:nvGrpSpPr>
        <p:grpSpPr>
          <a:xfrm>
            <a:off x="5908488" y="1782547"/>
            <a:ext cx="3312160" cy="2208107"/>
            <a:chOff x="6015616" y="2162387"/>
            <a:chExt cx="3312160" cy="2208107"/>
          </a:xfrm>
        </p:grpSpPr>
        <p:graphicFrame>
          <p:nvGraphicFramePr>
            <p:cNvPr id="76" name="图表 75"/>
            <p:cNvGraphicFramePr/>
            <p:nvPr/>
          </p:nvGraphicFramePr>
          <p:xfrm>
            <a:off x="6015616" y="2162387"/>
            <a:ext cx="3312160" cy="2208107"/>
          </p:xfrm>
          <a:graphic>
            <a:graphicData uri="http://schemas.openxmlformats.org/drawingml/2006/chart">
              <c:chart xmlns:c="http://schemas.openxmlformats.org/drawingml/2006/chart" xmlns:r="http://schemas.openxmlformats.org/officeDocument/2006/relationships" r:id="rId5"/>
            </a:graphicData>
          </a:graphic>
        </p:graphicFrame>
        <p:sp>
          <p:nvSpPr>
            <p:cNvPr id="77" name="文本框 38"/>
            <p:cNvSpPr txBox="1"/>
            <p:nvPr/>
          </p:nvSpPr>
          <p:spPr>
            <a:xfrm>
              <a:off x="7186629" y="3081774"/>
              <a:ext cx="970137" cy="415498"/>
            </a:xfrm>
            <a:prstGeom prst="rect">
              <a:avLst/>
            </a:prstGeom>
            <a:noFill/>
          </p:spPr>
          <p:txBody>
            <a:bodyPr wrap="none" rtlCol="0">
              <a:spAutoFit/>
            </a:bodyPr>
            <a:lstStyle/>
            <a:p>
              <a:pPr algn="ctr"/>
              <a:r>
                <a:rPr lang="zh-CN" altLang="en-US" b="1" dirty="0">
                  <a:solidFill>
                    <a:srgbClr val="3F3F3F"/>
                  </a:solidFill>
                  <a:latin typeface="微软雅黑" panose="020B0503020204020204" pitchFamily="34" charset="-122"/>
                  <a:ea typeface="微软雅黑" panose="020B0503020204020204" pitchFamily="34" charset="-122"/>
                </a:rPr>
                <a:t>对比 </a:t>
              </a:r>
              <a:r>
                <a:rPr lang="en-US" altLang="zh-CN" b="1" dirty="0">
                  <a:solidFill>
                    <a:srgbClr val="3F3F3F"/>
                  </a:solidFill>
                  <a:latin typeface="微软雅黑" panose="020B0503020204020204" pitchFamily="34" charset="-122"/>
                  <a:ea typeface="微软雅黑" panose="020B0503020204020204" pitchFamily="34" charset="-122"/>
                </a:rPr>
                <a:t>2</a:t>
              </a:r>
              <a:endParaRPr lang="zh-CN" altLang="en-US" b="1" dirty="0">
                <a:solidFill>
                  <a:srgbClr val="3F3F3F"/>
                </a:solidFill>
                <a:latin typeface="微软雅黑" panose="020B0503020204020204" pitchFamily="34" charset="-122"/>
                <a:ea typeface="微软雅黑" panose="020B0503020204020204" pitchFamily="34" charset="-122"/>
              </a:endParaRPr>
            </a:p>
          </p:txBody>
        </p:sp>
      </p:grpSp>
      <p:sp>
        <p:nvSpPr>
          <p:cNvPr id="78" name="任意多边形 77"/>
          <p:cNvSpPr/>
          <p:nvPr/>
        </p:nvSpPr>
        <p:spPr>
          <a:xfrm>
            <a:off x="6468507" y="2722379"/>
            <a:ext cx="2438862" cy="1366576"/>
          </a:xfrm>
          <a:custGeom>
            <a:avLst/>
            <a:gdLst>
              <a:gd name="connsiteX0" fmla="*/ 331596 w 2562330"/>
              <a:gd name="connsiteY0" fmla="*/ 0 h 1366576"/>
              <a:gd name="connsiteX1" fmla="*/ 0 w 2562330"/>
              <a:gd name="connsiteY1" fmla="*/ 0 h 1366576"/>
              <a:gd name="connsiteX2" fmla="*/ 0 w 2562330"/>
              <a:gd name="connsiteY2" fmla="*/ 1366576 h 1366576"/>
              <a:gd name="connsiteX3" fmla="*/ 2562330 w 2562330"/>
              <a:gd name="connsiteY3" fmla="*/ 1366576 h 1366576"/>
              <a:gd name="connsiteX4" fmla="*/ 2562330 w 2562330"/>
              <a:gd name="connsiteY4" fmla="*/ 572756 h 13665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62330" h="1366576">
                <a:moveTo>
                  <a:pt x="331596" y="0"/>
                </a:moveTo>
                <a:lnTo>
                  <a:pt x="0" y="0"/>
                </a:lnTo>
                <a:lnTo>
                  <a:pt x="0" y="1366576"/>
                </a:lnTo>
                <a:lnTo>
                  <a:pt x="2562330" y="1366576"/>
                </a:lnTo>
                <a:lnTo>
                  <a:pt x="2562330" y="572756"/>
                </a:lnTo>
              </a:path>
            </a:pathLst>
          </a:custGeom>
          <a:ln w="12700">
            <a:solidFill>
              <a:schemeClr val="bg1">
                <a:lumMod val="65000"/>
              </a:schemeClr>
            </a:solidFill>
            <a:headEnd type="oval" w="sm" len="sm"/>
            <a:tailEnd type="oval" w="sm" len="sm"/>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solidFill>
                <a:prstClr val="black"/>
              </a:solidFill>
            </a:endParaRPr>
          </a:p>
        </p:txBody>
      </p:sp>
      <p:sp>
        <p:nvSpPr>
          <p:cNvPr id="79" name="任意多边形 78"/>
          <p:cNvSpPr/>
          <p:nvPr/>
        </p:nvSpPr>
        <p:spPr>
          <a:xfrm>
            <a:off x="8387553" y="2119520"/>
            <a:ext cx="490229" cy="774192"/>
          </a:xfrm>
          <a:custGeom>
            <a:avLst/>
            <a:gdLst>
              <a:gd name="connsiteX0" fmla="*/ 0 w 542544"/>
              <a:gd name="connsiteY0" fmla="*/ 774192 h 774192"/>
              <a:gd name="connsiteX1" fmla="*/ 542544 w 542544"/>
              <a:gd name="connsiteY1" fmla="*/ 774192 h 774192"/>
              <a:gd name="connsiteX2" fmla="*/ 542544 w 542544"/>
              <a:gd name="connsiteY2" fmla="*/ 0 h 774192"/>
            </a:gdLst>
            <a:ahLst/>
            <a:cxnLst>
              <a:cxn ang="0">
                <a:pos x="connsiteX0" y="connsiteY0"/>
              </a:cxn>
              <a:cxn ang="0">
                <a:pos x="connsiteX1" y="connsiteY1"/>
              </a:cxn>
              <a:cxn ang="0">
                <a:pos x="connsiteX2" y="connsiteY2"/>
              </a:cxn>
            </a:cxnLst>
            <a:rect l="l" t="t" r="r" b="b"/>
            <a:pathLst>
              <a:path w="542544" h="774192">
                <a:moveTo>
                  <a:pt x="0" y="774192"/>
                </a:moveTo>
                <a:lnTo>
                  <a:pt x="542544" y="774192"/>
                </a:lnTo>
                <a:lnTo>
                  <a:pt x="542544" y="0"/>
                </a:lnTo>
              </a:path>
            </a:pathLst>
          </a:custGeom>
          <a:ln w="12700">
            <a:solidFill>
              <a:schemeClr val="bg1">
                <a:lumMod val="65000"/>
              </a:schemeClr>
            </a:solidFill>
            <a:headEnd type="oval" w="sm" len="sm"/>
            <a:tailEnd type="oval" w="sm" len="sm"/>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solidFill>
                <a:prstClr val="black"/>
              </a:solidFill>
            </a:endParaRPr>
          </a:p>
        </p:txBody>
      </p:sp>
      <p:grpSp>
        <p:nvGrpSpPr>
          <p:cNvPr id="80" name="组合 79"/>
          <p:cNvGrpSpPr/>
          <p:nvPr/>
        </p:nvGrpSpPr>
        <p:grpSpPr>
          <a:xfrm>
            <a:off x="8908161" y="3068518"/>
            <a:ext cx="2577262" cy="979593"/>
            <a:chOff x="8713637" y="1512564"/>
            <a:chExt cx="2577262" cy="979593"/>
          </a:xfrm>
        </p:grpSpPr>
        <p:sp>
          <p:nvSpPr>
            <p:cNvPr id="81" name="矩形 80"/>
            <p:cNvSpPr/>
            <p:nvPr/>
          </p:nvSpPr>
          <p:spPr>
            <a:xfrm>
              <a:off x="8753776" y="1907382"/>
              <a:ext cx="2537123" cy="584775"/>
            </a:xfrm>
            <a:prstGeom prst="rect">
              <a:avLst/>
            </a:prstGeom>
          </p:spPr>
          <p:txBody>
            <a:bodyPr wrap="square">
              <a:spAutoFit/>
            </a:bodyPr>
            <a:lstStyle/>
            <a:p>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华文黑体" pitchFamily="2" charset="-122"/>
                </a:rPr>
                <a:t>点击添加文本点击添加文本点击添加文本</a:t>
              </a:r>
            </a:p>
          </p:txBody>
        </p:sp>
        <p:sp>
          <p:nvSpPr>
            <p:cNvPr id="82" name="文本框 45"/>
            <p:cNvSpPr txBox="1"/>
            <p:nvPr/>
          </p:nvSpPr>
          <p:spPr>
            <a:xfrm>
              <a:off x="8713637" y="1512564"/>
              <a:ext cx="1723549" cy="400110"/>
            </a:xfrm>
            <a:prstGeom prst="rect">
              <a:avLst/>
            </a:prstGeom>
            <a:noFill/>
          </p:spPr>
          <p:txBody>
            <a:bodyPr wrap="none" rtlCol="0">
              <a:spAutoFit/>
            </a:bodyPr>
            <a:lstStyle/>
            <a:p>
              <a:r>
                <a:rPr lang="zh-CN" altLang="en-US" sz="2000" b="1" dirty="0">
                  <a:solidFill>
                    <a:schemeClr val="accent1"/>
                  </a:solidFill>
                  <a:latin typeface="微软雅黑" panose="020B0503020204020204" pitchFamily="34" charset="-122"/>
                  <a:ea typeface="微软雅黑" panose="020B0503020204020204" pitchFamily="34" charset="-122"/>
                  <a:cs typeface="华文黑体" pitchFamily="2" charset="-122"/>
                </a:rPr>
                <a:t>点击添加标题</a:t>
              </a:r>
              <a:endParaRPr lang="en-US" altLang="zh-CN" sz="2000" b="1" dirty="0">
                <a:solidFill>
                  <a:schemeClr val="accent1"/>
                </a:solidFill>
                <a:latin typeface="微软雅黑" panose="020B0503020204020204" pitchFamily="34" charset="-122"/>
                <a:ea typeface="微软雅黑" panose="020B0503020204020204" pitchFamily="34" charset="-122"/>
                <a:cs typeface="华文黑体" pitchFamily="2" charset="-122"/>
              </a:endParaRPr>
            </a:p>
          </p:txBody>
        </p:sp>
      </p:grpSp>
      <p:grpSp>
        <p:nvGrpSpPr>
          <p:cNvPr id="83" name="组合 82"/>
          <p:cNvGrpSpPr/>
          <p:nvPr/>
        </p:nvGrpSpPr>
        <p:grpSpPr>
          <a:xfrm>
            <a:off x="8908161" y="1848800"/>
            <a:ext cx="2577262" cy="979593"/>
            <a:chOff x="8713637" y="1512564"/>
            <a:chExt cx="2577262" cy="979593"/>
          </a:xfrm>
        </p:grpSpPr>
        <p:sp>
          <p:nvSpPr>
            <p:cNvPr id="84" name="矩形 83"/>
            <p:cNvSpPr/>
            <p:nvPr/>
          </p:nvSpPr>
          <p:spPr>
            <a:xfrm>
              <a:off x="8753776" y="1907382"/>
              <a:ext cx="2537123" cy="584775"/>
            </a:xfrm>
            <a:prstGeom prst="rect">
              <a:avLst/>
            </a:prstGeom>
          </p:spPr>
          <p:txBody>
            <a:bodyPr wrap="square">
              <a:spAutoFit/>
            </a:bodyPr>
            <a:lstStyle/>
            <a:p>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华文黑体" pitchFamily="2" charset="-122"/>
                </a:rPr>
                <a:t>点击添加文本点击添加文本点击添加文本</a:t>
              </a:r>
            </a:p>
          </p:txBody>
        </p:sp>
        <p:sp>
          <p:nvSpPr>
            <p:cNvPr id="85" name="文本框 48"/>
            <p:cNvSpPr txBox="1"/>
            <p:nvPr/>
          </p:nvSpPr>
          <p:spPr>
            <a:xfrm>
              <a:off x="8713637" y="1512564"/>
              <a:ext cx="1723549" cy="400110"/>
            </a:xfrm>
            <a:prstGeom prst="rect">
              <a:avLst/>
            </a:prstGeom>
            <a:noFill/>
          </p:spPr>
          <p:txBody>
            <a:bodyPr wrap="none" rtlCol="0">
              <a:spAutoFit/>
            </a:bodyPr>
            <a:lstStyle/>
            <a:p>
              <a:r>
                <a:rPr lang="zh-CN" altLang="en-US" sz="2000" b="1" dirty="0">
                  <a:solidFill>
                    <a:schemeClr val="accent3"/>
                  </a:solidFill>
                  <a:latin typeface="微软雅黑" panose="020B0503020204020204" pitchFamily="34" charset="-122"/>
                  <a:ea typeface="微软雅黑" panose="020B0503020204020204" pitchFamily="34" charset="-122"/>
                  <a:cs typeface="华文黑体" pitchFamily="2" charset="-122"/>
                </a:rPr>
                <a:t>点击添加标题</a:t>
              </a:r>
              <a:endParaRPr lang="en-US" altLang="zh-CN" sz="2000" b="1" dirty="0">
                <a:solidFill>
                  <a:schemeClr val="accent3"/>
                </a:solidFill>
                <a:latin typeface="微软雅黑" panose="020B0503020204020204" pitchFamily="34" charset="-122"/>
                <a:ea typeface="微软雅黑" panose="020B0503020204020204" pitchFamily="34" charset="-122"/>
                <a:cs typeface="华文黑体" pitchFamily="2" charset="-122"/>
              </a:endParaRPr>
            </a:p>
          </p:txBody>
        </p:sp>
      </p:grpSp>
      <p:grpSp>
        <p:nvGrpSpPr>
          <p:cNvPr id="86" name="组合 85"/>
          <p:cNvGrpSpPr/>
          <p:nvPr/>
        </p:nvGrpSpPr>
        <p:grpSpPr>
          <a:xfrm>
            <a:off x="1122335" y="4793052"/>
            <a:ext cx="4796082" cy="1046480"/>
            <a:chOff x="1299918" y="5171440"/>
            <a:chExt cx="4796082" cy="1046480"/>
          </a:xfrm>
          <a:solidFill>
            <a:srgbClr val="414455"/>
          </a:solidFill>
        </p:grpSpPr>
        <p:sp>
          <p:nvSpPr>
            <p:cNvPr id="87" name="矩形 86"/>
            <p:cNvSpPr/>
            <p:nvPr/>
          </p:nvSpPr>
          <p:spPr>
            <a:xfrm>
              <a:off x="1299918" y="5171440"/>
              <a:ext cx="4796082" cy="104648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nvGrpSpPr>
            <p:cNvPr id="88" name="组合 87"/>
            <p:cNvGrpSpPr/>
            <p:nvPr/>
          </p:nvGrpSpPr>
          <p:grpSpPr>
            <a:xfrm>
              <a:off x="1494842" y="5325348"/>
              <a:ext cx="4406234" cy="892552"/>
              <a:chOff x="1515175" y="5387697"/>
              <a:chExt cx="4406234" cy="892552"/>
            </a:xfrm>
            <a:grpFill/>
          </p:grpSpPr>
          <p:sp>
            <p:nvSpPr>
              <p:cNvPr id="89" name="文本框 50"/>
              <p:cNvSpPr txBox="1"/>
              <p:nvPr/>
            </p:nvSpPr>
            <p:spPr>
              <a:xfrm>
                <a:off x="1515175" y="5403086"/>
                <a:ext cx="1925527" cy="707886"/>
              </a:xfrm>
              <a:prstGeom prst="rect">
                <a:avLst/>
              </a:prstGeom>
              <a:noFill/>
            </p:spPr>
            <p:txBody>
              <a:bodyPr wrap="none" rtlCol="0">
                <a:spAutoFit/>
              </a:bodyPr>
              <a:lstStyle/>
              <a:p>
                <a:r>
                  <a:rPr lang="en-US" altLang="zh-CN" sz="4000" b="1" dirty="0">
                    <a:solidFill>
                      <a:prstClr val="white"/>
                    </a:solidFill>
                    <a:latin typeface="Arial" panose="020B0604020202020204" pitchFamily="34" charset="0"/>
                    <a:cs typeface="Arial" panose="020B0604020202020204" pitchFamily="34" charset="0"/>
                  </a:rPr>
                  <a:t>65</a:t>
                </a:r>
                <a:r>
                  <a:rPr lang="en-US" altLang="zh-CN" sz="4000" b="1" dirty="0">
                    <a:solidFill>
                      <a:prstClr val="white">
                        <a:lumMod val="75000"/>
                      </a:prstClr>
                    </a:solidFill>
                    <a:latin typeface="Arial" panose="020B0604020202020204" pitchFamily="34" charset="0"/>
                    <a:cs typeface="Arial" panose="020B0604020202020204" pitchFamily="34" charset="0"/>
                  </a:rPr>
                  <a:t>/35%</a:t>
                </a:r>
                <a:endParaRPr lang="zh-CN" altLang="en-US" sz="4000" b="1" dirty="0">
                  <a:solidFill>
                    <a:prstClr val="white">
                      <a:lumMod val="75000"/>
                    </a:prstClr>
                  </a:solidFill>
                  <a:latin typeface="Arial" panose="020B0604020202020204" pitchFamily="34" charset="0"/>
                  <a:cs typeface="Arial" panose="020B0604020202020204" pitchFamily="34" charset="0"/>
                </a:endParaRPr>
              </a:p>
            </p:txBody>
          </p:sp>
          <p:sp>
            <p:nvSpPr>
              <p:cNvPr id="90" name="矩形 89"/>
              <p:cNvSpPr/>
              <p:nvPr/>
            </p:nvSpPr>
            <p:spPr>
              <a:xfrm>
                <a:off x="3340488" y="5387697"/>
                <a:ext cx="2580921" cy="892552"/>
              </a:xfrm>
              <a:prstGeom prst="rect">
                <a:avLst/>
              </a:prstGeom>
              <a:noFill/>
            </p:spPr>
            <p:txBody>
              <a:bodyPr wrap="square">
                <a:spAutoFit/>
              </a:bodyPr>
              <a:lstStyle/>
              <a:p>
                <a:r>
                  <a:rPr lang="zh-CN" altLang="en-US" sz="1300" dirty="0">
                    <a:solidFill>
                      <a:schemeClr val="bg1"/>
                    </a:solidFill>
                    <a:latin typeface="微软雅黑" panose="020B0503020204020204" pitchFamily="34" charset="-122"/>
                    <a:ea typeface="微软雅黑" panose="020B0503020204020204" pitchFamily="34" charset="-122"/>
                  </a:rPr>
                  <a:t>点击输入简要文字内容，文字内容需概括精炼，不用多余的文字修饰，言简意赅的说明分项内容。</a:t>
                </a:r>
                <a:endParaRPr lang="zh-CN" altLang="en-US" sz="1300" dirty="0">
                  <a:solidFill>
                    <a:schemeClr val="bg1"/>
                  </a:solidFill>
                </a:endParaRPr>
              </a:p>
            </p:txBody>
          </p:sp>
        </p:grpSp>
      </p:grpSp>
      <p:grpSp>
        <p:nvGrpSpPr>
          <p:cNvPr id="91" name="组合 90"/>
          <p:cNvGrpSpPr/>
          <p:nvPr/>
        </p:nvGrpSpPr>
        <p:grpSpPr>
          <a:xfrm>
            <a:off x="6273583" y="4793052"/>
            <a:ext cx="4796082" cy="1046480"/>
            <a:chOff x="1299918" y="5171440"/>
            <a:chExt cx="4796082" cy="1046480"/>
          </a:xfrm>
        </p:grpSpPr>
        <p:sp>
          <p:nvSpPr>
            <p:cNvPr id="92" name="矩形 91"/>
            <p:cNvSpPr/>
            <p:nvPr/>
          </p:nvSpPr>
          <p:spPr>
            <a:xfrm>
              <a:off x="1299918" y="5171440"/>
              <a:ext cx="4796082" cy="104648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nvGrpSpPr>
            <p:cNvPr id="93" name="组合 92"/>
            <p:cNvGrpSpPr/>
            <p:nvPr/>
          </p:nvGrpSpPr>
          <p:grpSpPr>
            <a:xfrm>
              <a:off x="1494842" y="5325348"/>
              <a:ext cx="4406234" cy="892552"/>
              <a:chOff x="1515175" y="5387697"/>
              <a:chExt cx="4406234" cy="892552"/>
            </a:xfrm>
          </p:grpSpPr>
          <p:sp>
            <p:nvSpPr>
              <p:cNvPr id="94" name="文本框 57"/>
              <p:cNvSpPr txBox="1"/>
              <p:nvPr/>
            </p:nvSpPr>
            <p:spPr>
              <a:xfrm>
                <a:off x="1515175" y="5403086"/>
                <a:ext cx="1925527" cy="707886"/>
              </a:xfrm>
              <a:prstGeom prst="rect">
                <a:avLst/>
              </a:prstGeom>
              <a:noFill/>
            </p:spPr>
            <p:txBody>
              <a:bodyPr wrap="none" rtlCol="0">
                <a:spAutoFit/>
              </a:bodyPr>
              <a:lstStyle/>
              <a:p>
                <a:r>
                  <a:rPr lang="en-US" altLang="zh-CN" sz="4000" b="1" dirty="0">
                    <a:solidFill>
                      <a:prstClr val="white"/>
                    </a:solidFill>
                    <a:latin typeface="Arial" panose="020B0604020202020204" pitchFamily="34" charset="0"/>
                    <a:cs typeface="Arial" panose="020B0604020202020204" pitchFamily="34" charset="0"/>
                  </a:rPr>
                  <a:t>65</a:t>
                </a:r>
                <a:r>
                  <a:rPr lang="en-US" altLang="zh-CN" sz="4000" b="1" dirty="0">
                    <a:solidFill>
                      <a:prstClr val="white">
                        <a:lumMod val="75000"/>
                      </a:prstClr>
                    </a:solidFill>
                    <a:latin typeface="Arial" panose="020B0604020202020204" pitchFamily="34" charset="0"/>
                    <a:cs typeface="Arial" panose="020B0604020202020204" pitchFamily="34" charset="0"/>
                  </a:rPr>
                  <a:t>/35%</a:t>
                </a:r>
                <a:endParaRPr lang="zh-CN" altLang="en-US" sz="4000" b="1" dirty="0">
                  <a:solidFill>
                    <a:prstClr val="white">
                      <a:lumMod val="75000"/>
                    </a:prstClr>
                  </a:solidFill>
                  <a:latin typeface="Arial" panose="020B0604020202020204" pitchFamily="34" charset="0"/>
                  <a:cs typeface="Arial" panose="020B0604020202020204" pitchFamily="34" charset="0"/>
                </a:endParaRPr>
              </a:p>
            </p:txBody>
          </p:sp>
          <p:sp>
            <p:nvSpPr>
              <p:cNvPr id="95" name="矩形 94"/>
              <p:cNvSpPr/>
              <p:nvPr/>
            </p:nvSpPr>
            <p:spPr>
              <a:xfrm>
                <a:off x="3340488" y="5387697"/>
                <a:ext cx="2580921" cy="892552"/>
              </a:xfrm>
              <a:prstGeom prst="rect">
                <a:avLst/>
              </a:prstGeom>
            </p:spPr>
            <p:txBody>
              <a:bodyPr wrap="square">
                <a:spAutoFit/>
              </a:bodyPr>
              <a:lstStyle/>
              <a:p>
                <a:r>
                  <a:rPr lang="zh-CN" altLang="en-US" sz="1300" dirty="0">
                    <a:solidFill>
                      <a:schemeClr val="bg1"/>
                    </a:solidFill>
                    <a:latin typeface="微软雅黑" panose="020B0503020204020204" pitchFamily="34" charset="-122"/>
                    <a:ea typeface="微软雅黑" panose="020B0503020204020204" pitchFamily="34" charset="-122"/>
                  </a:rPr>
                  <a:t>点击输入简要文字内容，文字内容需概括精炼，不用多余的文字修饰，言简意赅的说明分项内容。</a:t>
                </a:r>
                <a:endParaRPr lang="zh-CN" altLang="en-US" sz="1300" dirty="0">
                  <a:solidFill>
                    <a:schemeClr val="bg1"/>
                  </a:solidFill>
                </a:endParaRPr>
              </a:p>
            </p:txBody>
          </p:sp>
        </p:grpSp>
      </p:grpSp>
      <p:grpSp>
        <p:nvGrpSpPr>
          <p:cNvPr id="34" name="组合 33"/>
          <p:cNvGrpSpPr/>
          <p:nvPr/>
        </p:nvGrpSpPr>
        <p:grpSpPr>
          <a:xfrm>
            <a:off x="179027" y="0"/>
            <a:ext cx="4389737" cy="964296"/>
            <a:chOff x="179027" y="0"/>
            <a:chExt cx="4389737" cy="964296"/>
          </a:xfrm>
        </p:grpSpPr>
        <p:pic>
          <p:nvPicPr>
            <p:cNvPr id="35" name="图片 34"/>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79027" y="0"/>
              <a:ext cx="922121" cy="964296"/>
            </a:xfrm>
            <a:prstGeom prst="rect">
              <a:avLst/>
            </a:prstGeom>
          </p:spPr>
        </p:pic>
        <p:sp>
          <p:nvSpPr>
            <p:cNvPr id="36" name="文本框 35"/>
            <p:cNvSpPr txBox="1"/>
            <p:nvPr/>
          </p:nvSpPr>
          <p:spPr>
            <a:xfrm>
              <a:off x="1101148" y="189760"/>
              <a:ext cx="3467616" cy="584775"/>
            </a:xfrm>
            <a:prstGeom prst="rect">
              <a:avLst/>
            </a:prstGeom>
            <a:noFill/>
          </p:spPr>
          <p:txBody>
            <a:bodyPr wrap="none" rtlCol="0">
              <a:spAutoFit/>
            </a:bodyPr>
            <a:lstStyle/>
            <a:p>
              <a:r>
                <a:rPr lang="zh-CN" altLang="en-US" sz="3200" b="1" dirty="0">
                  <a:gradFill flip="none" rotWithShape="1">
                    <a:gsLst>
                      <a:gs pos="0">
                        <a:schemeClr val="tx2">
                          <a:shade val="30000"/>
                          <a:satMod val="115000"/>
                        </a:schemeClr>
                      </a:gs>
                      <a:gs pos="50000">
                        <a:schemeClr val="tx2">
                          <a:shade val="67500"/>
                          <a:satMod val="115000"/>
                        </a:schemeClr>
                      </a:gs>
                      <a:gs pos="100000">
                        <a:schemeClr val="tx2">
                          <a:shade val="100000"/>
                          <a:satMod val="115000"/>
                        </a:schemeClr>
                      </a:gs>
                    </a:gsLst>
                    <a:lin ang="0" scaled="1"/>
                    <a:tileRect/>
                  </a:gradFill>
                </a:rPr>
                <a:t>单击此处添加标题</a:t>
              </a:r>
            </a:p>
          </p:txBody>
        </p:sp>
      </p:grpSp>
    </p:spTree>
    <p:custDataLst>
      <p:tags r:id="rId1"/>
    </p:custDataLst>
  </p:cSld>
  <p:clrMapOvr>
    <a:masterClrMapping/>
  </p:clrMapOvr>
  <mc:AlternateContent xmlns:mc="http://schemas.openxmlformats.org/markup-compatibility/2006" xmlns:p14="http://schemas.microsoft.com/office/powerpoint/2010/main">
    <mc:Choice Requires="p14">
      <p:transition spd="slow" p14:dur="1500" advTm="0">
        <p14:window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nodeType="afterEffect">
                                  <p:stCondLst>
                                    <p:cond delay="0"/>
                                  </p:stCondLst>
                                  <p:childTnLst>
                                    <p:set>
                                      <p:cBhvr>
                                        <p:cTn id="6" dur="1" fill="hold">
                                          <p:stCondLst>
                                            <p:cond delay="0"/>
                                          </p:stCondLst>
                                        </p:cTn>
                                        <p:tgtEl>
                                          <p:spTgt spid="64"/>
                                        </p:tgtEl>
                                        <p:attrNameLst>
                                          <p:attrName>style.visibility</p:attrName>
                                        </p:attrNameLst>
                                      </p:cBhvr>
                                      <p:to>
                                        <p:strVal val="visible"/>
                                      </p:to>
                                    </p:set>
                                    <p:anim calcmode="lin" valueType="num">
                                      <p:cBhvr>
                                        <p:cTn id="7" dur="500" fill="hold"/>
                                        <p:tgtEl>
                                          <p:spTgt spid="64"/>
                                        </p:tgtEl>
                                        <p:attrNameLst>
                                          <p:attrName>ppt_w</p:attrName>
                                        </p:attrNameLst>
                                      </p:cBhvr>
                                      <p:tavLst>
                                        <p:tav tm="0">
                                          <p:val>
                                            <p:fltVal val="0"/>
                                          </p:val>
                                        </p:tav>
                                        <p:tav tm="100000">
                                          <p:val>
                                            <p:strVal val="#ppt_w"/>
                                          </p:val>
                                        </p:tav>
                                      </p:tavLst>
                                    </p:anim>
                                    <p:anim calcmode="lin" valueType="num">
                                      <p:cBhvr>
                                        <p:cTn id="8" dur="500" fill="hold"/>
                                        <p:tgtEl>
                                          <p:spTgt spid="64"/>
                                        </p:tgtEl>
                                        <p:attrNameLst>
                                          <p:attrName>ppt_h</p:attrName>
                                        </p:attrNameLst>
                                      </p:cBhvr>
                                      <p:tavLst>
                                        <p:tav tm="0">
                                          <p:val>
                                            <p:strVal val="#ppt_h"/>
                                          </p:val>
                                        </p:tav>
                                        <p:tav tm="100000">
                                          <p:val>
                                            <p:strVal val="#ppt_h"/>
                                          </p:val>
                                        </p:tav>
                                      </p:tavLst>
                                    </p:anim>
                                  </p:childTnLst>
                                </p:cTn>
                              </p:par>
                            </p:childTnLst>
                          </p:cTn>
                        </p:par>
                        <p:par>
                          <p:cTn id="9" fill="hold">
                            <p:stCondLst>
                              <p:cond delay="500"/>
                            </p:stCondLst>
                            <p:childTnLst>
                              <p:par>
                                <p:cTn id="10" presetID="22" presetClass="entr" presetSubtype="2" fill="hold" nodeType="afterEffect">
                                  <p:stCondLst>
                                    <p:cond delay="0"/>
                                  </p:stCondLst>
                                  <p:childTnLst>
                                    <p:set>
                                      <p:cBhvr>
                                        <p:cTn id="11" dur="1" fill="hold">
                                          <p:stCondLst>
                                            <p:cond delay="0"/>
                                          </p:stCondLst>
                                        </p:cTn>
                                        <p:tgtEl>
                                          <p:spTgt spid="67"/>
                                        </p:tgtEl>
                                        <p:attrNameLst>
                                          <p:attrName>style.visibility</p:attrName>
                                        </p:attrNameLst>
                                      </p:cBhvr>
                                      <p:to>
                                        <p:strVal val="visible"/>
                                      </p:to>
                                    </p:set>
                                    <p:animEffect transition="in" filter="wipe(right)">
                                      <p:cBhvr>
                                        <p:cTn id="12" dur="500"/>
                                        <p:tgtEl>
                                          <p:spTgt spid="67"/>
                                        </p:tgtEl>
                                      </p:cBhvr>
                                    </p:animEffect>
                                  </p:childTnLst>
                                </p:cTn>
                              </p:par>
                            </p:childTnLst>
                          </p:cTn>
                        </p:par>
                        <p:par>
                          <p:cTn id="13" fill="hold">
                            <p:stCondLst>
                              <p:cond delay="1000"/>
                            </p:stCondLst>
                            <p:childTnLst>
                              <p:par>
                                <p:cTn id="14" presetID="9" presetClass="entr" presetSubtype="0" fill="hold" nodeType="afterEffect">
                                  <p:stCondLst>
                                    <p:cond delay="0"/>
                                  </p:stCondLst>
                                  <p:childTnLst>
                                    <p:set>
                                      <p:cBhvr>
                                        <p:cTn id="15" dur="1" fill="hold">
                                          <p:stCondLst>
                                            <p:cond delay="0"/>
                                          </p:stCondLst>
                                        </p:cTn>
                                        <p:tgtEl>
                                          <p:spTgt spid="72"/>
                                        </p:tgtEl>
                                        <p:attrNameLst>
                                          <p:attrName>style.visibility</p:attrName>
                                        </p:attrNameLst>
                                      </p:cBhvr>
                                      <p:to>
                                        <p:strVal val="visible"/>
                                      </p:to>
                                    </p:set>
                                    <p:animEffect transition="in" filter="dissolve">
                                      <p:cBhvr>
                                        <p:cTn id="16" dur="500"/>
                                        <p:tgtEl>
                                          <p:spTgt spid="72"/>
                                        </p:tgtEl>
                                      </p:cBhvr>
                                    </p:animEffect>
                                  </p:childTnLst>
                                </p:cTn>
                              </p:par>
                            </p:childTnLst>
                          </p:cTn>
                        </p:par>
                        <p:par>
                          <p:cTn id="17" fill="hold">
                            <p:stCondLst>
                              <p:cond delay="1500"/>
                            </p:stCondLst>
                            <p:childTnLst>
                              <p:par>
                                <p:cTn id="18" presetID="22" presetClass="entr" presetSubtype="2" fill="hold" grpId="0" nodeType="afterEffect">
                                  <p:stCondLst>
                                    <p:cond delay="0"/>
                                  </p:stCondLst>
                                  <p:childTnLst>
                                    <p:set>
                                      <p:cBhvr>
                                        <p:cTn id="19" dur="1" fill="hold">
                                          <p:stCondLst>
                                            <p:cond delay="0"/>
                                          </p:stCondLst>
                                        </p:cTn>
                                        <p:tgtEl>
                                          <p:spTgt spid="68"/>
                                        </p:tgtEl>
                                        <p:attrNameLst>
                                          <p:attrName>style.visibility</p:attrName>
                                        </p:attrNameLst>
                                      </p:cBhvr>
                                      <p:to>
                                        <p:strVal val="visible"/>
                                      </p:to>
                                    </p:set>
                                    <p:animEffect transition="in" filter="wipe(right)">
                                      <p:cBhvr>
                                        <p:cTn id="20" dur="500"/>
                                        <p:tgtEl>
                                          <p:spTgt spid="68"/>
                                        </p:tgtEl>
                                      </p:cBhvr>
                                    </p:animEffect>
                                  </p:childTnLst>
                                </p:cTn>
                              </p:par>
                            </p:childTnLst>
                          </p:cTn>
                        </p:par>
                        <p:par>
                          <p:cTn id="21" fill="hold">
                            <p:stCondLst>
                              <p:cond delay="2000"/>
                            </p:stCondLst>
                            <p:childTnLst>
                              <p:par>
                                <p:cTn id="22" presetID="9" presetClass="entr" presetSubtype="0" fill="hold" nodeType="afterEffect">
                                  <p:stCondLst>
                                    <p:cond delay="0"/>
                                  </p:stCondLst>
                                  <p:childTnLst>
                                    <p:set>
                                      <p:cBhvr>
                                        <p:cTn id="23" dur="1" fill="hold">
                                          <p:stCondLst>
                                            <p:cond delay="0"/>
                                          </p:stCondLst>
                                        </p:cTn>
                                        <p:tgtEl>
                                          <p:spTgt spid="69"/>
                                        </p:tgtEl>
                                        <p:attrNameLst>
                                          <p:attrName>style.visibility</p:attrName>
                                        </p:attrNameLst>
                                      </p:cBhvr>
                                      <p:to>
                                        <p:strVal val="visible"/>
                                      </p:to>
                                    </p:set>
                                    <p:animEffect transition="in" filter="dissolve">
                                      <p:cBhvr>
                                        <p:cTn id="24" dur="500"/>
                                        <p:tgtEl>
                                          <p:spTgt spid="69"/>
                                        </p:tgtEl>
                                      </p:cBhvr>
                                    </p:animEffect>
                                  </p:childTnLst>
                                </p:cTn>
                              </p:par>
                            </p:childTnLst>
                          </p:cTn>
                        </p:par>
                        <p:par>
                          <p:cTn id="25" fill="hold">
                            <p:stCondLst>
                              <p:cond delay="2500"/>
                            </p:stCondLst>
                            <p:childTnLst>
                              <p:par>
                                <p:cTn id="26" presetID="3" presetClass="entr" presetSubtype="10" fill="hold" nodeType="afterEffect">
                                  <p:stCondLst>
                                    <p:cond delay="0"/>
                                  </p:stCondLst>
                                  <p:childTnLst>
                                    <p:set>
                                      <p:cBhvr>
                                        <p:cTn id="27" dur="1" fill="hold">
                                          <p:stCondLst>
                                            <p:cond delay="0"/>
                                          </p:stCondLst>
                                        </p:cTn>
                                        <p:tgtEl>
                                          <p:spTgt spid="86"/>
                                        </p:tgtEl>
                                        <p:attrNameLst>
                                          <p:attrName>style.visibility</p:attrName>
                                        </p:attrNameLst>
                                      </p:cBhvr>
                                      <p:to>
                                        <p:strVal val="visible"/>
                                      </p:to>
                                    </p:set>
                                    <p:animEffect transition="in" filter="blinds(horizontal)">
                                      <p:cBhvr>
                                        <p:cTn id="28" dur="750"/>
                                        <p:tgtEl>
                                          <p:spTgt spid="86"/>
                                        </p:tgtEl>
                                      </p:cBhvr>
                                    </p:animEffect>
                                  </p:childTnLst>
                                </p:cTn>
                              </p:par>
                            </p:childTnLst>
                          </p:cTn>
                        </p:par>
                        <p:par>
                          <p:cTn id="29" fill="hold">
                            <p:stCondLst>
                              <p:cond delay="3500"/>
                            </p:stCondLst>
                            <p:childTnLst>
                              <p:par>
                                <p:cTn id="30" presetID="17" presetClass="entr" presetSubtype="10" fill="hold" nodeType="afterEffect">
                                  <p:stCondLst>
                                    <p:cond delay="0"/>
                                  </p:stCondLst>
                                  <p:childTnLst>
                                    <p:set>
                                      <p:cBhvr>
                                        <p:cTn id="31" dur="1" fill="hold">
                                          <p:stCondLst>
                                            <p:cond delay="0"/>
                                          </p:stCondLst>
                                        </p:cTn>
                                        <p:tgtEl>
                                          <p:spTgt spid="75"/>
                                        </p:tgtEl>
                                        <p:attrNameLst>
                                          <p:attrName>style.visibility</p:attrName>
                                        </p:attrNameLst>
                                      </p:cBhvr>
                                      <p:to>
                                        <p:strVal val="visible"/>
                                      </p:to>
                                    </p:set>
                                    <p:anim calcmode="lin" valueType="num">
                                      <p:cBhvr>
                                        <p:cTn id="32" dur="500" fill="hold"/>
                                        <p:tgtEl>
                                          <p:spTgt spid="75"/>
                                        </p:tgtEl>
                                        <p:attrNameLst>
                                          <p:attrName>ppt_w</p:attrName>
                                        </p:attrNameLst>
                                      </p:cBhvr>
                                      <p:tavLst>
                                        <p:tav tm="0">
                                          <p:val>
                                            <p:fltVal val="0"/>
                                          </p:val>
                                        </p:tav>
                                        <p:tav tm="100000">
                                          <p:val>
                                            <p:strVal val="#ppt_w"/>
                                          </p:val>
                                        </p:tav>
                                      </p:tavLst>
                                    </p:anim>
                                    <p:anim calcmode="lin" valueType="num">
                                      <p:cBhvr>
                                        <p:cTn id="33" dur="500" fill="hold"/>
                                        <p:tgtEl>
                                          <p:spTgt spid="75"/>
                                        </p:tgtEl>
                                        <p:attrNameLst>
                                          <p:attrName>ppt_h</p:attrName>
                                        </p:attrNameLst>
                                      </p:cBhvr>
                                      <p:tavLst>
                                        <p:tav tm="0">
                                          <p:val>
                                            <p:strVal val="#ppt_h"/>
                                          </p:val>
                                        </p:tav>
                                        <p:tav tm="100000">
                                          <p:val>
                                            <p:strVal val="#ppt_h"/>
                                          </p:val>
                                        </p:tav>
                                      </p:tavLst>
                                    </p:anim>
                                  </p:childTnLst>
                                </p:cTn>
                              </p:par>
                            </p:childTnLst>
                          </p:cTn>
                        </p:par>
                        <p:par>
                          <p:cTn id="34" fill="hold">
                            <p:stCondLst>
                              <p:cond delay="4000"/>
                            </p:stCondLst>
                            <p:childTnLst>
                              <p:par>
                                <p:cTn id="35" presetID="22" presetClass="entr" presetSubtype="8" fill="hold" grpId="0" nodeType="afterEffect">
                                  <p:stCondLst>
                                    <p:cond delay="0"/>
                                  </p:stCondLst>
                                  <p:childTnLst>
                                    <p:set>
                                      <p:cBhvr>
                                        <p:cTn id="36" dur="1" fill="hold">
                                          <p:stCondLst>
                                            <p:cond delay="0"/>
                                          </p:stCondLst>
                                        </p:cTn>
                                        <p:tgtEl>
                                          <p:spTgt spid="79"/>
                                        </p:tgtEl>
                                        <p:attrNameLst>
                                          <p:attrName>style.visibility</p:attrName>
                                        </p:attrNameLst>
                                      </p:cBhvr>
                                      <p:to>
                                        <p:strVal val="visible"/>
                                      </p:to>
                                    </p:set>
                                    <p:animEffect transition="in" filter="wipe(left)">
                                      <p:cBhvr>
                                        <p:cTn id="37" dur="500"/>
                                        <p:tgtEl>
                                          <p:spTgt spid="79"/>
                                        </p:tgtEl>
                                      </p:cBhvr>
                                    </p:animEffect>
                                  </p:childTnLst>
                                </p:cTn>
                              </p:par>
                            </p:childTnLst>
                          </p:cTn>
                        </p:par>
                        <p:par>
                          <p:cTn id="38" fill="hold">
                            <p:stCondLst>
                              <p:cond delay="4500"/>
                            </p:stCondLst>
                            <p:childTnLst>
                              <p:par>
                                <p:cTn id="39" presetID="9" presetClass="entr" presetSubtype="0" fill="hold" nodeType="afterEffect">
                                  <p:stCondLst>
                                    <p:cond delay="0"/>
                                  </p:stCondLst>
                                  <p:childTnLst>
                                    <p:set>
                                      <p:cBhvr>
                                        <p:cTn id="40" dur="1" fill="hold">
                                          <p:stCondLst>
                                            <p:cond delay="0"/>
                                          </p:stCondLst>
                                        </p:cTn>
                                        <p:tgtEl>
                                          <p:spTgt spid="83"/>
                                        </p:tgtEl>
                                        <p:attrNameLst>
                                          <p:attrName>style.visibility</p:attrName>
                                        </p:attrNameLst>
                                      </p:cBhvr>
                                      <p:to>
                                        <p:strVal val="visible"/>
                                      </p:to>
                                    </p:set>
                                    <p:animEffect transition="in" filter="dissolve">
                                      <p:cBhvr>
                                        <p:cTn id="41" dur="500"/>
                                        <p:tgtEl>
                                          <p:spTgt spid="83"/>
                                        </p:tgtEl>
                                      </p:cBhvr>
                                    </p:animEffect>
                                  </p:childTnLst>
                                </p:cTn>
                              </p:par>
                            </p:childTnLst>
                          </p:cTn>
                        </p:par>
                        <p:par>
                          <p:cTn id="42" fill="hold">
                            <p:stCondLst>
                              <p:cond delay="5000"/>
                            </p:stCondLst>
                            <p:childTnLst>
                              <p:par>
                                <p:cTn id="43" presetID="22" presetClass="entr" presetSubtype="8" fill="hold" grpId="0" nodeType="afterEffect">
                                  <p:stCondLst>
                                    <p:cond delay="0"/>
                                  </p:stCondLst>
                                  <p:childTnLst>
                                    <p:set>
                                      <p:cBhvr>
                                        <p:cTn id="44" dur="1" fill="hold">
                                          <p:stCondLst>
                                            <p:cond delay="0"/>
                                          </p:stCondLst>
                                        </p:cTn>
                                        <p:tgtEl>
                                          <p:spTgt spid="78"/>
                                        </p:tgtEl>
                                        <p:attrNameLst>
                                          <p:attrName>style.visibility</p:attrName>
                                        </p:attrNameLst>
                                      </p:cBhvr>
                                      <p:to>
                                        <p:strVal val="visible"/>
                                      </p:to>
                                    </p:set>
                                    <p:animEffect transition="in" filter="wipe(left)">
                                      <p:cBhvr>
                                        <p:cTn id="45" dur="500"/>
                                        <p:tgtEl>
                                          <p:spTgt spid="78"/>
                                        </p:tgtEl>
                                      </p:cBhvr>
                                    </p:animEffect>
                                  </p:childTnLst>
                                </p:cTn>
                              </p:par>
                            </p:childTnLst>
                          </p:cTn>
                        </p:par>
                        <p:par>
                          <p:cTn id="46" fill="hold">
                            <p:stCondLst>
                              <p:cond delay="5500"/>
                            </p:stCondLst>
                            <p:childTnLst>
                              <p:par>
                                <p:cTn id="47" presetID="9" presetClass="entr" presetSubtype="0" fill="hold" nodeType="afterEffect">
                                  <p:stCondLst>
                                    <p:cond delay="0"/>
                                  </p:stCondLst>
                                  <p:childTnLst>
                                    <p:set>
                                      <p:cBhvr>
                                        <p:cTn id="48" dur="1" fill="hold">
                                          <p:stCondLst>
                                            <p:cond delay="0"/>
                                          </p:stCondLst>
                                        </p:cTn>
                                        <p:tgtEl>
                                          <p:spTgt spid="80"/>
                                        </p:tgtEl>
                                        <p:attrNameLst>
                                          <p:attrName>style.visibility</p:attrName>
                                        </p:attrNameLst>
                                      </p:cBhvr>
                                      <p:to>
                                        <p:strVal val="visible"/>
                                      </p:to>
                                    </p:set>
                                    <p:animEffect transition="in" filter="dissolve">
                                      <p:cBhvr>
                                        <p:cTn id="49" dur="500"/>
                                        <p:tgtEl>
                                          <p:spTgt spid="80"/>
                                        </p:tgtEl>
                                      </p:cBhvr>
                                    </p:animEffect>
                                  </p:childTnLst>
                                </p:cTn>
                              </p:par>
                            </p:childTnLst>
                          </p:cTn>
                        </p:par>
                        <p:par>
                          <p:cTn id="50" fill="hold">
                            <p:stCondLst>
                              <p:cond delay="6000"/>
                            </p:stCondLst>
                            <p:childTnLst>
                              <p:par>
                                <p:cTn id="51" presetID="3" presetClass="entr" presetSubtype="10" fill="hold" nodeType="afterEffect">
                                  <p:stCondLst>
                                    <p:cond delay="0"/>
                                  </p:stCondLst>
                                  <p:childTnLst>
                                    <p:set>
                                      <p:cBhvr>
                                        <p:cTn id="52" dur="1" fill="hold">
                                          <p:stCondLst>
                                            <p:cond delay="0"/>
                                          </p:stCondLst>
                                        </p:cTn>
                                        <p:tgtEl>
                                          <p:spTgt spid="91"/>
                                        </p:tgtEl>
                                        <p:attrNameLst>
                                          <p:attrName>style.visibility</p:attrName>
                                        </p:attrNameLst>
                                      </p:cBhvr>
                                      <p:to>
                                        <p:strVal val="visible"/>
                                      </p:to>
                                    </p:set>
                                    <p:animEffect transition="in" filter="blinds(horizontal)">
                                      <p:cBhvr>
                                        <p:cTn id="53" dur="750"/>
                                        <p:tgtEl>
                                          <p:spTgt spid="9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 grpId="0" animBg="1"/>
      <p:bldP spid="78" grpId="0" animBg="1"/>
      <p:bldP spid="79"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5093494" y="1430242"/>
            <a:ext cx="5681547" cy="536203"/>
            <a:chOff x="5131595" y="1756984"/>
            <a:chExt cx="5681547" cy="536203"/>
          </a:xfrm>
        </p:grpSpPr>
        <p:sp>
          <p:nvSpPr>
            <p:cNvPr id="3" name="流程图: 可选过程 2"/>
            <p:cNvSpPr/>
            <p:nvPr/>
          </p:nvSpPr>
          <p:spPr>
            <a:xfrm>
              <a:off x="5131595" y="1756984"/>
              <a:ext cx="5681547" cy="536203"/>
            </a:xfrm>
            <a:prstGeom prst="flowChartAlternateProcess">
              <a:avLst/>
            </a:prstGeom>
            <a:gradFill>
              <a:gsLst>
                <a:gs pos="90000">
                  <a:srgbClr val="C00000"/>
                </a:gs>
                <a:gs pos="30000">
                  <a:srgbClr val="FF3300"/>
                </a:gs>
              </a:gsLst>
              <a:lin ang="54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endParaRPr>
            </a:p>
          </p:txBody>
        </p:sp>
        <p:sp>
          <p:nvSpPr>
            <p:cNvPr id="4" name="文本框 3"/>
            <p:cNvSpPr txBox="1"/>
            <p:nvPr/>
          </p:nvSpPr>
          <p:spPr>
            <a:xfrm>
              <a:off x="6021256" y="1781096"/>
              <a:ext cx="2954655" cy="461665"/>
            </a:xfrm>
            <a:prstGeom prst="rect">
              <a:avLst/>
            </a:prstGeom>
            <a:noFill/>
          </p:spPr>
          <p:txBody>
            <a:bodyPr wrap="none" rtlCol="0">
              <a:spAutoFit/>
            </a:bodyPr>
            <a:lstStyle/>
            <a:p>
              <a:r>
                <a:rPr lang="zh-CN" altLang="en-US" sz="2400" dirty="0">
                  <a:solidFill>
                    <a:srgbClr val="FFFACD"/>
                  </a:solidFill>
                  <a:latin typeface="方正清刻本悦宋简体" panose="02000000000000000000" pitchFamily="2" charset="-122"/>
                  <a:ea typeface="方正清刻本悦宋简体" panose="02000000000000000000" pitchFamily="2" charset="-122"/>
                </a:rPr>
                <a:t>单击此处添加目录一</a:t>
              </a:r>
            </a:p>
          </p:txBody>
        </p:sp>
        <p:sp>
          <p:nvSpPr>
            <p:cNvPr id="5" name="文本框 4"/>
            <p:cNvSpPr txBox="1"/>
            <p:nvPr/>
          </p:nvSpPr>
          <p:spPr>
            <a:xfrm>
              <a:off x="5274377" y="1797193"/>
              <a:ext cx="466794" cy="461665"/>
            </a:xfrm>
            <a:prstGeom prst="rect">
              <a:avLst/>
            </a:prstGeom>
            <a:noFill/>
          </p:spPr>
          <p:txBody>
            <a:bodyPr wrap="none" rtlCol="0">
              <a:spAutoFit/>
            </a:bodyPr>
            <a:lstStyle/>
            <a:p>
              <a:r>
                <a:rPr lang="en-US" altLang="zh-CN" sz="2400" dirty="0">
                  <a:solidFill>
                    <a:srgbClr val="FFFACD"/>
                  </a:solidFill>
                  <a:latin typeface="Impact" panose="020B0806030902050204" pitchFamily="34" charset="0"/>
                </a:rPr>
                <a:t>01</a:t>
              </a:r>
              <a:endParaRPr lang="zh-CN" altLang="en-US" sz="2400" dirty="0">
                <a:solidFill>
                  <a:srgbClr val="FFFACD"/>
                </a:solidFill>
                <a:latin typeface="Impact" panose="020B0806030902050204" pitchFamily="34" charset="0"/>
              </a:endParaRPr>
            </a:p>
          </p:txBody>
        </p:sp>
      </p:grpSp>
      <p:grpSp>
        <p:nvGrpSpPr>
          <p:cNvPr id="6" name="组合 5"/>
          <p:cNvGrpSpPr/>
          <p:nvPr/>
        </p:nvGrpSpPr>
        <p:grpSpPr>
          <a:xfrm>
            <a:off x="5093494" y="2125150"/>
            <a:ext cx="5681547" cy="536203"/>
            <a:chOff x="5131595" y="2451585"/>
            <a:chExt cx="5681547" cy="536203"/>
          </a:xfrm>
        </p:grpSpPr>
        <p:sp>
          <p:nvSpPr>
            <p:cNvPr id="7" name="流程图: 可选过程 6"/>
            <p:cNvSpPr/>
            <p:nvPr/>
          </p:nvSpPr>
          <p:spPr>
            <a:xfrm>
              <a:off x="5131595" y="2451585"/>
              <a:ext cx="5681547" cy="536203"/>
            </a:xfrm>
            <a:prstGeom prst="flowChartAlternateProcess">
              <a:avLst/>
            </a:prstGeom>
            <a:gradFill>
              <a:gsLst>
                <a:gs pos="90000">
                  <a:srgbClr val="C00000"/>
                </a:gs>
                <a:gs pos="30000">
                  <a:srgbClr val="FF3300"/>
                </a:gs>
              </a:gsLst>
              <a:lin ang="54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endParaRPr>
            </a:p>
          </p:txBody>
        </p:sp>
        <p:sp>
          <p:nvSpPr>
            <p:cNvPr id="8" name="文本框 7"/>
            <p:cNvSpPr txBox="1"/>
            <p:nvPr/>
          </p:nvSpPr>
          <p:spPr>
            <a:xfrm>
              <a:off x="6021256" y="2475697"/>
              <a:ext cx="3079202" cy="461665"/>
            </a:xfrm>
            <a:prstGeom prst="rect">
              <a:avLst/>
            </a:prstGeom>
            <a:noFill/>
          </p:spPr>
          <p:txBody>
            <a:bodyPr wrap="square" rtlCol="0">
              <a:spAutoFit/>
            </a:bodyPr>
            <a:lstStyle/>
            <a:p>
              <a:r>
                <a:rPr lang="zh-CN" altLang="en-US" sz="2400" dirty="0">
                  <a:solidFill>
                    <a:srgbClr val="FFFACD"/>
                  </a:solidFill>
                  <a:latin typeface="方正清刻本悦宋简体" panose="02000000000000000000" pitchFamily="2" charset="-122"/>
                  <a:ea typeface="方正清刻本悦宋简体" panose="02000000000000000000" pitchFamily="2" charset="-122"/>
                </a:rPr>
                <a:t>单击此处添加目录二</a:t>
              </a:r>
            </a:p>
          </p:txBody>
        </p:sp>
        <p:sp>
          <p:nvSpPr>
            <p:cNvPr id="9" name="文本框 8"/>
            <p:cNvSpPr txBox="1"/>
            <p:nvPr/>
          </p:nvSpPr>
          <p:spPr>
            <a:xfrm>
              <a:off x="5274377" y="2474647"/>
              <a:ext cx="503664" cy="461665"/>
            </a:xfrm>
            <a:prstGeom prst="rect">
              <a:avLst/>
            </a:prstGeom>
            <a:noFill/>
          </p:spPr>
          <p:txBody>
            <a:bodyPr wrap="none" rtlCol="0">
              <a:spAutoFit/>
            </a:bodyPr>
            <a:lstStyle/>
            <a:p>
              <a:r>
                <a:rPr lang="en-US" altLang="zh-CN" sz="2400" dirty="0">
                  <a:solidFill>
                    <a:srgbClr val="FFFACD"/>
                  </a:solidFill>
                  <a:latin typeface="Impact" panose="020B0806030902050204" pitchFamily="34" charset="0"/>
                </a:rPr>
                <a:t>02</a:t>
              </a:r>
              <a:endParaRPr lang="zh-CN" altLang="en-US" sz="2400" dirty="0">
                <a:solidFill>
                  <a:srgbClr val="FFFACD"/>
                </a:solidFill>
                <a:latin typeface="Impact" panose="020B0806030902050204" pitchFamily="34" charset="0"/>
              </a:endParaRPr>
            </a:p>
          </p:txBody>
        </p:sp>
      </p:grpSp>
      <p:grpSp>
        <p:nvGrpSpPr>
          <p:cNvPr id="10" name="组合 9"/>
          <p:cNvGrpSpPr/>
          <p:nvPr/>
        </p:nvGrpSpPr>
        <p:grpSpPr>
          <a:xfrm>
            <a:off x="5093495" y="2820058"/>
            <a:ext cx="5681547" cy="536203"/>
            <a:chOff x="5131595" y="3178288"/>
            <a:chExt cx="5681547" cy="536203"/>
          </a:xfrm>
        </p:grpSpPr>
        <p:sp>
          <p:nvSpPr>
            <p:cNvPr id="11" name="流程图: 可选过程 10"/>
            <p:cNvSpPr/>
            <p:nvPr/>
          </p:nvSpPr>
          <p:spPr>
            <a:xfrm>
              <a:off x="5131595" y="3178288"/>
              <a:ext cx="5681547" cy="536203"/>
            </a:xfrm>
            <a:prstGeom prst="flowChartAlternateProcess">
              <a:avLst/>
            </a:prstGeom>
            <a:gradFill>
              <a:gsLst>
                <a:gs pos="90000">
                  <a:srgbClr val="C00000"/>
                </a:gs>
                <a:gs pos="30000">
                  <a:srgbClr val="FF3300"/>
                </a:gs>
              </a:gsLst>
              <a:lin ang="54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endParaRPr>
            </a:p>
          </p:txBody>
        </p:sp>
        <p:sp>
          <p:nvSpPr>
            <p:cNvPr id="12" name="文本框 11"/>
            <p:cNvSpPr txBox="1"/>
            <p:nvPr/>
          </p:nvSpPr>
          <p:spPr>
            <a:xfrm>
              <a:off x="6021256" y="3202400"/>
              <a:ext cx="2954655" cy="461665"/>
            </a:xfrm>
            <a:prstGeom prst="rect">
              <a:avLst/>
            </a:prstGeom>
            <a:noFill/>
          </p:spPr>
          <p:txBody>
            <a:bodyPr wrap="none" rtlCol="0">
              <a:spAutoFit/>
            </a:bodyPr>
            <a:lstStyle/>
            <a:p>
              <a:r>
                <a:rPr lang="zh-CN" altLang="en-US" sz="2400" dirty="0">
                  <a:solidFill>
                    <a:srgbClr val="FFFACD"/>
                  </a:solidFill>
                  <a:latin typeface="方正清刻本悦宋简体" panose="02000000000000000000" pitchFamily="2" charset="-122"/>
                  <a:ea typeface="方正清刻本悦宋简体" panose="02000000000000000000" pitchFamily="2" charset="-122"/>
                </a:rPr>
                <a:t>单击此处添加目录三</a:t>
              </a:r>
            </a:p>
          </p:txBody>
        </p:sp>
        <p:sp>
          <p:nvSpPr>
            <p:cNvPr id="13" name="文本框 12"/>
            <p:cNvSpPr txBox="1"/>
            <p:nvPr/>
          </p:nvSpPr>
          <p:spPr>
            <a:xfrm>
              <a:off x="5274377" y="3201350"/>
              <a:ext cx="513282" cy="461665"/>
            </a:xfrm>
            <a:prstGeom prst="rect">
              <a:avLst/>
            </a:prstGeom>
            <a:noFill/>
          </p:spPr>
          <p:txBody>
            <a:bodyPr wrap="none" rtlCol="0">
              <a:spAutoFit/>
            </a:bodyPr>
            <a:lstStyle/>
            <a:p>
              <a:r>
                <a:rPr lang="en-US" altLang="zh-CN" sz="2400" dirty="0">
                  <a:solidFill>
                    <a:srgbClr val="FFFACD"/>
                  </a:solidFill>
                  <a:latin typeface="Impact" panose="020B0806030902050204" pitchFamily="34" charset="0"/>
                </a:rPr>
                <a:t>03</a:t>
              </a:r>
              <a:endParaRPr lang="zh-CN" altLang="en-US" sz="2400" dirty="0">
                <a:solidFill>
                  <a:srgbClr val="FFFACD"/>
                </a:solidFill>
                <a:latin typeface="Impact" panose="020B0806030902050204" pitchFamily="34" charset="0"/>
              </a:endParaRPr>
            </a:p>
          </p:txBody>
        </p:sp>
      </p:grpSp>
      <p:grpSp>
        <p:nvGrpSpPr>
          <p:cNvPr id="14" name="组合 13"/>
          <p:cNvGrpSpPr/>
          <p:nvPr/>
        </p:nvGrpSpPr>
        <p:grpSpPr>
          <a:xfrm>
            <a:off x="5093494" y="4209874"/>
            <a:ext cx="5681547" cy="536203"/>
            <a:chOff x="5131595" y="3904991"/>
            <a:chExt cx="5681547" cy="536203"/>
          </a:xfrm>
        </p:grpSpPr>
        <p:sp>
          <p:nvSpPr>
            <p:cNvPr id="15" name="流程图: 可选过程 14"/>
            <p:cNvSpPr/>
            <p:nvPr/>
          </p:nvSpPr>
          <p:spPr>
            <a:xfrm>
              <a:off x="5131595" y="3904991"/>
              <a:ext cx="5681547" cy="536203"/>
            </a:xfrm>
            <a:prstGeom prst="flowChartAlternateProcess">
              <a:avLst/>
            </a:prstGeom>
            <a:gradFill>
              <a:gsLst>
                <a:gs pos="90000">
                  <a:srgbClr val="C00000"/>
                </a:gs>
                <a:gs pos="30000">
                  <a:srgbClr val="FF3300"/>
                </a:gs>
              </a:gsLst>
              <a:lin ang="54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endParaRPr>
            </a:p>
          </p:txBody>
        </p:sp>
        <p:sp>
          <p:nvSpPr>
            <p:cNvPr id="16" name="文本框 15"/>
            <p:cNvSpPr txBox="1"/>
            <p:nvPr/>
          </p:nvSpPr>
          <p:spPr>
            <a:xfrm>
              <a:off x="6021256" y="3929103"/>
              <a:ext cx="2954655" cy="461665"/>
            </a:xfrm>
            <a:prstGeom prst="rect">
              <a:avLst/>
            </a:prstGeom>
            <a:noFill/>
          </p:spPr>
          <p:txBody>
            <a:bodyPr wrap="none" rtlCol="0">
              <a:spAutoFit/>
            </a:bodyPr>
            <a:lstStyle/>
            <a:p>
              <a:r>
                <a:rPr lang="zh-CN" altLang="en-US" sz="2400" dirty="0">
                  <a:solidFill>
                    <a:srgbClr val="FFFACD"/>
                  </a:solidFill>
                  <a:latin typeface="方正清刻本悦宋简体" panose="02000000000000000000" pitchFamily="2" charset="-122"/>
                  <a:ea typeface="方正清刻本悦宋简体" panose="02000000000000000000" pitchFamily="2" charset="-122"/>
                </a:rPr>
                <a:t>单击此处添加目录五</a:t>
              </a:r>
            </a:p>
          </p:txBody>
        </p:sp>
        <p:sp>
          <p:nvSpPr>
            <p:cNvPr id="17" name="文本框 16"/>
            <p:cNvSpPr txBox="1"/>
            <p:nvPr/>
          </p:nvSpPr>
          <p:spPr>
            <a:xfrm>
              <a:off x="5274377" y="3928053"/>
              <a:ext cx="514885" cy="461665"/>
            </a:xfrm>
            <a:prstGeom prst="rect">
              <a:avLst/>
            </a:prstGeom>
            <a:noFill/>
          </p:spPr>
          <p:txBody>
            <a:bodyPr wrap="none" rtlCol="0">
              <a:spAutoFit/>
            </a:bodyPr>
            <a:lstStyle/>
            <a:p>
              <a:r>
                <a:rPr lang="en-US" altLang="zh-CN" sz="2400" dirty="0">
                  <a:solidFill>
                    <a:srgbClr val="FFFACD"/>
                  </a:solidFill>
                  <a:latin typeface="Impact" panose="020B0806030902050204" pitchFamily="34" charset="0"/>
                </a:rPr>
                <a:t>05</a:t>
              </a:r>
              <a:endParaRPr lang="zh-CN" altLang="en-US" sz="2400" dirty="0">
                <a:solidFill>
                  <a:srgbClr val="FFFACD"/>
                </a:solidFill>
                <a:latin typeface="Impact" panose="020B0806030902050204" pitchFamily="34" charset="0"/>
              </a:endParaRPr>
            </a:p>
          </p:txBody>
        </p:sp>
      </p:grpSp>
      <p:grpSp>
        <p:nvGrpSpPr>
          <p:cNvPr id="18" name="组合 17"/>
          <p:cNvGrpSpPr/>
          <p:nvPr/>
        </p:nvGrpSpPr>
        <p:grpSpPr>
          <a:xfrm>
            <a:off x="5093494" y="4904475"/>
            <a:ext cx="5681547" cy="536203"/>
            <a:chOff x="5131595" y="4599899"/>
            <a:chExt cx="5681547" cy="536203"/>
          </a:xfrm>
        </p:grpSpPr>
        <p:sp>
          <p:nvSpPr>
            <p:cNvPr id="19" name="流程图: 可选过程 18"/>
            <p:cNvSpPr/>
            <p:nvPr/>
          </p:nvSpPr>
          <p:spPr>
            <a:xfrm>
              <a:off x="5131595" y="4599899"/>
              <a:ext cx="5681547" cy="536203"/>
            </a:xfrm>
            <a:prstGeom prst="flowChartAlternateProcess">
              <a:avLst/>
            </a:prstGeom>
            <a:gradFill>
              <a:gsLst>
                <a:gs pos="90000">
                  <a:srgbClr val="C00000"/>
                </a:gs>
                <a:gs pos="30000">
                  <a:srgbClr val="FF3300"/>
                </a:gs>
              </a:gsLst>
              <a:lin ang="54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endParaRPr>
            </a:p>
          </p:txBody>
        </p:sp>
        <p:sp>
          <p:nvSpPr>
            <p:cNvPr id="20" name="文本框 19"/>
            <p:cNvSpPr txBox="1"/>
            <p:nvPr/>
          </p:nvSpPr>
          <p:spPr>
            <a:xfrm>
              <a:off x="6021256" y="4624011"/>
              <a:ext cx="2954655" cy="461665"/>
            </a:xfrm>
            <a:prstGeom prst="rect">
              <a:avLst/>
            </a:prstGeom>
            <a:noFill/>
          </p:spPr>
          <p:txBody>
            <a:bodyPr wrap="none" rtlCol="0">
              <a:spAutoFit/>
            </a:bodyPr>
            <a:lstStyle/>
            <a:p>
              <a:r>
                <a:rPr lang="zh-CN" altLang="en-US" sz="2400" dirty="0">
                  <a:solidFill>
                    <a:srgbClr val="FFFACD"/>
                  </a:solidFill>
                  <a:latin typeface="方正清刻本悦宋简体" panose="02000000000000000000" pitchFamily="2" charset="-122"/>
                  <a:ea typeface="方正清刻本悦宋简体" panose="02000000000000000000" pitchFamily="2" charset="-122"/>
                </a:rPr>
                <a:t>单击此处添加目录六</a:t>
              </a:r>
            </a:p>
          </p:txBody>
        </p:sp>
        <p:sp>
          <p:nvSpPr>
            <p:cNvPr id="21" name="文本框 20"/>
            <p:cNvSpPr txBox="1"/>
            <p:nvPr/>
          </p:nvSpPr>
          <p:spPr>
            <a:xfrm>
              <a:off x="5274377" y="4622961"/>
              <a:ext cx="516488" cy="461665"/>
            </a:xfrm>
            <a:prstGeom prst="rect">
              <a:avLst/>
            </a:prstGeom>
            <a:noFill/>
          </p:spPr>
          <p:txBody>
            <a:bodyPr wrap="none" rtlCol="0">
              <a:spAutoFit/>
            </a:bodyPr>
            <a:lstStyle/>
            <a:p>
              <a:r>
                <a:rPr lang="en-US" altLang="zh-CN" sz="2400" dirty="0">
                  <a:solidFill>
                    <a:srgbClr val="FFFACD"/>
                  </a:solidFill>
                  <a:latin typeface="Impact" panose="020B0806030902050204" pitchFamily="34" charset="0"/>
                </a:rPr>
                <a:t>06</a:t>
              </a:r>
              <a:endParaRPr lang="zh-CN" altLang="en-US" sz="2400" dirty="0">
                <a:solidFill>
                  <a:srgbClr val="FFFACD"/>
                </a:solidFill>
                <a:latin typeface="Impact" panose="020B0806030902050204" pitchFamily="34" charset="0"/>
              </a:endParaRPr>
            </a:p>
          </p:txBody>
        </p:sp>
      </p:grpSp>
      <p:grpSp>
        <p:nvGrpSpPr>
          <p:cNvPr id="22" name="组合 21"/>
          <p:cNvGrpSpPr/>
          <p:nvPr/>
        </p:nvGrpSpPr>
        <p:grpSpPr>
          <a:xfrm>
            <a:off x="5093495" y="3514966"/>
            <a:ext cx="5681547" cy="536203"/>
            <a:chOff x="5131595" y="3178288"/>
            <a:chExt cx="5681547" cy="536203"/>
          </a:xfrm>
        </p:grpSpPr>
        <p:sp>
          <p:nvSpPr>
            <p:cNvPr id="23" name="流程图: 可选过程 22"/>
            <p:cNvSpPr/>
            <p:nvPr/>
          </p:nvSpPr>
          <p:spPr>
            <a:xfrm>
              <a:off x="5131595" y="3178288"/>
              <a:ext cx="5681547" cy="536203"/>
            </a:xfrm>
            <a:prstGeom prst="flowChartAlternateProcess">
              <a:avLst/>
            </a:prstGeom>
            <a:gradFill>
              <a:gsLst>
                <a:gs pos="90000">
                  <a:srgbClr val="C00000"/>
                </a:gs>
                <a:gs pos="30000">
                  <a:srgbClr val="FF3300"/>
                </a:gs>
              </a:gsLst>
              <a:lin ang="54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endParaRPr>
            </a:p>
          </p:txBody>
        </p:sp>
        <p:sp>
          <p:nvSpPr>
            <p:cNvPr id="24" name="文本框 23"/>
            <p:cNvSpPr txBox="1"/>
            <p:nvPr/>
          </p:nvSpPr>
          <p:spPr>
            <a:xfrm>
              <a:off x="6021256" y="3202400"/>
              <a:ext cx="2954655" cy="461665"/>
            </a:xfrm>
            <a:prstGeom prst="rect">
              <a:avLst/>
            </a:prstGeom>
            <a:noFill/>
          </p:spPr>
          <p:txBody>
            <a:bodyPr wrap="none" rtlCol="0">
              <a:spAutoFit/>
            </a:bodyPr>
            <a:lstStyle/>
            <a:p>
              <a:r>
                <a:rPr lang="zh-CN" altLang="en-US" sz="2400" dirty="0">
                  <a:solidFill>
                    <a:srgbClr val="FFFACD"/>
                  </a:solidFill>
                  <a:latin typeface="方正清刻本悦宋简体" panose="02000000000000000000" pitchFamily="2" charset="-122"/>
                  <a:ea typeface="方正清刻本悦宋简体" panose="02000000000000000000" pitchFamily="2" charset="-122"/>
                </a:rPr>
                <a:t>单击此处添加目录四</a:t>
              </a:r>
            </a:p>
          </p:txBody>
        </p:sp>
        <p:sp>
          <p:nvSpPr>
            <p:cNvPr id="25" name="文本框 24"/>
            <p:cNvSpPr txBox="1"/>
            <p:nvPr/>
          </p:nvSpPr>
          <p:spPr>
            <a:xfrm>
              <a:off x="5274377" y="3201350"/>
              <a:ext cx="503664" cy="461665"/>
            </a:xfrm>
            <a:prstGeom prst="rect">
              <a:avLst/>
            </a:prstGeom>
            <a:noFill/>
          </p:spPr>
          <p:txBody>
            <a:bodyPr wrap="none" rtlCol="0">
              <a:spAutoFit/>
            </a:bodyPr>
            <a:lstStyle/>
            <a:p>
              <a:r>
                <a:rPr lang="en-US" altLang="zh-CN" sz="2400" dirty="0">
                  <a:solidFill>
                    <a:srgbClr val="FFFACD"/>
                  </a:solidFill>
                  <a:latin typeface="Impact" panose="020B0806030902050204" pitchFamily="34" charset="0"/>
                </a:rPr>
                <a:t>04</a:t>
              </a:r>
              <a:endParaRPr lang="zh-CN" altLang="en-US" sz="2400" dirty="0">
                <a:solidFill>
                  <a:srgbClr val="FFFACD"/>
                </a:solidFill>
                <a:latin typeface="Impact" panose="020B0806030902050204" pitchFamily="34" charset="0"/>
              </a:endParaRPr>
            </a:p>
          </p:txBody>
        </p:sp>
      </p:grpSp>
      <p:grpSp>
        <p:nvGrpSpPr>
          <p:cNvPr id="26" name="组合 25"/>
          <p:cNvGrpSpPr/>
          <p:nvPr/>
        </p:nvGrpSpPr>
        <p:grpSpPr>
          <a:xfrm>
            <a:off x="2192404" y="1430242"/>
            <a:ext cx="2376812" cy="4203999"/>
            <a:chOff x="1395586" y="1225072"/>
            <a:chExt cx="2376812" cy="4203999"/>
          </a:xfrm>
        </p:grpSpPr>
        <p:grpSp>
          <p:nvGrpSpPr>
            <p:cNvPr id="27" name="组合 26"/>
            <p:cNvGrpSpPr/>
            <p:nvPr/>
          </p:nvGrpSpPr>
          <p:grpSpPr>
            <a:xfrm>
              <a:off x="1395586" y="1225072"/>
              <a:ext cx="2376812" cy="4203999"/>
              <a:chOff x="1396902" y="1414159"/>
              <a:chExt cx="2376812" cy="3238241"/>
            </a:xfrm>
          </p:grpSpPr>
          <p:sp>
            <p:nvSpPr>
              <p:cNvPr id="30" name="矩形 29"/>
              <p:cNvSpPr/>
              <p:nvPr/>
            </p:nvSpPr>
            <p:spPr>
              <a:xfrm>
                <a:off x="1396902" y="1414159"/>
                <a:ext cx="2376812" cy="2838527"/>
              </a:xfrm>
              <a:prstGeom prst="rect">
                <a:avLst/>
              </a:prstGeom>
              <a:noFill/>
              <a:ln w="31750">
                <a:gradFill>
                  <a:gsLst>
                    <a:gs pos="0">
                      <a:srgbClr val="FF0000"/>
                    </a:gs>
                    <a:gs pos="100000">
                      <a:srgbClr val="C00000"/>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1" name="组合 30"/>
              <p:cNvGrpSpPr/>
              <p:nvPr/>
            </p:nvGrpSpPr>
            <p:grpSpPr>
              <a:xfrm>
                <a:off x="1684764" y="1617047"/>
                <a:ext cx="2008653" cy="3035353"/>
                <a:chOff x="2071256" y="1544228"/>
                <a:chExt cx="2008653" cy="3035353"/>
              </a:xfrm>
            </p:grpSpPr>
            <p:sp>
              <p:nvSpPr>
                <p:cNvPr id="32" name="Freeform 9"/>
                <p:cNvSpPr/>
                <p:nvPr/>
              </p:nvSpPr>
              <p:spPr bwMode="auto">
                <a:xfrm>
                  <a:off x="2071256" y="1544228"/>
                  <a:ext cx="2008653" cy="1355879"/>
                </a:xfrm>
                <a:custGeom>
                  <a:avLst/>
                  <a:gdLst>
                    <a:gd name="T0" fmla="*/ 33 w 711"/>
                    <a:gd name="T1" fmla="*/ 450 h 621"/>
                    <a:gd name="T2" fmla="*/ 76 w 711"/>
                    <a:gd name="T3" fmla="*/ 407 h 621"/>
                    <a:gd name="T4" fmla="*/ 406 w 711"/>
                    <a:gd name="T5" fmla="*/ 470 h 621"/>
                    <a:gd name="T6" fmla="*/ 209 w 711"/>
                    <a:gd name="T7" fmla="*/ 271 h 621"/>
                    <a:gd name="T8" fmla="*/ 155 w 711"/>
                    <a:gd name="T9" fmla="*/ 326 h 621"/>
                    <a:gd name="T10" fmla="*/ 72 w 711"/>
                    <a:gd name="T11" fmla="*/ 244 h 621"/>
                    <a:gd name="T12" fmla="*/ 219 w 711"/>
                    <a:gd name="T13" fmla="*/ 94 h 621"/>
                    <a:gd name="T14" fmla="*/ 314 w 711"/>
                    <a:gd name="T15" fmla="*/ 77 h 621"/>
                    <a:gd name="T16" fmla="*/ 356 w 711"/>
                    <a:gd name="T17" fmla="*/ 120 h 621"/>
                    <a:gd name="T18" fmla="*/ 283 w 711"/>
                    <a:gd name="T19" fmla="*/ 196 h 621"/>
                    <a:gd name="T20" fmla="*/ 482 w 711"/>
                    <a:gd name="T21" fmla="*/ 396 h 621"/>
                    <a:gd name="T22" fmla="*/ 324 w 711"/>
                    <a:gd name="T23" fmla="*/ 0 h 621"/>
                    <a:gd name="T24" fmla="*/ 556 w 711"/>
                    <a:gd name="T25" fmla="*/ 470 h 621"/>
                    <a:gd name="T26" fmla="*/ 610 w 711"/>
                    <a:gd name="T27" fmla="*/ 526 h 621"/>
                    <a:gd name="T28" fmla="*/ 539 w 711"/>
                    <a:gd name="T29" fmla="*/ 595 h 621"/>
                    <a:gd name="T30" fmla="*/ 484 w 711"/>
                    <a:gd name="T31" fmla="*/ 543 h 621"/>
                    <a:gd name="T32" fmla="*/ 108 w 711"/>
                    <a:gd name="T33" fmla="*/ 531 h 621"/>
                    <a:gd name="T34" fmla="*/ 84 w 711"/>
                    <a:gd name="T35" fmla="*/ 584 h 621"/>
                    <a:gd name="T36" fmla="*/ 24 w 711"/>
                    <a:gd name="T37" fmla="*/ 573 h 621"/>
                    <a:gd name="T38" fmla="*/ 76 w 711"/>
                    <a:gd name="T39" fmla="*/ 502 h 621"/>
                    <a:gd name="T40" fmla="*/ 33 w 711"/>
                    <a:gd name="T41" fmla="*/ 450 h 6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11" h="621">
                      <a:moveTo>
                        <a:pt x="33" y="450"/>
                      </a:moveTo>
                      <a:lnTo>
                        <a:pt x="76" y="407"/>
                      </a:lnTo>
                      <a:cubicBezTo>
                        <a:pt x="166" y="484"/>
                        <a:pt x="271" y="535"/>
                        <a:pt x="406" y="470"/>
                      </a:cubicBezTo>
                      <a:lnTo>
                        <a:pt x="209" y="271"/>
                      </a:lnTo>
                      <a:lnTo>
                        <a:pt x="155" y="326"/>
                      </a:lnTo>
                      <a:lnTo>
                        <a:pt x="72" y="244"/>
                      </a:lnTo>
                      <a:lnTo>
                        <a:pt x="219" y="94"/>
                      </a:lnTo>
                      <a:cubicBezTo>
                        <a:pt x="241" y="104"/>
                        <a:pt x="274" y="105"/>
                        <a:pt x="314" y="77"/>
                      </a:cubicBezTo>
                      <a:lnTo>
                        <a:pt x="356" y="120"/>
                      </a:lnTo>
                      <a:lnTo>
                        <a:pt x="283" y="196"/>
                      </a:lnTo>
                      <a:lnTo>
                        <a:pt x="482" y="396"/>
                      </a:lnTo>
                      <a:cubicBezTo>
                        <a:pt x="556" y="271"/>
                        <a:pt x="495" y="85"/>
                        <a:pt x="324" y="0"/>
                      </a:cubicBezTo>
                      <a:cubicBezTo>
                        <a:pt x="493" y="8"/>
                        <a:pt x="711" y="202"/>
                        <a:pt x="556" y="470"/>
                      </a:cubicBezTo>
                      <a:lnTo>
                        <a:pt x="610" y="526"/>
                      </a:lnTo>
                      <a:lnTo>
                        <a:pt x="539" y="595"/>
                      </a:lnTo>
                      <a:lnTo>
                        <a:pt x="484" y="543"/>
                      </a:lnTo>
                      <a:cubicBezTo>
                        <a:pt x="341" y="621"/>
                        <a:pt x="211" y="612"/>
                        <a:pt x="108" y="531"/>
                      </a:cubicBezTo>
                      <a:cubicBezTo>
                        <a:pt x="114" y="549"/>
                        <a:pt x="102" y="571"/>
                        <a:pt x="84" y="584"/>
                      </a:cubicBezTo>
                      <a:cubicBezTo>
                        <a:pt x="62" y="598"/>
                        <a:pt x="37" y="593"/>
                        <a:pt x="24" y="573"/>
                      </a:cubicBezTo>
                      <a:cubicBezTo>
                        <a:pt x="0" y="537"/>
                        <a:pt x="38" y="493"/>
                        <a:pt x="76" y="502"/>
                      </a:cubicBezTo>
                      <a:cubicBezTo>
                        <a:pt x="61" y="486"/>
                        <a:pt x="47" y="469"/>
                        <a:pt x="33" y="450"/>
                      </a:cubicBezTo>
                      <a:close/>
                    </a:path>
                  </a:pathLst>
                </a:custGeom>
                <a:gradFill>
                  <a:gsLst>
                    <a:gs pos="90000">
                      <a:srgbClr val="C00000"/>
                    </a:gs>
                    <a:gs pos="30000">
                      <a:srgbClr val="FF3300"/>
                    </a:gs>
                  </a:gsLst>
                  <a:lin ang="5400000" scaled="1"/>
                </a:gradFill>
                <a:ln>
                  <a:noFill/>
                </a:ln>
              </p:spPr>
              <p:txBody>
                <a:bodyPr vert="horz" wrap="square" lIns="91440" tIns="45720" rIns="91440" bIns="45720" numCol="1" anchor="t" anchorCtr="0" compatLnSpc="1"/>
                <a:lstStyle/>
                <a:p>
                  <a:pPr algn="ctr"/>
                  <a:endParaRPr lang="zh-CN" altLang="en-US" dirty="0"/>
                </a:p>
              </p:txBody>
            </p:sp>
            <p:sp useBgFill="1">
              <p:nvSpPr>
                <p:cNvPr id="33" name="文本框 32"/>
                <p:cNvSpPr txBox="1"/>
                <p:nvPr/>
              </p:nvSpPr>
              <p:spPr>
                <a:xfrm>
                  <a:off x="2186970" y="3868362"/>
                  <a:ext cx="1569660" cy="711219"/>
                </a:xfrm>
                <a:prstGeom prst="rect">
                  <a:avLst/>
                </a:prstGeom>
              </p:spPr>
              <p:txBody>
                <a:bodyPr wrap="none" rtlCol="0">
                  <a:spAutoFit/>
                </a:bodyPr>
                <a:lstStyle/>
                <a:p>
                  <a:r>
                    <a:rPr lang="zh-CN" altLang="en-US" sz="5400" b="1" dirty="0">
                      <a:gradFill>
                        <a:gsLst>
                          <a:gs pos="90000">
                            <a:srgbClr val="C00000"/>
                          </a:gs>
                          <a:gs pos="30000">
                            <a:srgbClr val="FF3300"/>
                          </a:gs>
                        </a:gsLst>
                        <a:lin ang="5400000" scaled="1"/>
                      </a:gradFill>
                      <a:latin typeface="方正清刻本悦宋简体" panose="02000000000000000000" pitchFamily="2" charset="-122"/>
                      <a:ea typeface="方正清刻本悦宋简体" panose="02000000000000000000" pitchFamily="2" charset="-122"/>
                    </a:rPr>
                    <a:t>目录</a:t>
                  </a:r>
                </a:p>
              </p:txBody>
            </p:sp>
          </p:grpSp>
        </p:grpSp>
        <p:pic>
          <p:nvPicPr>
            <p:cNvPr id="28" name="Picture 73" descr="红鸟"/>
            <p:cNvPicPr>
              <a:picLocks noChangeAspect="1" noChangeArrowheads="1"/>
            </p:cNvPicPr>
            <p:nvPr/>
          </p:nvPicPr>
          <p:blipFill>
            <a:blip r:embed="rId3" cstate="screen">
              <a:extLst>
                <a:ext uri="{BEBA8EAE-BF5A-486C-A8C5-ECC9F3942E4B}">
                  <a14:imgProps xmlns:a14="http://schemas.microsoft.com/office/drawing/2010/main">
                    <a14:imgLayer r:embed="rId4">
                      <a14:imgEffect>
                        <a14:brightnessContrast contrast="50000"/>
                      </a14:imgEffect>
                    </a14:imgLayer>
                  </a14:imgProps>
                </a:ext>
                <a:ext uri="{28A0092B-C50C-407E-A947-70E740481C1C}">
                  <a14:useLocalDpi xmlns:a14="http://schemas.microsoft.com/office/drawing/2010/main"/>
                </a:ext>
              </a:extLst>
            </a:blip>
            <a:srcRect b="-8168"/>
            <a:stretch>
              <a:fillRect/>
            </a:stretch>
          </p:blipFill>
          <p:spPr bwMode="auto">
            <a:xfrm>
              <a:off x="1666782" y="3583530"/>
              <a:ext cx="1152325" cy="6919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9" name="Picture 72" descr="红鸟"/>
            <p:cNvPicPr>
              <a:picLocks noChangeAspect="1" noChangeArrowheads="1"/>
            </p:cNvPicPr>
            <p:nvPr/>
          </p:nvPicPr>
          <p:blipFill>
            <a:blip r:embed="rId5" cstate="screen">
              <a:extLst>
                <a:ext uri="{BEBA8EAE-BF5A-486C-A8C5-ECC9F3942E4B}">
                  <a14:imgProps xmlns:a14="http://schemas.microsoft.com/office/drawing/2010/main">
                    <a14:imgLayer r:embed="rId6">
                      <a14:imgEffect>
                        <a14:brightnessContrast contrast="50000"/>
                      </a14:imgEffect>
                    </a14:imgLayer>
                  </a14:imgProps>
                </a:ext>
                <a:ext uri="{28A0092B-C50C-407E-A947-70E740481C1C}">
                  <a14:useLocalDpi xmlns:a14="http://schemas.microsoft.com/office/drawing/2010/main"/>
                </a:ext>
              </a:extLst>
            </a:blip>
            <a:srcRect/>
            <a:stretch>
              <a:fillRect/>
            </a:stretch>
          </p:blipFill>
          <p:spPr bwMode="auto">
            <a:xfrm>
              <a:off x="2687775" y="3359365"/>
              <a:ext cx="877698" cy="560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cSld>
  <p:clrMapOvr>
    <a:masterClrMapping/>
  </p:clrMapOvr>
  <mc:AlternateContent xmlns:mc="http://schemas.openxmlformats.org/markup-compatibility/2006" xmlns:p14="http://schemas.microsoft.com/office/powerpoint/2010/main">
    <mc:Choice Requires="p14">
      <p:transition spd="slow" p14:dur="1500" advTm="0">
        <p14:window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additive="base">
                                        <p:cTn id="7" dur="1000" fill="hold"/>
                                        <p:tgtEl>
                                          <p:spTgt spid="26"/>
                                        </p:tgtEl>
                                        <p:attrNameLst>
                                          <p:attrName>ppt_x</p:attrName>
                                        </p:attrNameLst>
                                      </p:cBhvr>
                                      <p:tavLst>
                                        <p:tav tm="0">
                                          <p:val>
                                            <p:strVal val="0-#ppt_w/2"/>
                                          </p:val>
                                        </p:tav>
                                        <p:tav tm="100000">
                                          <p:val>
                                            <p:strVal val="#ppt_x"/>
                                          </p:val>
                                        </p:tav>
                                      </p:tavLst>
                                    </p:anim>
                                    <p:anim calcmode="lin" valueType="num">
                                      <p:cBhvr additive="base">
                                        <p:cTn id="8" dur="1000" fill="hold"/>
                                        <p:tgtEl>
                                          <p:spTgt spid="26"/>
                                        </p:tgtEl>
                                        <p:attrNameLst>
                                          <p:attrName>ppt_y</p:attrName>
                                        </p:attrNameLst>
                                      </p:cBhvr>
                                      <p:tavLst>
                                        <p:tav tm="0">
                                          <p:val>
                                            <p:strVal val="#ppt_y"/>
                                          </p:val>
                                        </p:tav>
                                        <p:tav tm="100000">
                                          <p:val>
                                            <p:strVal val="#ppt_y"/>
                                          </p:val>
                                        </p:tav>
                                      </p:tavLst>
                                    </p:anim>
                                  </p:childTnLst>
                                </p:cTn>
                              </p:par>
                              <p:par>
                                <p:cTn id="9" presetID="2" presetClass="entr" presetSubtype="2" decel="100000" fill="hold" nodeType="withEffect">
                                  <p:stCondLst>
                                    <p:cond delay="50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1000" fill="hold"/>
                                        <p:tgtEl>
                                          <p:spTgt spid="2"/>
                                        </p:tgtEl>
                                        <p:attrNameLst>
                                          <p:attrName>ppt_x</p:attrName>
                                        </p:attrNameLst>
                                      </p:cBhvr>
                                      <p:tavLst>
                                        <p:tav tm="0">
                                          <p:val>
                                            <p:strVal val="1+#ppt_w/2"/>
                                          </p:val>
                                        </p:tav>
                                        <p:tav tm="100000">
                                          <p:val>
                                            <p:strVal val="#ppt_x"/>
                                          </p:val>
                                        </p:tav>
                                      </p:tavLst>
                                    </p:anim>
                                    <p:anim calcmode="lin" valueType="num">
                                      <p:cBhvr additive="base">
                                        <p:cTn id="12" dur="1000" fill="hold"/>
                                        <p:tgtEl>
                                          <p:spTgt spid="2"/>
                                        </p:tgtEl>
                                        <p:attrNameLst>
                                          <p:attrName>ppt_y</p:attrName>
                                        </p:attrNameLst>
                                      </p:cBhvr>
                                      <p:tavLst>
                                        <p:tav tm="0">
                                          <p:val>
                                            <p:strVal val="#ppt_y"/>
                                          </p:val>
                                        </p:tav>
                                        <p:tav tm="100000">
                                          <p:val>
                                            <p:strVal val="#ppt_y"/>
                                          </p:val>
                                        </p:tav>
                                      </p:tavLst>
                                    </p:anim>
                                  </p:childTnLst>
                                </p:cTn>
                              </p:par>
                              <p:par>
                                <p:cTn id="13" presetID="2" presetClass="entr" presetSubtype="2" decel="100000" fill="hold" nodeType="withEffect">
                                  <p:stCondLst>
                                    <p:cond delay="65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1000" fill="hold"/>
                                        <p:tgtEl>
                                          <p:spTgt spid="6"/>
                                        </p:tgtEl>
                                        <p:attrNameLst>
                                          <p:attrName>ppt_x</p:attrName>
                                        </p:attrNameLst>
                                      </p:cBhvr>
                                      <p:tavLst>
                                        <p:tav tm="0">
                                          <p:val>
                                            <p:strVal val="1+#ppt_w/2"/>
                                          </p:val>
                                        </p:tav>
                                        <p:tav tm="100000">
                                          <p:val>
                                            <p:strVal val="#ppt_x"/>
                                          </p:val>
                                        </p:tav>
                                      </p:tavLst>
                                    </p:anim>
                                    <p:anim calcmode="lin" valueType="num">
                                      <p:cBhvr additive="base">
                                        <p:cTn id="16" dur="1000" fill="hold"/>
                                        <p:tgtEl>
                                          <p:spTgt spid="6"/>
                                        </p:tgtEl>
                                        <p:attrNameLst>
                                          <p:attrName>ppt_y</p:attrName>
                                        </p:attrNameLst>
                                      </p:cBhvr>
                                      <p:tavLst>
                                        <p:tav tm="0">
                                          <p:val>
                                            <p:strVal val="#ppt_y"/>
                                          </p:val>
                                        </p:tav>
                                        <p:tav tm="100000">
                                          <p:val>
                                            <p:strVal val="#ppt_y"/>
                                          </p:val>
                                        </p:tav>
                                      </p:tavLst>
                                    </p:anim>
                                  </p:childTnLst>
                                </p:cTn>
                              </p:par>
                              <p:par>
                                <p:cTn id="17" presetID="2" presetClass="entr" presetSubtype="2" decel="100000" fill="hold" nodeType="withEffect">
                                  <p:stCondLst>
                                    <p:cond delay="800"/>
                                  </p:stCondLst>
                                  <p:childTnLst>
                                    <p:set>
                                      <p:cBhvr>
                                        <p:cTn id="18" dur="1" fill="hold">
                                          <p:stCondLst>
                                            <p:cond delay="0"/>
                                          </p:stCondLst>
                                        </p:cTn>
                                        <p:tgtEl>
                                          <p:spTgt spid="10"/>
                                        </p:tgtEl>
                                        <p:attrNameLst>
                                          <p:attrName>style.visibility</p:attrName>
                                        </p:attrNameLst>
                                      </p:cBhvr>
                                      <p:to>
                                        <p:strVal val="visible"/>
                                      </p:to>
                                    </p:set>
                                    <p:anim calcmode="lin" valueType="num">
                                      <p:cBhvr additive="base">
                                        <p:cTn id="19" dur="1000" fill="hold"/>
                                        <p:tgtEl>
                                          <p:spTgt spid="10"/>
                                        </p:tgtEl>
                                        <p:attrNameLst>
                                          <p:attrName>ppt_x</p:attrName>
                                        </p:attrNameLst>
                                      </p:cBhvr>
                                      <p:tavLst>
                                        <p:tav tm="0">
                                          <p:val>
                                            <p:strVal val="1+#ppt_w/2"/>
                                          </p:val>
                                        </p:tav>
                                        <p:tav tm="100000">
                                          <p:val>
                                            <p:strVal val="#ppt_x"/>
                                          </p:val>
                                        </p:tav>
                                      </p:tavLst>
                                    </p:anim>
                                    <p:anim calcmode="lin" valueType="num">
                                      <p:cBhvr additive="base">
                                        <p:cTn id="20" dur="1000" fill="hold"/>
                                        <p:tgtEl>
                                          <p:spTgt spid="10"/>
                                        </p:tgtEl>
                                        <p:attrNameLst>
                                          <p:attrName>ppt_y</p:attrName>
                                        </p:attrNameLst>
                                      </p:cBhvr>
                                      <p:tavLst>
                                        <p:tav tm="0">
                                          <p:val>
                                            <p:strVal val="#ppt_y"/>
                                          </p:val>
                                        </p:tav>
                                        <p:tav tm="100000">
                                          <p:val>
                                            <p:strVal val="#ppt_y"/>
                                          </p:val>
                                        </p:tav>
                                      </p:tavLst>
                                    </p:anim>
                                  </p:childTnLst>
                                </p:cTn>
                              </p:par>
                              <p:par>
                                <p:cTn id="21" presetID="2" presetClass="entr" presetSubtype="2" decel="100000" fill="hold" nodeType="withEffect">
                                  <p:stCondLst>
                                    <p:cond delay="950"/>
                                  </p:stCondLst>
                                  <p:childTnLst>
                                    <p:set>
                                      <p:cBhvr>
                                        <p:cTn id="22" dur="1" fill="hold">
                                          <p:stCondLst>
                                            <p:cond delay="0"/>
                                          </p:stCondLst>
                                        </p:cTn>
                                        <p:tgtEl>
                                          <p:spTgt spid="22"/>
                                        </p:tgtEl>
                                        <p:attrNameLst>
                                          <p:attrName>style.visibility</p:attrName>
                                        </p:attrNameLst>
                                      </p:cBhvr>
                                      <p:to>
                                        <p:strVal val="visible"/>
                                      </p:to>
                                    </p:set>
                                    <p:anim calcmode="lin" valueType="num">
                                      <p:cBhvr additive="base">
                                        <p:cTn id="23" dur="1000" fill="hold"/>
                                        <p:tgtEl>
                                          <p:spTgt spid="22"/>
                                        </p:tgtEl>
                                        <p:attrNameLst>
                                          <p:attrName>ppt_x</p:attrName>
                                        </p:attrNameLst>
                                      </p:cBhvr>
                                      <p:tavLst>
                                        <p:tav tm="0">
                                          <p:val>
                                            <p:strVal val="1+#ppt_w/2"/>
                                          </p:val>
                                        </p:tav>
                                        <p:tav tm="100000">
                                          <p:val>
                                            <p:strVal val="#ppt_x"/>
                                          </p:val>
                                        </p:tav>
                                      </p:tavLst>
                                    </p:anim>
                                    <p:anim calcmode="lin" valueType="num">
                                      <p:cBhvr additive="base">
                                        <p:cTn id="24" dur="1000" fill="hold"/>
                                        <p:tgtEl>
                                          <p:spTgt spid="22"/>
                                        </p:tgtEl>
                                        <p:attrNameLst>
                                          <p:attrName>ppt_y</p:attrName>
                                        </p:attrNameLst>
                                      </p:cBhvr>
                                      <p:tavLst>
                                        <p:tav tm="0">
                                          <p:val>
                                            <p:strVal val="#ppt_y"/>
                                          </p:val>
                                        </p:tav>
                                        <p:tav tm="100000">
                                          <p:val>
                                            <p:strVal val="#ppt_y"/>
                                          </p:val>
                                        </p:tav>
                                      </p:tavLst>
                                    </p:anim>
                                  </p:childTnLst>
                                </p:cTn>
                              </p:par>
                              <p:par>
                                <p:cTn id="25" presetID="2" presetClass="entr" presetSubtype="2" decel="100000" fill="hold" nodeType="withEffect">
                                  <p:stCondLst>
                                    <p:cond delay="1100"/>
                                  </p:stCondLst>
                                  <p:childTnLst>
                                    <p:set>
                                      <p:cBhvr>
                                        <p:cTn id="26" dur="1" fill="hold">
                                          <p:stCondLst>
                                            <p:cond delay="0"/>
                                          </p:stCondLst>
                                        </p:cTn>
                                        <p:tgtEl>
                                          <p:spTgt spid="14"/>
                                        </p:tgtEl>
                                        <p:attrNameLst>
                                          <p:attrName>style.visibility</p:attrName>
                                        </p:attrNameLst>
                                      </p:cBhvr>
                                      <p:to>
                                        <p:strVal val="visible"/>
                                      </p:to>
                                    </p:set>
                                    <p:anim calcmode="lin" valueType="num">
                                      <p:cBhvr additive="base">
                                        <p:cTn id="27" dur="1000" fill="hold"/>
                                        <p:tgtEl>
                                          <p:spTgt spid="14"/>
                                        </p:tgtEl>
                                        <p:attrNameLst>
                                          <p:attrName>ppt_x</p:attrName>
                                        </p:attrNameLst>
                                      </p:cBhvr>
                                      <p:tavLst>
                                        <p:tav tm="0">
                                          <p:val>
                                            <p:strVal val="1+#ppt_w/2"/>
                                          </p:val>
                                        </p:tav>
                                        <p:tav tm="100000">
                                          <p:val>
                                            <p:strVal val="#ppt_x"/>
                                          </p:val>
                                        </p:tav>
                                      </p:tavLst>
                                    </p:anim>
                                    <p:anim calcmode="lin" valueType="num">
                                      <p:cBhvr additive="base">
                                        <p:cTn id="28" dur="1000" fill="hold"/>
                                        <p:tgtEl>
                                          <p:spTgt spid="14"/>
                                        </p:tgtEl>
                                        <p:attrNameLst>
                                          <p:attrName>ppt_y</p:attrName>
                                        </p:attrNameLst>
                                      </p:cBhvr>
                                      <p:tavLst>
                                        <p:tav tm="0">
                                          <p:val>
                                            <p:strVal val="#ppt_y"/>
                                          </p:val>
                                        </p:tav>
                                        <p:tav tm="100000">
                                          <p:val>
                                            <p:strVal val="#ppt_y"/>
                                          </p:val>
                                        </p:tav>
                                      </p:tavLst>
                                    </p:anim>
                                  </p:childTnLst>
                                </p:cTn>
                              </p:par>
                              <p:par>
                                <p:cTn id="29" presetID="2" presetClass="entr" presetSubtype="2" decel="100000" fill="hold" nodeType="withEffect">
                                  <p:stCondLst>
                                    <p:cond delay="1250"/>
                                  </p:stCondLst>
                                  <p:childTnLst>
                                    <p:set>
                                      <p:cBhvr>
                                        <p:cTn id="30" dur="1" fill="hold">
                                          <p:stCondLst>
                                            <p:cond delay="0"/>
                                          </p:stCondLst>
                                        </p:cTn>
                                        <p:tgtEl>
                                          <p:spTgt spid="18"/>
                                        </p:tgtEl>
                                        <p:attrNameLst>
                                          <p:attrName>style.visibility</p:attrName>
                                        </p:attrNameLst>
                                      </p:cBhvr>
                                      <p:to>
                                        <p:strVal val="visible"/>
                                      </p:to>
                                    </p:set>
                                    <p:anim calcmode="lin" valueType="num">
                                      <p:cBhvr additive="base">
                                        <p:cTn id="31" dur="1000" fill="hold"/>
                                        <p:tgtEl>
                                          <p:spTgt spid="18"/>
                                        </p:tgtEl>
                                        <p:attrNameLst>
                                          <p:attrName>ppt_x</p:attrName>
                                        </p:attrNameLst>
                                      </p:cBhvr>
                                      <p:tavLst>
                                        <p:tav tm="0">
                                          <p:val>
                                            <p:strVal val="1+#ppt_w/2"/>
                                          </p:val>
                                        </p:tav>
                                        <p:tav tm="100000">
                                          <p:val>
                                            <p:strVal val="#ppt_x"/>
                                          </p:val>
                                        </p:tav>
                                      </p:tavLst>
                                    </p:anim>
                                    <p:anim calcmode="lin" valueType="num">
                                      <p:cBhvr additive="base">
                                        <p:cTn id="32" dur="1000" fill="hold"/>
                                        <p:tgtEl>
                                          <p:spTgt spid="1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五边形 34"/>
          <p:cNvSpPr/>
          <p:nvPr/>
        </p:nvSpPr>
        <p:spPr>
          <a:xfrm>
            <a:off x="1026849" y="2558461"/>
            <a:ext cx="10225136" cy="210324"/>
          </a:xfrm>
          <a:prstGeom prst="homePlat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36" name="五角星 18"/>
          <p:cNvSpPr/>
          <p:nvPr/>
        </p:nvSpPr>
        <p:spPr>
          <a:xfrm rot="2134838">
            <a:off x="1539269" y="1754930"/>
            <a:ext cx="1741925" cy="1763388"/>
          </a:xfrm>
          <a:custGeom>
            <a:avLst/>
            <a:gdLst/>
            <a:ahLst/>
            <a:cxnLst/>
            <a:rect l="l" t="t" r="r" b="b"/>
            <a:pathLst>
              <a:path w="2146515" h="2179015">
                <a:moveTo>
                  <a:pt x="471122" y="237422"/>
                </a:moveTo>
                <a:lnTo>
                  <a:pt x="747200" y="241233"/>
                </a:lnTo>
                <a:lnTo>
                  <a:pt x="1073258" y="0"/>
                </a:lnTo>
                <a:lnTo>
                  <a:pt x="1393697" y="237076"/>
                </a:lnTo>
                <a:lnTo>
                  <a:pt x="1750864" y="225501"/>
                </a:lnTo>
                <a:lnTo>
                  <a:pt x="1842069" y="552087"/>
                </a:lnTo>
                <a:lnTo>
                  <a:pt x="2146515" y="756238"/>
                </a:lnTo>
                <a:lnTo>
                  <a:pt x="2015413" y="1118523"/>
                </a:lnTo>
                <a:lnTo>
                  <a:pt x="2117270" y="1425471"/>
                </a:lnTo>
                <a:lnTo>
                  <a:pt x="1851783" y="1606493"/>
                </a:lnTo>
                <a:lnTo>
                  <a:pt x="1736567" y="1979858"/>
                </a:lnTo>
                <a:lnTo>
                  <a:pt x="1341430" y="1970902"/>
                </a:lnTo>
                <a:lnTo>
                  <a:pt x="1063978" y="2179015"/>
                </a:lnTo>
                <a:lnTo>
                  <a:pt x="790207" y="1971239"/>
                </a:lnTo>
                <a:lnTo>
                  <a:pt x="409948" y="1979858"/>
                </a:lnTo>
                <a:lnTo>
                  <a:pt x="298033" y="1617190"/>
                </a:lnTo>
                <a:lnTo>
                  <a:pt x="46603" y="1444761"/>
                </a:lnTo>
                <a:lnTo>
                  <a:pt x="150057" y="1170905"/>
                </a:lnTo>
                <a:lnTo>
                  <a:pt x="0" y="756238"/>
                </a:lnTo>
                <a:lnTo>
                  <a:pt x="386524" y="497047"/>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21185" tIns="60593" rIns="121185" bIns="60593"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37" name="TextBox 3"/>
          <p:cNvSpPr txBox="1"/>
          <p:nvPr/>
        </p:nvSpPr>
        <p:spPr>
          <a:xfrm>
            <a:off x="1677887" y="2043586"/>
            <a:ext cx="1464687" cy="953366"/>
          </a:xfrm>
          <a:prstGeom prst="rect">
            <a:avLst/>
          </a:prstGeom>
          <a:noFill/>
        </p:spPr>
        <p:txBody>
          <a:bodyPr wrap="square" lIns="121185" tIns="60593" rIns="121185" bIns="60593" rtlCol="0">
            <a:spAutoFit/>
          </a:bodyPr>
          <a:lstStyle/>
          <a:p>
            <a:pPr algn="ctr"/>
            <a:r>
              <a:rPr lang="zh-CN" altLang="en-US" sz="3000" dirty="0">
                <a:solidFill>
                  <a:srgbClr val="F5F5F5"/>
                </a:solidFill>
                <a:latin typeface="微软雅黑" panose="020B0503020204020204" pitchFamily="34" charset="-122"/>
                <a:ea typeface="微软雅黑" panose="020B0503020204020204" pitchFamily="34" charset="-122"/>
                <a:sym typeface="Wingdings" panose="05000000000000000000"/>
              </a:rPr>
              <a:t></a:t>
            </a:r>
            <a:endParaRPr lang="zh-CN" altLang="en-US" sz="3000" dirty="0">
              <a:solidFill>
                <a:srgbClr val="F5F5F5"/>
              </a:solidFill>
              <a:latin typeface="微软雅黑" panose="020B0503020204020204" pitchFamily="34" charset="-122"/>
              <a:ea typeface="微软雅黑" panose="020B0503020204020204" pitchFamily="34" charset="-122"/>
            </a:endParaRPr>
          </a:p>
          <a:p>
            <a:pPr algn="ctr"/>
            <a:r>
              <a:rPr lang="zh-CN" altLang="en-US" sz="2400" dirty="0">
                <a:solidFill>
                  <a:srgbClr val="FFFFFF"/>
                </a:solidFill>
                <a:latin typeface="微软雅黑" panose="020B0503020204020204" pitchFamily="34" charset="-122"/>
                <a:ea typeface="微软雅黑" panose="020B0503020204020204" pitchFamily="34" charset="-122"/>
              </a:rPr>
              <a:t>小标题</a:t>
            </a:r>
          </a:p>
        </p:txBody>
      </p:sp>
      <p:sp>
        <p:nvSpPr>
          <p:cNvPr id="38" name="五角星 18"/>
          <p:cNvSpPr/>
          <p:nvPr/>
        </p:nvSpPr>
        <p:spPr>
          <a:xfrm rot="2134838">
            <a:off x="3957080" y="1754930"/>
            <a:ext cx="1741925" cy="1763388"/>
          </a:xfrm>
          <a:custGeom>
            <a:avLst/>
            <a:gdLst/>
            <a:ahLst/>
            <a:cxnLst/>
            <a:rect l="l" t="t" r="r" b="b"/>
            <a:pathLst>
              <a:path w="2146515" h="2179015">
                <a:moveTo>
                  <a:pt x="471122" y="237422"/>
                </a:moveTo>
                <a:lnTo>
                  <a:pt x="747200" y="241233"/>
                </a:lnTo>
                <a:lnTo>
                  <a:pt x="1073258" y="0"/>
                </a:lnTo>
                <a:lnTo>
                  <a:pt x="1393697" y="237076"/>
                </a:lnTo>
                <a:lnTo>
                  <a:pt x="1750864" y="225501"/>
                </a:lnTo>
                <a:lnTo>
                  <a:pt x="1842069" y="552087"/>
                </a:lnTo>
                <a:lnTo>
                  <a:pt x="2146515" y="756238"/>
                </a:lnTo>
                <a:lnTo>
                  <a:pt x="2015413" y="1118523"/>
                </a:lnTo>
                <a:lnTo>
                  <a:pt x="2117270" y="1425471"/>
                </a:lnTo>
                <a:lnTo>
                  <a:pt x="1851783" y="1606493"/>
                </a:lnTo>
                <a:lnTo>
                  <a:pt x="1736567" y="1979858"/>
                </a:lnTo>
                <a:lnTo>
                  <a:pt x="1341430" y="1970902"/>
                </a:lnTo>
                <a:lnTo>
                  <a:pt x="1063978" y="2179015"/>
                </a:lnTo>
                <a:lnTo>
                  <a:pt x="790207" y="1971239"/>
                </a:lnTo>
                <a:lnTo>
                  <a:pt x="409948" y="1979858"/>
                </a:lnTo>
                <a:lnTo>
                  <a:pt x="298033" y="1617190"/>
                </a:lnTo>
                <a:lnTo>
                  <a:pt x="46603" y="1444761"/>
                </a:lnTo>
                <a:lnTo>
                  <a:pt x="150057" y="1170905"/>
                </a:lnTo>
                <a:lnTo>
                  <a:pt x="0" y="756238"/>
                </a:lnTo>
                <a:lnTo>
                  <a:pt x="386524" y="497047"/>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21185" tIns="60593" rIns="121185" bIns="60593"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39" name="五角星 18"/>
          <p:cNvSpPr/>
          <p:nvPr/>
        </p:nvSpPr>
        <p:spPr>
          <a:xfrm rot="2134838">
            <a:off x="6444814" y="1754930"/>
            <a:ext cx="1741925" cy="1763388"/>
          </a:xfrm>
          <a:custGeom>
            <a:avLst/>
            <a:gdLst/>
            <a:ahLst/>
            <a:cxnLst/>
            <a:rect l="l" t="t" r="r" b="b"/>
            <a:pathLst>
              <a:path w="2146515" h="2179015">
                <a:moveTo>
                  <a:pt x="471122" y="237422"/>
                </a:moveTo>
                <a:lnTo>
                  <a:pt x="747200" y="241233"/>
                </a:lnTo>
                <a:lnTo>
                  <a:pt x="1073258" y="0"/>
                </a:lnTo>
                <a:lnTo>
                  <a:pt x="1393697" y="237076"/>
                </a:lnTo>
                <a:lnTo>
                  <a:pt x="1750864" y="225501"/>
                </a:lnTo>
                <a:lnTo>
                  <a:pt x="1842069" y="552087"/>
                </a:lnTo>
                <a:lnTo>
                  <a:pt x="2146515" y="756238"/>
                </a:lnTo>
                <a:lnTo>
                  <a:pt x="2015413" y="1118523"/>
                </a:lnTo>
                <a:lnTo>
                  <a:pt x="2117270" y="1425471"/>
                </a:lnTo>
                <a:lnTo>
                  <a:pt x="1851783" y="1606493"/>
                </a:lnTo>
                <a:lnTo>
                  <a:pt x="1736567" y="1979858"/>
                </a:lnTo>
                <a:lnTo>
                  <a:pt x="1341430" y="1970902"/>
                </a:lnTo>
                <a:lnTo>
                  <a:pt x="1063978" y="2179015"/>
                </a:lnTo>
                <a:lnTo>
                  <a:pt x="790207" y="1971239"/>
                </a:lnTo>
                <a:lnTo>
                  <a:pt x="409948" y="1979858"/>
                </a:lnTo>
                <a:lnTo>
                  <a:pt x="298033" y="1617190"/>
                </a:lnTo>
                <a:lnTo>
                  <a:pt x="46603" y="1444761"/>
                </a:lnTo>
                <a:lnTo>
                  <a:pt x="150057" y="1170905"/>
                </a:lnTo>
                <a:lnTo>
                  <a:pt x="0" y="756238"/>
                </a:lnTo>
                <a:lnTo>
                  <a:pt x="386524" y="497047"/>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21185" tIns="60593" rIns="121185" bIns="60593"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40" name="TextBox 6"/>
          <p:cNvSpPr txBox="1"/>
          <p:nvPr/>
        </p:nvSpPr>
        <p:spPr>
          <a:xfrm>
            <a:off x="4095698" y="2043586"/>
            <a:ext cx="1464687" cy="953366"/>
          </a:xfrm>
          <a:prstGeom prst="rect">
            <a:avLst/>
          </a:prstGeom>
          <a:noFill/>
        </p:spPr>
        <p:txBody>
          <a:bodyPr wrap="square" lIns="121185" tIns="60593" rIns="121185" bIns="60593" rtlCol="0">
            <a:spAutoFit/>
          </a:bodyPr>
          <a:lstStyle/>
          <a:p>
            <a:pPr algn="ctr"/>
            <a:r>
              <a:rPr lang="zh-CN" altLang="en-US" sz="3000" dirty="0">
                <a:solidFill>
                  <a:srgbClr val="F5F5F5"/>
                </a:solidFill>
                <a:latin typeface="微软雅黑" panose="020B0503020204020204" pitchFamily="34" charset="-122"/>
                <a:ea typeface="微软雅黑" panose="020B0503020204020204" pitchFamily="34" charset="-122"/>
                <a:sym typeface="Wingdings" panose="05000000000000000000"/>
              </a:rPr>
              <a:t></a:t>
            </a:r>
          </a:p>
          <a:p>
            <a:pPr algn="ctr"/>
            <a:r>
              <a:rPr lang="zh-CN" altLang="en-US" sz="2400" dirty="0">
                <a:solidFill>
                  <a:srgbClr val="FFFFFF"/>
                </a:solidFill>
                <a:latin typeface="微软雅黑" panose="020B0503020204020204" pitchFamily="34" charset="-122"/>
                <a:ea typeface="微软雅黑" panose="020B0503020204020204" pitchFamily="34" charset="-122"/>
              </a:rPr>
              <a:t>小标题</a:t>
            </a:r>
          </a:p>
        </p:txBody>
      </p:sp>
      <p:sp>
        <p:nvSpPr>
          <p:cNvPr id="41" name="TextBox 7"/>
          <p:cNvSpPr txBox="1"/>
          <p:nvPr/>
        </p:nvSpPr>
        <p:spPr>
          <a:xfrm>
            <a:off x="6586373" y="2043586"/>
            <a:ext cx="1464687" cy="953366"/>
          </a:xfrm>
          <a:prstGeom prst="rect">
            <a:avLst/>
          </a:prstGeom>
          <a:noFill/>
        </p:spPr>
        <p:txBody>
          <a:bodyPr wrap="square" lIns="121185" tIns="60593" rIns="121185" bIns="60593" rtlCol="0">
            <a:spAutoFit/>
          </a:bodyPr>
          <a:lstStyle/>
          <a:p>
            <a:pPr algn="ctr"/>
            <a:r>
              <a:rPr lang="zh-CN" altLang="en-US" sz="3000" dirty="0">
                <a:solidFill>
                  <a:srgbClr val="F5F5F5"/>
                </a:solidFill>
                <a:latin typeface="微软雅黑" panose="020B0503020204020204" pitchFamily="34" charset="-122"/>
                <a:ea typeface="微软雅黑" panose="020B0503020204020204" pitchFamily="34" charset="-122"/>
                <a:sym typeface="Wingdings" panose="05000000000000000000"/>
              </a:rPr>
              <a:t></a:t>
            </a:r>
          </a:p>
          <a:p>
            <a:pPr algn="ctr"/>
            <a:r>
              <a:rPr lang="zh-CN" altLang="en-US" sz="2400" dirty="0">
                <a:solidFill>
                  <a:srgbClr val="FFFFFF"/>
                </a:solidFill>
                <a:latin typeface="微软雅黑" panose="020B0503020204020204" pitchFamily="34" charset="-122"/>
                <a:ea typeface="微软雅黑" panose="020B0503020204020204" pitchFamily="34" charset="-122"/>
              </a:rPr>
              <a:t>小标题</a:t>
            </a:r>
          </a:p>
        </p:txBody>
      </p:sp>
      <p:sp>
        <p:nvSpPr>
          <p:cNvPr id="42" name="五角星 18"/>
          <p:cNvSpPr/>
          <p:nvPr/>
        </p:nvSpPr>
        <p:spPr>
          <a:xfrm rot="2134838">
            <a:off x="8862625" y="1754930"/>
            <a:ext cx="1741925" cy="1763388"/>
          </a:xfrm>
          <a:custGeom>
            <a:avLst/>
            <a:gdLst/>
            <a:ahLst/>
            <a:cxnLst/>
            <a:rect l="l" t="t" r="r" b="b"/>
            <a:pathLst>
              <a:path w="2146515" h="2179015">
                <a:moveTo>
                  <a:pt x="471122" y="237422"/>
                </a:moveTo>
                <a:lnTo>
                  <a:pt x="747200" y="241233"/>
                </a:lnTo>
                <a:lnTo>
                  <a:pt x="1073258" y="0"/>
                </a:lnTo>
                <a:lnTo>
                  <a:pt x="1393697" y="237076"/>
                </a:lnTo>
                <a:lnTo>
                  <a:pt x="1750864" y="225501"/>
                </a:lnTo>
                <a:lnTo>
                  <a:pt x="1842069" y="552087"/>
                </a:lnTo>
                <a:lnTo>
                  <a:pt x="2146515" y="756238"/>
                </a:lnTo>
                <a:lnTo>
                  <a:pt x="2015413" y="1118523"/>
                </a:lnTo>
                <a:lnTo>
                  <a:pt x="2117270" y="1425471"/>
                </a:lnTo>
                <a:lnTo>
                  <a:pt x="1851783" y="1606493"/>
                </a:lnTo>
                <a:lnTo>
                  <a:pt x="1736567" y="1979858"/>
                </a:lnTo>
                <a:lnTo>
                  <a:pt x="1341430" y="1970902"/>
                </a:lnTo>
                <a:lnTo>
                  <a:pt x="1063978" y="2179015"/>
                </a:lnTo>
                <a:lnTo>
                  <a:pt x="790207" y="1971239"/>
                </a:lnTo>
                <a:lnTo>
                  <a:pt x="409948" y="1979858"/>
                </a:lnTo>
                <a:lnTo>
                  <a:pt x="298033" y="1617190"/>
                </a:lnTo>
                <a:lnTo>
                  <a:pt x="46603" y="1444761"/>
                </a:lnTo>
                <a:lnTo>
                  <a:pt x="150057" y="1170905"/>
                </a:lnTo>
                <a:lnTo>
                  <a:pt x="0" y="756238"/>
                </a:lnTo>
                <a:lnTo>
                  <a:pt x="386524" y="497047"/>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21185" tIns="60593" rIns="121185" bIns="60593"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43" name="TextBox 9"/>
          <p:cNvSpPr txBox="1"/>
          <p:nvPr/>
        </p:nvSpPr>
        <p:spPr>
          <a:xfrm>
            <a:off x="9004184" y="2043586"/>
            <a:ext cx="1464687" cy="953366"/>
          </a:xfrm>
          <a:prstGeom prst="rect">
            <a:avLst/>
          </a:prstGeom>
          <a:noFill/>
        </p:spPr>
        <p:txBody>
          <a:bodyPr wrap="square" lIns="121185" tIns="60593" rIns="121185" bIns="60593" rtlCol="0">
            <a:spAutoFit/>
          </a:bodyPr>
          <a:lstStyle/>
          <a:p>
            <a:pPr algn="ctr"/>
            <a:r>
              <a:rPr lang="zh-CN" altLang="en-US" sz="3000" dirty="0">
                <a:solidFill>
                  <a:srgbClr val="F5F5F5"/>
                </a:solidFill>
                <a:latin typeface="微软雅黑" panose="020B0503020204020204" pitchFamily="34" charset="-122"/>
                <a:ea typeface="微软雅黑" panose="020B0503020204020204" pitchFamily="34" charset="-122"/>
                <a:sym typeface="Wingdings" panose="05000000000000000000"/>
              </a:rPr>
              <a:t></a:t>
            </a:r>
          </a:p>
          <a:p>
            <a:pPr algn="ctr"/>
            <a:r>
              <a:rPr lang="zh-CN" altLang="en-US" sz="2400" dirty="0">
                <a:solidFill>
                  <a:srgbClr val="FFFFFF"/>
                </a:solidFill>
                <a:latin typeface="微软雅黑" panose="020B0503020204020204" pitchFamily="34" charset="-122"/>
                <a:ea typeface="微软雅黑" panose="020B0503020204020204" pitchFamily="34" charset="-122"/>
              </a:rPr>
              <a:t>小标题</a:t>
            </a:r>
          </a:p>
        </p:txBody>
      </p:sp>
      <p:sp>
        <p:nvSpPr>
          <p:cNvPr id="44" name="矩形 47"/>
          <p:cNvSpPr>
            <a:spLocks noChangeArrowheads="1"/>
          </p:cNvSpPr>
          <p:nvPr/>
        </p:nvSpPr>
        <p:spPr bwMode="auto">
          <a:xfrm>
            <a:off x="1119021" y="3949746"/>
            <a:ext cx="10132964" cy="1754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50000"/>
              </a:lnSpc>
              <a:spcBef>
                <a:spcPct val="0"/>
              </a:spcBef>
              <a:buNone/>
            </a:pPr>
            <a:r>
              <a:rPr lang="zh-CN" altLang="en-US" sz="1800" dirty="0">
                <a:solidFill>
                  <a:schemeClr val="tx1">
                    <a:lumMod val="75000"/>
                    <a:lumOff val="25000"/>
                  </a:schemeClr>
                </a:solidFill>
                <a:sym typeface="微软雅黑" panose="020B0503020204020204" pitchFamily="34" charset="-122"/>
              </a:rPr>
              <a:t>详写内容</a:t>
            </a:r>
            <a:r>
              <a:rPr lang="en-US" altLang="zh-CN" sz="1800" dirty="0">
                <a:solidFill>
                  <a:schemeClr val="tx1">
                    <a:lumMod val="75000"/>
                    <a:lumOff val="25000"/>
                  </a:schemeClr>
                </a:solidFill>
                <a:sym typeface="微软雅黑" panose="020B0503020204020204" pitchFamily="34" charset="-122"/>
              </a:rPr>
              <a:t>……</a:t>
            </a:r>
            <a:r>
              <a:rPr lang="zh-CN" altLang="en-US" sz="1800" dirty="0">
                <a:solidFill>
                  <a:schemeClr val="tx1">
                    <a:lumMod val="75000"/>
                    <a:lumOff val="25000"/>
                  </a:schemeClr>
                </a:solidFill>
                <a:sym typeface="微软雅黑" panose="020B0503020204020204" pitchFamily="34" charset="-122"/>
              </a:rPr>
              <a:t>点击输入本栏的具体文字，简明扼要的说明分项内容，此为概念图解，请根据您的具体内容酌情修改。详写内容</a:t>
            </a:r>
            <a:r>
              <a:rPr lang="en-US" altLang="zh-CN" sz="1800" dirty="0">
                <a:solidFill>
                  <a:schemeClr val="tx1">
                    <a:lumMod val="75000"/>
                    <a:lumOff val="25000"/>
                  </a:schemeClr>
                </a:solidFill>
                <a:sym typeface="微软雅黑" panose="020B0503020204020204" pitchFamily="34" charset="-122"/>
              </a:rPr>
              <a:t>……</a:t>
            </a:r>
            <a:r>
              <a:rPr lang="zh-CN" altLang="en-US" sz="1800" dirty="0">
                <a:solidFill>
                  <a:schemeClr val="tx1">
                    <a:lumMod val="75000"/>
                    <a:lumOff val="25000"/>
                  </a:schemeClr>
                </a:solidFill>
                <a:sym typeface="微软雅黑" panose="020B0503020204020204" pitchFamily="34" charset="-122"/>
              </a:rPr>
              <a:t>点击输入本栏的具体文字，简明扼要的说明分项内容，此为概念图解，请根据您的具体内容酌情修改。详写内容</a:t>
            </a:r>
            <a:r>
              <a:rPr lang="en-US" altLang="zh-CN" sz="1800" dirty="0">
                <a:solidFill>
                  <a:schemeClr val="tx1">
                    <a:lumMod val="75000"/>
                    <a:lumOff val="25000"/>
                  </a:schemeClr>
                </a:solidFill>
                <a:sym typeface="微软雅黑" panose="020B0503020204020204" pitchFamily="34" charset="-122"/>
              </a:rPr>
              <a:t>……</a:t>
            </a:r>
            <a:r>
              <a:rPr lang="zh-CN" altLang="en-US" sz="1800" dirty="0">
                <a:solidFill>
                  <a:schemeClr val="tx1">
                    <a:lumMod val="75000"/>
                    <a:lumOff val="25000"/>
                  </a:schemeClr>
                </a:solidFill>
                <a:sym typeface="微软雅黑" panose="020B0503020204020204" pitchFamily="34" charset="-122"/>
              </a:rPr>
              <a:t>点击输入本栏的具体文字，简明扼要的说明分项内容，此为概念图解，请根据您的具体内容酌情修改。</a:t>
            </a:r>
          </a:p>
        </p:txBody>
      </p:sp>
      <p:grpSp>
        <p:nvGrpSpPr>
          <p:cNvPr id="12" name="组合 11"/>
          <p:cNvGrpSpPr/>
          <p:nvPr/>
        </p:nvGrpSpPr>
        <p:grpSpPr>
          <a:xfrm>
            <a:off x="179027" y="0"/>
            <a:ext cx="4389737" cy="964296"/>
            <a:chOff x="179027" y="0"/>
            <a:chExt cx="4389737" cy="964296"/>
          </a:xfrm>
        </p:grpSpPr>
        <p:pic>
          <p:nvPicPr>
            <p:cNvPr id="13" name="图片 1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79027" y="0"/>
              <a:ext cx="922121" cy="964296"/>
            </a:xfrm>
            <a:prstGeom prst="rect">
              <a:avLst/>
            </a:prstGeom>
          </p:spPr>
        </p:pic>
        <p:sp>
          <p:nvSpPr>
            <p:cNvPr id="14" name="文本框 13"/>
            <p:cNvSpPr txBox="1"/>
            <p:nvPr/>
          </p:nvSpPr>
          <p:spPr>
            <a:xfrm>
              <a:off x="1101148" y="189760"/>
              <a:ext cx="3467616" cy="584775"/>
            </a:xfrm>
            <a:prstGeom prst="rect">
              <a:avLst/>
            </a:prstGeom>
            <a:noFill/>
          </p:spPr>
          <p:txBody>
            <a:bodyPr wrap="none" rtlCol="0">
              <a:spAutoFit/>
            </a:bodyPr>
            <a:lstStyle/>
            <a:p>
              <a:r>
                <a:rPr lang="zh-CN" altLang="en-US" sz="3200" b="1" dirty="0">
                  <a:gradFill flip="none" rotWithShape="1">
                    <a:gsLst>
                      <a:gs pos="0">
                        <a:schemeClr val="tx2">
                          <a:shade val="30000"/>
                          <a:satMod val="115000"/>
                        </a:schemeClr>
                      </a:gs>
                      <a:gs pos="50000">
                        <a:schemeClr val="tx2">
                          <a:shade val="67500"/>
                          <a:satMod val="115000"/>
                        </a:schemeClr>
                      </a:gs>
                      <a:gs pos="100000">
                        <a:schemeClr val="tx2">
                          <a:shade val="100000"/>
                          <a:satMod val="115000"/>
                        </a:schemeClr>
                      </a:gs>
                    </a:gsLst>
                    <a:lin ang="0" scaled="1"/>
                    <a:tileRect/>
                  </a:gradFill>
                </a:rPr>
                <a:t>单击此处添加标题</a:t>
              </a:r>
            </a:p>
          </p:txBody>
        </p:sp>
      </p:grpSp>
    </p:spTree>
  </p:cSld>
  <p:clrMapOvr>
    <a:masterClrMapping/>
  </p:clrMapOvr>
  <mc:AlternateContent xmlns:mc="http://schemas.openxmlformats.org/markup-compatibility/2006" xmlns:p14="http://schemas.microsoft.com/office/powerpoint/2010/main">
    <mc:Choice Requires="p14">
      <p:transition spd="slow" p14:dur="1500" advTm="0">
        <p14:window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additive="base">
                                        <p:cTn id="7" dur="500" fill="hold"/>
                                        <p:tgtEl>
                                          <p:spTgt spid="35"/>
                                        </p:tgtEl>
                                        <p:attrNameLst>
                                          <p:attrName>ppt_x</p:attrName>
                                        </p:attrNameLst>
                                      </p:cBhvr>
                                      <p:tavLst>
                                        <p:tav tm="0">
                                          <p:val>
                                            <p:strVal val="0-#ppt_w/2"/>
                                          </p:val>
                                        </p:tav>
                                        <p:tav tm="100000">
                                          <p:val>
                                            <p:strVal val="#ppt_x"/>
                                          </p:val>
                                        </p:tav>
                                      </p:tavLst>
                                    </p:anim>
                                    <p:anim calcmode="lin" valueType="num">
                                      <p:cBhvr additive="base">
                                        <p:cTn id="8" dur="500" fill="hold"/>
                                        <p:tgtEl>
                                          <p:spTgt spid="3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9" presetClass="entr" presetSubtype="0" decel="100000" fill="hold" grpId="0" nodeType="afterEffect">
                                  <p:stCondLst>
                                    <p:cond delay="0"/>
                                  </p:stCondLst>
                                  <p:childTnLst>
                                    <p:set>
                                      <p:cBhvr>
                                        <p:cTn id="11" dur="1" fill="hold">
                                          <p:stCondLst>
                                            <p:cond delay="0"/>
                                          </p:stCondLst>
                                        </p:cTn>
                                        <p:tgtEl>
                                          <p:spTgt spid="36"/>
                                        </p:tgtEl>
                                        <p:attrNameLst>
                                          <p:attrName>style.visibility</p:attrName>
                                        </p:attrNameLst>
                                      </p:cBhvr>
                                      <p:to>
                                        <p:strVal val="visible"/>
                                      </p:to>
                                    </p:set>
                                    <p:anim calcmode="lin" valueType="num">
                                      <p:cBhvr>
                                        <p:cTn id="12" dur="500" fill="hold"/>
                                        <p:tgtEl>
                                          <p:spTgt spid="36"/>
                                        </p:tgtEl>
                                        <p:attrNameLst>
                                          <p:attrName>ppt_w</p:attrName>
                                        </p:attrNameLst>
                                      </p:cBhvr>
                                      <p:tavLst>
                                        <p:tav tm="0">
                                          <p:val>
                                            <p:fltVal val="0"/>
                                          </p:val>
                                        </p:tav>
                                        <p:tav tm="100000">
                                          <p:val>
                                            <p:strVal val="#ppt_w"/>
                                          </p:val>
                                        </p:tav>
                                      </p:tavLst>
                                    </p:anim>
                                    <p:anim calcmode="lin" valueType="num">
                                      <p:cBhvr>
                                        <p:cTn id="13" dur="500" fill="hold"/>
                                        <p:tgtEl>
                                          <p:spTgt spid="36"/>
                                        </p:tgtEl>
                                        <p:attrNameLst>
                                          <p:attrName>ppt_h</p:attrName>
                                        </p:attrNameLst>
                                      </p:cBhvr>
                                      <p:tavLst>
                                        <p:tav tm="0">
                                          <p:val>
                                            <p:fltVal val="0"/>
                                          </p:val>
                                        </p:tav>
                                        <p:tav tm="100000">
                                          <p:val>
                                            <p:strVal val="#ppt_h"/>
                                          </p:val>
                                        </p:tav>
                                      </p:tavLst>
                                    </p:anim>
                                    <p:anim calcmode="lin" valueType="num">
                                      <p:cBhvr>
                                        <p:cTn id="14" dur="500" fill="hold"/>
                                        <p:tgtEl>
                                          <p:spTgt spid="36"/>
                                        </p:tgtEl>
                                        <p:attrNameLst>
                                          <p:attrName>style.rotation</p:attrName>
                                        </p:attrNameLst>
                                      </p:cBhvr>
                                      <p:tavLst>
                                        <p:tav tm="0">
                                          <p:val>
                                            <p:fltVal val="360"/>
                                          </p:val>
                                        </p:tav>
                                        <p:tav tm="100000">
                                          <p:val>
                                            <p:fltVal val="0"/>
                                          </p:val>
                                        </p:tav>
                                      </p:tavLst>
                                    </p:anim>
                                    <p:animEffect transition="in" filter="fade">
                                      <p:cBhvr>
                                        <p:cTn id="15" dur="500"/>
                                        <p:tgtEl>
                                          <p:spTgt spid="36"/>
                                        </p:tgtEl>
                                      </p:cBhvr>
                                    </p:animEffect>
                                  </p:childTnLst>
                                </p:cTn>
                              </p:par>
                            </p:childTnLst>
                          </p:cTn>
                        </p:par>
                        <p:par>
                          <p:cTn id="16" fill="hold">
                            <p:stCondLst>
                              <p:cond delay="1000"/>
                            </p:stCondLst>
                            <p:childTnLst>
                              <p:par>
                                <p:cTn id="17" presetID="10" presetClass="entr" presetSubtype="0" fill="hold" grpId="0" nodeType="afterEffect">
                                  <p:stCondLst>
                                    <p:cond delay="0"/>
                                  </p:stCondLst>
                                  <p:childTnLst>
                                    <p:set>
                                      <p:cBhvr>
                                        <p:cTn id="18" dur="1" fill="hold">
                                          <p:stCondLst>
                                            <p:cond delay="0"/>
                                          </p:stCondLst>
                                        </p:cTn>
                                        <p:tgtEl>
                                          <p:spTgt spid="37"/>
                                        </p:tgtEl>
                                        <p:attrNameLst>
                                          <p:attrName>style.visibility</p:attrName>
                                        </p:attrNameLst>
                                      </p:cBhvr>
                                      <p:to>
                                        <p:strVal val="visible"/>
                                      </p:to>
                                    </p:set>
                                    <p:animEffect transition="in" filter="fade">
                                      <p:cBhvr>
                                        <p:cTn id="19" dur="500"/>
                                        <p:tgtEl>
                                          <p:spTgt spid="37"/>
                                        </p:tgtEl>
                                      </p:cBhvr>
                                    </p:animEffect>
                                  </p:childTnLst>
                                </p:cTn>
                              </p:par>
                            </p:childTnLst>
                          </p:cTn>
                        </p:par>
                        <p:par>
                          <p:cTn id="20" fill="hold">
                            <p:stCondLst>
                              <p:cond delay="1500"/>
                            </p:stCondLst>
                            <p:childTnLst>
                              <p:par>
                                <p:cTn id="21" presetID="49" presetClass="entr" presetSubtype="0" decel="100000" fill="hold" grpId="0" nodeType="afterEffect">
                                  <p:stCondLst>
                                    <p:cond delay="0"/>
                                  </p:stCondLst>
                                  <p:childTnLst>
                                    <p:set>
                                      <p:cBhvr>
                                        <p:cTn id="22" dur="1" fill="hold">
                                          <p:stCondLst>
                                            <p:cond delay="0"/>
                                          </p:stCondLst>
                                        </p:cTn>
                                        <p:tgtEl>
                                          <p:spTgt spid="38"/>
                                        </p:tgtEl>
                                        <p:attrNameLst>
                                          <p:attrName>style.visibility</p:attrName>
                                        </p:attrNameLst>
                                      </p:cBhvr>
                                      <p:to>
                                        <p:strVal val="visible"/>
                                      </p:to>
                                    </p:set>
                                    <p:anim calcmode="lin" valueType="num">
                                      <p:cBhvr>
                                        <p:cTn id="23" dur="500" fill="hold"/>
                                        <p:tgtEl>
                                          <p:spTgt spid="38"/>
                                        </p:tgtEl>
                                        <p:attrNameLst>
                                          <p:attrName>ppt_w</p:attrName>
                                        </p:attrNameLst>
                                      </p:cBhvr>
                                      <p:tavLst>
                                        <p:tav tm="0">
                                          <p:val>
                                            <p:fltVal val="0"/>
                                          </p:val>
                                        </p:tav>
                                        <p:tav tm="100000">
                                          <p:val>
                                            <p:strVal val="#ppt_w"/>
                                          </p:val>
                                        </p:tav>
                                      </p:tavLst>
                                    </p:anim>
                                    <p:anim calcmode="lin" valueType="num">
                                      <p:cBhvr>
                                        <p:cTn id="24" dur="500" fill="hold"/>
                                        <p:tgtEl>
                                          <p:spTgt spid="38"/>
                                        </p:tgtEl>
                                        <p:attrNameLst>
                                          <p:attrName>ppt_h</p:attrName>
                                        </p:attrNameLst>
                                      </p:cBhvr>
                                      <p:tavLst>
                                        <p:tav tm="0">
                                          <p:val>
                                            <p:fltVal val="0"/>
                                          </p:val>
                                        </p:tav>
                                        <p:tav tm="100000">
                                          <p:val>
                                            <p:strVal val="#ppt_h"/>
                                          </p:val>
                                        </p:tav>
                                      </p:tavLst>
                                    </p:anim>
                                    <p:anim calcmode="lin" valueType="num">
                                      <p:cBhvr>
                                        <p:cTn id="25" dur="500" fill="hold"/>
                                        <p:tgtEl>
                                          <p:spTgt spid="38"/>
                                        </p:tgtEl>
                                        <p:attrNameLst>
                                          <p:attrName>style.rotation</p:attrName>
                                        </p:attrNameLst>
                                      </p:cBhvr>
                                      <p:tavLst>
                                        <p:tav tm="0">
                                          <p:val>
                                            <p:fltVal val="360"/>
                                          </p:val>
                                        </p:tav>
                                        <p:tav tm="100000">
                                          <p:val>
                                            <p:fltVal val="0"/>
                                          </p:val>
                                        </p:tav>
                                      </p:tavLst>
                                    </p:anim>
                                    <p:animEffect transition="in" filter="fade">
                                      <p:cBhvr>
                                        <p:cTn id="26" dur="500"/>
                                        <p:tgtEl>
                                          <p:spTgt spid="38"/>
                                        </p:tgtEl>
                                      </p:cBhvr>
                                    </p:animEffect>
                                  </p:childTnLst>
                                </p:cTn>
                              </p:par>
                            </p:childTnLst>
                          </p:cTn>
                        </p:par>
                        <p:par>
                          <p:cTn id="27" fill="hold">
                            <p:stCondLst>
                              <p:cond delay="2000"/>
                            </p:stCondLst>
                            <p:childTnLst>
                              <p:par>
                                <p:cTn id="28" presetID="10" presetClass="entr" presetSubtype="0" fill="hold" grpId="0" nodeType="afterEffect">
                                  <p:stCondLst>
                                    <p:cond delay="0"/>
                                  </p:stCondLst>
                                  <p:childTnLst>
                                    <p:set>
                                      <p:cBhvr>
                                        <p:cTn id="29" dur="1" fill="hold">
                                          <p:stCondLst>
                                            <p:cond delay="0"/>
                                          </p:stCondLst>
                                        </p:cTn>
                                        <p:tgtEl>
                                          <p:spTgt spid="40"/>
                                        </p:tgtEl>
                                        <p:attrNameLst>
                                          <p:attrName>style.visibility</p:attrName>
                                        </p:attrNameLst>
                                      </p:cBhvr>
                                      <p:to>
                                        <p:strVal val="visible"/>
                                      </p:to>
                                    </p:set>
                                    <p:animEffect transition="in" filter="fade">
                                      <p:cBhvr>
                                        <p:cTn id="30" dur="500"/>
                                        <p:tgtEl>
                                          <p:spTgt spid="40"/>
                                        </p:tgtEl>
                                      </p:cBhvr>
                                    </p:animEffect>
                                  </p:childTnLst>
                                </p:cTn>
                              </p:par>
                            </p:childTnLst>
                          </p:cTn>
                        </p:par>
                        <p:par>
                          <p:cTn id="31" fill="hold">
                            <p:stCondLst>
                              <p:cond delay="2500"/>
                            </p:stCondLst>
                            <p:childTnLst>
                              <p:par>
                                <p:cTn id="32" presetID="49" presetClass="entr" presetSubtype="0" decel="100000" fill="hold" grpId="0" nodeType="afterEffect">
                                  <p:stCondLst>
                                    <p:cond delay="0"/>
                                  </p:stCondLst>
                                  <p:childTnLst>
                                    <p:set>
                                      <p:cBhvr>
                                        <p:cTn id="33" dur="1" fill="hold">
                                          <p:stCondLst>
                                            <p:cond delay="0"/>
                                          </p:stCondLst>
                                        </p:cTn>
                                        <p:tgtEl>
                                          <p:spTgt spid="39"/>
                                        </p:tgtEl>
                                        <p:attrNameLst>
                                          <p:attrName>style.visibility</p:attrName>
                                        </p:attrNameLst>
                                      </p:cBhvr>
                                      <p:to>
                                        <p:strVal val="visible"/>
                                      </p:to>
                                    </p:set>
                                    <p:anim calcmode="lin" valueType="num">
                                      <p:cBhvr>
                                        <p:cTn id="34" dur="500" fill="hold"/>
                                        <p:tgtEl>
                                          <p:spTgt spid="39"/>
                                        </p:tgtEl>
                                        <p:attrNameLst>
                                          <p:attrName>ppt_w</p:attrName>
                                        </p:attrNameLst>
                                      </p:cBhvr>
                                      <p:tavLst>
                                        <p:tav tm="0">
                                          <p:val>
                                            <p:fltVal val="0"/>
                                          </p:val>
                                        </p:tav>
                                        <p:tav tm="100000">
                                          <p:val>
                                            <p:strVal val="#ppt_w"/>
                                          </p:val>
                                        </p:tav>
                                      </p:tavLst>
                                    </p:anim>
                                    <p:anim calcmode="lin" valueType="num">
                                      <p:cBhvr>
                                        <p:cTn id="35" dur="500" fill="hold"/>
                                        <p:tgtEl>
                                          <p:spTgt spid="39"/>
                                        </p:tgtEl>
                                        <p:attrNameLst>
                                          <p:attrName>ppt_h</p:attrName>
                                        </p:attrNameLst>
                                      </p:cBhvr>
                                      <p:tavLst>
                                        <p:tav tm="0">
                                          <p:val>
                                            <p:fltVal val="0"/>
                                          </p:val>
                                        </p:tav>
                                        <p:tav tm="100000">
                                          <p:val>
                                            <p:strVal val="#ppt_h"/>
                                          </p:val>
                                        </p:tav>
                                      </p:tavLst>
                                    </p:anim>
                                    <p:anim calcmode="lin" valueType="num">
                                      <p:cBhvr>
                                        <p:cTn id="36" dur="500" fill="hold"/>
                                        <p:tgtEl>
                                          <p:spTgt spid="39"/>
                                        </p:tgtEl>
                                        <p:attrNameLst>
                                          <p:attrName>style.rotation</p:attrName>
                                        </p:attrNameLst>
                                      </p:cBhvr>
                                      <p:tavLst>
                                        <p:tav tm="0">
                                          <p:val>
                                            <p:fltVal val="360"/>
                                          </p:val>
                                        </p:tav>
                                        <p:tav tm="100000">
                                          <p:val>
                                            <p:fltVal val="0"/>
                                          </p:val>
                                        </p:tav>
                                      </p:tavLst>
                                    </p:anim>
                                    <p:animEffect transition="in" filter="fade">
                                      <p:cBhvr>
                                        <p:cTn id="37" dur="500"/>
                                        <p:tgtEl>
                                          <p:spTgt spid="39"/>
                                        </p:tgtEl>
                                      </p:cBhvr>
                                    </p:animEffect>
                                  </p:childTnLst>
                                </p:cTn>
                              </p:par>
                            </p:childTnLst>
                          </p:cTn>
                        </p:par>
                        <p:par>
                          <p:cTn id="38" fill="hold">
                            <p:stCondLst>
                              <p:cond delay="3000"/>
                            </p:stCondLst>
                            <p:childTnLst>
                              <p:par>
                                <p:cTn id="39" presetID="10" presetClass="entr" presetSubtype="0" fill="hold" grpId="0" nodeType="afterEffect">
                                  <p:stCondLst>
                                    <p:cond delay="0"/>
                                  </p:stCondLst>
                                  <p:childTnLst>
                                    <p:set>
                                      <p:cBhvr>
                                        <p:cTn id="40" dur="1" fill="hold">
                                          <p:stCondLst>
                                            <p:cond delay="0"/>
                                          </p:stCondLst>
                                        </p:cTn>
                                        <p:tgtEl>
                                          <p:spTgt spid="41"/>
                                        </p:tgtEl>
                                        <p:attrNameLst>
                                          <p:attrName>style.visibility</p:attrName>
                                        </p:attrNameLst>
                                      </p:cBhvr>
                                      <p:to>
                                        <p:strVal val="visible"/>
                                      </p:to>
                                    </p:set>
                                    <p:animEffect transition="in" filter="fade">
                                      <p:cBhvr>
                                        <p:cTn id="41" dur="500"/>
                                        <p:tgtEl>
                                          <p:spTgt spid="41"/>
                                        </p:tgtEl>
                                      </p:cBhvr>
                                    </p:animEffect>
                                  </p:childTnLst>
                                </p:cTn>
                              </p:par>
                            </p:childTnLst>
                          </p:cTn>
                        </p:par>
                        <p:par>
                          <p:cTn id="42" fill="hold">
                            <p:stCondLst>
                              <p:cond delay="3500"/>
                            </p:stCondLst>
                            <p:childTnLst>
                              <p:par>
                                <p:cTn id="43" presetID="49" presetClass="entr" presetSubtype="0" decel="100000" fill="hold" grpId="0" nodeType="afterEffect">
                                  <p:stCondLst>
                                    <p:cond delay="0"/>
                                  </p:stCondLst>
                                  <p:childTnLst>
                                    <p:set>
                                      <p:cBhvr>
                                        <p:cTn id="44" dur="1" fill="hold">
                                          <p:stCondLst>
                                            <p:cond delay="0"/>
                                          </p:stCondLst>
                                        </p:cTn>
                                        <p:tgtEl>
                                          <p:spTgt spid="42"/>
                                        </p:tgtEl>
                                        <p:attrNameLst>
                                          <p:attrName>style.visibility</p:attrName>
                                        </p:attrNameLst>
                                      </p:cBhvr>
                                      <p:to>
                                        <p:strVal val="visible"/>
                                      </p:to>
                                    </p:set>
                                    <p:anim calcmode="lin" valueType="num">
                                      <p:cBhvr>
                                        <p:cTn id="45" dur="500" fill="hold"/>
                                        <p:tgtEl>
                                          <p:spTgt spid="42"/>
                                        </p:tgtEl>
                                        <p:attrNameLst>
                                          <p:attrName>ppt_w</p:attrName>
                                        </p:attrNameLst>
                                      </p:cBhvr>
                                      <p:tavLst>
                                        <p:tav tm="0">
                                          <p:val>
                                            <p:fltVal val="0"/>
                                          </p:val>
                                        </p:tav>
                                        <p:tav tm="100000">
                                          <p:val>
                                            <p:strVal val="#ppt_w"/>
                                          </p:val>
                                        </p:tav>
                                      </p:tavLst>
                                    </p:anim>
                                    <p:anim calcmode="lin" valueType="num">
                                      <p:cBhvr>
                                        <p:cTn id="46" dur="500" fill="hold"/>
                                        <p:tgtEl>
                                          <p:spTgt spid="42"/>
                                        </p:tgtEl>
                                        <p:attrNameLst>
                                          <p:attrName>ppt_h</p:attrName>
                                        </p:attrNameLst>
                                      </p:cBhvr>
                                      <p:tavLst>
                                        <p:tav tm="0">
                                          <p:val>
                                            <p:fltVal val="0"/>
                                          </p:val>
                                        </p:tav>
                                        <p:tav tm="100000">
                                          <p:val>
                                            <p:strVal val="#ppt_h"/>
                                          </p:val>
                                        </p:tav>
                                      </p:tavLst>
                                    </p:anim>
                                    <p:anim calcmode="lin" valueType="num">
                                      <p:cBhvr>
                                        <p:cTn id="47" dur="500" fill="hold"/>
                                        <p:tgtEl>
                                          <p:spTgt spid="42"/>
                                        </p:tgtEl>
                                        <p:attrNameLst>
                                          <p:attrName>style.rotation</p:attrName>
                                        </p:attrNameLst>
                                      </p:cBhvr>
                                      <p:tavLst>
                                        <p:tav tm="0">
                                          <p:val>
                                            <p:fltVal val="360"/>
                                          </p:val>
                                        </p:tav>
                                        <p:tav tm="100000">
                                          <p:val>
                                            <p:fltVal val="0"/>
                                          </p:val>
                                        </p:tav>
                                      </p:tavLst>
                                    </p:anim>
                                    <p:animEffect transition="in" filter="fade">
                                      <p:cBhvr>
                                        <p:cTn id="48" dur="500"/>
                                        <p:tgtEl>
                                          <p:spTgt spid="42"/>
                                        </p:tgtEl>
                                      </p:cBhvr>
                                    </p:animEffect>
                                  </p:childTnLst>
                                </p:cTn>
                              </p:par>
                            </p:childTnLst>
                          </p:cTn>
                        </p:par>
                        <p:par>
                          <p:cTn id="49" fill="hold">
                            <p:stCondLst>
                              <p:cond delay="4000"/>
                            </p:stCondLst>
                            <p:childTnLst>
                              <p:par>
                                <p:cTn id="50" presetID="10" presetClass="entr" presetSubtype="0" fill="hold" grpId="0" nodeType="afterEffect">
                                  <p:stCondLst>
                                    <p:cond delay="0"/>
                                  </p:stCondLst>
                                  <p:childTnLst>
                                    <p:set>
                                      <p:cBhvr>
                                        <p:cTn id="51" dur="1" fill="hold">
                                          <p:stCondLst>
                                            <p:cond delay="0"/>
                                          </p:stCondLst>
                                        </p:cTn>
                                        <p:tgtEl>
                                          <p:spTgt spid="43"/>
                                        </p:tgtEl>
                                        <p:attrNameLst>
                                          <p:attrName>style.visibility</p:attrName>
                                        </p:attrNameLst>
                                      </p:cBhvr>
                                      <p:to>
                                        <p:strVal val="visible"/>
                                      </p:to>
                                    </p:set>
                                    <p:animEffect transition="in" filter="fade">
                                      <p:cBhvr>
                                        <p:cTn id="52" dur="500"/>
                                        <p:tgtEl>
                                          <p:spTgt spid="43"/>
                                        </p:tgtEl>
                                      </p:cBhvr>
                                    </p:animEffect>
                                  </p:childTnLst>
                                </p:cTn>
                              </p:par>
                            </p:childTnLst>
                          </p:cTn>
                        </p:par>
                        <p:par>
                          <p:cTn id="53" fill="hold">
                            <p:stCondLst>
                              <p:cond delay="4500"/>
                            </p:stCondLst>
                            <p:childTnLst>
                              <p:par>
                                <p:cTn id="54" presetID="16" presetClass="entr" presetSubtype="37" fill="hold" grpId="0" nodeType="afterEffect">
                                  <p:stCondLst>
                                    <p:cond delay="0"/>
                                  </p:stCondLst>
                                  <p:childTnLst>
                                    <p:set>
                                      <p:cBhvr>
                                        <p:cTn id="55" dur="1" fill="hold">
                                          <p:stCondLst>
                                            <p:cond delay="0"/>
                                          </p:stCondLst>
                                        </p:cTn>
                                        <p:tgtEl>
                                          <p:spTgt spid="44"/>
                                        </p:tgtEl>
                                        <p:attrNameLst>
                                          <p:attrName>style.visibility</p:attrName>
                                        </p:attrNameLst>
                                      </p:cBhvr>
                                      <p:to>
                                        <p:strVal val="visible"/>
                                      </p:to>
                                    </p:set>
                                    <p:animEffect transition="in" filter="barn(outVertical)">
                                      <p:cBhvr>
                                        <p:cTn id="56"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36" grpId="0" animBg="1"/>
      <p:bldP spid="37" grpId="0"/>
      <p:bldP spid="38" grpId="0" animBg="1"/>
      <p:bldP spid="39" grpId="0" animBg="1"/>
      <p:bldP spid="40" grpId="0"/>
      <p:bldP spid="41" grpId="0"/>
      <p:bldP spid="42" grpId="0" animBg="1"/>
      <p:bldP spid="43" grpId="0"/>
      <p:bldP spid="44"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TextBox 127"/>
          <p:cNvSpPr txBox="1"/>
          <p:nvPr/>
        </p:nvSpPr>
        <p:spPr>
          <a:xfrm>
            <a:off x="1656652" y="5727201"/>
            <a:ext cx="1315042" cy="369418"/>
          </a:xfrm>
          <a:prstGeom prst="rect">
            <a:avLst/>
          </a:prstGeom>
          <a:noFill/>
        </p:spPr>
        <p:txBody>
          <a:bodyPr wrap="square" lIns="121917" tIns="60958" rIns="121917" bIns="60958" rtlCol="0">
            <a:spAutoFit/>
          </a:bodyPr>
          <a:lstStyle/>
          <a:p>
            <a:pPr algn="ct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案例</a:t>
            </a:r>
            <a:r>
              <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rPr>
              <a:t>1</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0" name="TextBox 128"/>
          <p:cNvSpPr txBox="1"/>
          <p:nvPr/>
        </p:nvSpPr>
        <p:spPr>
          <a:xfrm>
            <a:off x="1183919" y="5046645"/>
            <a:ext cx="287995" cy="184708"/>
          </a:xfrm>
          <a:prstGeom prst="rect">
            <a:avLst/>
          </a:prstGeom>
          <a:noFill/>
        </p:spPr>
        <p:txBody>
          <a:bodyPr wrap="square" lIns="0" tIns="0" rIns="0" bIns="0" rtlCol="0">
            <a:spAutoFit/>
          </a:bodyPr>
          <a:lstStyle/>
          <a:p>
            <a:pPr algn="just"/>
            <a:r>
              <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rPr>
              <a:t>100</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1" name="TextBox 129"/>
          <p:cNvSpPr txBox="1"/>
          <p:nvPr/>
        </p:nvSpPr>
        <p:spPr>
          <a:xfrm>
            <a:off x="3157728" y="5727201"/>
            <a:ext cx="1315042" cy="369418"/>
          </a:xfrm>
          <a:prstGeom prst="rect">
            <a:avLst/>
          </a:prstGeom>
          <a:noFill/>
        </p:spPr>
        <p:txBody>
          <a:bodyPr wrap="square" lIns="121917" tIns="60958" rIns="121917" bIns="60958" rtlCol="0">
            <a:spAutoFit/>
          </a:bodyPr>
          <a:lstStyle/>
          <a:p>
            <a:pPr algn="ct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案例</a:t>
            </a:r>
            <a:r>
              <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rPr>
              <a:t>2</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2" name="TextBox 130"/>
          <p:cNvSpPr txBox="1"/>
          <p:nvPr/>
        </p:nvSpPr>
        <p:spPr>
          <a:xfrm>
            <a:off x="4638486" y="5727201"/>
            <a:ext cx="1315042" cy="369418"/>
          </a:xfrm>
          <a:prstGeom prst="rect">
            <a:avLst/>
          </a:prstGeom>
          <a:noFill/>
        </p:spPr>
        <p:txBody>
          <a:bodyPr wrap="square" lIns="121917" tIns="60958" rIns="121917" bIns="60958" rtlCol="0">
            <a:spAutoFit/>
          </a:bodyPr>
          <a:lstStyle/>
          <a:p>
            <a:pPr algn="ct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案例</a:t>
            </a:r>
            <a:r>
              <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rPr>
              <a:t>3</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3" name="TextBox 131"/>
          <p:cNvSpPr txBox="1"/>
          <p:nvPr/>
        </p:nvSpPr>
        <p:spPr>
          <a:xfrm>
            <a:off x="6119245" y="5727201"/>
            <a:ext cx="1315042" cy="369418"/>
          </a:xfrm>
          <a:prstGeom prst="rect">
            <a:avLst/>
          </a:prstGeom>
          <a:noFill/>
        </p:spPr>
        <p:txBody>
          <a:bodyPr wrap="square" lIns="121917" tIns="60958" rIns="121917" bIns="60958" rtlCol="0">
            <a:spAutoFit/>
          </a:bodyPr>
          <a:lstStyle/>
          <a:p>
            <a:pPr algn="ct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案例</a:t>
            </a:r>
            <a:r>
              <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rPr>
              <a:t>4</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4" name="TextBox 132"/>
          <p:cNvSpPr txBox="1"/>
          <p:nvPr/>
        </p:nvSpPr>
        <p:spPr>
          <a:xfrm>
            <a:off x="1183919" y="4554477"/>
            <a:ext cx="287995" cy="184708"/>
          </a:xfrm>
          <a:prstGeom prst="rect">
            <a:avLst/>
          </a:prstGeom>
          <a:noFill/>
        </p:spPr>
        <p:txBody>
          <a:bodyPr wrap="square" lIns="0" tIns="0" rIns="0" bIns="0" rtlCol="0">
            <a:spAutoFit/>
          </a:bodyPr>
          <a:lstStyle/>
          <a:p>
            <a:pPr algn="just"/>
            <a:r>
              <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rPr>
              <a:t>200</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5" name="TextBox 133"/>
          <p:cNvSpPr txBox="1"/>
          <p:nvPr/>
        </p:nvSpPr>
        <p:spPr>
          <a:xfrm>
            <a:off x="1183919" y="4062308"/>
            <a:ext cx="287995" cy="184708"/>
          </a:xfrm>
          <a:prstGeom prst="rect">
            <a:avLst/>
          </a:prstGeom>
          <a:noFill/>
        </p:spPr>
        <p:txBody>
          <a:bodyPr wrap="square" lIns="0" tIns="0" rIns="0" bIns="0" rtlCol="0">
            <a:spAutoFit/>
          </a:bodyPr>
          <a:lstStyle/>
          <a:p>
            <a:pPr algn="just"/>
            <a:r>
              <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rPr>
              <a:t>300</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6" name="TextBox 134"/>
          <p:cNvSpPr txBox="1"/>
          <p:nvPr/>
        </p:nvSpPr>
        <p:spPr>
          <a:xfrm>
            <a:off x="1183919" y="3570139"/>
            <a:ext cx="287995" cy="184708"/>
          </a:xfrm>
          <a:prstGeom prst="rect">
            <a:avLst/>
          </a:prstGeom>
          <a:noFill/>
        </p:spPr>
        <p:txBody>
          <a:bodyPr wrap="square" lIns="0" tIns="0" rIns="0" bIns="0" rtlCol="0">
            <a:spAutoFit/>
          </a:bodyPr>
          <a:lstStyle/>
          <a:p>
            <a:pPr algn="just"/>
            <a:r>
              <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rPr>
              <a:t>400</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7" name="TextBox 135"/>
          <p:cNvSpPr txBox="1"/>
          <p:nvPr/>
        </p:nvSpPr>
        <p:spPr>
          <a:xfrm>
            <a:off x="1183919" y="3077971"/>
            <a:ext cx="287995" cy="184708"/>
          </a:xfrm>
          <a:prstGeom prst="rect">
            <a:avLst/>
          </a:prstGeom>
          <a:noFill/>
        </p:spPr>
        <p:txBody>
          <a:bodyPr wrap="square" lIns="0" tIns="0" rIns="0" bIns="0" rtlCol="0">
            <a:spAutoFit/>
          </a:bodyPr>
          <a:lstStyle/>
          <a:p>
            <a:pPr algn="just"/>
            <a:r>
              <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rPr>
              <a:t>500</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8" name="TextBox 136"/>
          <p:cNvSpPr txBox="1"/>
          <p:nvPr/>
        </p:nvSpPr>
        <p:spPr>
          <a:xfrm>
            <a:off x="1183919" y="2585802"/>
            <a:ext cx="287995" cy="184708"/>
          </a:xfrm>
          <a:prstGeom prst="rect">
            <a:avLst/>
          </a:prstGeom>
          <a:noFill/>
        </p:spPr>
        <p:txBody>
          <a:bodyPr wrap="square" lIns="0" tIns="0" rIns="0" bIns="0" rtlCol="0">
            <a:spAutoFit/>
          </a:bodyPr>
          <a:lstStyle/>
          <a:p>
            <a:pPr algn="just"/>
            <a:r>
              <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rPr>
              <a:t>600</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9" name="TextBox 137"/>
          <p:cNvSpPr txBox="1"/>
          <p:nvPr/>
        </p:nvSpPr>
        <p:spPr>
          <a:xfrm>
            <a:off x="1183919" y="2085308"/>
            <a:ext cx="287995" cy="184708"/>
          </a:xfrm>
          <a:prstGeom prst="rect">
            <a:avLst/>
          </a:prstGeom>
          <a:noFill/>
        </p:spPr>
        <p:txBody>
          <a:bodyPr wrap="square" lIns="0" tIns="0" rIns="0" bIns="0" rtlCol="0">
            <a:spAutoFit/>
          </a:bodyPr>
          <a:lstStyle/>
          <a:p>
            <a:pPr algn="just"/>
            <a:r>
              <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rPr>
              <a:t>700</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nvGrpSpPr>
          <p:cNvPr id="40" name="组合 39"/>
          <p:cNvGrpSpPr/>
          <p:nvPr/>
        </p:nvGrpSpPr>
        <p:grpSpPr>
          <a:xfrm>
            <a:off x="1567912" y="1693819"/>
            <a:ext cx="5951886" cy="3937349"/>
            <a:chOff x="1126939" y="1350372"/>
            <a:chExt cx="4464496" cy="2952328"/>
          </a:xfrm>
        </p:grpSpPr>
        <p:cxnSp>
          <p:nvCxnSpPr>
            <p:cNvPr id="41" name="直接连接符 40"/>
            <p:cNvCxnSpPr/>
            <p:nvPr/>
          </p:nvCxnSpPr>
          <p:spPr>
            <a:xfrm>
              <a:off x="1126939" y="4302700"/>
              <a:ext cx="4464496" cy="0"/>
            </a:xfrm>
            <a:prstGeom prst="line">
              <a:avLst/>
            </a:prstGeom>
            <a:ln w="63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2" name="直接连接符 41"/>
            <p:cNvCxnSpPr/>
            <p:nvPr/>
          </p:nvCxnSpPr>
          <p:spPr>
            <a:xfrm>
              <a:off x="1126939" y="3933659"/>
              <a:ext cx="4464496" cy="0"/>
            </a:xfrm>
            <a:prstGeom prst="line">
              <a:avLst/>
            </a:prstGeom>
            <a:ln w="63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3" name="直接连接符 42"/>
            <p:cNvCxnSpPr/>
            <p:nvPr/>
          </p:nvCxnSpPr>
          <p:spPr>
            <a:xfrm>
              <a:off x="1126939" y="3564618"/>
              <a:ext cx="4464496" cy="0"/>
            </a:xfrm>
            <a:prstGeom prst="line">
              <a:avLst/>
            </a:prstGeom>
            <a:ln w="63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4" name="直接连接符 43"/>
            <p:cNvCxnSpPr/>
            <p:nvPr/>
          </p:nvCxnSpPr>
          <p:spPr>
            <a:xfrm>
              <a:off x="1126939" y="3195577"/>
              <a:ext cx="4464496" cy="0"/>
            </a:xfrm>
            <a:prstGeom prst="line">
              <a:avLst/>
            </a:prstGeom>
            <a:ln w="63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5" name="直接连接符 44"/>
            <p:cNvCxnSpPr/>
            <p:nvPr/>
          </p:nvCxnSpPr>
          <p:spPr>
            <a:xfrm>
              <a:off x="1126939" y="2826536"/>
              <a:ext cx="4464496" cy="0"/>
            </a:xfrm>
            <a:prstGeom prst="line">
              <a:avLst/>
            </a:prstGeom>
            <a:ln w="63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6" name="直接连接符 45"/>
            <p:cNvCxnSpPr/>
            <p:nvPr/>
          </p:nvCxnSpPr>
          <p:spPr>
            <a:xfrm>
              <a:off x="1126939" y="2457495"/>
              <a:ext cx="4464496" cy="0"/>
            </a:xfrm>
            <a:prstGeom prst="line">
              <a:avLst/>
            </a:prstGeom>
            <a:ln w="63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7" name="直接连接符 46"/>
            <p:cNvCxnSpPr/>
            <p:nvPr/>
          </p:nvCxnSpPr>
          <p:spPr>
            <a:xfrm>
              <a:off x="1126939" y="2088454"/>
              <a:ext cx="4464496" cy="0"/>
            </a:xfrm>
            <a:prstGeom prst="line">
              <a:avLst/>
            </a:prstGeom>
            <a:ln w="63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8" name="直接连接符 47"/>
            <p:cNvCxnSpPr/>
            <p:nvPr/>
          </p:nvCxnSpPr>
          <p:spPr>
            <a:xfrm>
              <a:off x="1126939" y="1719413"/>
              <a:ext cx="4464496" cy="0"/>
            </a:xfrm>
            <a:prstGeom prst="line">
              <a:avLst/>
            </a:prstGeom>
            <a:ln w="63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9" name="直接连接符 48"/>
            <p:cNvCxnSpPr/>
            <p:nvPr/>
          </p:nvCxnSpPr>
          <p:spPr>
            <a:xfrm>
              <a:off x="1126939" y="1350372"/>
              <a:ext cx="4464496" cy="0"/>
            </a:xfrm>
            <a:prstGeom prst="line">
              <a:avLst/>
            </a:prstGeom>
            <a:ln w="63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sp>
        <p:nvSpPr>
          <p:cNvPr id="50" name="TextBox 148"/>
          <p:cNvSpPr txBox="1"/>
          <p:nvPr/>
        </p:nvSpPr>
        <p:spPr>
          <a:xfrm>
            <a:off x="1183919" y="1601465"/>
            <a:ext cx="287995" cy="184708"/>
          </a:xfrm>
          <a:prstGeom prst="rect">
            <a:avLst/>
          </a:prstGeom>
          <a:noFill/>
        </p:spPr>
        <p:txBody>
          <a:bodyPr wrap="square" lIns="0" tIns="0" rIns="0" bIns="0" rtlCol="0">
            <a:spAutoFit/>
          </a:bodyPr>
          <a:lstStyle/>
          <a:p>
            <a:pPr algn="just"/>
            <a:r>
              <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rPr>
              <a:t>800</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1" name="TextBox 149"/>
          <p:cNvSpPr txBox="1"/>
          <p:nvPr/>
        </p:nvSpPr>
        <p:spPr>
          <a:xfrm>
            <a:off x="1183919" y="5538814"/>
            <a:ext cx="287995" cy="184708"/>
          </a:xfrm>
          <a:prstGeom prst="rect">
            <a:avLst/>
          </a:prstGeom>
          <a:noFill/>
        </p:spPr>
        <p:txBody>
          <a:bodyPr wrap="square" lIns="0" tIns="0" rIns="0" bIns="0" rtlCol="0">
            <a:spAutoFit/>
          </a:bodyPr>
          <a:lstStyle/>
          <a:p>
            <a:pPr algn="just"/>
            <a:r>
              <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rPr>
              <a:t>0</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2" name="矩形 51"/>
          <p:cNvSpPr/>
          <p:nvPr/>
        </p:nvSpPr>
        <p:spPr>
          <a:xfrm>
            <a:off x="1915645" y="2678157"/>
            <a:ext cx="863984" cy="2953013"/>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p>
        </p:txBody>
      </p:sp>
      <p:sp>
        <p:nvSpPr>
          <p:cNvPr id="53" name="矩形 52"/>
          <p:cNvSpPr/>
          <p:nvPr/>
        </p:nvSpPr>
        <p:spPr>
          <a:xfrm>
            <a:off x="1915645" y="3662493"/>
            <a:ext cx="863984" cy="196867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p>
        </p:txBody>
      </p:sp>
      <p:sp>
        <p:nvSpPr>
          <p:cNvPr id="54" name="矩形 53"/>
          <p:cNvSpPr/>
          <p:nvPr/>
        </p:nvSpPr>
        <p:spPr>
          <a:xfrm>
            <a:off x="3383257" y="3662494"/>
            <a:ext cx="863984" cy="1968676"/>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p>
        </p:txBody>
      </p:sp>
      <p:sp>
        <p:nvSpPr>
          <p:cNvPr id="55" name="矩形 54"/>
          <p:cNvSpPr/>
          <p:nvPr/>
        </p:nvSpPr>
        <p:spPr>
          <a:xfrm>
            <a:off x="3383257" y="4247015"/>
            <a:ext cx="863984" cy="138415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p>
        </p:txBody>
      </p:sp>
      <p:sp>
        <p:nvSpPr>
          <p:cNvPr id="56" name="矩形 55"/>
          <p:cNvSpPr/>
          <p:nvPr/>
        </p:nvSpPr>
        <p:spPr>
          <a:xfrm>
            <a:off x="4864015" y="3170324"/>
            <a:ext cx="863984" cy="2460846"/>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p>
        </p:txBody>
      </p:sp>
      <p:sp>
        <p:nvSpPr>
          <p:cNvPr id="57" name="矩形 56"/>
          <p:cNvSpPr/>
          <p:nvPr/>
        </p:nvSpPr>
        <p:spPr>
          <a:xfrm>
            <a:off x="4864015" y="3994930"/>
            <a:ext cx="863984" cy="16362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p>
        </p:txBody>
      </p:sp>
      <p:sp>
        <p:nvSpPr>
          <p:cNvPr id="58" name="矩形 57"/>
          <p:cNvSpPr/>
          <p:nvPr/>
        </p:nvSpPr>
        <p:spPr>
          <a:xfrm>
            <a:off x="6352725" y="2185989"/>
            <a:ext cx="863984" cy="344518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p>
        </p:txBody>
      </p:sp>
      <p:sp>
        <p:nvSpPr>
          <p:cNvPr id="59" name="矩形 58"/>
          <p:cNvSpPr/>
          <p:nvPr/>
        </p:nvSpPr>
        <p:spPr>
          <a:xfrm>
            <a:off x="6352725" y="2458404"/>
            <a:ext cx="863984" cy="317276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p>
        </p:txBody>
      </p:sp>
      <p:sp>
        <p:nvSpPr>
          <p:cNvPr id="60" name="TextBox 158"/>
          <p:cNvSpPr txBox="1"/>
          <p:nvPr/>
        </p:nvSpPr>
        <p:spPr>
          <a:xfrm>
            <a:off x="8111168" y="2170306"/>
            <a:ext cx="3263938" cy="2215991"/>
          </a:xfrm>
          <a:prstGeom prst="rect">
            <a:avLst/>
          </a:prstGeom>
          <a:noFill/>
        </p:spPr>
        <p:txBody>
          <a:bodyPr wrap="square" lIns="0" tIns="0" rIns="0" bIns="0" rtlCol="0">
            <a:spAutoFit/>
          </a:bodyPr>
          <a:lstStyle/>
          <a:p>
            <a:pPr>
              <a:lnSpc>
                <a:spcPct val="150000"/>
              </a:lnSpc>
              <a:defRPr/>
            </a:pPr>
            <a:r>
              <a:rPr lang="zh-CN" altLang="en-US" sz="1200" kern="0" dirty="0">
                <a:solidFill>
                  <a:schemeClr val="tx1">
                    <a:lumMod val="75000"/>
                    <a:lumOff val="25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您的内容打在这里，或者通过复制您的文本后，在此框中选择粘贴，并选择只保留文字。您的内容打在这里，或者通过复制您的文本后，在此框中选择粘贴，并选择只保留文字。</a:t>
            </a:r>
            <a:endParaRPr lang="en-US" altLang="zh-CN" sz="1200" kern="0" dirty="0">
              <a:solidFill>
                <a:schemeClr val="tx1">
                  <a:lumMod val="75000"/>
                  <a:lumOff val="25000"/>
                </a:schemeClr>
              </a:solidFill>
              <a:latin typeface="微软雅黑" panose="020B0503020204020204" pitchFamily="34" charset="-122"/>
              <a:ea typeface="微软雅黑" panose="020B0503020204020204" pitchFamily="34" charset="-122"/>
            </a:endParaRPr>
          </a:p>
          <a:p>
            <a:pPr>
              <a:lnSpc>
                <a:spcPct val="150000"/>
              </a:lnSpc>
              <a:defRPr/>
            </a:pPr>
            <a:r>
              <a:rPr lang="zh-CN" altLang="en-US" sz="1200" kern="0" dirty="0">
                <a:solidFill>
                  <a:schemeClr val="tx1">
                    <a:lumMod val="75000"/>
                    <a:lumOff val="25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您的内容打在这里，或者通过复制您的文本后，在此框中选择粘贴，并选择只保留文字。您的内容打在这里，或者通过复制您的文本后，在此框中选择粘贴，并选择只保留文字。</a:t>
            </a:r>
          </a:p>
        </p:txBody>
      </p:sp>
      <p:sp>
        <p:nvSpPr>
          <p:cNvPr id="61" name="TextBox 159"/>
          <p:cNvSpPr txBox="1"/>
          <p:nvPr/>
        </p:nvSpPr>
        <p:spPr>
          <a:xfrm>
            <a:off x="8111169" y="1524485"/>
            <a:ext cx="2745433" cy="415498"/>
          </a:xfrm>
          <a:prstGeom prst="rect">
            <a:avLst/>
          </a:prstGeom>
          <a:noFill/>
        </p:spPr>
        <p:txBody>
          <a:bodyPr wrap="square" lIns="0" tIns="0" rIns="0" bIns="0" rtlCol="0">
            <a:spAutoFit/>
          </a:bodyPr>
          <a:lstStyle/>
          <a:p>
            <a:r>
              <a:rPr lang="zh-CN" altLang="en-US" sz="27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点击输入标题文本</a:t>
            </a:r>
          </a:p>
        </p:txBody>
      </p:sp>
      <p:sp>
        <p:nvSpPr>
          <p:cNvPr id="62" name="矩形 61"/>
          <p:cNvSpPr/>
          <p:nvPr/>
        </p:nvSpPr>
        <p:spPr>
          <a:xfrm>
            <a:off x="8141644" y="4899757"/>
            <a:ext cx="242054" cy="242141"/>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solidFill>
                <a:srgbClr val="414455"/>
              </a:solidFill>
            </a:endParaRPr>
          </a:p>
        </p:txBody>
      </p:sp>
      <p:sp>
        <p:nvSpPr>
          <p:cNvPr id="63" name="矩形 62"/>
          <p:cNvSpPr/>
          <p:nvPr/>
        </p:nvSpPr>
        <p:spPr>
          <a:xfrm>
            <a:off x="8141644" y="5361088"/>
            <a:ext cx="242054" cy="24214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solidFill>
                <a:srgbClr val="414455"/>
              </a:solidFill>
            </a:endParaRPr>
          </a:p>
        </p:txBody>
      </p:sp>
      <p:sp>
        <p:nvSpPr>
          <p:cNvPr id="64" name="TextBox 162"/>
          <p:cNvSpPr txBox="1"/>
          <p:nvPr/>
        </p:nvSpPr>
        <p:spPr>
          <a:xfrm>
            <a:off x="8548931" y="4876779"/>
            <a:ext cx="846460" cy="292388"/>
          </a:xfrm>
          <a:prstGeom prst="rect">
            <a:avLst/>
          </a:prstGeom>
          <a:noFill/>
        </p:spPr>
        <p:txBody>
          <a:bodyPr wrap="square" lIns="0" tIns="0" rIns="0" bIns="0" rtlCol="0">
            <a:spAutoFit/>
          </a:bodyPr>
          <a:lstStyle/>
          <a:p>
            <a:r>
              <a:rPr lang="zh-CN" altLang="en-US" sz="1900" b="1" dirty="0">
                <a:solidFill>
                  <a:schemeClr val="tx1">
                    <a:lumMod val="75000"/>
                    <a:lumOff val="25000"/>
                  </a:schemeClr>
                </a:solidFill>
                <a:latin typeface="微软雅黑" panose="020B0503020204020204" pitchFamily="34" charset="-122"/>
                <a:ea typeface="微软雅黑" panose="020B0503020204020204" pitchFamily="34" charset="-122"/>
              </a:rPr>
              <a:t>计划数</a:t>
            </a:r>
          </a:p>
        </p:txBody>
      </p:sp>
      <p:sp>
        <p:nvSpPr>
          <p:cNvPr id="65" name="TextBox 163"/>
          <p:cNvSpPr txBox="1"/>
          <p:nvPr/>
        </p:nvSpPr>
        <p:spPr>
          <a:xfrm>
            <a:off x="8548931" y="5335949"/>
            <a:ext cx="846460" cy="292388"/>
          </a:xfrm>
          <a:prstGeom prst="rect">
            <a:avLst/>
          </a:prstGeom>
          <a:noFill/>
        </p:spPr>
        <p:txBody>
          <a:bodyPr wrap="square" lIns="0" tIns="0" rIns="0" bIns="0" rtlCol="0">
            <a:spAutoFit/>
          </a:bodyPr>
          <a:lstStyle/>
          <a:p>
            <a:r>
              <a:rPr lang="zh-CN" altLang="en-US" sz="1900" b="1" dirty="0">
                <a:solidFill>
                  <a:schemeClr val="tx1">
                    <a:lumMod val="75000"/>
                    <a:lumOff val="25000"/>
                  </a:schemeClr>
                </a:solidFill>
                <a:latin typeface="微软雅黑" panose="020B0503020204020204" pitchFamily="34" charset="-122"/>
                <a:ea typeface="微软雅黑" panose="020B0503020204020204" pitchFamily="34" charset="-122"/>
              </a:rPr>
              <a:t>实际数</a:t>
            </a:r>
          </a:p>
        </p:txBody>
      </p:sp>
      <p:sp>
        <p:nvSpPr>
          <p:cNvPr id="66" name="TextBox 9"/>
          <p:cNvSpPr txBox="1">
            <a:spLocks noChangeArrowheads="1"/>
          </p:cNvSpPr>
          <p:nvPr/>
        </p:nvSpPr>
        <p:spPr bwMode="auto">
          <a:xfrm>
            <a:off x="1973337" y="3820444"/>
            <a:ext cx="748603" cy="415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r>
              <a:rPr lang="en-US" altLang="zh-CN" sz="2700" b="1" dirty="0">
                <a:solidFill>
                  <a:srgbClr val="FFFFFF"/>
                </a:solidFill>
                <a:latin typeface="微软雅黑" panose="020B0503020204020204" pitchFamily="34" charset="-122"/>
                <a:ea typeface="微软雅黑" panose="020B0503020204020204" pitchFamily="34" charset="-122"/>
              </a:rPr>
              <a:t>53%</a:t>
            </a:r>
            <a:endParaRPr lang="zh-CN" altLang="en-US" sz="2700" b="1" dirty="0">
              <a:solidFill>
                <a:srgbClr val="FFFFFF"/>
              </a:solidFill>
              <a:latin typeface="微软雅黑" panose="020B0503020204020204" pitchFamily="34" charset="-122"/>
              <a:ea typeface="微软雅黑" panose="020B0503020204020204" pitchFamily="34" charset="-122"/>
            </a:endParaRPr>
          </a:p>
        </p:txBody>
      </p:sp>
      <p:sp>
        <p:nvSpPr>
          <p:cNvPr id="67" name="TextBox 9"/>
          <p:cNvSpPr txBox="1">
            <a:spLocks noChangeArrowheads="1"/>
          </p:cNvSpPr>
          <p:nvPr/>
        </p:nvSpPr>
        <p:spPr bwMode="auto">
          <a:xfrm>
            <a:off x="3440947" y="4389619"/>
            <a:ext cx="748603" cy="415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r>
              <a:rPr lang="en-US" altLang="zh-CN" sz="2700" b="1" dirty="0">
                <a:solidFill>
                  <a:srgbClr val="FFFFFF"/>
                </a:solidFill>
                <a:latin typeface="微软雅黑" panose="020B0503020204020204" pitchFamily="34" charset="-122"/>
                <a:ea typeface="微软雅黑" panose="020B0503020204020204" pitchFamily="34" charset="-122"/>
              </a:rPr>
              <a:t>72%</a:t>
            </a:r>
            <a:endParaRPr lang="zh-CN" altLang="en-US" sz="2700" b="1" dirty="0">
              <a:solidFill>
                <a:srgbClr val="FFFFFF"/>
              </a:solidFill>
              <a:latin typeface="微软雅黑" panose="020B0503020204020204" pitchFamily="34" charset="-122"/>
              <a:ea typeface="微软雅黑" panose="020B0503020204020204" pitchFamily="34" charset="-122"/>
            </a:endParaRPr>
          </a:p>
        </p:txBody>
      </p:sp>
      <p:sp>
        <p:nvSpPr>
          <p:cNvPr id="68" name="TextBox 9"/>
          <p:cNvSpPr txBox="1">
            <a:spLocks noChangeArrowheads="1"/>
          </p:cNvSpPr>
          <p:nvPr/>
        </p:nvSpPr>
        <p:spPr bwMode="auto">
          <a:xfrm>
            <a:off x="4921705" y="4132322"/>
            <a:ext cx="748603" cy="415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r>
              <a:rPr lang="en-US" altLang="zh-CN" sz="2700" b="1" dirty="0">
                <a:solidFill>
                  <a:srgbClr val="FFFFFF"/>
                </a:solidFill>
                <a:latin typeface="微软雅黑" panose="020B0503020204020204" pitchFamily="34" charset="-122"/>
                <a:ea typeface="微软雅黑" panose="020B0503020204020204" pitchFamily="34" charset="-122"/>
              </a:rPr>
              <a:t>60%</a:t>
            </a:r>
            <a:endParaRPr lang="zh-CN" altLang="en-US" sz="2700" b="1" dirty="0">
              <a:solidFill>
                <a:srgbClr val="FFFFFF"/>
              </a:solidFill>
              <a:latin typeface="微软雅黑" panose="020B0503020204020204" pitchFamily="34" charset="-122"/>
              <a:ea typeface="微软雅黑" panose="020B0503020204020204" pitchFamily="34" charset="-122"/>
            </a:endParaRPr>
          </a:p>
        </p:txBody>
      </p:sp>
      <p:sp>
        <p:nvSpPr>
          <p:cNvPr id="69" name="TextBox 9"/>
          <p:cNvSpPr txBox="1">
            <a:spLocks noChangeArrowheads="1"/>
          </p:cNvSpPr>
          <p:nvPr/>
        </p:nvSpPr>
        <p:spPr bwMode="auto">
          <a:xfrm>
            <a:off x="6410417" y="2591117"/>
            <a:ext cx="748603" cy="415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r>
              <a:rPr lang="en-US" altLang="zh-CN" sz="2700" b="1" dirty="0">
                <a:solidFill>
                  <a:srgbClr val="FFFFFF"/>
                </a:solidFill>
                <a:latin typeface="微软雅黑" panose="020B0503020204020204" pitchFamily="34" charset="-122"/>
                <a:ea typeface="微软雅黑" panose="020B0503020204020204" pitchFamily="34" charset="-122"/>
              </a:rPr>
              <a:t>90%</a:t>
            </a:r>
            <a:endParaRPr lang="zh-CN" altLang="en-US" sz="2700" b="1" dirty="0">
              <a:solidFill>
                <a:srgbClr val="FFFFFF"/>
              </a:solidFill>
              <a:latin typeface="微软雅黑" panose="020B0503020204020204" pitchFamily="34" charset="-122"/>
              <a:ea typeface="微软雅黑" panose="020B0503020204020204" pitchFamily="34" charset="-122"/>
            </a:endParaRPr>
          </a:p>
        </p:txBody>
      </p:sp>
      <p:grpSp>
        <p:nvGrpSpPr>
          <p:cNvPr id="70" name="组合 69"/>
          <p:cNvGrpSpPr/>
          <p:nvPr/>
        </p:nvGrpSpPr>
        <p:grpSpPr>
          <a:xfrm>
            <a:off x="179027" y="0"/>
            <a:ext cx="4389737" cy="964296"/>
            <a:chOff x="179027" y="0"/>
            <a:chExt cx="4389737" cy="964296"/>
          </a:xfrm>
        </p:grpSpPr>
        <p:pic>
          <p:nvPicPr>
            <p:cNvPr id="71" name="图片 70"/>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79027" y="0"/>
              <a:ext cx="922121" cy="964296"/>
            </a:xfrm>
            <a:prstGeom prst="rect">
              <a:avLst/>
            </a:prstGeom>
          </p:spPr>
        </p:pic>
        <p:sp>
          <p:nvSpPr>
            <p:cNvPr id="72" name="文本框 71"/>
            <p:cNvSpPr txBox="1"/>
            <p:nvPr/>
          </p:nvSpPr>
          <p:spPr>
            <a:xfrm>
              <a:off x="1101148" y="189760"/>
              <a:ext cx="3467616" cy="584775"/>
            </a:xfrm>
            <a:prstGeom prst="rect">
              <a:avLst/>
            </a:prstGeom>
            <a:noFill/>
          </p:spPr>
          <p:txBody>
            <a:bodyPr wrap="none" rtlCol="0">
              <a:spAutoFit/>
            </a:bodyPr>
            <a:lstStyle/>
            <a:p>
              <a:r>
                <a:rPr lang="zh-CN" altLang="en-US" sz="3200" b="1" dirty="0">
                  <a:gradFill flip="none" rotWithShape="1">
                    <a:gsLst>
                      <a:gs pos="0">
                        <a:schemeClr val="tx2">
                          <a:shade val="30000"/>
                          <a:satMod val="115000"/>
                        </a:schemeClr>
                      </a:gs>
                      <a:gs pos="50000">
                        <a:schemeClr val="tx2">
                          <a:shade val="67500"/>
                          <a:satMod val="115000"/>
                        </a:schemeClr>
                      </a:gs>
                      <a:gs pos="100000">
                        <a:schemeClr val="tx2">
                          <a:shade val="100000"/>
                          <a:satMod val="115000"/>
                        </a:schemeClr>
                      </a:gs>
                    </a:gsLst>
                    <a:lin ang="0" scaled="1"/>
                    <a:tileRect/>
                  </a:gradFill>
                </a:rPr>
                <a:t>单击此处添加标题</a:t>
              </a:r>
            </a:p>
          </p:txBody>
        </p:sp>
      </p:grpSp>
    </p:spTree>
  </p:cSld>
  <p:clrMapOvr>
    <a:masterClrMapping/>
  </p:clrMapOvr>
  <mc:AlternateContent xmlns:mc="http://schemas.openxmlformats.org/markup-compatibility/2006" xmlns:p14="http://schemas.microsoft.com/office/powerpoint/2010/main">
    <mc:Choice Requires="p14">
      <p:transition spd="slow" p14:dur="1500" advTm="0">
        <p14:window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40"/>
                                        </p:tgtEl>
                                        <p:attrNameLst>
                                          <p:attrName>style.visibility</p:attrName>
                                        </p:attrNameLst>
                                      </p:cBhvr>
                                      <p:to>
                                        <p:strVal val="visible"/>
                                      </p:to>
                                    </p:set>
                                    <p:anim calcmode="lin" valueType="num">
                                      <p:cBhvr additive="base">
                                        <p:cTn id="7" dur="500" fill="hold"/>
                                        <p:tgtEl>
                                          <p:spTgt spid="40"/>
                                        </p:tgtEl>
                                        <p:attrNameLst>
                                          <p:attrName>ppt_x</p:attrName>
                                        </p:attrNameLst>
                                      </p:cBhvr>
                                      <p:tavLst>
                                        <p:tav tm="0">
                                          <p:val>
                                            <p:strVal val="0-#ppt_w/2"/>
                                          </p:val>
                                        </p:tav>
                                        <p:tav tm="100000">
                                          <p:val>
                                            <p:strVal val="#ppt_x"/>
                                          </p:val>
                                        </p:tav>
                                      </p:tavLst>
                                    </p:anim>
                                    <p:anim calcmode="lin" valueType="num">
                                      <p:cBhvr additive="base">
                                        <p:cTn id="8" dur="500" fill="hold"/>
                                        <p:tgtEl>
                                          <p:spTgt spid="40"/>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51"/>
                                        </p:tgtEl>
                                        <p:attrNameLst>
                                          <p:attrName>style.visibility</p:attrName>
                                        </p:attrNameLst>
                                      </p:cBhvr>
                                      <p:to>
                                        <p:strVal val="visible"/>
                                      </p:to>
                                    </p:set>
                                    <p:anim calcmode="lin" valueType="num">
                                      <p:cBhvr additive="base">
                                        <p:cTn id="12" dur="100" fill="hold"/>
                                        <p:tgtEl>
                                          <p:spTgt spid="51"/>
                                        </p:tgtEl>
                                        <p:attrNameLst>
                                          <p:attrName>ppt_x</p:attrName>
                                        </p:attrNameLst>
                                      </p:cBhvr>
                                      <p:tavLst>
                                        <p:tav tm="0">
                                          <p:val>
                                            <p:strVal val="0-#ppt_w/2"/>
                                          </p:val>
                                        </p:tav>
                                        <p:tav tm="100000">
                                          <p:val>
                                            <p:strVal val="#ppt_x"/>
                                          </p:val>
                                        </p:tav>
                                      </p:tavLst>
                                    </p:anim>
                                    <p:anim calcmode="lin" valueType="num">
                                      <p:cBhvr additive="base">
                                        <p:cTn id="13" dur="100" fill="hold"/>
                                        <p:tgtEl>
                                          <p:spTgt spid="51"/>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grpId="0" nodeType="afterEffect">
                                  <p:stCondLst>
                                    <p:cond delay="0"/>
                                  </p:stCondLst>
                                  <p:childTnLst>
                                    <p:set>
                                      <p:cBhvr>
                                        <p:cTn id="16" dur="1" fill="hold">
                                          <p:stCondLst>
                                            <p:cond delay="0"/>
                                          </p:stCondLst>
                                        </p:cTn>
                                        <p:tgtEl>
                                          <p:spTgt spid="30"/>
                                        </p:tgtEl>
                                        <p:attrNameLst>
                                          <p:attrName>style.visibility</p:attrName>
                                        </p:attrNameLst>
                                      </p:cBhvr>
                                      <p:to>
                                        <p:strVal val="visible"/>
                                      </p:to>
                                    </p:set>
                                    <p:anim calcmode="lin" valueType="num">
                                      <p:cBhvr additive="base">
                                        <p:cTn id="17" dur="100" fill="hold"/>
                                        <p:tgtEl>
                                          <p:spTgt spid="30"/>
                                        </p:tgtEl>
                                        <p:attrNameLst>
                                          <p:attrName>ppt_x</p:attrName>
                                        </p:attrNameLst>
                                      </p:cBhvr>
                                      <p:tavLst>
                                        <p:tav tm="0">
                                          <p:val>
                                            <p:strVal val="0-#ppt_w/2"/>
                                          </p:val>
                                        </p:tav>
                                        <p:tav tm="100000">
                                          <p:val>
                                            <p:strVal val="#ppt_x"/>
                                          </p:val>
                                        </p:tav>
                                      </p:tavLst>
                                    </p:anim>
                                    <p:anim calcmode="lin" valueType="num">
                                      <p:cBhvr additive="base">
                                        <p:cTn id="18" dur="100" fill="hold"/>
                                        <p:tgtEl>
                                          <p:spTgt spid="30"/>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8" fill="hold" grpId="0" nodeType="afterEffect">
                                  <p:stCondLst>
                                    <p:cond delay="0"/>
                                  </p:stCondLst>
                                  <p:childTnLst>
                                    <p:set>
                                      <p:cBhvr>
                                        <p:cTn id="21" dur="1" fill="hold">
                                          <p:stCondLst>
                                            <p:cond delay="0"/>
                                          </p:stCondLst>
                                        </p:cTn>
                                        <p:tgtEl>
                                          <p:spTgt spid="34"/>
                                        </p:tgtEl>
                                        <p:attrNameLst>
                                          <p:attrName>style.visibility</p:attrName>
                                        </p:attrNameLst>
                                      </p:cBhvr>
                                      <p:to>
                                        <p:strVal val="visible"/>
                                      </p:to>
                                    </p:set>
                                    <p:anim calcmode="lin" valueType="num">
                                      <p:cBhvr additive="base">
                                        <p:cTn id="22" dur="100" fill="hold"/>
                                        <p:tgtEl>
                                          <p:spTgt spid="34"/>
                                        </p:tgtEl>
                                        <p:attrNameLst>
                                          <p:attrName>ppt_x</p:attrName>
                                        </p:attrNameLst>
                                      </p:cBhvr>
                                      <p:tavLst>
                                        <p:tav tm="0">
                                          <p:val>
                                            <p:strVal val="0-#ppt_w/2"/>
                                          </p:val>
                                        </p:tav>
                                        <p:tav tm="100000">
                                          <p:val>
                                            <p:strVal val="#ppt_x"/>
                                          </p:val>
                                        </p:tav>
                                      </p:tavLst>
                                    </p:anim>
                                    <p:anim calcmode="lin" valueType="num">
                                      <p:cBhvr additive="base">
                                        <p:cTn id="23" dur="100" fill="hold"/>
                                        <p:tgtEl>
                                          <p:spTgt spid="34"/>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 presetClass="entr" presetSubtype="8" fill="hold" grpId="0" nodeType="afterEffect">
                                  <p:stCondLst>
                                    <p:cond delay="0"/>
                                  </p:stCondLst>
                                  <p:childTnLst>
                                    <p:set>
                                      <p:cBhvr>
                                        <p:cTn id="26" dur="1" fill="hold">
                                          <p:stCondLst>
                                            <p:cond delay="0"/>
                                          </p:stCondLst>
                                        </p:cTn>
                                        <p:tgtEl>
                                          <p:spTgt spid="35"/>
                                        </p:tgtEl>
                                        <p:attrNameLst>
                                          <p:attrName>style.visibility</p:attrName>
                                        </p:attrNameLst>
                                      </p:cBhvr>
                                      <p:to>
                                        <p:strVal val="visible"/>
                                      </p:to>
                                    </p:set>
                                    <p:anim calcmode="lin" valueType="num">
                                      <p:cBhvr additive="base">
                                        <p:cTn id="27" dur="100" fill="hold"/>
                                        <p:tgtEl>
                                          <p:spTgt spid="35"/>
                                        </p:tgtEl>
                                        <p:attrNameLst>
                                          <p:attrName>ppt_x</p:attrName>
                                        </p:attrNameLst>
                                      </p:cBhvr>
                                      <p:tavLst>
                                        <p:tav tm="0">
                                          <p:val>
                                            <p:strVal val="0-#ppt_w/2"/>
                                          </p:val>
                                        </p:tav>
                                        <p:tav tm="100000">
                                          <p:val>
                                            <p:strVal val="#ppt_x"/>
                                          </p:val>
                                        </p:tav>
                                      </p:tavLst>
                                    </p:anim>
                                    <p:anim calcmode="lin" valueType="num">
                                      <p:cBhvr additive="base">
                                        <p:cTn id="28" dur="100" fill="hold"/>
                                        <p:tgtEl>
                                          <p:spTgt spid="35"/>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2" presetClass="entr" presetSubtype="8" fill="hold" grpId="0" nodeType="afterEffect">
                                  <p:stCondLst>
                                    <p:cond delay="0"/>
                                  </p:stCondLst>
                                  <p:childTnLst>
                                    <p:set>
                                      <p:cBhvr>
                                        <p:cTn id="31" dur="1" fill="hold">
                                          <p:stCondLst>
                                            <p:cond delay="0"/>
                                          </p:stCondLst>
                                        </p:cTn>
                                        <p:tgtEl>
                                          <p:spTgt spid="36"/>
                                        </p:tgtEl>
                                        <p:attrNameLst>
                                          <p:attrName>style.visibility</p:attrName>
                                        </p:attrNameLst>
                                      </p:cBhvr>
                                      <p:to>
                                        <p:strVal val="visible"/>
                                      </p:to>
                                    </p:set>
                                    <p:anim calcmode="lin" valueType="num">
                                      <p:cBhvr additive="base">
                                        <p:cTn id="32" dur="100" fill="hold"/>
                                        <p:tgtEl>
                                          <p:spTgt spid="36"/>
                                        </p:tgtEl>
                                        <p:attrNameLst>
                                          <p:attrName>ppt_x</p:attrName>
                                        </p:attrNameLst>
                                      </p:cBhvr>
                                      <p:tavLst>
                                        <p:tav tm="0">
                                          <p:val>
                                            <p:strVal val="0-#ppt_w/2"/>
                                          </p:val>
                                        </p:tav>
                                        <p:tav tm="100000">
                                          <p:val>
                                            <p:strVal val="#ppt_x"/>
                                          </p:val>
                                        </p:tav>
                                      </p:tavLst>
                                    </p:anim>
                                    <p:anim calcmode="lin" valueType="num">
                                      <p:cBhvr additive="base">
                                        <p:cTn id="33" dur="100" fill="hold"/>
                                        <p:tgtEl>
                                          <p:spTgt spid="36"/>
                                        </p:tgtEl>
                                        <p:attrNameLst>
                                          <p:attrName>ppt_y</p:attrName>
                                        </p:attrNameLst>
                                      </p:cBhvr>
                                      <p:tavLst>
                                        <p:tav tm="0">
                                          <p:val>
                                            <p:strVal val="#ppt_y"/>
                                          </p:val>
                                        </p:tav>
                                        <p:tav tm="100000">
                                          <p:val>
                                            <p:strVal val="#ppt_y"/>
                                          </p:val>
                                        </p:tav>
                                      </p:tavLst>
                                    </p:anim>
                                  </p:childTnLst>
                                </p:cTn>
                              </p:par>
                            </p:childTnLst>
                          </p:cTn>
                        </p:par>
                        <p:par>
                          <p:cTn id="34" fill="hold">
                            <p:stCondLst>
                              <p:cond delay="3000"/>
                            </p:stCondLst>
                            <p:childTnLst>
                              <p:par>
                                <p:cTn id="35" presetID="2" presetClass="entr" presetSubtype="8" fill="hold" grpId="0" nodeType="afterEffect">
                                  <p:stCondLst>
                                    <p:cond delay="0"/>
                                  </p:stCondLst>
                                  <p:childTnLst>
                                    <p:set>
                                      <p:cBhvr>
                                        <p:cTn id="36" dur="1" fill="hold">
                                          <p:stCondLst>
                                            <p:cond delay="0"/>
                                          </p:stCondLst>
                                        </p:cTn>
                                        <p:tgtEl>
                                          <p:spTgt spid="37"/>
                                        </p:tgtEl>
                                        <p:attrNameLst>
                                          <p:attrName>style.visibility</p:attrName>
                                        </p:attrNameLst>
                                      </p:cBhvr>
                                      <p:to>
                                        <p:strVal val="visible"/>
                                      </p:to>
                                    </p:set>
                                    <p:anim calcmode="lin" valueType="num">
                                      <p:cBhvr additive="base">
                                        <p:cTn id="37" dur="100" fill="hold"/>
                                        <p:tgtEl>
                                          <p:spTgt spid="37"/>
                                        </p:tgtEl>
                                        <p:attrNameLst>
                                          <p:attrName>ppt_x</p:attrName>
                                        </p:attrNameLst>
                                      </p:cBhvr>
                                      <p:tavLst>
                                        <p:tav tm="0">
                                          <p:val>
                                            <p:strVal val="0-#ppt_w/2"/>
                                          </p:val>
                                        </p:tav>
                                        <p:tav tm="100000">
                                          <p:val>
                                            <p:strVal val="#ppt_x"/>
                                          </p:val>
                                        </p:tav>
                                      </p:tavLst>
                                    </p:anim>
                                    <p:anim calcmode="lin" valueType="num">
                                      <p:cBhvr additive="base">
                                        <p:cTn id="38" dur="100" fill="hold"/>
                                        <p:tgtEl>
                                          <p:spTgt spid="37"/>
                                        </p:tgtEl>
                                        <p:attrNameLst>
                                          <p:attrName>ppt_y</p:attrName>
                                        </p:attrNameLst>
                                      </p:cBhvr>
                                      <p:tavLst>
                                        <p:tav tm="0">
                                          <p:val>
                                            <p:strVal val="#ppt_y"/>
                                          </p:val>
                                        </p:tav>
                                        <p:tav tm="100000">
                                          <p:val>
                                            <p:strVal val="#ppt_y"/>
                                          </p:val>
                                        </p:tav>
                                      </p:tavLst>
                                    </p:anim>
                                  </p:childTnLst>
                                </p:cTn>
                              </p:par>
                            </p:childTnLst>
                          </p:cTn>
                        </p:par>
                        <p:par>
                          <p:cTn id="39" fill="hold">
                            <p:stCondLst>
                              <p:cond delay="3500"/>
                            </p:stCondLst>
                            <p:childTnLst>
                              <p:par>
                                <p:cTn id="40" presetID="2" presetClass="entr" presetSubtype="8" fill="hold" grpId="0" nodeType="afterEffect">
                                  <p:stCondLst>
                                    <p:cond delay="0"/>
                                  </p:stCondLst>
                                  <p:childTnLst>
                                    <p:set>
                                      <p:cBhvr>
                                        <p:cTn id="41" dur="1" fill="hold">
                                          <p:stCondLst>
                                            <p:cond delay="0"/>
                                          </p:stCondLst>
                                        </p:cTn>
                                        <p:tgtEl>
                                          <p:spTgt spid="38"/>
                                        </p:tgtEl>
                                        <p:attrNameLst>
                                          <p:attrName>style.visibility</p:attrName>
                                        </p:attrNameLst>
                                      </p:cBhvr>
                                      <p:to>
                                        <p:strVal val="visible"/>
                                      </p:to>
                                    </p:set>
                                    <p:anim calcmode="lin" valueType="num">
                                      <p:cBhvr additive="base">
                                        <p:cTn id="42" dur="100" fill="hold"/>
                                        <p:tgtEl>
                                          <p:spTgt spid="38"/>
                                        </p:tgtEl>
                                        <p:attrNameLst>
                                          <p:attrName>ppt_x</p:attrName>
                                        </p:attrNameLst>
                                      </p:cBhvr>
                                      <p:tavLst>
                                        <p:tav tm="0">
                                          <p:val>
                                            <p:strVal val="0-#ppt_w/2"/>
                                          </p:val>
                                        </p:tav>
                                        <p:tav tm="100000">
                                          <p:val>
                                            <p:strVal val="#ppt_x"/>
                                          </p:val>
                                        </p:tav>
                                      </p:tavLst>
                                    </p:anim>
                                    <p:anim calcmode="lin" valueType="num">
                                      <p:cBhvr additive="base">
                                        <p:cTn id="43" dur="100" fill="hold"/>
                                        <p:tgtEl>
                                          <p:spTgt spid="38"/>
                                        </p:tgtEl>
                                        <p:attrNameLst>
                                          <p:attrName>ppt_y</p:attrName>
                                        </p:attrNameLst>
                                      </p:cBhvr>
                                      <p:tavLst>
                                        <p:tav tm="0">
                                          <p:val>
                                            <p:strVal val="#ppt_y"/>
                                          </p:val>
                                        </p:tav>
                                        <p:tav tm="100000">
                                          <p:val>
                                            <p:strVal val="#ppt_y"/>
                                          </p:val>
                                        </p:tav>
                                      </p:tavLst>
                                    </p:anim>
                                  </p:childTnLst>
                                </p:cTn>
                              </p:par>
                            </p:childTnLst>
                          </p:cTn>
                        </p:par>
                        <p:par>
                          <p:cTn id="44" fill="hold">
                            <p:stCondLst>
                              <p:cond delay="4000"/>
                            </p:stCondLst>
                            <p:childTnLst>
                              <p:par>
                                <p:cTn id="45" presetID="2" presetClass="entr" presetSubtype="8" fill="hold" grpId="0" nodeType="afterEffect">
                                  <p:stCondLst>
                                    <p:cond delay="0"/>
                                  </p:stCondLst>
                                  <p:childTnLst>
                                    <p:set>
                                      <p:cBhvr>
                                        <p:cTn id="46" dur="1" fill="hold">
                                          <p:stCondLst>
                                            <p:cond delay="0"/>
                                          </p:stCondLst>
                                        </p:cTn>
                                        <p:tgtEl>
                                          <p:spTgt spid="39"/>
                                        </p:tgtEl>
                                        <p:attrNameLst>
                                          <p:attrName>style.visibility</p:attrName>
                                        </p:attrNameLst>
                                      </p:cBhvr>
                                      <p:to>
                                        <p:strVal val="visible"/>
                                      </p:to>
                                    </p:set>
                                    <p:anim calcmode="lin" valueType="num">
                                      <p:cBhvr additive="base">
                                        <p:cTn id="47" dur="100" fill="hold"/>
                                        <p:tgtEl>
                                          <p:spTgt spid="39"/>
                                        </p:tgtEl>
                                        <p:attrNameLst>
                                          <p:attrName>ppt_x</p:attrName>
                                        </p:attrNameLst>
                                      </p:cBhvr>
                                      <p:tavLst>
                                        <p:tav tm="0">
                                          <p:val>
                                            <p:strVal val="0-#ppt_w/2"/>
                                          </p:val>
                                        </p:tav>
                                        <p:tav tm="100000">
                                          <p:val>
                                            <p:strVal val="#ppt_x"/>
                                          </p:val>
                                        </p:tav>
                                      </p:tavLst>
                                    </p:anim>
                                    <p:anim calcmode="lin" valueType="num">
                                      <p:cBhvr additive="base">
                                        <p:cTn id="48" dur="100" fill="hold"/>
                                        <p:tgtEl>
                                          <p:spTgt spid="39"/>
                                        </p:tgtEl>
                                        <p:attrNameLst>
                                          <p:attrName>ppt_y</p:attrName>
                                        </p:attrNameLst>
                                      </p:cBhvr>
                                      <p:tavLst>
                                        <p:tav tm="0">
                                          <p:val>
                                            <p:strVal val="#ppt_y"/>
                                          </p:val>
                                        </p:tav>
                                        <p:tav tm="100000">
                                          <p:val>
                                            <p:strVal val="#ppt_y"/>
                                          </p:val>
                                        </p:tav>
                                      </p:tavLst>
                                    </p:anim>
                                  </p:childTnLst>
                                </p:cTn>
                              </p:par>
                            </p:childTnLst>
                          </p:cTn>
                        </p:par>
                        <p:par>
                          <p:cTn id="49" fill="hold">
                            <p:stCondLst>
                              <p:cond delay="4500"/>
                            </p:stCondLst>
                            <p:childTnLst>
                              <p:par>
                                <p:cTn id="50" presetID="2" presetClass="entr" presetSubtype="8" fill="hold" grpId="0" nodeType="afterEffect">
                                  <p:stCondLst>
                                    <p:cond delay="0"/>
                                  </p:stCondLst>
                                  <p:childTnLst>
                                    <p:set>
                                      <p:cBhvr>
                                        <p:cTn id="51" dur="1" fill="hold">
                                          <p:stCondLst>
                                            <p:cond delay="0"/>
                                          </p:stCondLst>
                                        </p:cTn>
                                        <p:tgtEl>
                                          <p:spTgt spid="50"/>
                                        </p:tgtEl>
                                        <p:attrNameLst>
                                          <p:attrName>style.visibility</p:attrName>
                                        </p:attrNameLst>
                                      </p:cBhvr>
                                      <p:to>
                                        <p:strVal val="visible"/>
                                      </p:to>
                                    </p:set>
                                    <p:anim calcmode="lin" valueType="num">
                                      <p:cBhvr additive="base">
                                        <p:cTn id="52" dur="100" fill="hold"/>
                                        <p:tgtEl>
                                          <p:spTgt spid="50"/>
                                        </p:tgtEl>
                                        <p:attrNameLst>
                                          <p:attrName>ppt_x</p:attrName>
                                        </p:attrNameLst>
                                      </p:cBhvr>
                                      <p:tavLst>
                                        <p:tav tm="0">
                                          <p:val>
                                            <p:strVal val="0-#ppt_w/2"/>
                                          </p:val>
                                        </p:tav>
                                        <p:tav tm="100000">
                                          <p:val>
                                            <p:strVal val="#ppt_x"/>
                                          </p:val>
                                        </p:tav>
                                      </p:tavLst>
                                    </p:anim>
                                    <p:anim calcmode="lin" valueType="num">
                                      <p:cBhvr additive="base">
                                        <p:cTn id="53" dur="100" fill="hold"/>
                                        <p:tgtEl>
                                          <p:spTgt spid="50"/>
                                        </p:tgtEl>
                                        <p:attrNameLst>
                                          <p:attrName>ppt_y</p:attrName>
                                        </p:attrNameLst>
                                      </p:cBhvr>
                                      <p:tavLst>
                                        <p:tav tm="0">
                                          <p:val>
                                            <p:strVal val="#ppt_y"/>
                                          </p:val>
                                        </p:tav>
                                        <p:tav tm="100000">
                                          <p:val>
                                            <p:strVal val="#ppt_y"/>
                                          </p:val>
                                        </p:tav>
                                      </p:tavLst>
                                    </p:anim>
                                  </p:childTnLst>
                                </p:cTn>
                              </p:par>
                            </p:childTnLst>
                          </p:cTn>
                        </p:par>
                        <p:par>
                          <p:cTn id="54" fill="hold">
                            <p:stCondLst>
                              <p:cond delay="5000"/>
                            </p:stCondLst>
                            <p:childTnLst>
                              <p:par>
                                <p:cTn id="55" presetID="2" presetClass="entr" presetSubtype="8" fill="hold" grpId="0" nodeType="afterEffect">
                                  <p:stCondLst>
                                    <p:cond delay="0"/>
                                  </p:stCondLst>
                                  <p:childTnLst>
                                    <p:set>
                                      <p:cBhvr>
                                        <p:cTn id="56" dur="1" fill="hold">
                                          <p:stCondLst>
                                            <p:cond delay="0"/>
                                          </p:stCondLst>
                                        </p:cTn>
                                        <p:tgtEl>
                                          <p:spTgt spid="29"/>
                                        </p:tgtEl>
                                        <p:attrNameLst>
                                          <p:attrName>style.visibility</p:attrName>
                                        </p:attrNameLst>
                                      </p:cBhvr>
                                      <p:to>
                                        <p:strVal val="visible"/>
                                      </p:to>
                                    </p:set>
                                    <p:anim calcmode="lin" valueType="num">
                                      <p:cBhvr additive="base">
                                        <p:cTn id="57" dur="200" fill="hold"/>
                                        <p:tgtEl>
                                          <p:spTgt spid="29"/>
                                        </p:tgtEl>
                                        <p:attrNameLst>
                                          <p:attrName>ppt_x</p:attrName>
                                        </p:attrNameLst>
                                      </p:cBhvr>
                                      <p:tavLst>
                                        <p:tav tm="0">
                                          <p:val>
                                            <p:strVal val="0-#ppt_w/2"/>
                                          </p:val>
                                        </p:tav>
                                        <p:tav tm="100000">
                                          <p:val>
                                            <p:strVal val="#ppt_x"/>
                                          </p:val>
                                        </p:tav>
                                      </p:tavLst>
                                    </p:anim>
                                    <p:anim calcmode="lin" valueType="num">
                                      <p:cBhvr additive="base">
                                        <p:cTn id="58" dur="200" fill="hold"/>
                                        <p:tgtEl>
                                          <p:spTgt spid="29"/>
                                        </p:tgtEl>
                                        <p:attrNameLst>
                                          <p:attrName>ppt_y</p:attrName>
                                        </p:attrNameLst>
                                      </p:cBhvr>
                                      <p:tavLst>
                                        <p:tav tm="0">
                                          <p:val>
                                            <p:strVal val="#ppt_y"/>
                                          </p:val>
                                        </p:tav>
                                        <p:tav tm="100000">
                                          <p:val>
                                            <p:strVal val="#ppt_y"/>
                                          </p:val>
                                        </p:tav>
                                      </p:tavLst>
                                    </p:anim>
                                  </p:childTnLst>
                                </p:cTn>
                              </p:par>
                            </p:childTnLst>
                          </p:cTn>
                        </p:par>
                        <p:par>
                          <p:cTn id="59" fill="hold">
                            <p:stCondLst>
                              <p:cond delay="5500"/>
                            </p:stCondLst>
                            <p:childTnLst>
                              <p:par>
                                <p:cTn id="60" presetID="22" presetClass="entr" presetSubtype="4" fill="hold" grpId="0" nodeType="afterEffect">
                                  <p:stCondLst>
                                    <p:cond delay="0"/>
                                  </p:stCondLst>
                                  <p:childTnLst>
                                    <p:set>
                                      <p:cBhvr>
                                        <p:cTn id="61" dur="1" fill="hold">
                                          <p:stCondLst>
                                            <p:cond delay="0"/>
                                          </p:stCondLst>
                                        </p:cTn>
                                        <p:tgtEl>
                                          <p:spTgt spid="52"/>
                                        </p:tgtEl>
                                        <p:attrNameLst>
                                          <p:attrName>style.visibility</p:attrName>
                                        </p:attrNameLst>
                                      </p:cBhvr>
                                      <p:to>
                                        <p:strVal val="visible"/>
                                      </p:to>
                                    </p:set>
                                    <p:animEffect transition="in" filter="wipe(down)">
                                      <p:cBhvr>
                                        <p:cTn id="62" dur="300"/>
                                        <p:tgtEl>
                                          <p:spTgt spid="52"/>
                                        </p:tgtEl>
                                      </p:cBhvr>
                                    </p:animEffect>
                                  </p:childTnLst>
                                </p:cTn>
                              </p:par>
                            </p:childTnLst>
                          </p:cTn>
                        </p:par>
                        <p:par>
                          <p:cTn id="63" fill="hold">
                            <p:stCondLst>
                              <p:cond delay="6000"/>
                            </p:stCondLst>
                            <p:childTnLst>
                              <p:par>
                                <p:cTn id="64" presetID="22" presetClass="entr" presetSubtype="4" fill="hold" grpId="0" nodeType="afterEffect">
                                  <p:stCondLst>
                                    <p:cond delay="0"/>
                                  </p:stCondLst>
                                  <p:childTnLst>
                                    <p:set>
                                      <p:cBhvr>
                                        <p:cTn id="65" dur="1" fill="hold">
                                          <p:stCondLst>
                                            <p:cond delay="0"/>
                                          </p:stCondLst>
                                        </p:cTn>
                                        <p:tgtEl>
                                          <p:spTgt spid="53"/>
                                        </p:tgtEl>
                                        <p:attrNameLst>
                                          <p:attrName>style.visibility</p:attrName>
                                        </p:attrNameLst>
                                      </p:cBhvr>
                                      <p:to>
                                        <p:strVal val="visible"/>
                                      </p:to>
                                    </p:set>
                                    <p:animEffect transition="in" filter="wipe(down)">
                                      <p:cBhvr>
                                        <p:cTn id="66" dur="800"/>
                                        <p:tgtEl>
                                          <p:spTgt spid="53"/>
                                        </p:tgtEl>
                                      </p:cBhvr>
                                    </p:animEffect>
                                  </p:childTnLst>
                                </p:cTn>
                              </p:par>
                            </p:childTnLst>
                          </p:cTn>
                        </p:par>
                        <p:par>
                          <p:cTn id="67" fill="hold">
                            <p:stCondLst>
                              <p:cond delay="7000"/>
                            </p:stCondLst>
                            <p:childTnLst>
                              <p:par>
                                <p:cTn id="68" presetID="2" presetClass="entr" presetSubtype="8" fill="hold" grpId="0" nodeType="afterEffect">
                                  <p:stCondLst>
                                    <p:cond delay="0"/>
                                  </p:stCondLst>
                                  <p:childTnLst>
                                    <p:set>
                                      <p:cBhvr>
                                        <p:cTn id="69" dur="1" fill="hold">
                                          <p:stCondLst>
                                            <p:cond delay="0"/>
                                          </p:stCondLst>
                                        </p:cTn>
                                        <p:tgtEl>
                                          <p:spTgt spid="31"/>
                                        </p:tgtEl>
                                        <p:attrNameLst>
                                          <p:attrName>style.visibility</p:attrName>
                                        </p:attrNameLst>
                                      </p:cBhvr>
                                      <p:to>
                                        <p:strVal val="visible"/>
                                      </p:to>
                                    </p:set>
                                    <p:anim calcmode="lin" valueType="num">
                                      <p:cBhvr additive="base">
                                        <p:cTn id="70" dur="200" fill="hold"/>
                                        <p:tgtEl>
                                          <p:spTgt spid="31"/>
                                        </p:tgtEl>
                                        <p:attrNameLst>
                                          <p:attrName>ppt_x</p:attrName>
                                        </p:attrNameLst>
                                      </p:cBhvr>
                                      <p:tavLst>
                                        <p:tav tm="0">
                                          <p:val>
                                            <p:strVal val="0-#ppt_w/2"/>
                                          </p:val>
                                        </p:tav>
                                        <p:tav tm="100000">
                                          <p:val>
                                            <p:strVal val="#ppt_x"/>
                                          </p:val>
                                        </p:tav>
                                      </p:tavLst>
                                    </p:anim>
                                    <p:anim calcmode="lin" valueType="num">
                                      <p:cBhvr additive="base">
                                        <p:cTn id="71" dur="200" fill="hold"/>
                                        <p:tgtEl>
                                          <p:spTgt spid="31"/>
                                        </p:tgtEl>
                                        <p:attrNameLst>
                                          <p:attrName>ppt_y</p:attrName>
                                        </p:attrNameLst>
                                      </p:cBhvr>
                                      <p:tavLst>
                                        <p:tav tm="0">
                                          <p:val>
                                            <p:strVal val="#ppt_y"/>
                                          </p:val>
                                        </p:tav>
                                        <p:tav tm="100000">
                                          <p:val>
                                            <p:strVal val="#ppt_y"/>
                                          </p:val>
                                        </p:tav>
                                      </p:tavLst>
                                    </p:anim>
                                  </p:childTnLst>
                                </p:cTn>
                              </p:par>
                            </p:childTnLst>
                          </p:cTn>
                        </p:par>
                        <p:par>
                          <p:cTn id="72" fill="hold">
                            <p:stCondLst>
                              <p:cond delay="7500"/>
                            </p:stCondLst>
                            <p:childTnLst>
                              <p:par>
                                <p:cTn id="73" presetID="22" presetClass="entr" presetSubtype="4" fill="hold" grpId="0" nodeType="afterEffect">
                                  <p:stCondLst>
                                    <p:cond delay="0"/>
                                  </p:stCondLst>
                                  <p:childTnLst>
                                    <p:set>
                                      <p:cBhvr>
                                        <p:cTn id="74" dur="1" fill="hold">
                                          <p:stCondLst>
                                            <p:cond delay="0"/>
                                          </p:stCondLst>
                                        </p:cTn>
                                        <p:tgtEl>
                                          <p:spTgt spid="54"/>
                                        </p:tgtEl>
                                        <p:attrNameLst>
                                          <p:attrName>style.visibility</p:attrName>
                                        </p:attrNameLst>
                                      </p:cBhvr>
                                      <p:to>
                                        <p:strVal val="visible"/>
                                      </p:to>
                                    </p:set>
                                    <p:animEffect transition="in" filter="wipe(down)">
                                      <p:cBhvr>
                                        <p:cTn id="75" dur="300"/>
                                        <p:tgtEl>
                                          <p:spTgt spid="54"/>
                                        </p:tgtEl>
                                      </p:cBhvr>
                                    </p:animEffect>
                                  </p:childTnLst>
                                </p:cTn>
                              </p:par>
                            </p:childTnLst>
                          </p:cTn>
                        </p:par>
                        <p:par>
                          <p:cTn id="76" fill="hold">
                            <p:stCondLst>
                              <p:cond delay="8000"/>
                            </p:stCondLst>
                            <p:childTnLst>
                              <p:par>
                                <p:cTn id="77" presetID="22" presetClass="entr" presetSubtype="4" fill="hold" grpId="0" nodeType="afterEffect">
                                  <p:stCondLst>
                                    <p:cond delay="0"/>
                                  </p:stCondLst>
                                  <p:childTnLst>
                                    <p:set>
                                      <p:cBhvr>
                                        <p:cTn id="78" dur="1" fill="hold">
                                          <p:stCondLst>
                                            <p:cond delay="0"/>
                                          </p:stCondLst>
                                        </p:cTn>
                                        <p:tgtEl>
                                          <p:spTgt spid="55"/>
                                        </p:tgtEl>
                                        <p:attrNameLst>
                                          <p:attrName>style.visibility</p:attrName>
                                        </p:attrNameLst>
                                      </p:cBhvr>
                                      <p:to>
                                        <p:strVal val="visible"/>
                                      </p:to>
                                    </p:set>
                                    <p:animEffect transition="in" filter="wipe(down)">
                                      <p:cBhvr>
                                        <p:cTn id="79" dur="800"/>
                                        <p:tgtEl>
                                          <p:spTgt spid="55"/>
                                        </p:tgtEl>
                                      </p:cBhvr>
                                    </p:animEffect>
                                  </p:childTnLst>
                                </p:cTn>
                              </p:par>
                            </p:childTnLst>
                          </p:cTn>
                        </p:par>
                        <p:par>
                          <p:cTn id="80" fill="hold">
                            <p:stCondLst>
                              <p:cond delay="9000"/>
                            </p:stCondLst>
                            <p:childTnLst>
                              <p:par>
                                <p:cTn id="81" presetID="2" presetClass="entr" presetSubtype="8" fill="hold" grpId="0" nodeType="afterEffect">
                                  <p:stCondLst>
                                    <p:cond delay="0"/>
                                  </p:stCondLst>
                                  <p:childTnLst>
                                    <p:set>
                                      <p:cBhvr>
                                        <p:cTn id="82" dur="1" fill="hold">
                                          <p:stCondLst>
                                            <p:cond delay="0"/>
                                          </p:stCondLst>
                                        </p:cTn>
                                        <p:tgtEl>
                                          <p:spTgt spid="32"/>
                                        </p:tgtEl>
                                        <p:attrNameLst>
                                          <p:attrName>style.visibility</p:attrName>
                                        </p:attrNameLst>
                                      </p:cBhvr>
                                      <p:to>
                                        <p:strVal val="visible"/>
                                      </p:to>
                                    </p:set>
                                    <p:anim calcmode="lin" valueType="num">
                                      <p:cBhvr additive="base">
                                        <p:cTn id="83" dur="200" fill="hold"/>
                                        <p:tgtEl>
                                          <p:spTgt spid="32"/>
                                        </p:tgtEl>
                                        <p:attrNameLst>
                                          <p:attrName>ppt_x</p:attrName>
                                        </p:attrNameLst>
                                      </p:cBhvr>
                                      <p:tavLst>
                                        <p:tav tm="0">
                                          <p:val>
                                            <p:strVal val="0-#ppt_w/2"/>
                                          </p:val>
                                        </p:tav>
                                        <p:tav tm="100000">
                                          <p:val>
                                            <p:strVal val="#ppt_x"/>
                                          </p:val>
                                        </p:tav>
                                      </p:tavLst>
                                    </p:anim>
                                    <p:anim calcmode="lin" valueType="num">
                                      <p:cBhvr additive="base">
                                        <p:cTn id="84" dur="200" fill="hold"/>
                                        <p:tgtEl>
                                          <p:spTgt spid="32"/>
                                        </p:tgtEl>
                                        <p:attrNameLst>
                                          <p:attrName>ppt_y</p:attrName>
                                        </p:attrNameLst>
                                      </p:cBhvr>
                                      <p:tavLst>
                                        <p:tav tm="0">
                                          <p:val>
                                            <p:strVal val="#ppt_y"/>
                                          </p:val>
                                        </p:tav>
                                        <p:tav tm="100000">
                                          <p:val>
                                            <p:strVal val="#ppt_y"/>
                                          </p:val>
                                        </p:tav>
                                      </p:tavLst>
                                    </p:anim>
                                  </p:childTnLst>
                                </p:cTn>
                              </p:par>
                            </p:childTnLst>
                          </p:cTn>
                        </p:par>
                        <p:par>
                          <p:cTn id="85" fill="hold">
                            <p:stCondLst>
                              <p:cond delay="9500"/>
                            </p:stCondLst>
                            <p:childTnLst>
                              <p:par>
                                <p:cTn id="86" presetID="22" presetClass="entr" presetSubtype="4" fill="hold" grpId="0" nodeType="afterEffect">
                                  <p:stCondLst>
                                    <p:cond delay="0"/>
                                  </p:stCondLst>
                                  <p:childTnLst>
                                    <p:set>
                                      <p:cBhvr>
                                        <p:cTn id="87" dur="1" fill="hold">
                                          <p:stCondLst>
                                            <p:cond delay="0"/>
                                          </p:stCondLst>
                                        </p:cTn>
                                        <p:tgtEl>
                                          <p:spTgt spid="56"/>
                                        </p:tgtEl>
                                        <p:attrNameLst>
                                          <p:attrName>style.visibility</p:attrName>
                                        </p:attrNameLst>
                                      </p:cBhvr>
                                      <p:to>
                                        <p:strVal val="visible"/>
                                      </p:to>
                                    </p:set>
                                    <p:animEffect transition="in" filter="wipe(down)">
                                      <p:cBhvr>
                                        <p:cTn id="88" dur="300"/>
                                        <p:tgtEl>
                                          <p:spTgt spid="56"/>
                                        </p:tgtEl>
                                      </p:cBhvr>
                                    </p:animEffect>
                                  </p:childTnLst>
                                </p:cTn>
                              </p:par>
                            </p:childTnLst>
                          </p:cTn>
                        </p:par>
                        <p:par>
                          <p:cTn id="89" fill="hold">
                            <p:stCondLst>
                              <p:cond delay="10000"/>
                            </p:stCondLst>
                            <p:childTnLst>
                              <p:par>
                                <p:cTn id="90" presetID="22" presetClass="entr" presetSubtype="4" fill="hold" grpId="0" nodeType="afterEffect">
                                  <p:stCondLst>
                                    <p:cond delay="0"/>
                                  </p:stCondLst>
                                  <p:childTnLst>
                                    <p:set>
                                      <p:cBhvr>
                                        <p:cTn id="91" dur="1" fill="hold">
                                          <p:stCondLst>
                                            <p:cond delay="0"/>
                                          </p:stCondLst>
                                        </p:cTn>
                                        <p:tgtEl>
                                          <p:spTgt spid="57"/>
                                        </p:tgtEl>
                                        <p:attrNameLst>
                                          <p:attrName>style.visibility</p:attrName>
                                        </p:attrNameLst>
                                      </p:cBhvr>
                                      <p:to>
                                        <p:strVal val="visible"/>
                                      </p:to>
                                    </p:set>
                                    <p:animEffect transition="in" filter="wipe(down)">
                                      <p:cBhvr>
                                        <p:cTn id="92" dur="800"/>
                                        <p:tgtEl>
                                          <p:spTgt spid="57"/>
                                        </p:tgtEl>
                                      </p:cBhvr>
                                    </p:animEffect>
                                  </p:childTnLst>
                                </p:cTn>
                              </p:par>
                            </p:childTnLst>
                          </p:cTn>
                        </p:par>
                        <p:par>
                          <p:cTn id="93" fill="hold">
                            <p:stCondLst>
                              <p:cond delay="11000"/>
                            </p:stCondLst>
                            <p:childTnLst>
                              <p:par>
                                <p:cTn id="94" presetID="2" presetClass="entr" presetSubtype="8" fill="hold" grpId="0" nodeType="afterEffect">
                                  <p:stCondLst>
                                    <p:cond delay="0"/>
                                  </p:stCondLst>
                                  <p:childTnLst>
                                    <p:set>
                                      <p:cBhvr>
                                        <p:cTn id="95" dur="1" fill="hold">
                                          <p:stCondLst>
                                            <p:cond delay="0"/>
                                          </p:stCondLst>
                                        </p:cTn>
                                        <p:tgtEl>
                                          <p:spTgt spid="33"/>
                                        </p:tgtEl>
                                        <p:attrNameLst>
                                          <p:attrName>style.visibility</p:attrName>
                                        </p:attrNameLst>
                                      </p:cBhvr>
                                      <p:to>
                                        <p:strVal val="visible"/>
                                      </p:to>
                                    </p:set>
                                    <p:anim calcmode="lin" valueType="num">
                                      <p:cBhvr additive="base">
                                        <p:cTn id="96" dur="200" fill="hold"/>
                                        <p:tgtEl>
                                          <p:spTgt spid="33"/>
                                        </p:tgtEl>
                                        <p:attrNameLst>
                                          <p:attrName>ppt_x</p:attrName>
                                        </p:attrNameLst>
                                      </p:cBhvr>
                                      <p:tavLst>
                                        <p:tav tm="0">
                                          <p:val>
                                            <p:strVal val="0-#ppt_w/2"/>
                                          </p:val>
                                        </p:tav>
                                        <p:tav tm="100000">
                                          <p:val>
                                            <p:strVal val="#ppt_x"/>
                                          </p:val>
                                        </p:tav>
                                      </p:tavLst>
                                    </p:anim>
                                    <p:anim calcmode="lin" valueType="num">
                                      <p:cBhvr additive="base">
                                        <p:cTn id="97" dur="200" fill="hold"/>
                                        <p:tgtEl>
                                          <p:spTgt spid="33"/>
                                        </p:tgtEl>
                                        <p:attrNameLst>
                                          <p:attrName>ppt_y</p:attrName>
                                        </p:attrNameLst>
                                      </p:cBhvr>
                                      <p:tavLst>
                                        <p:tav tm="0">
                                          <p:val>
                                            <p:strVal val="#ppt_y"/>
                                          </p:val>
                                        </p:tav>
                                        <p:tav tm="100000">
                                          <p:val>
                                            <p:strVal val="#ppt_y"/>
                                          </p:val>
                                        </p:tav>
                                      </p:tavLst>
                                    </p:anim>
                                  </p:childTnLst>
                                </p:cTn>
                              </p:par>
                            </p:childTnLst>
                          </p:cTn>
                        </p:par>
                        <p:par>
                          <p:cTn id="98" fill="hold">
                            <p:stCondLst>
                              <p:cond delay="11500"/>
                            </p:stCondLst>
                            <p:childTnLst>
                              <p:par>
                                <p:cTn id="99" presetID="22" presetClass="entr" presetSubtype="4" fill="hold" grpId="0" nodeType="afterEffect">
                                  <p:stCondLst>
                                    <p:cond delay="0"/>
                                  </p:stCondLst>
                                  <p:childTnLst>
                                    <p:set>
                                      <p:cBhvr>
                                        <p:cTn id="100" dur="1" fill="hold">
                                          <p:stCondLst>
                                            <p:cond delay="0"/>
                                          </p:stCondLst>
                                        </p:cTn>
                                        <p:tgtEl>
                                          <p:spTgt spid="58"/>
                                        </p:tgtEl>
                                        <p:attrNameLst>
                                          <p:attrName>style.visibility</p:attrName>
                                        </p:attrNameLst>
                                      </p:cBhvr>
                                      <p:to>
                                        <p:strVal val="visible"/>
                                      </p:to>
                                    </p:set>
                                    <p:animEffect transition="in" filter="wipe(down)">
                                      <p:cBhvr>
                                        <p:cTn id="101" dur="300"/>
                                        <p:tgtEl>
                                          <p:spTgt spid="58"/>
                                        </p:tgtEl>
                                      </p:cBhvr>
                                    </p:animEffect>
                                  </p:childTnLst>
                                </p:cTn>
                              </p:par>
                            </p:childTnLst>
                          </p:cTn>
                        </p:par>
                        <p:par>
                          <p:cTn id="102" fill="hold">
                            <p:stCondLst>
                              <p:cond delay="12000"/>
                            </p:stCondLst>
                            <p:childTnLst>
                              <p:par>
                                <p:cTn id="103" presetID="22" presetClass="entr" presetSubtype="4" fill="hold" grpId="0" nodeType="afterEffect">
                                  <p:stCondLst>
                                    <p:cond delay="0"/>
                                  </p:stCondLst>
                                  <p:childTnLst>
                                    <p:set>
                                      <p:cBhvr>
                                        <p:cTn id="104" dur="1" fill="hold">
                                          <p:stCondLst>
                                            <p:cond delay="0"/>
                                          </p:stCondLst>
                                        </p:cTn>
                                        <p:tgtEl>
                                          <p:spTgt spid="59"/>
                                        </p:tgtEl>
                                        <p:attrNameLst>
                                          <p:attrName>style.visibility</p:attrName>
                                        </p:attrNameLst>
                                      </p:cBhvr>
                                      <p:to>
                                        <p:strVal val="visible"/>
                                      </p:to>
                                    </p:set>
                                    <p:animEffect transition="in" filter="wipe(down)">
                                      <p:cBhvr>
                                        <p:cTn id="105" dur="800"/>
                                        <p:tgtEl>
                                          <p:spTgt spid="59"/>
                                        </p:tgtEl>
                                      </p:cBhvr>
                                    </p:animEffect>
                                  </p:childTnLst>
                                </p:cTn>
                              </p:par>
                            </p:childTnLst>
                          </p:cTn>
                        </p:par>
                        <p:par>
                          <p:cTn id="106" fill="hold">
                            <p:stCondLst>
                              <p:cond delay="13000"/>
                            </p:stCondLst>
                            <p:childTnLst>
                              <p:par>
                                <p:cTn id="107" presetID="2" presetClass="entr" presetSubtype="2" fill="hold" grpId="0" nodeType="afterEffect">
                                  <p:stCondLst>
                                    <p:cond delay="0"/>
                                  </p:stCondLst>
                                  <p:childTnLst>
                                    <p:set>
                                      <p:cBhvr>
                                        <p:cTn id="108" dur="1" fill="hold">
                                          <p:stCondLst>
                                            <p:cond delay="0"/>
                                          </p:stCondLst>
                                        </p:cTn>
                                        <p:tgtEl>
                                          <p:spTgt spid="61"/>
                                        </p:tgtEl>
                                        <p:attrNameLst>
                                          <p:attrName>style.visibility</p:attrName>
                                        </p:attrNameLst>
                                      </p:cBhvr>
                                      <p:to>
                                        <p:strVal val="visible"/>
                                      </p:to>
                                    </p:set>
                                    <p:anim calcmode="lin" valueType="num">
                                      <p:cBhvr additive="base">
                                        <p:cTn id="109" dur="300" fill="hold"/>
                                        <p:tgtEl>
                                          <p:spTgt spid="61"/>
                                        </p:tgtEl>
                                        <p:attrNameLst>
                                          <p:attrName>ppt_x</p:attrName>
                                        </p:attrNameLst>
                                      </p:cBhvr>
                                      <p:tavLst>
                                        <p:tav tm="0">
                                          <p:val>
                                            <p:strVal val="1+#ppt_w/2"/>
                                          </p:val>
                                        </p:tav>
                                        <p:tav tm="100000">
                                          <p:val>
                                            <p:strVal val="#ppt_x"/>
                                          </p:val>
                                        </p:tav>
                                      </p:tavLst>
                                    </p:anim>
                                    <p:anim calcmode="lin" valueType="num">
                                      <p:cBhvr additive="base">
                                        <p:cTn id="110" dur="300" fill="hold"/>
                                        <p:tgtEl>
                                          <p:spTgt spid="61"/>
                                        </p:tgtEl>
                                        <p:attrNameLst>
                                          <p:attrName>ppt_y</p:attrName>
                                        </p:attrNameLst>
                                      </p:cBhvr>
                                      <p:tavLst>
                                        <p:tav tm="0">
                                          <p:val>
                                            <p:strVal val="#ppt_y"/>
                                          </p:val>
                                        </p:tav>
                                        <p:tav tm="100000">
                                          <p:val>
                                            <p:strVal val="#ppt_y"/>
                                          </p:val>
                                        </p:tav>
                                      </p:tavLst>
                                    </p:anim>
                                  </p:childTnLst>
                                </p:cTn>
                              </p:par>
                            </p:childTnLst>
                          </p:cTn>
                        </p:par>
                        <p:par>
                          <p:cTn id="111" fill="hold">
                            <p:stCondLst>
                              <p:cond delay="13500"/>
                            </p:stCondLst>
                            <p:childTnLst>
                              <p:par>
                                <p:cTn id="112" presetID="2" presetClass="entr" presetSubtype="2" fill="hold" grpId="0" nodeType="afterEffect">
                                  <p:stCondLst>
                                    <p:cond delay="0"/>
                                  </p:stCondLst>
                                  <p:childTnLst>
                                    <p:set>
                                      <p:cBhvr>
                                        <p:cTn id="113" dur="1" fill="hold">
                                          <p:stCondLst>
                                            <p:cond delay="0"/>
                                          </p:stCondLst>
                                        </p:cTn>
                                        <p:tgtEl>
                                          <p:spTgt spid="60"/>
                                        </p:tgtEl>
                                        <p:attrNameLst>
                                          <p:attrName>style.visibility</p:attrName>
                                        </p:attrNameLst>
                                      </p:cBhvr>
                                      <p:to>
                                        <p:strVal val="visible"/>
                                      </p:to>
                                    </p:set>
                                    <p:anim calcmode="lin" valueType="num">
                                      <p:cBhvr additive="base">
                                        <p:cTn id="114" dur="300" fill="hold"/>
                                        <p:tgtEl>
                                          <p:spTgt spid="60"/>
                                        </p:tgtEl>
                                        <p:attrNameLst>
                                          <p:attrName>ppt_x</p:attrName>
                                        </p:attrNameLst>
                                      </p:cBhvr>
                                      <p:tavLst>
                                        <p:tav tm="0">
                                          <p:val>
                                            <p:strVal val="1+#ppt_w/2"/>
                                          </p:val>
                                        </p:tav>
                                        <p:tav tm="100000">
                                          <p:val>
                                            <p:strVal val="#ppt_x"/>
                                          </p:val>
                                        </p:tav>
                                      </p:tavLst>
                                    </p:anim>
                                    <p:anim calcmode="lin" valueType="num">
                                      <p:cBhvr additive="base">
                                        <p:cTn id="115" dur="300" fill="hold"/>
                                        <p:tgtEl>
                                          <p:spTgt spid="60"/>
                                        </p:tgtEl>
                                        <p:attrNameLst>
                                          <p:attrName>ppt_y</p:attrName>
                                        </p:attrNameLst>
                                      </p:cBhvr>
                                      <p:tavLst>
                                        <p:tav tm="0">
                                          <p:val>
                                            <p:strVal val="#ppt_y"/>
                                          </p:val>
                                        </p:tav>
                                        <p:tav tm="100000">
                                          <p:val>
                                            <p:strVal val="#ppt_y"/>
                                          </p:val>
                                        </p:tav>
                                      </p:tavLst>
                                    </p:anim>
                                  </p:childTnLst>
                                </p:cTn>
                              </p:par>
                            </p:childTnLst>
                          </p:cTn>
                        </p:par>
                        <p:par>
                          <p:cTn id="116" fill="hold">
                            <p:stCondLst>
                              <p:cond delay="14000"/>
                            </p:stCondLst>
                            <p:childTnLst>
                              <p:par>
                                <p:cTn id="117" presetID="53" presetClass="entr" presetSubtype="16" fill="hold" grpId="0" nodeType="afterEffect">
                                  <p:stCondLst>
                                    <p:cond delay="0"/>
                                  </p:stCondLst>
                                  <p:childTnLst>
                                    <p:set>
                                      <p:cBhvr>
                                        <p:cTn id="118" dur="1" fill="hold">
                                          <p:stCondLst>
                                            <p:cond delay="0"/>
                                          </p:stCondLst>
                                        </p:cTn>
                                        <p:tgtEl>
                                          <p:spTgt spid="62"/>
                                        </p:tgtEl>
                                        <p:attrNameLst>
                                          <p:attrName>style.visibility</p:attrName>
                                        </p:attrNameLst>
                                      </p:cBhvr>
                                      <p:to>
                                        <p:strVal val="visible"/>
                                      </p:to>
                                    </p:set>
                                    <p:anim calcmode="lin" valueType="num">
                                      <p:cBhvr>
                                        <p:cTn id="119" dur="300" fill="hold"/>
                                        <p:tgtEl>
                                          <p:spTgt spid="62"/>
                                        </p:tgtEl>
                                        <p:attrNameLst>
                                          <p:attrName>ppt_w</p:attrName>
                                        </p:attrNameLst>
                                      </p:cBhvr>
                                      <p:tavLst>
                                        <p:tav tm="0">
                                          <p:val>
                                            <p:fltVal val="0"/>
                                          </p:val>
                                        </p:tav>
                                        <p:tav tm="100000">
                                          <p:val>
                                            <p:strVal val="#ppt_w"/>
                                          </p:val>
                                        </p:tav>
                                      </p:tavLst>
                                    </p:anim>
                                    <p:anim calcmode="lin" valueType="num">
                                      <p:cBhvr>
                                        <p:cTn id="120" dur="300" fill="hold"/>
                                        <p:tgtEl>
                                          <p:spTgt spid="62"/>
                                        </p:tgtEl>
                                        <p:attrNameLst>
                                          <p:attrName>ppt_h</p:attrName>
                                        </p:attrNameLst>
                                      </p:cBhvr>
                                      <p:tavLst>
                                        <p:tav tm="0">
                                          <p:val>
                                            <p:fltVal val="0"/>
                                          </p:val>
                                        </p:tav>
                                        <p:tav tm="100000">
                                          <p:val>
                                            <p:strVal val="#ppt_h"/>
                                          </p:val>
                                        </p:tav>
                                      </p:tavLst>
                                    </p:anim>
                                    <p:animEffect transition="in" filter="fade">
                                      <p:cBhvr>
                                        <p:cTn id="121" dur="300"/>
                                        <p:tgtEl>
                                          <p:spTgt spid="62"/>
                                        </p:tgtEl>
                                      </p:cBhvr>
                                    </p:animEffect>
                                  </p:childTnLst>
                                </p:cTn>
                              </p:par>
                            </p:childTnLst>
                          </p:cTn>
                        </p:par>
                        <p:par>
                          <p:cTn id="122" fill="hold">
                            <p:stCondLst>
                              <p:cond delay="14500"/>
                            </p:stCondLst>
                            <p:childTnLst>
                              <p:par>
                                <p:cTn id="123" presetID="22" presetClass="entr" presetSubtype="8" fill="hold" grpId="0" nodeType="afterEffect">
                                  <p:stCondLst>
                                    <p:cond delay="0"/>
                                  </p:stCondLst>
                                  <p:childTnLst>
                                    <p:set>
                                      <p:cBhvr>
                                        <p:cTn id="124" dur="1" fill="hold">
                                          <p:stCondLst>
                                            <p:cond delay="0"/>
                                          </p:stCondLst>
                                        </p:cTn>
                                        <p:tgtEl>
                                          <p:spTgt spid="64"/>
                                        </p:tgtEl>
                                        <p:attrNameLst>
                                          <p:attrName>style.visibility</p:attrName>
                                        </p:attrNameLst>
                                      </p:cBhvr>
                                      <p:to>
                                        <p:strVal val="visible"/>
                                      </p:to>
                                    </p:set>
                                    <p:animEffect transition="in" filter="wipe(left)">
                                      <p:cBhvr>
                                        <p:cTn id="125" dur="500"/>
                                        <p:tgtEl>
                                          <p:spTgt spid="64"/>
                                        </p:tgtEl>
                                      </p:cBhvr>
                                    </p:animEffect>
                                  </p:childTnLst>
                                </p:cTn>
                              </p:par>
                            </p:childTnLst>
                          </p:cTn>
                        </p:par>
                        <p:par>
                          <p:cTn id="126" fill="hold">
                            <p:stCondLst>
                              <p:cond delay="15000"/>
                            </p:stCondLst>
                            <p:childTnLst>
                              <p:par>
                                <p:cTn id="127" presetID="53" presetClass="entr" presetSubtype="16" fill="hold" grpId="0" nodeType="afterEffect">
                                  <p:stCondLst>
                                    <p:cond delay="0"/>
                                  </p:stCondLst>
                                  <p:childTnLst>
                                    <p:set>
                                      <p:cBhvr>
                                        <p:cTn id="128" dur="1" fill="hold">
                                          <p:stCondLst>
                                            <p:cond delay="0"/>
                                          </p:stCondLst>
                                        </p:cTn>
                                        <p:tgtEl>
                                          <p:spTgt spid="63"/>
                                        </p:tgtEl>
                                        <p:attrNameLst>
                                          <p:attrName>style.visibility</p:attrName>
                                        </p:attrNameLst>
                                      </p:cBhvr>
                                      <p:to>
                                        <p:strVal val="visible"/>
                                      </p:to>
                                    </p:set>
                                    <p:anim calcmode="lin" valueType="num">
                                      <p:cBhvr>
                                        <p:cTn id="129" dur="300" fill="hold"/>
                                        <p:tgtEl>
                                          <p:spTgt spid="63"/>
                                        </p:tgtEl>
                                        <p:attrNameLst>
                                          <p:attrName>ppt_w</p:attrName>
                                        </p:attrNameLst>
                                      </p:cBhvr>
                                      <p:tavLst>
                                        <p:tav tm="0">
                                          <p:val>
                                            <p:fltVal val="0"/>
                                          </p:val>
                                        </p:tav>
                                        <p:tav tm="100000">
                                          <p:val>
                                            <p:strVal val="#ppt_w"/>
                                          </p:val>
                                        </p:tav>
                                      </p:tavLst>
                                    </p:anim>
                                    <p:anim calcmode="lin" valueType="num">
                                      <p:cBhvr>
                                        <p:cTn id="130" dur="300" fill="hold"/>
                                        <p:tgtEl>
                                          <p:spTgt spid="63"/>
                                        </p:tgtEl>
                                        <p:attrNameLst>
                                          <p:attrName>ppt_h</p:attrName>
                                        </p:attrNameLst>
                                      </p:cBhvr>
                                      <p:tavLst>
                                        <p:tav tm="0">
                                          <p:val>
                                            <p:fltVal val="0"/>
                                          </p:val>
                                        </p:tav>
                                        <p:tav tm="100000">
                                          <p:val>
                                            <p:strVal val="#ppt_h"/>
                                          </p:val>
                                        </p:tav>
                                      </p:tavLst>
                                    </p:anim>
                                    <p:animEffect transition="in" filter="fade">
                                      <p:cBhvr>
                                        <p:cTn id="131" dur="300"/>
                                        <p:tgtEl>
                                          <p:spTgt spid="63"/>
                                        </p:tgtEl>
                                      </p:cBhvr>
                                    </p:animEffect>
                                  </p:childTnLst>
                                </p:cTn>
                              </p:par>
                            </p:childTnLst>
                          </p:cTn>
                        </p:par>
                        <p:par>
                          <p:cTn id="132" fill="hold">
                            <p:stCondLst>
                              <p:cond delay="15500"/>
                            </p:stCondLst>
                            <p:childTnLst>
                              <p:par>
                                <p:cTn id="133" presetID="22" presetClass="entr" presetSubtype="8" fill="hold" grpId="0" nodeType="afterEffect">
                                  <p:stCondLst>
                                    <p:cond delay="0"/>
                                  </p:stCondLst>
                                  <p:childTnLst>
                                    <p:set>
                                      <p:cBhvr>
                                        <p:cTn id="134" dur="1" fill="hold">
                                          <p:stCondLst>
                                            <p:cond delay="0"/>
                                          </p:stCondLst>
                                        </p:cTn>
                                        <p:tgtEl>
                                          <p:spTgt spid="65"/>
                                        </p:tgtEl>
                                        <p:attrNameLst>
                                          <p:attrName>style.visibility</p:attrName>
                                        </p:attrNameLst>
                                      </p:cBhvr>
                                      <p:to>
                                        <p:strVal val="visible"/>
                                      </p:to>
                                    </p:set>
                                    <p:animEffect transition="in" filter="wipe(left)">
                                      <p:cBhvr>
                                        <p:cTn id="135" dur="500"/>
                                        <p:tgtEl>
                                          <p:spTgt spid="65"/>
                                        </p:tgtEl>
                                      </p:cBhvr>
                                    </p:animEffect>
                                  </p:childTnLst>
                                </p:cTn>
                              </p:par>
                            </p:childTnLst>
                          </p:cTn>
                        </p:par>
                        <p:par>
                          <p:cTn id="136" fill="hold">
                            <p:stCondLst>
                              <p:cond delay="16000"/>
                            </p:stCondLst>
                            <p:childTnLst>
                              <p:par>
                                <p:cTn id="137" presetID="10" presetClass="entr" presetSubtype="0" fill="hold" grpId="0" nodeType="afterEffect">
                                  <p:stCondLst>
                                    <p:cond delay="0"/>
                                  </p:stCondLst>
                                  <p:childTnLst>
                                    <p:set>
                                      <p:cBhvr>
                                        <p:cTn id="138" dur="1" fill="hold">
                                          <p:stCondLst>
                                            <p:cond delay="0"/>
                                          </p:stCondLst>
                                        </p:cTn>
                                        <p:tgtEl>
                                          <p:spTgt spid="66"/>
                                        </p:tgtEl>
                                        <p:attrNameLst>
                                          <p:attrName>style.visibility</p:attrName>
                                        </p:attrNameLst>
                                      </p:cBhvr>
                                      <p:to>
                                        <p:strVal val="visible"/>
                                      </p:to>
                                    </p:set>
                                    <p:animEffect transition="in" filter="fade">
                                      <p:cBhvr>
                                        <p:cTn id="139" dur="500"/>
                                        <p:tgtEl>
                                          <p:spTgt spid="66"/>
                                        </p:tgtEl>
                                      </p:cBhvr>
                                    </p:animEffect>
                                  </p:childTnLst>
                                </p:cTn>
                              </p:par>
                              <p:par>
                                <p:cTn id="140" presetID="10" presetClass="entr" presetSubtype="0" fill="hold" grpId="0" nodeType="withEffect">
                                  <p:stCondLst>
                                    <p:cond delay="0"/>
                                  </p:stCondLst>
                                  <p:childTnLst>
                                    <p:set>
                                      <p:cBhvr>
                                        <p:cTn id="141" dur="1" fill="hold">
                                          <p:stCondLst>
                                            <p:cond delay="0"/>
                                          </p:stCondLst>
                                        </p:cTn>
                                        <p:tgtEl>
                                          <p:spTgt spid="67"/>
                                        </p:tgtEl>
                                        <p:attrNameLst>
                                          <p:attrName>style.visibility</p:attrName>
                                        </p:attrNameLst>
                                      </p:cBhvr>
                                      <p:to>
                                        <p:strVal val="visible"/>
                                      </p:to>
                                    </p:set>
                                    <p:animEffect transition="in" filter="fade">
                                      <p:cBhvr>
                                        <p:cTn id="142" dur="500"/>
                                        <p:tgtEl>
                                          <p:spTgt spid="67"/>
                                        </p:tgtEl>
                                      </p:cBhvr>
                                    </p:animEffect>
                                  </p:childTnLst>
                                </p:cTn>
                              </p:par>
                              <p:par>
                                <p:cTn id="143" presetID="10" presetClass="entr" presetSubtype="0" fill="hold" grpId="0" nodeType="withEffect">
                                  <p:stCondLst>
                                    <p:cond delay="0"/>
                                  </p:stCondLst>
                                  <p:childTnLst>
                                    <p:set>
                                      <p:cBhvr>
                                        <p:cTn id="144" dur="1" fill="hold">
                                          <p:stCondLst>
                                            <p:cond delay="0"/>
                                          </p:stCondLst>
                                        </p:cTn>
                                        <p:tgtEl>
                                          <p:spTgt spid="68"/>
                                        </p:tgtEl>
                                        <p:attrNameLst>
                                          <p:attrName>style.visibility</p:attrName>
                                        </p:attrNameLst>
                                      </p:cBhvr>
                                      <p:to>
                                        <p:strVal val="visible"/>
                                      </p:to>
                                    </p:set>
                                    <p:animEffect transition="in" filter="fade">
                                      <p:cBhvr>
                                        <p:cTn id="145" dur="500"/>
                                        <p:tgtEl>
                                          <p:spTgt spid="68"/>
                                        </p:tgtEl>
                                      </p:cBhvr>
                                    </p:animEffect>
                                  </p:childTnLst>
                                </p:cTn>
                              </p:par>
                              <p:par>
                                <p:cTn id="146" presetID="10" presetClass="entr" presetSubtype="0" fill="hold" grpId="0" nodeType="withEffect">
                                  <p:stCondLst>
                                    <p:cond delay="0"/>
                                  </p:stCondLst>
                                  <p:childTnLst>
                                    <p:set>
                                      <p:cBhvr>
                                        <p:cTn id="147" dur="1" fill="hold">
                                          <p:stCondLst>
                                            <p:cond delay="0"/>
                                          </p:stCondLst>
                                        </p:cTn>
                                        <p:tgtEl>
                                          <p:spTgt spid="69"/>
                                        </p:tgtEl>
                                        <p:attrNameLst>
                                          <p:attrName>style.visibility</p:attrName>
                                        </p:attrNameLst>
                                      </p:cBhvr>
                                      <p:to>
                                        <p:strVal val="visible"/>
                                      </p:to>
                                    </p:set>
                                    <p:animEffect transition="in" filter="fade">
                                      <p:cBhvr>
                                        <p:cTn id="148" dur="500"/>
                                        <p:tgtEl>
                                          <p:spTgt spid="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0" grpId="0"/>
      <p:bldP spid="31" grpId="0"/>
      <p:bldP spid="32" grpId="0"/>
      <p:bldP spid="33" grpId="0"/>
      <p:bldP spid="34" grpId="0"/>
      <p:bldP spid="35" grpId="0"/>
      <p:bldP spid="36" grpId="0"/>
      <p:bldP spid="37" grpId="0"/>
      <p:bldP spid="38" grpId="0"/>
      <p:bldP spid="39" grpId="0"/>
      <p:bldP spid="50" grpId="0"/>
      <p:bldP spid="51" grpId="0"/>
      <p:bldP spid="52" grpId="0" animBg="1"/>
      <p:bldP spid="53" grpId="0" animBg="1"/>
      <p:bldP spid="54" grpId="0" animBg="1"/>
      <p:bldP spid="55" grpId="0" animBg="1"/>
      <p:bldP spid="56" grpId="0" animBg="1"/>
      <p:bldP spid="57" grpId="0" animBg="1"/>
      <p:bldP spid="58" grpId="0" animBg="1"/>
      <p:bldP spid="59" grpId="0" animBg="1"/>
      <p:bldP spid="60" grpId="0"/>
      <p:bldP spid="61" grpId="0"/>
      <p:bldP spid="62" grpId="0" animBg="1"/>
      <p:bldP spid="63" grpId="0" animBg="1"/>
      <p:bldP spid="64" grpId="0"/>
      <p:bldP spid="65" grpId="0"/>
      <p:bldP spid="66" grpId="0"/>
      <p:bldP spid="67" grpId="0"/>
      <p:bldP spid="68" grpId="0"/>
      <p:bldP spid="69"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Nipic_4268027_20150724132014183237.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974325" y="1409510"/>
            <a:ext cx="4243353" cy="2272055"/>
          </a:xfrm>
          <a:prstGeom prst="rect">
            <a:avLst/>
          </a:prstGeom>
        </p:spPr>
      </p:pic>
      <p:sp>
        <p:nvSpPr>
          <p:cNvPr id="3" name="文本框 2"/>
          <p:cNvSpPr txBox="1"/>
          <p:nvPr/>
        </p:nvSpPr>
        <p:spPr>
          <a:xfrm>
            <a:off x="5080338" y="2495371"/>
            <a:ext cx="2031325" cy="646331"/>
          </a:xfrm>
          <a:prstGeom prst="rect">
            <a:avLst/>
          </a:prstGeom>
          <a:noFill/>
        </p:spPr>
        <p:txBody>
          <a:bodyPr wrap="none" rtlCol="0">
            <a:spAutoFit/>
          </a:bodyPr>
          <a:lstStyle/>
          <a:p>
            <a:r>
              <a:rPr lang="zh-CN" altLang="en-US" sz="3600" dirty="0">
                <a:solidFill>
                  <a:srgbClr val="FFFACD"/>
                </a:solidFill>
                <a:latin typeface="方正清刻本悦宋简体" panose="02000000000000000000" pitchFamily="2" charset="-122"/>
                <a:ea typeface="方正清刻本悦宋简体" panose="02000000000000000000" pitchFamily="2" charset="-122"/>
              </a:rPr>
              <a:t>第六部分</a:t>
            </a:r>
          </a:p>
        </p:txBody>
      </p:sp>
      <p:sp>
        <p:nvSpPr>
          <p:cNvPr id="4" name="文本框 3"/>
          <p:cNvSpPr txBox="1"/>
          <p:nvPr/>
        </p:nvSpPr>
        <p:spPr>
          <a:xfrm>
            <a:off x="3318450" y="3713786"/>
            <a:ext cx="5593198" cy="1015663"/>
          </a:xfrm>
          <a:prstGeom prst="rect">
            <a:avLst/>
          </a:prstGeom>
          <a:noFill/>
        </p:spPr>
        <p:txBody>
          <a:bodyPr wrap="none" rtlCol="0">
            <a:spAutoFit/>
          </a:bodyPr>
          <a:lstStyle/>
          <a:p>
            <a:pPr algn="ctr"/>
            <a:r>
              <a:rPr lang="zh-CN" altLang="en-US" sz="6000" b="1" dirty="0">
                <a:gradFill>
                  <a:gsLst>
                    <a:gs pos="90000">
                      <a:srgbClr val="C00000"/>
                    </a:gs>
                    <a:gs pos="30000">
                      <a:srgbClr val="FF3300"/>
                    </a:gs>
                  </a:gsLst>
                  <a:lin ang="5400000" scaled="1"/>
                </a:gradFill>
                <a:latin typeface="方正清刻本悦宋简体" panose="02000000000000000000" pitchFamily="2" charset="-122"/>
                <a:ea typeface="方正清刻本悦宋简体" panose="02000000000000000000" pitchFamily="2" charset="-122"/>
              </a:rPr>
              <a:t>单击添加目录六</a:t>
            </a:r>
          </a:p>
        </p:txBody>
      </p:sp>
    </p:spTree>
  </p:cSld>
  <p:clrMapOvr>
    <a:masterClrMapping/>
  </p:clrMapOvr>
  <mc:AlternateContent xmlns:mc="http://schemas.openxmlformats.org/markup-compatibility/2006" xmlns:p14="http://schemas.microsoft.com/office/powerpoint/2010/main">
    <mc:Choice Requires="p14">
      <p:transition spd="slow" p14:dur="1500" advTm="0">
        <p14:window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50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500"/>
                                        <p:tgtEl>
                                          <p:spTgt spid="3"/>
                                        </p:tgtEl>
                                      </p:cBhvr>
                                    </p:animEffect>
                                    <p:anim calcmode="lin" valueType="num">
                                      <p:cBhvr>
                                        <p:cTn id="13" dur="500" fill="hold"/>
                                        <p:tgtEl>
                                          <p:spTgt spid="3"/>
                                        </p:tgtEl>
                                        <p:attrNameLst>
                                          <p:attrName>ppt_x</p:attrName>
                                        </p:attrNameLst>
                                      </p:cBhvr>
                                      <p:tavLst>
                                        <p:tav tm="0">
                                          <p:val>
                                            <p:strVal val="#ppt_x"/>
                                          </p:val>
                                        </p:tav>
                                        <p:tav tm="100000">
                                          <p:val>
                                            <p:strVal val="#ppt_x"/>
                                          </p:val>
                                        </p:tav>
                                      </p:tavLst>
                                    </p:anim>
                                    <p:anim calcmode="lin" valueType="num">
                                      <p:cBhvr>
                                        <p:cTn id="14" dur="500" fill="hold"/>
                                        <p:tgtEl>
                                          <p:spTgt spid="3"/>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1000"/>
                                  </p:stCondLst>
                                  <p:iterate type="lt">
                                    <p:tmPct val="5000"/>
                                  </p:iterate>
                                  <p:childTnLst>
                                    <p:set>
                                      <p:cBhvr>
                                        <p:cTn id="16" dur="1" fill="hold">
                                          <p:stCondLst>
                                            <p:cond delay="0"/>
                                          </p:stCondLst>
                                        </p:cTn>
                                        <p:tgtEl>
                                          <p:spTgt spid="4"/>
                                        </p:tgtEl>
                                        <p:attrNameLst>
                                          <p:attrName>style.visibility</p:attrName>
                                        </p:attrNameLst>
                                      </p:cBhvr>
                                      <p:to>
                                        <p:strVal val="visible"/>
                                      </p:to>
                                    </p:set>
                                    <p:animEffect transition="in" filter="fade">
                                      <p:cBhvr>
                                        <p:cTn id="17" dur="1000"/>
                                        <p:tgtEl>
                                          <p:spTgt spid="4"/>
                                        </p:tgtEl>
                                      </p:cBhvr>
                                    </p:animEffect>
                                    <p:anim calcmode="lin" valueType="num">
                                      <p:cBhvr>
                                        <p:cTn id="18" dur="1000" fill="hold"/>
                                        <p:tgtEl>
                                          <p:spTgt spid="4"/>
                                        </p:tgtEl>
                                        <p:attrNameLst>
                                          <p:attrName>ppt_x</p:attrName>
                                        </p:attrNameLst>
                                      </p:cBhvr>
                                      <p:tavLst>
                                        <p:tav tm="0">
                                          <p:val>
                                            <p:strVal val="#ppt_x"/>
                                          </p:val>
                                        </p:tav>
                                        <p:tav tm="100000">
                                          <p:val>
                                            <p:strVal val="#ppt_x"/>
                                          </p:val>
                                        </p:tav>
                                      </p:tavLst>
                                    </p:anim>
                                    <p:anim calcmode="lin" valueType="num">
                                      <p:cBhvr>
                                        <p:cTn id="1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组合 15"/>
          <p:cNvGrpSpPr/>
          <p:nvPr/>
        </p:nvGrpSpPr>
        <p:grpSpPr>
          <a:xfrm>
            <a:off x="3694771" y="2238997"/>
            <a:ext cx="3503913" cy="3503129"/>
            <a:chOff x="3868719" y="1776670"/>
            <a:chExt cx="2628619" cy="2628031"/>
          </a:xfrm>
        </p:grpSpPr>
        <p:sp>
          <p:nvSpPr>
            <p:cNvPr id="17" name="Freeform 4"/>
            <p:cNvSpPr/>
            <p:nvPr/>
          </p:nvSpPr>
          <p:spPr bwMode="auto">
            <a:xfrm>
              <a:off x="3868719" y="1776670"/>
              <a:ext cx="2628619" cy="2628031"/>
            </a:xfrm>
            <a:custGeom>
              <a:avLst/>
              <a:gdLst>
                <a:gd name="T0" fmla="*/ 800 w 1050"/>
                <a:gd name="T1" fmla="*/ 903 h 1049"/>
                <a:gd name="T2" fmla="*/ 766 w 1050"/>
                <a:gd name="T3" fmla="*/ 996 h 1049"/>
                <a:gd name="T4" fmla="*/ 671 w 1050"/>
                <a:gd name="T5" fmla="*/ 969 h 1049"/>
                <a:gd name="T6" fmla="*/ 625 w 1050"/>
                <a:gd name="T7" fmla="*/ 1044 h 1049"/>
                <a:gd name="T8" fmla="*/ 526 w 1050"/>
                <a:gd name="T9" fmla="*/ 991 h 1049"/>
                <a:gd name="T10" fmla="*/ 443 w 1050"/>
                <a:gd name="T11" fmla="*/ 1047 h 1049"/>
                <a:gd name="T12" fmla="*/ 381 w 1050"/>
                <a:gd name="T13" fmla="*/ 969 h 1049"/>
                <a:gd name="T14" fmla="*/ 301 w 1050"/>
                <a:gd name="T15" fmla="*/ 1003 h 1049"/>
                <a:gd name="T16" fmla="*/ 272 w 1050"/>
                <a:gd name="T17" fmla="*/ 917 h 1049"/>
                <a:gd name="T18" fmla="*/ 232 w 1050"/>
                <a:gd name="T19" fmla="*/ 888 h 1049"/>
                <a:gd name="T20" fmla="*/ 140 w 1050"/>
                <a:gd name="T21" fmla="*/ 886 h 1049"/>
                <a:gd name="T22" fmla="*/ 134 w 1050"/>
                <a:gd name="T23" fmla="*/ 778 h 1049"/>
                <a:gd name="T24" fmla="*/ 47 w 1050"/>
                <a:gd name="T25" fmla="*/ 750 h 1049"/>
                <a:gd name="T26" fmla="*/ 78 w 1050"/>
                <a:gd name="T27" fmla="*/ 657 h 1049"/>
                <a:gd name="T28" fmla="*/ 0 w 1050"/>
                <a:gd name="T29" fmla="*/ 590 h 1049"/>
                <a:gd name="T30" fmla="*/ 60 w 1050"/>
                <a:gd name="T31" fmla="*/ 500 h 1049"/>
                <a:gd name="T32" fmla="*/ 6 w 1050"/>
                <a:gd name="T33" fmla="*/ 426 h 1049"/>
                <a:gd name="T34" fmla="*/ 86 w 1050"/>
                <a:gd name="T35" fmla="*/ 368 h 1049"/>
                <a:gd name="T36" fmla="*/ 55 w 1050"/>
                <a:gd name="T37" fmla="*/ 284 h 1049"/>
                <a:gd name="T38" fmla="*/ 148 w 1050"/>
                <a:gd name="T39" fmla="*/ 250 h 1049"/>
                <a:gd name="T40" fmla="*/ 140 w 1050"/>
                <a:gd name="T41" fmla="*/ 163 h 1049"/>
                <a:gd name="T42" fmla="*/ 232 w 1050"/>
                <a:gd name="T43" fmla="*/ 162 h 1049"/>
                <a:gd name="T44" fmla="*/ 271 w 1050"/>
                <a:gd name="T45" fmla="*/ 61 h 1049"/>
                <a:gd name="T46" fmla="*/ 358 w 1050"/>
                <a:gd name="T47" fmla="*/ 88 h 1049"/>
                <a:gd name="T48" fmla="*/ 405 w 1050"/>
                <a:gd name="T49" fmla="*/ 73 h 1049"/>
                <a:gd name="T50" fmla="*/ 501 w 1050"/>
                <a:gd name="T51" fmla="*/ 58 h 1049"/>
                <a:gd name="T52" fmla="*/ 592 w 1050"/>
                <a:gd name="T53" fmla="*/ 0 h 1049"/>
                <a:gd name="T54" fmla="*/ 646 w 1050"/>
                <a:gd name="T55" fmla="*/ 73 h 1049"/>
                <a:gd name="T56" fmla="*/ 694 w 1050"/>
                <a:gd name="T57" fmla="*/ 88 h 1049"/>
                <a:gd name="T58" fmla="*/ 781 w 1050"/>
                <a:gd name="T59" fmla="*/ 61 h 1049"/>
                <a:gd name="T60" fmla="*/ 810 w 1050"/>
                <a:gd name="T61" fmla="*/ 155 h 1049"/>
                <a:gd name="T62" fmla="*/ 900 w 1050"/>
                <a:gd name="T63" fmla="*/ 151 h 1049"/>
                <a:gd name="T64" fmla="*/ 904 w 1050"/>
                <a:gd name="T65" fmla="*/ 250 h 1049"/>
                <a:gd name="T66" fmla="*/ 997 w 1050"/>
                <a:gd name="T67" fmla="*/ 284 h 1049"/>
                <a:gd name="T68" fmla="*/ 970 w 1050"/>
                <a:gd name="T69" fmla="*/ 380 h 1049"/>
                <a:gd name="T70" fmla="*/ 1045 w 1050"/>
                <a:gd name="T71" fmla="*/ 426 h 1049"/>
                <a:gd name="T72" fmla="*/ 993 w 1050"/>
                <a:gd name="T73" fmla="*/ 524 h 1049"/>
                <a:gd name="T74" fmla="*/ 1048 w 1050"/>
                <a:gd name="T75" fmla="*/ 607 h 1049"/>
                <a:gd name="T76" fmla="*/ 970 w 1050"/>
                <a:gd name="T77" fmla="*/ 669 h 1049"/>
                <a:gd name="T78" fmla="*/ 1005 w 1050"/>
                <a:gd name="T79" fmla="*/ 750 h 1049"/>
                <a:gd name="T80" fmla="*/ 918 w 1050"/>
                <a:gd name="T81" fmla="*/ 778 h 1049"/>
                <a:gd name="T82" fmla="*/ 889 w 1050"/>
                <a:gd name="T83" fmla="*/ 818 h 1049"/>
                <a:gd name="T84" fmla="*/ 888 w 1050"/>
                <a:gd name="T85" fmla="*/ 911 h 10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050" h="1049">
                  <a:moveTo>
                    <a:pt x="888" y="911"/>
                  </a:moveTo>
                  <a:lnTo>
                    <a:pt x="820" y="888"/>
                  </a:lnTo>
                  <a:lnTo>
                    <a:pt x="800" y="903"/>
                  </a:lnTo>
                  <a:lnTo>
                    <a:pt x="780" y="917"/>
                  </a:lnTo>
                  <a:lnTo>
                    <a:pt x="781" y="988"/>
                  </a:lnTo>
                  <a:lnTo>
                    <a:pt x="766" y="996"/>
                  </a:lnTo>
                  <a:lnTo>
                    <a:pt x="751" y="1003"/>
                  </a:lnTo>
                  <a:lnTo>
                    <a:pt x="694" y="961"/>
                  </a:lnTo>
                  <a:lnTo>
                    <a:pt x="671" y="969"/>
                  </a:lnTo>
                  <a:lnTo>
                    <a:pt x="658" y="972"/>
                  </a:lnTo>
                  <a:lnTo>
                    <a:pt x="646" y="976"/>
                  </a:lnTo>
                  <a:lnTo>
                    <a:pt x="625" y="1044"/>
                  </a:lnTo>
                  <a:lnTo>
                    <a:pt x="592" y="1049"/>
                  </a:lnTo>
                  <a:lnTo>
                    <a:pt x="551" y="991"/>
                  </a:lnTo>
                  <a:lnTo>
                    <a:pt x="526" y="991"/>
                  </a:lnTo>
                  <a:lnTo>
                    <a:pt x="501" y="991"/>
                  </a:lnTo>
                  <a:lnTo>
                    <a:pt x="460" y="1049"/>
                  </a:lnTo>
                  <a:lnTo>
                    <a:pt x="443" y="1047"/>
                  </a:lnTo>
                  <a:lnTo>
                    <a:pt x="426" y="1044"/>
                  </a:lnTo>
                  <a:lnTo>
                    <a:pt x="405" y="976"/>
                  </a:lnTo>
                  <a:lnTo>
                    <a:pt x="381" y="969"/>
                  </a:lnTo>
                  <a:lnTo>
                    <a:pt x="369" y="965"/>
                  </a:lnTo>
                  <a:lnTo>
                    <a:pt x="358" y="961"/>
                  </a:lnTo>
                  <a:lnTo>
                    <a:pt x="301" y="1003"/>
                  </a:lnTo>
                  <a:lnTo>
                    <a:pt x="286" y="996"/>
                  </a:lnTo>
                  <a:lnTo>
                    <a:pt x="271" y="988"/>
                  </a:lnTo>
                  <a:lnTo>
                    <a:pt x="272" y="917"/>
                  </a:lnTo>
                  <a:lnTo>
                    <a:pt x="252" y="903"/>
                  </a:lnTo>
                  <a:lnTo>
                    <a:pt x="242" y="895"/>
                  </a:lnTo>
                  <a:lnTo>
                    <a:pt x="232" y="888"/>
                  </a:lnTo>
                  <a:lnTo>
                    <a:pt x="164" y="911"/>
                  </a:lnTo>
                  <a:lnTo>
                    <a:pt x="152" y="899"/>
                  </a:lnTo>
                  <a:lnTo>
                    <a:pt x="140" y="886"/>
                  </a:lnTo>
                  <a:lnTo>
                    <a:pt x="163" y="818"/>
                  </a:lnTo>
                  <a:lnTo>
                    <a:pt x="148" y="799"/>
                  </a:lnTo>
                  <a:lnTo>
                    <a:pt x="134" y="778"/>
                  </a:lnTo>
                  <a:lnTo>
                    <a:pt x="63" y="779"/>
                  </a:lnTo>
                  <a:lnTo>
                    <a:pt x="55" y="765"/>
                  </a:lnTo>
                  <a:lnTo>
                    <a:pt x="47" y="750"/>
                  </a:lnTo>
                  <a:lnTo>
                    <a:pt x="90" y="693"/>
                  </a:lnTo>
                  <a:lnTo>
                    <a:pt x="82" y="669"/>
                  </a:lnTo>
                  <a:lnTo>
                    <a:pt x="78" y="657"/>
                  </a:lnTo>
                  <a:lnTo>
                    <a:pt x="75" y="645"/>
                  </a:lnTo>
                  <a:lnTo>
                    <a:pt x="6" y="623"/>
                  </a:lnTo>
                  <a:lnTo>
                    <a:pt x="0" y="590"/>
                  </a:lnTo>
                  <a:lnTo>
                    <a:pt x="60" y="549"/>
                  </a:lnTo>
                  <a:lnTo>
                    <a:pt x="59" y="524"/>
                  </a:lnTo>
                  <a:lnTo>
                    <a:pt x="60" y="500"/>
                  </a:lnTo>
                  <a:lnTo>
                    <a:pt x="0" y="459"/>
                  </a:lnTo>
                  <a:lnTo>
                    <a:pt x="3" y="442"/>
                  </a:lnTo>
                  <a:lnTo>
                    <a:pt x="6" y="426"/>
                  </a:lnTo>
                  <a:lnTo>
                    <a:pt x="75" y="405"/>
                  </a:lnTo>
                  <a:lnTo>
                    <a:pt x="82" y="380"/>
                  </a:lnTo>
                  <a:lnTo>
                    <a:pt x="86" y="368"/>
                  </a:lnTo>
                  <a:lnTo>
                    <a:pt x="90" y="356"/>
                  </a:lnTo>
                  <a:lnTo>
                    <a:pt x="47" y="299"/>
                  </a:lnTo>
                  <a:lnTo>
                    <a:pt x="55" y="284"/>
                  </a:lnTo>
                  <a:lnTo>
                    <a:pt x="63" y="270"/>
                  </a:lnTo>
                  <a:lnTo>
                    <a:pt x="134" y="271"/>
                  </a:lnTo>
                  <a:lnTo>
                    <a:pt x="148" y="250"/>
                  </a:lnTo>
                  <a:lnTo>
                    <a:pt x="155" y="240"/>
                  </a:lnTo>
                  <a:lnTo>
                    <a:pt x="163" y="231"/>
                  </a:lnTo>
                  <a:lnTo>
                    <a:pt x="140" y="163"/>
                  </a:lnTo>
                  <a:lnTo>
                    <a:pt x="152" y="151"/>
                  </a:lnTo>
                  <a:lnTo>
                    <a:pt x="164" y="139"/>
                  </a:lnTo>
                  <a:lnTo>
                    <a:pt x="232" y="162"/>
                  </a:lnTo>
                  <a:lnTo>
                    <a:pt x="252" y="147"/>
                  </a:lnTo>
                  <a:lnTo>
                    <a:pt x="272" y="133"/>
                  </a:lnTo>
                  <a:lnTo>
                    <a:pt x="271" y="61"/>
                  </a:lnTo>
                  <a:lnTo>
                    <a:pt x="286" y="53"/>
                  </a:lnTo>
                  <a:lnTo>
                    <a:pt x="301" y="46"/>
                  </a:lnTo>
                  <a:lnTo>
                    <a:pt x="358" y="88"/>
                  </a:lnTo>
                  <a:lnTo>
                    <a:pt x="381" y="80"/>
                  </a:lnTo>
                  <a:lnTo>
                    <a:pt x="393" y="76"/>
                  </a:lnTo>
                  <a:lnTo>
                    <a:pt x="405" y="73"/>
                  </a:lnTo>
                  <a:lnTo>
                    <a:pt x="426" y="5"/>
                  </a:lnTo>
                  <a:lnTo>
                    <a:pt x="460" y="0"/>
                  </a:lnTo>
                  <a:lnTo>
                    <a:pt x="501" y="58"/>
                  </a:lnTo>
                  <a:lnTo>
                    <a:pt x="526" y="57"/>
                  </a:lnTo>
                  <a:lnTo>
                    <a:pt x="551" y="58"/>
                  </a:lnTo>
                  <a:lnTo>
                    <a:pt x="592" y="0"/>
                  </a:lnTo>
                  <a:lnTo>
                    <a:pt x="608" y="2"/>
                  </a:lnTo>
                  <a:lnTo>
                    <a:pt x="625" y="5"/>
                  </a:lnTo>
                  <a:lnTo>
                    <a:pt x="646" y="73"/>
                  </a:lnTo>
                  <a:lnTo>
                    <a:pt x="671" y="80"/>
                  </a:lnTo>
                  <a:lnTo>
                    <a:pt x="682" y="84"/>
                  </a:lnTo>
                  <a:lnTo>
                    <a:pt x="694" y="88"/>
                  </a:lnTo>
                  <a:lnTo>
                    <a:pt x="751" y="46"/>
                  </a:lnTo>
                  <a:lnTo>
                    <a:pt x="766" y="53"/>
                  </a:lnTo>
                  <a:lnTo>
                    <a:pt x="781" y="61"/>
                  </a:lnTo>
                  <a:lnTo>
                    <a:pt x="780" y="133"/>
                  </a:lnTo>
                  <a:lnTo>
                    <a:pt x="800" y="147"/>
                  </a:lnTo>
                  <a:lnTo>
                    <a:pt x="810" y="155"/>
                  </a:lnTo>
                  <a:lnTo>
                    <a:pt x="820" y="162"/>
                  </a:lnTo>
                  <a:lnTo>
                    <a:pt x="888" y="139"/>
                  </a:lnTo>
                  <a:lnTo>
                    <a:pt x="900" y="151"/>
                  </a:lnTo>
                  <a:lnTo>
                    <a:pt x="912" y="163"/>
                  </a:lnTo>
                  <a:lnTo>
                    <a:pt x="889" y="231"/>
                  </a:lnTo>
                  <a:lnTo>
                    <a:pt x="904" y="250"/>
                  </a:lnTo>
                  <a:lnTo>
                    <a:pt x="918" y="271"/>
                  </a:lnTo>
                  <a:lnTo>
                    <a:pt x="989" y="270"/>
                  </a:lnTo>
                  <a:lnTo>
                    <a:pt x="997" y="284"/>
                  </a:lnTo>
                  <a:lnTo>
                    <a:pt x="1005" y="299"/>
                  </a:lnTo>
                  <a:lnTo>
                    <a:pt x="962" y="356"/>
                  </a:lnTo>
                  <a:lnTo>
                    <a:pt x="970" y="380"/>
                  </a:lnTo>
                  <a:lnTo>
                    <a:pt x="974" y="393"/>
                  </a:lnTo>
                  <a:lnTo>
                    <a:pt x="977" y="405"/>
                  </a:lnTo>
                  <a:lnTo>
                    <a:pt x="1045" y="426"/>
                  </a:lnTo>
                  <a:lnTo>
                    <a:pt x="1050" y="459"/>
                  </a:lnTo>
                  <a:lnTo>
                    <a:pt x="992" y="500"/>
                  </a:lnTo>
                  <a:lnTo>
                    <a:pt x="993" y="524"/>
                  </a:lnTo>
                  <a:lnTo>
                    <a:pt x="992" y="549"/>
                  </a:lnTo>
                  <a:lnTo>
                    <a:pt x="1050" y="590"/>
                  </a:lnTo>
                  <a:lnTo>
                    <a:pt x="1048" y="607"/>
                  </a:lnTo>
                  <a:lnTo>
                    <a:pt x="1045" y="623"/>
                  </a:lnTo>
                  <a:lnTo>
                    <a:pt x="977" y="645"/>
                  </a:lnTo>
                  <a:lnTo>
                    <a:pt x="970" y="669"/>
                  </a:lnTo>
                  <a:lnTo>
                    <a:pt x="966" y="681"/>
                  </a:lnTo>
                  <a:lnTo>
                    <a:pt x="962" y="693"/>
                  </a:lnTo>
                  <a:lnTo>
                    <a:pt x="1005" y="750"/>
                  </a:lnTo>
                  <a:lnTo>
                    <a:pt x="997" y="765"/>
                  </a:lnTo>
                  <a:lnTo>
                    <a:pt x="989" y="779"/>
                  </a:lnTo>
                  <a:lnTo>
                    <a:pt x="918" y="778"/>
                  </a:lnTo>
                  <a:lnTo>
                    <a:pt x="904" y="799"/>
                  </a:lnTo>
                  <a:lnTo>
                    <a:pt x="897" y="809"/>
                  </a:lnTo>
                  <a:lnTo>
                    <a:pt x="889" y="818"/>
                  </a:lnTo>
                  <a:lnTo>
                    <a:pt x="912" y="886"/>
                  </a:lnTo>
                  <a:lnTo>
                    <a:pt x="900" y="899"/>
                  </a:lnTo>
                  <a:lnTo>
                    <a:pt x="888" y="911"/>
                  </a:lnTo>
                  <a:close/>
                </a:path>
              </a:pathLst>
            </a:custGeom>
            <a:solidFill>
              <a:schemeClr val="accent3"/>
            </a:solidFill>
            <a:ln w="3175" cap="flat" cmpd="sng" algn="ctr">
              <a:solidFill>
                <a:srgbClr val="D7D7D7"/>
              </a:solidFill>
              <a:prstDash val="solid"/>
            </a:ln>
            <a:effectLst/>
          </p:spPr>
          <p:txBody>
            <a:bodyPr lIns="0" rIns="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1218565" fontAlgn="base">
                <a:lnSpc>
                  <a:spcPct val="120000"/>
                </a:lnSpc>
                <a:spcBef>
                  <a:spcPts val="800"/>
                </a:spcBef>
                <a:spcAft>
                  <a:spcPts val="800"/>
                </a:spcAft>
                <a:defRPr/>
              </a:pPr>
              <a:endParaRPr lang="en-US" sz="3730" kern="0" dirty="0">
                <a:solidFill>
                  <a:srgbClr val="5A5959"/>
                </a:solidFill>
                <a:latin typeface="Impact" panose="020B0806030902050204" pitchFamily="34" charset="0"/>
                <a:ea typeface="微软雅黑" panose="020B0503020204020204" pitchFamily="34" charset="-122"/>
              </a:endParaRPr>
            </a:p>
          </p:txBody>
        </p:sp>
        <p:sp>
          <p:nvSpPr>
            <p:cNvPr id="18" name="Oval 5"/>
            <p:cNvSpPr>
              <a:spLocks noChangeArrowheads="1"/>
            </p:cNvSpPr>
            <p:nvPr/>
          </p:nvSpPr>
          <p:spPr bwMode="auto">
            <a:xfrm>
              <a:off x="4274765" y="2177285"/>
              <a:ext cx="1821868" cy="1826802"/>
            </a:xfrm>
            <a:prstGeom prst="ellipse">
              <a:avLst/>
            </a:prstGeom>
            <a:solidFill>
              <a:schemeClr val="bg1"/>
            </a:solidFill>
            <a:ln w="22225">
              <a:noFill/>
              <a:rou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nchorCtr="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1218565">
                <a:defRPr/>
              </a:pPr>
              <a:r>
                <a:rPr lang="zh-CN" altLang="en-US" sz="2400" kern="0" dirty="0">
                  <a:solidFill>
                    <a:schemeClr val="tx1">
                      <a:lumMod val="75000"/>
                      <a:lumOff val="25000"/>
                    </a:schemeClr>
                  </a:solidFill>
                  <a:latin typeface="Calibri" panose="020F0502020204030204"/>
                  <a:ea typeface="微软雅黑" panose="020B0503020204020204" pitchFamily="34" charset="-122"/>
                </a:rPr>
                <a:t>单击此处添加文本</a:t>
              </a:r>
              <a:endParaRPr lang="en-US" sz="2400" kern="0" dirty="0">
                <a:solidFill>
                  <a:schemeClr val="tx1">
                    <a:lumMod val="75000"/>
                    <a:lumOff val="25000"/>
                  </a:schemeClr>
                </a:solidFill>
                <a:latin typeface="Calibri" panose="020F0502020204030204"/>
                <a:ea typeface="微软雅黑" panose="020B0503020204020204" pitchFamily="34" charset="-122"/>
              </a:endParaRPr>
            </a:p>
          </p:txBody>
        </p:sp>
      </p:grpSp>
      <p:grpSp>
        <p:nvGrpSpPr>
          <p:cNvPr id="19" name="组合 18"/>
          <p:cNvGrpSpPr/>
          <p:nvPr/>
        </p:nvGrpSpPr>
        <p:grpSpPr>
          <a:xfrm>
            <a:off x="6779396" y="1596588"/>
            <a:ext cx="2386558" cy="2386024"/>
            <a:chOff x="6012485" y="1170407"/>
            <a:chExt cx="1487948" cy="1487615"/>
          </a:xfrm>
        </p:grpSpPr>
        <p:sp>
          <p:nvSpPr>
            <p:cNvPr id="20" name="Freeform 6"/>
            <p:cNvSpPr/>
            <p:nvPr/>
          </p:nvSpPr>
          <p:spPr bwMode="auto">
            <a:xfrm>
              <a:off x="6012485" y="1170407"/>
              <a:ext cx="1487948" cy="1487615"/>
            </a:xfrm>
            <a:custGeom>
              <a:avLst/>
              <a:gdLst>
                <a:gd name="T0" fmla="*/ 441 w 637"/>
                <a:gd name="T1" fmla="*/ 550 h 638"/>
                <a:gd name="T2" fmla="*/ 420 w 637"/>
                <a:gd name="T3" fmla="*/ 560 h 638"/>
                <a:gd name="T4" fmla="*/ 397 w 637"/>
                <a:gd name="T5" fmla="*/ 568 h 638"/>
                <a:gd name="T6" fmla="*/ 362 w 637"/>
                <a:gd name="T7" fmla="*/ 636 h 638"/>
                <a:gd name="T8" fmla="*/ 312 w 637"/>
                <a:gd name="T9" fmla="*/ 579 h 638"/>
                <a:gd name="T10" fmla="*/ 288 w 637"/>
                <a:gd name="T11" fmla="*/ 577 h 638"/>
                <a:gd name="T12" fmla="*/ 264 w 637"/>
                <a:gd name="T13" fmla="*/ 573 h 638"/>
                <a:gd name="T14" fmla="*/ 209 w 637"/>
                <a:gd name="T15" fmla="*/ 619 h 638"/>
                <a:gd name="T16" fmla="*/ 181 w 637"/>
                <a:gd name="T17" fmla="*/ 608 h 638"/>
                <a:gd name="T18" fmla="*/ 174 w 637"/>
                <a:gd name="T19" fmla="*/ 533 h 638"/>
                <a:gd name="T20" fmla="*/ 155 w 637"/>
                <a:gd name="T21" fmla="*/ 519 h 638"/>
                <a:gd name="T22" fmla="*/ 79 w 637"/>
                <a:gd name="T23" fmla="*/ 531 h 638"/>
                <a:gd name="T24" fmla="*/ 56 w 637"/>
                <a:gd name="T25" fmla="*/ 502 h 638"/>
                <a:gd name="T26" fmla="*/ 89 w 637"/>
                <a:gd name="T27" fmla="*/ 432 h 638"/>
                <a:gd name="T28" fmla="*/ 78 w 637"/>
                <a:gd name="T29" fmla="*/ 410 h 638"/>
                <a:gd name="T30" fmla="*/ 6 w 637"/>
                <a:gd name="T31" fmla="*/ 383 h 638"/>
                <a:gd name="T32" fmla="*/ 0 w 637"/>
                <a:gd name="T33" fmla="*/ 346 h 638"/>
                <a:gd name="T34" fmla="*/ 64 w 637"/>
                <a:gd name="T35" fmla="*/ 301 h 638"/>
                <a:gd name="T36" fmla="*/ 67 w 637"/>
                <a:gd name="T37" fmla="*/ 276 h 638"/>
                <a:gd name="T38" fmla="*/ 17 w 637"/>
                <a:gd name="T39" fmla="*/ 215 h 638"/>
                <a:gd name="T40" fmla="*/ 30 w 637"/>
                <a:gd name="T41" fmla="*/ 182 h 638"/>
                <a:gd name="T42" fmla="*/ 109 w 637"/>
                <a:gd name="T43" fmla="*/ 175 h 638"/>
                <a:gd name="T44" fmla="*/ 124 w 637"/>
                <a:gd name="T45" fmla="*/ 155 h 638"/>
                <a:gd name="T46" fmla="*/ 111 w 637"/>
                <a:gd name="T47" fmla="*/ 76 h 638"/>
                <a:gd name="T48" fmla="*/ 138 w 637"/>
                <a:gd name="T49" fmla="*/ 55 h 638"/>
                <a:gd name="T50" fmla="*/ 211 w 637"/>
                <a:gd name="T51" fmla="*/ 88 h 638"/>
                <a:gd name="T52" fmla="*/ 234 w 637"/>
                <a:gd name="T53" fmla="*/ 79 h 638"/>
                <a:gd name="T54" fmla="*/ 261 w 637"/>
                <a:gd name="T55" fmla="*/ 4 h 638"/>
                <a:gd name="T56" fmla="*/ 279 w 637"/>
                <a:gd name="T57" fmla="*/ 1 h 638"/>
                <a:gd name="T58" fmla="*/ 330 w 637"/>
                <a:gd name="T59" fmla="*/ 64 h 638"/>
                <a:gd name="T60" fmla="*/ 355 w 637"/>
                <a:gd name="T61" fmla="*/ 66 h 638"/>
                <a:gd name="T62" fmla="*/ 379 w 637"/>
                <a:gd name="T63" fmla="*/ 70 h 638"/>
                <a:gd name="T64" fmla="*/ 436 w 637"/>
                <a:gd name="T65" fmla="*/ 21 h 638"/>
                <a:gd name="T66" fmla="*/ 461 w 637"/>
                <a:gd name="T67" fmla="*/ 32 h 638"/>
                <a:gd name="T68" fmla="*/ 468 w 637"/>
                <a:gd name="T69" fmla="*/ 110 h 638"/>
                <a:gd name="T70" fmla="*/ 488 w 637"/>
                <a:gd name="T71" fmla="*/ 125 h 638"/>
                <a:gd name="T72" fmla="*/ 562 w 637"/>
                <a:gd name="T73" fmla="*/ 112 h 638"/>
                <a:gd name="T74" fmla="*/ 579 w 637"/>
                <a:gd name="T75" fmla="*/ 136 h 638"/>
                <a:gd name="T76" fmla="*/ 548 w 637"/>
                <a:gd name="T77" fmla="*/ 201 h 638"/>
                <a:gd name="T78" fmla="*/ 554 w 637"/>
                <a:gd name="T79" fmla="*/ 213 h 638"/>
                <a:gd name="T80" fmla="*/ 563 w 637"/>
                <a:gd name="T81" fmla="*/ 235 h 638"/>
                <a:gd name="T82" fmla="*/ 632 w 637"/>
                <a:gd name="T83" fmla="*/ 261 h 638"/>
                <a:gd name="T84" fmla="*/ 637 w 637"/>
                <a:gd name="T85" fmla="*/ 301 h 638"/>
                <a:gd name="T86" fmla="*/ 577 w 637"/>
                <a:gd name="T87" fmla="*/ 344 h 638"/>
                <a:gd name="T88" fmla="*/ 574 w 637"/>
                <a:gd name="T89" fmla="*/ 367 h 638"/>
                <a:gd name="T90" fmla="*/ 620 w 637"/>
                <a:gd name="T91" fmla="*/ 424 h 638"/>
                <a:gd name="T92" fmla="*/ 604 w 637"/>
                <a:gd name="T93" fmla="*/ 462 h 638"/>
                <a:gd name="T94" fmla="*/ 532 w 637"/>
                <a:gd name="T95" fmla="*/ 469 h 638"/>
                <a:gd name="T96" fmla="*/ 518 w 637"/>
                <a:gd name="T97" fmla="*/ 488 h 638"/>
                <a:gd name="T98" fmla="*/ 529 w 637"/>
                <a:gd name="T99" fmla="*/ 559 h 638"/>
                <a:gd name="T100" fmla="*/ 505 w 637"/>
                <a:gd name="T101" fmla="*/ 579 h 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37" h="638">
                  <a:moveTo>
                    <a:pt x="496" y="585"/>
                  </a:moveTo>
                  <a:lnTo>
                    <a:pt x="441" y="550"/>
                  </a:lnTo>
                  <a:lnTo>
                    <a:pt x="431" y="555"/>
                  </a:lnTo>
                  <a:lnTo>
                    <a:pt x="420" y="560"/>
                  </a:lnTo>
                  <a:lnTo>
                    <a:pt x="409" y="564"/>
                  </a:lnTo>
                  <a:lnTo>
                    <a:pt x="397" y="568"/>
                  </a:lnTo>
                  <a:lnTo>
                    <a:pt x="382" y="633"/>
                  </a:lnTo>
                  <a:lnTo>
                    <a:pt x="362" y="636"/>
                  </a:lnTo>
                  <a:lnTo>
                    <a:pt x="342" y="638"/>
                  </a:lnTo>
                  <a:lnTo>
                    <a:pt x="312" y="579"/>
                  </a:lnTo>
                  <a:lnTo>
                    <a:pt x="300" y="579"/>
                  </a:lnTo>
                  <a:lnTo>
                    <a:pt x="288" y="577"/>
                  </a:lnTo>
                  <a:lnTo>
                    <a:pt x="275" y="576"/>
                  </a:lnTo>
                  <a:lnTo>
                    <a:pt x="264" y="573"/>
                  </a:lnTo>
                  <a:lnTo>
                    <a:pt x="219" y="622"/>
                  </a:lnTo>
                  <a:lnTo>
                    <a:pt x="209" y="619"/>
                  </a:lnTo>
                  <a:lnTo>
                    <a:pt x="200" y="616"/>
                  </a:lnTo>
                  <a:lnTo>
                    <a:pt x="181" y="608"/>
                  </a:lnTo>
                  <a:lnTo>
                    <a:pt x="184" y="540"/>
                  </a:lnTo>
                  <a:lnTo>
                    <a:pt x="174" y="533"/>
                  </a:lnTo>
                  <a:lnTo>
                    <a:pt x="164" y="526"/>
                  </a:lnTo>
                  <a:lnTo>
                    <a:pt x="155" y="519"/>
                  </a:lnTo>
                  <a:lnTo>
                    <a:pt x="146" y="511"/>
                  </a:lnTo>
                  <a:lnTo>
                    <a:pt x="79" y="531"/>
                  </a:lnTo>
                  <a:lnTo>
                    <a:pt x="67" y="517"/>
                  </a:lnTo>
                  <a:lnTo>
                    <a:pt x="56" y="502"/>
                  </a:lnTo>
                  <a:lnTo>
                    <a:pt x="94" y="443"/>
                  </a:lnTo>
                  <a:lnTo>
                    <a:pt x="89" y="432"/>
                  </a:lnTo>
                  <a:lnTo>
                    <a:pt x="83" y="421"/>
                  </a:lnTo>
                  <a:lnTo>
                    <a:pt x="78" y="410"/>
                  </a:lnTo>
                  <a:lnTo>
                    <a:pt x="74" y="398"/>
                  </a:lnTo>
                  <a:lnTo>
                    <a:pt x="6" y="383"/>
                  </a:lnTo>
                  <a:lnTo>
                    <a:pt x="3" y="364"/>
                  </a:lnTo>
                  <a:lnTo>
                    <a:pt x="0" y="346"/>
                  </a:lnTo>
                  <a:lnTo>
                    <a:pt x="63" y="314"/>
                  </a:lnTo>
                  <a:lnTo>
                    <a:pt x="64" y="301"/>
                  </a:lnTo>
                  <a:lnTo>
                    <a:pt x="65" y="288"/>
                  </a:lnTo>
                  <a:lnTo>
                    <a:pt x="67" y="276"/>
                  </a:lnTo>
                  <a:lnTo>
                    <a:pt x="69" y="264"/>
                  </a:lnTo>
                  <a:lnTo>
                    <a:pt x="17" y="215"/>
                  </a:lnTo>
                  <a:lnTo>
                    <a:pt x="23" y="198"/>
                  </a:lnTo>
                  <a:lnTo>
                    <a:pt x="30" y="182"/>
                  </a:lnTo>
                  <a:lnTo>
                    <a:pt x="102" y="185"/>
                  </a:lnTo>
                  <a:lnTo>
                    <a:pt x="109" y="175"/>
                  </a:lnTo>
                  <a:lnTo>
                    <a:pt x="117" y="165"/>
                  </a:lnTo>
                  <a:lnTo>
                    <a:pt x="124" y="155"/>
                  </a:lnTo>
                  <a:lnTo>
                    <a:pt x="133" y="146"/>
                  </a:lnTo>
                  <a:lnTo>
                    <a:pt x="111" y="76"/>
                  </a:lnTo>
                  <a:lnTo>
                    <a:pt x="124" y="65"/>
                  </a:lnTo>
                  <a:lnTo>
                    <a:pt x="138" y="55"/>
                  </a:lnTo>
                  <a:lnTo>
                    <a:pt x="200" y="94"/>
                  </a:lnTo>
                  <a:lnTo>
                    <a:pt x="211" y="88"/>
                  </a:lnTo>
                  <a:lnTo>
                    <a:pt x="222" y="83"/>
                  </a:lnTo>
                  <a:lnTo>
                    <a:pt x="234" y="79"/>
                  </a:lnTo>
                  <a:lnTo>
                    <a:pt x="246" y="75"/>
                  </a:lnTo>
                  <a:lnTo>
                    <a:pt x="261" y="4"/>
                  </a:lnTo>
                  <a:lnTo>
                    <a:pt x="270" y="3"/>
                  </a:lnTo>
                  <a:lnTo>
                    <a:pt x="279" y="1"/>
                  </a:lnTo>
                  <a:lnTo>
                    <a:pt x="297" y="0"/>
                  </a:lnTo>
                  <a:lnTo>
                    <a:pt x="330" y="64"/>
                  </a:lnTo>
                  <a:lnTo>
                    <a:pt x="343" y="65"/>
                  </a:lnTo>
                  <a:lnTo>
                    <a:pt x="355" y="66"/>
                  </a:lnTo>
                  <a:lnTo>
                    <a:pt x="367" y="68"/>
                  </a:lnTo>
                  <a:lnTo>
                    <a:pt x="379" y="70"/>
                  </a:lnTo>
                  <a:lnTo>
                    <a:pt x="427" y="18"/>
                  </a:lnTo>
                  <a:lnTo>
                    <a:pt x="436" y="21"/>
                  </a:lnTo>
                  <a:lnTo>
                    <a:pt x="444" y="25"/>
                  </a:lnTo>
                  <a:lnTo>
                    <a:pt x="461" y="32"/>
                  </a:lnTo>
                  <a:lnTo>
                    <a:pt x="458" y="103"/>
                  </a:lnTo>
                  <a:lnTo>
                    <a:pt x="468" y="110"/>
                  </a:lnTo>
                  <a:lnTo>
                    <a:pt x="478" y="117"/>
                  </a:lnTo>
                  <a:lnTo>
                    <a:pt x="488" y="125"/>
                  </a:lnTo>
                  <a:lnTo>
                    <a:pt x="497" y="134"/>
                  </a:lnTo>
                  <a:lnTo>
                    <a:pt x="562" y="112"/>
                  </a:lnTo>
                  <a:lnTo>
                    <a:pt x="574" y="128"/>
                  </a:lnTo>
                  <a:lnTo>
                    <a:pt x="579" y="136"/>
                  </a:lnTo>
                  <a:lnTo>
                    <a:pt x="586" y="144"/>
                  </a:lnTo>
                  <a:lnTo>
                    <a:pt x="548" y="201"/>
                  </a:lnTo>
                  <a:lnTo>
                    <a:pt x="551" y="206"/>
                  </a:lnTo>
                  <a:lnTo>
                    <a:pt x="554" y="213"/>
                  </a:lnTo>
                  <a:lnTo>
                    <a:pt x="559" y="224"/>
                  </a:lnTo>
                  <a:lnTo>
                    <a:pt x="563" y="235"/>
                  </a:lnTo>
                  <a:lnTo>
                    <a:pt x="567" y="247"/>
                  </a:lnTo>
                  <a:lnTo>
                    <a:pt x="632" y="261"/>
                  </a:lnTo>
                  <a:lnTo>
                    <a:pt x="635" y="280"/>
                  </a:lnTo>
                  <a:lnTo>
                    <a:pt x="637" y="301"/>
                  </a:lnTo>
                  <a:lnTo>
                    <a:pt x="578" y="332"/>
                  </a:lnTo>
                  <a:lnTo>
                    <a:pt x="577" y="344"/>
                  </a:lnTo>
                  <a:lnTo>
                    <a:pt x="576" y="356"/>
                  </a:lnTo>
                  <a:lnTo>
                    <a:pt x="574" y="367"/>
                  </a:lnTo>
                  <a:lnTo>
                    <a:pt x="571" y="380"/>
                  </a:lnTo>
                  <a:lnTo>
                    <a:pt x="620" y="424"/>
                  </a:lnTo>
                  <a:lnTo>
                    <a:pt x="613" y="443"/>
                  </a:lnTo>
                  <a:lnTo>
                    <a:pt x="604" y="462"/>
                  </a:lnTo>
                  <a:lnTo>
                    <a:pt x="539" y="458"/>
                  </a:lnTo>
                  <a:lnTo>
                    <a:pt x="532" y="469"/>
                  </a:lnTo>
                  <a:lnTo>
                    <a:pt x="525" y="479"/>
                  </a:lnTo>
                  <a:lnTo>
                    <a:pt x="518" y="488"/>
                  </a:lnTo>
                  <a:lnTo>
                    <a:pt x="510" y="497"/>
                  </a:lnTo>
                  <a:lnTo>
                    <a:pt x="529" y="559"/>
                  </a:lnTo>
                  <a:lnTo>
                    <a:pt x="513" y="573"/>
                  </a:lnTo>
                  <a:lnTo>
                    <a:pt x="505" y="579"/>
                  </a:lnTo>
                  <a:lnTo>
                    <a:pt x="496" y="585"/>
                  </a:lnTo>
                  <a:close/>
                </a:path>
              </a:pathLst>
            </a:custGeom>
            <a:solidFill>
              <a:schemeClr val="accent1"/>
            </a:solidFill>
            <a:ln w="3175" cap="flat" cmpd="sng" algn="ctr">
              <a:solidFill>
                <a:srgbClr val="D7D7D7"/>
              </a:solidFill>
              <a:prstDash val="solid"/>
            </a:ln>
            <a:effectLst/>
          </p:spPr>
          <p:txBody>
            <a:bodyPr lIns="0" rIns="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1218565" fontAlgn="base">
                <a:lnSpc>
                  <a:spcPct val="120000"/>
                </a:lnSpc>
                <a:spcBef>
                  <a:spcPts val="800"/>
                </a:spcBef>
                <a:spcAft>
                  <a:spcPts val="800"/>
                </a:spcAft>
                <a:defRPr/>
              </a:pPr>
              <a:endParaRPr lang="en-US" sz="3730" kern="0" dirty="0">
                <a:solidFill>
                  <a:srgbClr val="5A5959"/>
                </a:solidFill>
                <a:latin typeface="Impact" panose="020B0806030902050204" pitchFamily="34" charset="0"/>
                <a:ea typeface="微软雅黑" panose="020B0503020204020204" pitchFamily="34" charset="-122"/>
              </a:endParaRPr>
            </a:p>
          </p:txBody>
        </p:sp>
        <p:sp>
          <p:nvSpPr>
            <p:cNvPr id="21" name="Oval 7"/>
            <p:cNvSpPr>
              <a:spLocks noChangeArrowheads="1"/>
            </p:cNvSpPr>
            <p:nvPr/>
          </p:nvSpPr>
          <p:spPr bwMode="auto">
            <a:xfrm>
              <a:off x="6307671" y="1468197"/>
              <a:ext cx="897577" cy="892035"/>
            </a:xfrm>
            <a:prstGeom prst="ellipse">
              <a:avLst/>
            </a:prstGeom>
            <a:solidFill>
              <a:schemeClr val="bg1"/>
            </a:solidFill>
            <a:ln w="22225">
              <a:noFill/>
              <a:rou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nchorCtr="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zh-CN" altLang="en-US" sz="1600" kern="0" dirty="0">
                  <a:solidFill>
                    <a:schemeClr val="tx1">
                      <a:lumMod val="75000"/>
                      <a:lumOff val="25000"/>
                    </a:schemeClr>
                  </a:solidFill>
                  <a:latin typeface="微软雅黑" panose="020B0503020204020204" pitchFamily="34" charset="-122"/>
                  <a:ea typeface="微软雅黑" panose="020B0503020204020204" pitchFamily="34" charset="-122"/>
                </a:rPr>
                <a:t>单击此处添加文本</a:t>
              </a:r>
              <a:endParaRPr lang="en-US" altLang="zh-CN" sz="1600" kern="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22" name="组合 21"/>
          <p:cNvGrpSpPr/>
          <p:nvPr/>
        </p:nvGrpSpPr>
        <p:grpSpPr>
          <a:xfrm>
            <a:off x="1119934" y="1953737"/>
            <a:ext cx="2766809" cy="2773311"/>
            <a:chOff x="2057536" y="1194444"/>
            <a:chExt cx="2075647" cy="2080525"/>
          </a:xfrm>
        </p:grpSpPr>
        <p:sp>
          <p:nvSpPr>
            <p:cNvPr id="23" name="Freeform 8"/>
            <p:cNvSpPr/>
            <p:nvPr/>
          </p:nvSpPr>
          <p:spPr bwMode="auto">
            <a:xfrm>
              <a:off x="2057536" y="1194444"/>
              <a:ext cx="2075647" cy="2080525"/>
            </a:xfrm>
            <a:custGeom>
              <a:avLst/>
              <a:gdLst>
                <a:gd name="T0" fmla="*/ 587 w 808"/>
                <a:gd name="T1" fmla="*/ 691 h 810"/>
                <a:gd name="T2" fmla="*/ 553 w 808"/>
                <a:gd name="T3" fmla="*/ 710 h 810"/>
                <a:gd name="T4" fmla="*/ 535 w 808"/>
                <a:gd name="T5" fmla="*/ 789 h 810"/>
                <a:gd name="T6" fmla="*/ 509 w 808"/>
                <a:gd name="T7" fmla="*/ 797 h 810"/>
                <a:gd name="T8" fmla="*/ 450 w 808"/>
                <a:gd name="T9" fmla="*/ 741 h 810"/>
                <a:gd name="T10" fmla="*/ 425 w 808"/>
                <a:gd name="T11" fmla="*/ 744 h 810"/>
                <a:gd name="T12" fmla="*/ 378 w 808"/>
                <a:gd name="T13" fmla="*/ 810 h 810"/>
                <a:gd name="T14" fmla="*/ 351 w 808"/>
                <a:gd name="T15" fmla="*/ 807 h 810"/>
                <a:gd name="T16" fmla="*/ 317 w 808"/>
                <a:gd name="T17" fmla="*/ 733 h 810"/>
                <a:gd name="T18" fmla="*/ 292 w 808"/>
                <a:gd name="T19" fmla="*/ 726 h 810"/>
                <a:gd name="T20" fmla="*/ 225 w 808"/>
                <a:gd name="T21" fmla="*/ 769 h 810"/>
                <a:gd name="T22" fmla="*/ 199 w 808"/>
                <a:gd name="T23" fmla="*/ 755 h 810"/>
                <a:gd name="T24" fmla="*/ 197 w 808"/>
                <a:gd name="T25" fmla="*/ 675 h 810"/>
                <a:gd name="T26" fmla="*/ 177 w 808"/>
                <a:gd name="T27" fmla="*/ 658 h 810"/>
                <a:gd name="T28" fmla="*/ 99 w 808"/>
                <a:gd name="T29" fmla="*/ 672 h 810"/>
                <a:gd name="T30" fmla="*/ 81 w 808"/>
                <a:gd name="T31" fmla="*/ 649 h 810"/>
                <a:gd name="T32" fmla="*/ 103 w 808"/>
                <a:gd name="T33" fmla="*/ 563 h 810"/>
                <a:gd name="T34" fmla="*/ 92 w 808"/>
                <a:gd name="T35" fmla="*/ 540 h 810"/>
                <a:gd name="T36" fmla="*/ 16 w 808"/>
                <a:gd name="T37" fmla="*/ 521 h 810"/>
                <a:gd name="T38" fmla="*/ 67 w 808"/>
                <a:gd name="T39" fmla="*/ 461 h 810"/>
                <a:gd name="T40" fmla="*/ 64 w 808"/>
                <a:gd name="T41" fmla="*/ 436 h 810"/>
                <a:gd name="T42" fmla="*/ 62 w 808"/>
                <a:gd name="T43" fmla="*/ 410 h 810"/>
                <a:gd name="T44" fmla="*/ 1 w 808"/>
                <a:gd name="T45" fmla="*/ 362 h 810"/>
                <a:gd name="T46" fmla="*/ 70 w 808"/>
                <a:gd name="T47" fmla="*/ 328 h 810"/>
                <a:gd name="T48" fmla="*/ 78 w 808"/>
                <a:gd name="T49" fmla="*/ 303 h 810"/>
                <a:gd name="T50" fmla="*/ 86 w 808"/>
                <a:gd name="T51" fmla="*/ 278 h 810"/>
                <a:gd name="T52" fmla="*/ 48 w 808"/>
                <a:gd name="T53" fmla="*/ 212 h 810"/>
                <a:gd name="T54" fmla="*/ 125 w 808"/>
                <a:gd name="T55" fmla="*/ 206 h 810"/>
                <a:gd name="T56" fmla="*/ 140 w 808"/>
                <a:gd name="T57" fmla="*/ 186 h 810"/>
                <a:gd name="T58" fmla="*/ 157 w 808"/>
                <a:gd name="T59" fmla="*/ 166 h 810"/>
                <a:gd name="T60" fmla="*/ 148 w 808"/>
                <a:gd name="T61" fmla="*/ 91 h 810"/>
                <a:gd name="T62" fmla="*/ 221 w 808"/>
                <a:gd name="T63" fmla="*/ 114 h 810"/>
                <a:gd name="T64" fmla="*/ 255 w 808"/>
                <a:gd name="T65" fmla="*/ 95 h 810"/>
                <a:gd name="T66" fmla="*/ 272 w 808"/>
                <a:gd name="T67" fmla="*/ 21 h 810"/>
                <a:gd name="T68" fmla="*/ 302 w 808"/>
                <a:gd name="T69" fmla="*/ 12 h 810"/>
                <a:gd name="T70" fmla="*/ 358 w 808"/>
                <a:gd name="T71" fmla="*/ 63 h 810"/>
                <a:gd name="T72" fmla="*/ 383 w 808"/>
                <a:gd name="T73" fmla="*/ 61 h 810"/>
                <a:gd name="T74" fmla="*/ 427 w 808"/>
                <a:gd name="T75" fmla="*/ 0 h 810"/>
                <a:gd name="T76" fmla="*/ 459 w 808"/>
                <a:gd name="T77" fmla="*/ 3 h 810"/>
                <a:gd name="T78" fmla="*/ 491 w 808"/>
                <a:gd name="T79" fmla="*/ 71 h 810"/>
                <a:gd name="T80" fmla="*/ 515 w 808"/>
                <a:gd name="T81" fmla="*/ 78 h 810"/>
                <a:gd name="T82" fmla="*/ 579 w 808"/>
                <a:gd name="T83" fmla="*/ 39 h 810"/>
                <a:gd name="T84" fmla="*/ 607 w 808"/>
                <a:gd name="T85" fmla="*/ 54 h 810"/>
                <a:gd name="T86" fmla="*/ 611 w 808"/>
                <a:gd name="T87" fmla="*/ 130 h 810"/>
                <a:gd name="T88" fmla="*/ 630 w 808"/>
                <a:gd name="T89" fmla="*/ 146 h 810"/>
                <a:gd name="T90" fmla="*/ 705 w 808"/>
                <a:gd name="T91" fmla="*/ 134 h 810"/>
                <a:gd name="T92" fmla="*/ 725 w 808"/>
                <a:gd name="T93" fmla="*/ 158 h 810"/>
                <a:gd name="T94" fmla="*/ 705 w 808"/>
                <a:gd name="T95" fmla="*/ 241 h 810"/>
                <a:gd name="T96" fmla="*/ 716 w 808"/>
                <a:gd name="T97" fmla="*/ 264 h 810"/>
                <a:gd name="T98" fmla="*/ 791 w 808"/>
                <a:gd name="T99" fmla="*/ 285 h 810"/>
                <a:gd name="T100" fmla="*/ 740 w 808"/>
                <a:gd name="T101" fmla="*/ 343 h 810"/>
                <a:gd name="T102" fmla="*/ 744 w 808"/>
                <a:gd name="T103" fmla="*/ 368 h 810"/>
                <a:gd name="T104" fmla="*/ 745 w 808"/>
                <a:gd name="T105" fmla="*/ 395 h 810"/>
                <a:gd name="T106" fmla="*/ 807 w 808"/>
                <a:gd name="T107" fmla="*/ 442 h 810"/>
                <a:gd name="T108" fmla="*/ 737 w 808"/>
                <a:gd name="T109" fmla="*/ 477 h 810"/>
                <a:gd name="T110" fmla="*/ 730 w 808"/>
                <a:gd name="T111" fmla="*/ 502 h 810"/>
                <a:gd name="T112" fmla="*/ 722 w 808"/>
                <a:gd name="T113" fmla="*/ 526 h 810"/>
                <a:gd name="T114" fmla="*/ 762 w 808"/>
                <a:gd name="T115" fmla="*/ 595 h 810"/>
                <a:gd name="T116" fmla="*/ 683 w 808"/>
                <a:gd name="T117" fmla="*/ 599 h 810"/>
                <a:gd name="T118" fmla="*/ 668 w 808"/>
                <a:gd name="T119" fmla="*/ 620 h 810"/>
                <a:gd name="T120" fmla="*/ 651 w 808"/>
                <a:gd name="T121" fmla="*/ 639 h 810"/>
                <a:gd name="T122" fmla="*/ 662 w 808"/>
                <a:gd name="T123" fmla="*/ 718 h 8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08" h="810">
                  <a:moveTo>
                    <a:pt x="651" y="726"/>
                  </a:moveTo>
                  <a:lnTo>
                    <a:pt x="587" y="691"/>
                  </a:lnTo>
                  <a:lnTo>
                    <a:pt x="565" y="704"/>
                  </a:lnTo>
                  <a:lnTo>
                    <a:pt x="553" y="710"/>
                  </a:lnTo>
                  <a:lnTo>
                    <a:pt x="542" y="716"/>
                  </a:lnTo>
                  <a:lnTo>
                    <a:pt x="535" y="789"/>
                  </a:lnTo>
                  <a:lnTo>
                    <a:pt x="522" y="794"/>
                  </a:lnTo>
                  <a:lnTo>
                    <a:pt x="509" y="797"/>
                  </a:lnTo>
                  <a:lnTo>
                    <a:pt x="462" y="739"/>
                  </a:lnTo>
                  <a:lnTo>
                    <a:pt x="450" y="741"/>
                  </a:lnTo>
                  <a:lnTo>
                    <a:pt x="437" y="743"/>
                  </a:lnTo>
                  <a:lnTo>
                    <a:pt x="425" y="744"/>
                  </a:lnTo>
                  <a:lnTo>
                    <a:pt x="412" y="744"/>
                  </a:lnTo>
                  <a:lnTo>
                    <a:pt x="378" y="810"/>
                  </a:lnTo>
                  <a:lnTo>
                    <a:pt x="364" y="809"/>
                  </a:lnTo>
                  <a:lnTo>
                    <a:pt x="351" y="807"/>
                  </a:lnTo>
                  <a:lnTo>
                    <a:pt x="329" y="736"/>
                  </a:lnTo>
                  <a:lnTo>
                    <a:pt x="317" y="733"/>
                  </a:lnTo>
                  <a:lnTo>
                    <a:pt x="304" y="730"/>
                  </a:lnTo>
                  <a:lnTo>
                    <a:pt x="292" y="726"/>
                  </a:lnTo>
                  <a:lnTo>
                    <a:pt x="280" y="721"/>
                  </a:lnTo>
                  <a:lnTo>
                    <a:pt x="225" y="769"/>
                  </a:lnTo>
                  <a:lnTo>
                    <a:pt x="212" y="763"/>
                  </a:lnTo>
                  <a:lnTo>
                    <a:pt x="199" y="755"/>
                  </a:lnTo>
                  <a:lnTo>
                    <a:pt x="207" y="683"/>
                  </a:lnTo>
                  <a:lnTo>
                    <a:pt x="197" y="675"/>
                  </a:lnTo>
                  <a:lnTo>
                    <a:pt x="187" y="667"/>
                  </a:lnTo>
                  <a:lnTo>
                    <a:pt x="177" y="658"/>
                  </a:lnTo>
                  <a:lnTo>
                    <a:pt x="168" y="650"/>
                  </a:lnTo>
                  <a:lnTo>
                    <a:pt x="99" y="672"/>
                  </a:lnTo>
                  <a:lnTo>
                    <a:pt x="90" y="661"/>
                  </a:lnTo>
                  <a:lnTo>
                    <a:pt x="81" y="649"/>
                  </a:lnTo>
                  <a:lnTo>
                    <a:pt x="116" y="586"/>
                  </a:lnTo>
                  <a:lnTo>
                    <a:pt x="103" y="563"/>
                  </a:lnTo>
                  <a:lnTo>
                    <a:pt x="97" y="552"/>
                  </a:lnTo>
                  <a:lnTo>
                    <a:pt x="92" y="540"/>
                  </a:lnTo>
                  <a:lnTo>
                    <a:pt x="20" y="534"/>
                  </a:lnTo>
                  <a:lnTo>
                    <a:pt x="16" y="521"/>
                  </a:lnTo>
                  <a:lnTo>
                    <a:pt x="12" y="507"/>
                  </a:lnTo>
                  <a:lnTo>
                    <a:pt x="67" y="461"/>
                  </a:lnTo>
                  <a:lnTo>
                    <a:pt x="65" y="449"/>
                  </a:lnTo>
                  <a:lnTo>
                    <a:pt x="64" y="436"/>
                  </a:lnTo>
                  <a:lnTo>
                    <a:pt x="63" y="423"/>
                  </a:lnTo>
                  <a:lnTo>
                    <a:pt x="62" y="410"/>
                  </a:lnTo>
                  <a:lnTo>
                    <a:pt x="0" y="378"/>
                  </a:lnTo>
                  <a:lnTo>
                    <a:pt x="1" y="362"/>
                  </a:lnTo>
                  <a:lnTo>
                    <a:pt x="3" y="348"/>
                  </a:lnTo>
                  <a:lnTo>
                    <a:pt x="70" y="328"/>
                  </a:lnTo>
                  <a:lnTo>
                    <a:pt x="73" y="316"/>
                  </a:lnTo>
                  <a:lnTo>
                    <a:pt x="78" y="303"/>
                  </a:lnTo>
                  <a:lnTo>
                    <a:pt x="82" y="291"/>
                  </a:lnTo>
                  <a:lnTo>
                    <a:pt x="86" y="278"/>
                  </a:lnTo>
                  <a:lnTo>
                    <a:pt x="41" y="225"/>
                  </a:lnTo>
                  <a:lnTo>
                    <a:pt x="48" y="212"/>
                  </a:lnTo>
                  <a:lnTo>
                    <a:pt x="55" y="199"/>
                  </a:lnTo>
                  <a:lnTo>
                    <a:pt x="125" y="206"/>
                  </a:lnTo>
                  <a:lnTo>
                    <a:pt x="132" y="196"/>
                  </a:lnTo>
                  <a:lnTo>
                    <a:pt x="140" y="186"/>
                  </a:lnTo>
                  <a:lnTo>
                    <a:pt x="148" y="175"/>
                  </a:lnTo>
                  <a:lnTo>
                    <a:pt x="157" y="166"/>
                  </a:lnTo>
                  <a:lnTo>
                    <a:pt x="136" y="101"/>
                  </a:lnTo>
                  <a:lnTo>
                    <a:pt x="148" y="91"/>
                  </a:lnTo>
                  <a:lnTo>
                    <a:pt x="160" y="80"/>
                  </a:lnTo>
                  <a:lnTo>
                    <a:pt x="221" y="114"/>
                  </a:lnTo>
                  <a:lnTo>
                    <a:pt x="243" y="101"/>
                  </a:lnTo>
                  <a:lnTo>
                    <a:pt x="255" y="95"/>
                  </a:lnTo>
                  <a:lnTo>
                    <a:pt x="266" y="90"/>
                  </a:lnTo>
                  <a:lnTo>
                    <a:pt x="272" y="21"/>
                  </a:lnTo>
                  <a:lnTo>
                    <a:pt x="287" y="16"/>
                  </a:lnTo>
                  <a:lnTo>
                    <a:pt x="302" y="12"/>
                  </a:lnTo>
                  <a:lnTo>
                    <a:pt x="345" y="65"/>
                  </a:lnTo>
                  <a:lnTo>
                    <a:pt x="358" y="63"/>
                  </a:lnTo>
                  <a:lnTo>
                    <a:pt x="371" y="62"/>
                  </a:lnTo>
                  <a:lnTo>
                    <a:pt x="383" y="61"/>
                  </a:lnTo>
                  <a:lnTo>
                    <a:pt x="396" y="60"/>
                  </a:lnTo>
                  <a:lnTo>
                    <a:pt x="427" y="0"/>
                  </a:lnTo>
                  <a:lnTo>
                    <a:pt x="443" y="1"/>
                  </a:lnTo>
                  <a:lnTo>
                    <a:pt x="459" y="3"/>
                  </a:lnTo>
                  <a:lnTo>
                    <a:pt x="479" y="68"/>
                  </a:lnTo>
                  <a:lnTo>
                    <a:pt x="491" y="71"/>
                  </a:lnTo>
                  <a:lnTo>
                    <a:pt x="503" y="75"/>
                  </a:lnTo>
                  <a:lnTo>
                    <a:pt x="515" y="78"/>
                  </a:lnTo>
                  <a:lnTo>
                    <a:pt x="527" y="83"/>
                  </a:lnTo>
                  <a:lnTo>
                    <a:pt x="579" y="39"/>
                  </a:lnTo>
                  <a:lnTo>
                    <a:pt x="593" y="46"/>
                  </a:lnTo>
                  <a:lnTo>
                    <a:pt x="607" y="54"/>
                  </a:lnTo>
                  <a:lnTo>
                    <a:pt x="599" y="122"/>
                  </a:lnTo>
                  <a:lnTo>
                    <a:pt x="611" y="130"/>
                  </a:lnTo>
                  <a:lnTo>
                    <a:pt x="621" y="138"/>
                  </a:lnTo>
                  <a:lnTo>
                    <a:pt x="630" y="146"/>
                  </a:lnTo>
                  <a:lnTo>
                    <a:pt x="640" y="155"/>
                  </a:lnTo>
                  <a:lnTo>
                    <a:pt x="705" y="134"/>
                  </a:lnTo>
                  <a:lnTo>
                    <a:pt x="715" y="146"/>
                  </a:lnTo>
                  <a:lnTo>
                    <a:pt x="725" y="158"/>
                  </a:lnTo>
                  <a:lnTo>
                    <a:pt x="692" y="219"/>
                  </a:lnTo>
                  <a:lnTo>
                    <a:pt x="705" y="241"/>
                  </a:lnTo>
                  <a:lnTo>
                    <a:pt x="710" y="252"/>
                  </a:lnTo>
                  <a:lnTo>
                    <a:pt x="716" y="264"/>
                  </a:lnTo>
                  <a:lnTo>
                    <a:pt x="786" y="270"/>
                  </a:lnTo>
                  <a:lnTo>
                    <a:pt x="791" y="285"/>
                  </a:lnTo>
                  <a:lnTo>
                    <a:pt x="795" y="300"/>
                  </a:lnTo>
                  <a:lnTo>
                    <a:pt x="740" y="343"/>
                  </a:lnTo>
                  <a:lnTo>
                    <a:pt x="742" y="356"/>
                  </a:lnTo>
                  <a:lnTo>
                    <a:pt x="744" y="368"/>
                  </a:lnTo>
                  <a:lnTo>
                    <a:pt x="745" y="382"/>
                  </a:lnTo>
                  <a:lnTo>
                    <a:pt x="745" y="395"/>
                  </a:lnTo>
                  <a:lnTo>
                    <a:pt x="808" y="427"/>
                  </a:lnTo>
                  <a:lnTo>
                    <a:pt x="807" y="442"/>
                  </a:lnTo>
                  <a:lnTo>
                    <a:pt x="805" y="457"/>
                  </a:lnTo>
                  <a:lnTo>
                    <a:pt x="737" y="477"/>
                  </a:lnTo>
                  <a:lnTo>
                    <a:pt x="734" y="490"/>
                  </a:lnTo>
                  <a:lnTo>
                    <a:pt x="730" y="502"/>
                  </a:lnTo>
                  <a:lnTo>
                    <a:pt x="726" y="514"/>
                  </a:lnTo>
                  <a:lnTo>
                    <a:pt x="722" y="526"/>
                  </a:lnTo>
                  <a:lnTo>
                    <a:pt x="769" y="582"/>
                  </a:lnTo>
                  <a:lnTo>
                    <a:pt x="762" y="595"/>
                  </a:lnTo>
                  <a:lnTo>
                    <a:pt x="756" y="607"/>
                  </a:lnTo>
                  <a:lnTo>
                    <a:pt x="683" y="599"/>
                  </a:lnTo>
                  <a:lnTo>
                    <a:pt x="676" y="609"/>
                  </a:lnTo>
                  <a:lnTo>
                    <a:pt x="668" y="620"/>
                  </a:lnTo>
                  <a:lnTo>
                    <a:pt x="659" y="629"/>
                  </a:lnTo>
                  <a:lnTo>
                    <a:pt x="651" y="639"/>
                  </a:lnTo>
                  <a:lnTo>
                    <a:pt x="673" y="709"/>
                  </a:lnTo>
                  <a:lnTo>
                    <a:pt x="662" y="718"/>
                  </a:lnTo>
                  <a:lnTo>
                    <a:pt x="651" y="726"/>
                  </a:lnTo>
                  <a:close/>
                </a:path>
              </a:pathLst>
            </a:custGeom>
            <a:solidFill>
              <a:schemeClr val="accent1"/>
            </a:solidFill>
            <a:ln w="3175" cap="flat" cmpd="sng" algn="ctr">
              <a:solidFill>
                <a:srgbClr val="D7D7D7"/>
              </a:solidFill>
              <a:prstDash val="solid"/>
            </a:ln>
            <a:effectLst/>
          </p:spPr>
          <p:txBody>
            <a:bodyPr lIns="0" rIns="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1218565" fontAlgn="base">
                <a:lnSpc>
                  <a:spcPct val="120000"/>
                </a:lnSpc>
                <a:spcBef>
                  <a:spcPts val="800"/>
                </a:spcBef>
                <a:spcAft>
                  <a:spcPts val="800"/>
                </a:spcAft>
                <a:defRPr/>
              </a:pPr>
              <a:endParaRPr lang="en-US" sz="3730" kern="0" dirty="0">
                <a:solidFill>
                  <a:srgbClr val="5A5959"/>
                </a:solidFill>
                <a:latin typeface="Impact" panose="020B0806030902050204" pitchFamily="34" charset="0"/>
                <a:ea typeface="微软雅黑" panose="020B0503020204020204" pitchFamily="34" charset="-122"/>
              </a:endParaRPr>
            </a:p>
          </p:txBody>
        </p:sp>
        <p:sp>
          <p:nvSpPr>
            <p:cNvPr id="24" name="Oval 9"/>
            <p:cNvSpPr>
              <a:spLocks noChangeArrowheads="1"/>
            </p:cNvSpPr>
            <p:nvPr/>
          </p:nvSpPr>
          <p:spPr bwMode="auto">
            <a:xfrm>
              <a:off x="2404813" y="1544314"/>
              <a:ext cx="1378422" cy="1378114"/>
            </a:xfrm>
            <a:prstGeom prst="ellipse">
              <a:avLst/>
            </a:prstGeom>
            <a:solidFill>
              <a:schemeClr val="bg1"/>
            </a:solidFill>
            <a:ln w="22225">
              <a:noFill/>
              <a:rou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nchorCtr="0"/>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1218565">
                <a:defRPr/>
              </a:pPr>
              <a:r>
                <a:rPr lang="zh-CN" altLang="en-US" sz="1865" kern="0" dirty="0">
                  <a:solidFill>
                    <a:schemeClr val="tx1">
                      <a:lumMod val="75000"/>
                      <a:lumOff val="25000"/>
                    </a:schemeClr>
                  </a:solidFill>
                  <a:latin typeface="Calibri" panose="020F0502020204030204"/>
                  <a:ea typeface="微软雅黑" panose="020B0503020204020204" pitchFamily="34" charset="-122"/>
                </a:rPr>
                <a:t>单击此处添加文本</a:t>
              </a:r>
              <a:endParaRPr lang="en-US" sz="1865" kern="0" dirty="0">
                <a:solidFill>
                  <a:schemeClr val="tx1">
                    <a:lumMod val="75000"/>
                    <a:lumOff val="25000"/>
                  </a:schemeClr>
                </a:solidFill>
                <a:latin typeface="Calibri" panose="020F0502020204030204"/>
                <a:ea typeface="微软雅黑" panose="020B0503020204020204" pitchFamily="34" charset="-122"/>
              </a:endParaRPr>
            </a:p>
          </p:txBody>
        </p:sp>
      </p:grpSp>
      <p:sp>
        <p:nvSpPr>
          <p:cNvPr id="25" name="Freeform 10"/>
          <p:cNvSpPr/>
          <p:nvPr/>
        </p:nvSpPr>
        <p:spPr bwMode="auto">
          <a:xfrm>
            <a:off x="1925216" y="5738151"/>
            <a:ext cx="6562713" cy="452132"/>
          </a:xfrm>
          <a:custGeom>
            <a:avLst/>
            <a:gdLst>
              <a:gd name="T0" fmla="*/ 0 w 3686"/>
              <a:gd name="T1" fmla="*/ 85 h 254"/>
              <a:gd name="T2" fmla="*/ 129 w 3686"/>
              <a:gd name="T3" fmla="*/ 85 h 254"/>
              <a:gd name="T4" fmla="*/ 185 w 3686"/>
              <a:gd name="T5" fmla="*/ 0 h 254"/>
              <a:gd name="T6" fmla="*/ 279 w 3686"/>
              <a:gd name="T7" fmla="*/ 0 h 254"/>
              <a:gd name="T8" fmla="*/ 336 w 3686"/>
              <a:gd name="T9" fmla="*/ 85 h 254"/>
              <a:gd name="T10" fmla="*/ 421 w 3686"/>
              <a:gd name="T11" fmla="*/ 85 h 254"/>
              <a:gd name="T12" fmla="*/ 477 w 3686"/>
              <a:gd name="T13" fmla="*/ 0 h 254"/>
              <a:gd name="T14" fmla="*/ 571 w 3686"/>
              <a:gd name="T15" fmla="*/ 0 h 254"/>
              <a:gd name="T16" fmla="*/ 629 w 3686"/>
              <a:gd name="T17" fmla="*/ 85 h 254"/>
              <a:gd name="T18" fmla="*/ 709 w 3686"/>
              <a:gd name="T19" fmla="*/ 85 h 254"/>
              <a:gd name="T20" fmla="*/ 764 w 3686"/>
              <a:gd name="T21" fmla="*/ 0 h 254"/>
              <a:gd name="T22" fmla="*/ 862 w 3686"/>
              <a:gd name="T23" fmla="*/ 0 h 254"/>
              <a:gd name="T24" fmla="*/ 916 w 3686"/>
              <a:gd name="T25" fmla="*/ 85 h 254"/>
              <a:gd name="T26" fmla="*/ 1001 w 3686"/>
              <a:gd name="T27" fmla="*/ 85 h 254"/>
              <a:gd name="T28" fmla="*/ 1058 w 3686"/>
              <a:gd name="T29" fmla="*/ 0 h 254"/>
              <a:gd name="T30" fmla="*/ 1154 w 3686"/>
              <a:gd name="T31" fmla="*/ 0 h 254"/>
              <a:gd name="T32" fmla="*/ 1208 w 3686"/>
              <a:gd name="T33" fmla="*/ 85 h 254"/>
              <a:gd name="T34" fmla="*/ 1299 w 3686"/>
              <a:gd name="T35" fmla="*/ 85 h 254"/>
              <a:gd name="T36" fmla="*/ 1353 w 3686"/>
              <a:gd name="T37" fmla="*/ 0 h 254"/>
              <a:gd name="T38" fmla="*/ 1449 w 3686"/>
              <a:gd name="T39" fmla="*/ 0 h 254"/>
              <a:gd name="T40" fmla="*/ 1507 w 3686"/>
              <a:gd name="T41" fmla="*/ 85 h 254"/>
              <a:gd name="T42" fmla="*/ 1591 w 3686"/>
              <a:gd name="T43" fmla="*/ 85 h 254"/>
              <a:gd name="T44" fmla="*/ 1645 w 3686"/>
              <a:gd name="T45" fmla="*/ 0 h 254"/>
              <a:gd name="T46" fmla="*/ 1743 w 3686"/>
              <a:gd name="T47" fmla="*/ 0 h 254"/>
              <a:gd name="T48" fmla="*/ 1799 w 3686"/>
              <a:gd name="T49" fmla="*/ 85 h 254"/>
              <a:gd name="T50" fmla="*/ 1890 w 3686"/>
              <a:gd name="T51" fmla="*/ 85 h 254"/>
              <a:gd name="T52" fmla="*/ 1946 w 3686"/>
              <a:gd name="T53" fmla="*/ 0 h 254"/>
              <a:gd name="T54" fmla="*/ 2044 w 3686"/>
              <a:gd name="T55" fmla="*/ 0 h 254"/>
              <a:gd name="T56" fmla="*/ 2099 w 3686"/>
              <a:gd name="T57" fmla="*/ 85 h 254"/>
              <a:gd name="T58" fmla="*/ 2184 w 3686"/>
              <a:gd name="T59" fmla="*/ 85 h 254"/>
              <a:gd name="T60" fmla="*/ 2240 w 3686"/>
              <a:gd name="T61" fmla="*/ 0 h 254"/>
              <a:gd name="T62" fmla="*/ 2336 w 3686"/>
              <a:gd name="T63" fmla="*/ 0 h 254"/>
              <a:gd name="T64" fmla="*/ 2391 w 3686"/>
              <a:gd name="T65" fmla="*/ 85 h 254"/>
              <a:gd name="T66" fmla="*/ 2472 w 3686"/>
              <a:gd name="T67" fmla="*/ 85 h 254"/>
              <a:gd name="T68" fmla="*/ 2529 w 3686"/>
              <a:gd name="T69" fmla="*/ 0 h 254"/>
              <a:gd name="T70" fmla="*/ 2623 w 3686"/>
              <a:gd name="T71" fmla="*/ 0 h 254"/>
              <a:gd name="T72" fmla="*/ 2681 w 3686"/>
              <a:gd name="T73" fmla="*/ 85 h 254"/>
              <a:gd name="T74" fmla="*/ 2765 w 3686"/>
              <a:gd name="T75" fmla="*/ 85 h 254"/>
              <a:gd name="T76" fmla="*/ 2821 w 3686"/>
              <a:gd name="T77" fmla="*/ 0 h 254"/>
              <a:gd name="T78" fmla="*/ 2917 w 3686"/>
              <a:gd name="T79" fmla="*/ 0 h 254"/>
              <a:gd name="T80" fmla="*/ 2973 w 3686"/>
              <a:gd name="T81" fmla="*/ 85 h 254"/>
              <a:gd name="T82" fmla="*/ 3062 w 3686"/>
              <a:gd name="T83" fmla="*/ 85 h 254"/>
              <a:gd name="T84" fmla="*/ 3118 w 3686"/>
              <a:gd name="T85" fmla="*/ 0 h 254"/>
              <a:gd name="T86" fmla="*/ 3214 w 3686"/>
              <a:gd name="T87" fmla="*/ 0 h 254"/>
              <a:gd name="T88" fmla="*/ 3269 w 3686"/>
              <a:gd name="T89" fmla="*/ 85 h 254"/>
              <a:gd name="T90" fmla="*/ 3356 w 3686"/>
              <a:gd name="T91" fmla="*/ 85 h 254"/>
              <a:gd name="T92" fmla="*/ 3410 w 3686"/>
              <a:gd name="T93" fmla="*/ 0 h 254"/>
              <a:gd name="T94" fmla="*/ 3506 w 3686"/>
              <a:gd name="T95" fmla="*/ 0 h 254"/>
              <a:gd name="T96" fmla="*/ 3561 w 3686"/>
              <a:gd name="T97" fmla="*/ 85 h 254"/>
              <a:gd name="T98" fmla="*/ 3686 w 3686"/>
              <a:gd name="T99" fmla="*/ 85 h 254"/>
              <a:gd name="T100" fmla="*/ 3686 w 3686"/>
              <a:gd name="T101" fmla="*/ 254 h 254"/>
              <a:gd name="T102" fmla="*/ 0 w 3686"/>
              <a:gd name="T103" fmla="*/ 254 h 254"/>
              <a:gd name="T104" fmla="*/ 0 w 3686"/>
              <a:gd name="T105" fmla="*/ 85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686" h="254">
                <a:moveTo>
                  <a:pt x="0" y="85"/>
                </a:moveTo>
                <a:lnTo>
                  <a:pt x="129" y="85"/>
                </a:lnTo>
                <a:lnTo>
                  <a:pt x="185" y="0"/>
                </a:lnTo>
                <a:lnTo>
                  <a:pt x="279" y="0"/>
                </a:lnTo>
                <a:lnTo>
                  <a:pt x="336" y="85"/>
                </a:lnTo>
                <a:lnTo>
                  <a:pt x="421" y="85"/>
                </a:lnTo>
                <a:lnTo>
                  <a:pt x="477" y="0"/>
                </a:lnTo>
                <a:lnTo>
                  <a:pt x="571" y="0"/>
                </a:lnTo>
                <a:lnTo>
                  <a:pt x="629" y="85"/>
                </a:lnTo>
                <a:lnTo>
                  <a:pt x="709" y="85"/>
                </a:lnTo>
                <a:lnTo>
                  <a:pt x="764" y="0"/>
                </a:lnTo>
                <a:lnTo>
                  <a:pt x="862" y="0"/>
                </a:lnTo>
                <a:lnTo>
                  <a:pt x="916" y="85"/>
                </a:lnTo>
                <a:lnTo>
                  <a:pt x="1001" y="85"/>
                </a:lnTo>
                <a:lnTo>
                  <a:pt x="1058" y="0"/>
                </a:lnTo>
                <a:lnTo>
                  <a:pt x="1154" y="0"/>
                </a:lnTo>
                <a:lnTo>
                  <a:pt x="1208" y="85"/>
                </a:lnTo>
                <a:lnTo>
                  <a:pt x="1299" y="85"/>
                </a:lnTo>
                <a:lnTo>
                  <a:pt x="1353" y="0"/>
                </a:lnTo>
                <a:lnTo>
                  <a:pt x="1449" y="0"/>
                </a:lnTo>
                <a:lnTo>
                  <a:pt x="1507" y="85"/>
                </a:lnTo>
                <a:lnTo>
                  <a:pt x="1591" y="85"/>
                </a:lnTo>
                <a:lnTo>
                  <a:pt x="1645" y="0"/>
                </a:lnTo>
                <a:lnTo>
                  <a:pt x="1743" y="0"/>
                </a:lnTo>
                <a:lnTo>
                  <a:pt x="1799" y="85"/>
                </a:lnTo>
                <a:lnTo>
                  <a:pt x="1890" y="85"/>
                </a:lnTo>
                <a:lnTo>
                  <a:pt x="1946" y="0"/>
                </a:lnTo>
                <a:lnTo>
                  <a:pt x="2044" y="0"/>
                </a:lnTo>
                <a:lnTo>
                  <a:pt x="2099" y="85"/>
                </a:lnTo>
                <a:lnTo>
                  <a:pt x="2184" y="85"/>
                </a:lnTo>
                <a:lnTo>
                  <a:pt x="2240" y="0"/>
                </a:lnTo>
                <a:lnTo>
                  <a:pt x="2336" y="0"/>
                </a:lnTo>
                <a:lnTo>
                  <a:pt x="2391" y="85"/>
                </a:lnTo>
                <a:lnTo>
                  <a:pt x="2472" y="85"/>
                </a:lnTo>
                <a:lnTo>
                  <a:pt x="2529" y="0"/>
                </a:lnTo>
                <a:lnTo>
                  <a:pt x="2623" y="0"/>
                </a:lnTo>
                <a:lnTo>
                  <a:pt x="2681" y="85"/>
                </a:lnTo>
                <a:lnTo>
                  <a:pt x="2765" y="85"/>
                </a:lnTo>
                <a:lnTo>
                  <a:pt x="2821" y="0"/>
                </a:lnTo>
                <a:lnTo>
                  <a:pt x="2917" y="0"/>
                </a:lnTo>
                <a:lnTo>
                  <a:pt x="2973" y="85"/>
                </a:lnTo>
                <a:lnTo>
                  <a:pt x="3062" y="85"/>
                </a:lnTo>
                <a:lnTo>
                  <a:pt x="3118" y="0"/>
                </a:lnTo>
                <a:lnTo>
                  <a:pt x="3214" y="0"/>
                </a:lnTo>
                <a:lnTo>
                  <a:pt x="3269" y="85"/>
                </a:lnTo>
                <a:lnTo>
                  <a:pt x="3356" y="85"/>
                </a:lnTo>
                <a:lnTo>
                  <a:pt x="3410" y="0"/>
                </a:lnTo>
                <a:lnTo>
                  <a:pt x="3506" y="0"/>
                </a:lnTo>
                <a:lnTo>
                  <a:pt x="3561" y="85"/>
                </a:lnTo>
                <a:lnTo>
                  <a:pt x="3686" y="85"/>
                </a:lnTo>
                <a:lnTo>
                  <a:pt x="3686" y="254"/>
                </a:lnTo>
                <a:lnTo>
                  <a:pt x="0" y="254"/>
                </a:lnTo>
                <a:lnTo>
                  <a:pt x="0" y="85"/>
                </a:lnTo>
                <a:close/>
              </a:path>
            </a:pathLst>
          </a:custGeom>
          <a:solidFill>
            <a:schemeClr val="bg1">
              <a:lumMod val="75000"/>
            </a:schemeClr>
          </a:solidFill>
          <a:ln w="9525" cap="rnd">
            <a:solidFill>
              <a:srgbClr val="E6E6E6"/>
            </a:solidFill>
            <a:prstDash val="solid"/>
            <a:round/>
          </a:ln>
        </p:spPr>
        <p:txBody>
          <a:bodyPr vert="eaVert"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1218565" fontAlgn="base">
              <a:spcBef>
                <a:spcPct val="0"/>
              </a:spcBef>
              <a:spcAft>
                <a:spcPct val="0"/>
              </a:spcAft>
              <a:defRPr/>
            </a:pPr>
            <a:endParaRPr lang="en-US" sz="1865" kern="0" dirty="0">
              <a:solidFill>
                <a:sysClr val="window" lastClr="FFFFFF"/>
              </a:solidFill>
              <a:latin typeface="微软雅黑" panose="020B0503020204020204" pitchFamily="34" charset="-122"/>
              <a:ea typeface="微软雅黑" panose="020B0503020204020204" pitchFamily="34" charset="-122"/>
            </a:endParaRPr>
          </a:p>
        </p:txBody>
      </p:sp>
      <p:sp>
        <p:nvSpPr>
          <p:cNvPr id="26" name="TextBox 53"/>
          <p:cNvSpPr txBox="1">
            <a:spLocks noChangeArrowheads="1"/>
          </p:cNvSpPr>
          <p:nvPr/>
        </p:nvSpPr>
        <p:spPr bwMode="auto">
          <a:xfrm>
            <a:off x="1199143" y="1460666"/>
            <a:ext cx="2303717" cy="4308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21888" tIns="60944" rIns="121888" bIns="60944" numCol="1" anchor="t" anchorCtr="0" compatLnSpc="1">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1218565" fontAlgn="base">
              <a:spcBef>
                <a:spcPct val="0"/>
              </a:spcBef>
              <a:spcAft>
                <a:spcPct val="0"/>
              </a:spcAft>
              <a:defRPr/>
            </a:pPr>
            <a:r>
              <a:rPr lang="zh-CN" altLang="en-US" sz="2000" b="1" kern="0" dirty="0">
                <a:solidFill>
                  <a:schemeClr val="tx1">
                    <a:lumMod val="75000"/>
                    <a:lumOff val="25000"/>
                  </a:schemeClr>
                </a:solidFill>
                <a:latin typeface="微软雅黑" panose="020B0503020204020204" pitchFamily="34" charset="-122"/>
                <a:ea typeface="微软雅黑" panose="020B0503020204020204" pitchFamily="34" charset="-122"/>
                <a:cs typeface="宋体" panose="02010600030101010101" pitchFamily="2" charset="-122"/>
              </a:rPr>
              <a:t>第一项工作</a:t>
            </a:r>
          </a:p>
        </p:txBody>
      </p:sp>
      <p:sp>
        <p:nvSpPr>
          <p:cNvPr id="27" name="TextBox 53"/>
          <p:cNvSpPr txBox="1">
            <a:spLocks noChangeArrowheads="1"/>
          </p:cNvSpPr>
          <p:nvPr/>
        </p:nvSpPr>
        <p:spPr bwMode="auto">
          <a:xfrm>
            <a:off x="4174699" y="1774942"/>
            <a:ext cx="2303717" cy="4308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21888" tIns="60944" rIns="121888" bIns="60944" numCol="1" anchor="t" anchorCtr="0" compatLnSpc="1">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1218565" fontAlgn="base">
              <a:spcBef>
                <a:spcPct val="0"/>
              </a:spcBef>
              <a:spcAft>
                <a:spcPct val="0"/>
              </a:spcAft>
              <a:defRPr/>
            </a:pPr>
            <a:r>
              <a:rPr lang="zh-CN" altLang="en-US" sz="2000" b="1" kern="0" dirty="0">
                <a:solidFill>
                  <a:schemeClr val="tx1">
                    <a:lumMod val="75000"/>
                    <a:lumOff val="25000"/>
                  </a:schemeClr>
                </a:solidFill>
                <a:latin typeface="微软雅黑" panose="020B0503020204020204" pitchFamily="34" charset="-122"/>
                <a:ea typeface="微软雅黑" panose="020B0503020204020204" pitchFamily="34" charset="-122"/>
                <a:cs typeface="宋体" panose="02010600030101010101" pitchFamily="2" charset="-122"/>
              </a:rPr>
              <a:t>第二项工作</a:t>
            </a:r>
          </a:p>
        </p:txBody>
      </p:sp>
      <p:sp>
        <p:nvSpPr>
          <p:cNvPr id="28" name="TextBox 53"/>
          <p:cNvSpPr txBox="1">
            <a:spLocks noChangeArrowheads="1"/>
          </p:cNvSpPr>
          <p:nvPr/>
        </p:nvSpPr>
        <p:spPr bwMode="auto">
          <a:xfrm>
            <a:off x="8877996" y="2228551"/>
            <a:ext cx="2015699" cy="4308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21888" tIns="60944" rIns="121888" bIns="60944" numCol="1" anchor="t" anchorCtr="0" compatLnSpc="1">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1218565" fontAlgn="base">
              <a:spcBef>
                <a:spcPct val="0"/>
              </a:spcBef>
              <a:spcAft>
                <a:spcPct val="0"/>
              </a:spcAft>
              <a:defRPr/>
            </a:pPr>
            <a:r>
              <a:rPr lang="zh-CN" altLang="en-US" sz="2000" b="1" kern="0" dirty="0">
                <a:solidFill>
                  <a:schemeClr val="tx1">
                    <a:lumMod val="75000"/>
                    <a:lumOff val="25000"/>
                  </a:schemeClr>
                </a:solidFill>
                <a:latin typeface="微软雅黑" panose="020B0503020204020204" pitchFamily="34" charset="-122"/>
                <a:ea typeface="微软雅黑" panose="020B0503020204020204" pitchFamily="34" charset="-122"/>
                <a:cs typeface="宋体" panose="02010600030101010101" pitchFamily="2" charset="-122"/>
              </a:rPr>
              <a:t>第四项工作</a:t>
            </a:r>
          </a:p>
        </p:txBody>
      </p:sp>
      <p:grpSp>
        <p:nvGrpSpPr>
          <p:cNvPr id="29" name="组合 28"/>
          <p:cNvGrpSpPr/>
          <p:nvPr/>
        </p:nvGrpSpPr>
        <p:grpSpPr>
          <a:xfrm>
            <a:off x="8782011" y="2825596"/>
            <a:ext cx="2207670" cy="2212858"/>
            <a:chOff x="2057536" y="1194444"/>
            <a:chExt cx="2075647" cy="2080525"/>
          </a:xfrm>
        </p:grpSpPr>
        <p:sp>
          <p:nvSpPr>
            <p:cNvPr id="30" name="Freeform 8"/>
            <p:cNvSpPr/>
            <p:nvPr/>
          </p:nvSpPr>
          <p:spPr bwMode="auto">
            <a:xfrm>
              <a:off x="2057536" y="1194444"/>
              <a:ext cx="2075647" cy="2080525"/>
            </a:xfrm>
            <a:custGeom>
              <a:avLst/>
              <a:gdLst>
                <a:gd name="T0" fmla="*/ 587 w 808"/>
                <a:gd name="T1" fmla="*/ 691 h 810"/>
                <a:gd name="T2" fmla="*/ 553 w 808"/>
                <a:gd name="T3" fmla="*/ 710 h 810"/>
                <a:gd name="T4" fmla="*/ 535 w 808"/>
                <a:gd name="T5" fmla="*/ 789 h 810"/>
                <a:gd name="T6" fmla="*/ 509 w 808"/>
                <a:gd name="T7" fmla="*/ 797 h 810"/>
                <a:gd name="T8" fmla="*/ 450 w 808"/>
                <a:gd name="T9" fmla="*/ 741 h 810"/>
                <a:gd name="T10" fmla="*/ 425 w 808"/>
                <a:gd name="T11" fmla="*/ 744 h 810"/>
                <a:gd name="T12" fmla="*/ 378 w 808"/>
                <a:gd name="T13" fmla="*/ 810 h 810"/>
                <a:gd name="T14" fmla="*/ 351 w 808"/>
                <a:gd name="T15" fmla="*/ 807 h 810"/>
                <a:gd name="T16" fmla="*/ 317 w 808"/>
                <a:gd name="T17" fmla="*/ 733 h 810"/>
                <a:gd name="T18" fmla="*/ 292 w 808"/>
                <a:gd name="T19" fmla="*/ 726 h 810"/>
                <a:gd name="T20" fmla="*/ 225 w 808"/>
                <a:gd name="T21" fmla="*/ 769 h 810"/>
                <a:gd name="T22" fmla="*/ 199 w 808"/>
                <a:gd name="T23" fmla="*/ 755 h 810"/>
                <a:gd name="T24" fmla="*/ 197 w 808"/>
                <a:gd name="T25" fmla="*/ 675 h 810"/>
                <a:gd name="T26" fmla="*/ 177 w 808"/>
                <a:gd name="T27" fmla="*/ 658 h 810"/>
                <a:gd name="T28" fmla="*/ 99 w 808"/>
                <a:gd name="T29" fmla="*/ 672 h 810"/>
                <a:gd name="T30" fmla="*/ 81 w 808"/>
                <a:gd name="T31" fmla="*/ 649 h 810"/>
                <a:gd name="T32" fmla="*/ 103 w 808"/>
                <a:gd name="T33" fmla="*/ 563 h 810"/>
                <a:gd name="T34" fmla="*/ 92 w 808"/>
                <a:gd name="T35" fmla="*/ 540 h 810"/>
                <a:gd name="T36" fmla="*/ 16 w 808"/>
                <a:gd name="T37" fmla="*/ 521 h 810"/>
                <a:gd name="T38" fmla="*/ 67 w 808"/>
                <a:gd name="T39" fmla="*/ 461 h 810"/>
                <a:gd name="T40" fmla="*/ 64 w 808"/>
                <a:gd name="T41" fmla="*/ 436 h 810"/>
                <a:gd name="T42" fmla="*/ 62 w 808"/>
                <a:gd name="T43" fmla="*/ 410 h 810"/>
                <a:gd name="T44" fmla="*/ 1 w 808"/>
                <a:gd name="T45" fmla="*/ 362 h 810"/>
                <a:gd name="T46" fmla="*/ 70 w 808"/>
                <a:gd name="T47" fmla="*/ 328 h 810"/>
                <a:gd name="T48" fmla="*/ 78 w 808"/>
                <a:gd name="T49" fmla="*/ 303 h 810"/>
                <a:gd name="T50" fmla="*/ 86 w 808"/>
                <a:gd name="T51" fmla="*/ 278 h 810"/>
                <a:gd name="T52" fmla="*/ 48 w 808"/>
                <a:gd name="T53" fmla="*/ 212 h 810"/>
                <a:gd name="T54" fmla="*/ 125 w 808"/>
                <a:gd name="T55" fmla="*/ 206 h 810"/>
                <a:gd name="T56" fmla="*/ 140 w 808"/>
                <a:gd name="T57" fmla="*/ 186 h 810"/>
                <a:gd name="T58" fmla="*/ 157 w 808"/>
                <a:gd name="T59" fmla="*/ 166 h 810"/>
                <a:gd name="T60" fmla="*/ 148 w 808"/>
                <a:gd name="T61" fmla="*/ 91 h 810"/>
                <a:gd name="T62" fmla="*/ 221 w 808"/>
                <a:gd name="T63" fmla="*/ 114 h 810"/>
                <a:gd name="T64" fmla="*/ 255 w 808"/>
                <a:gd name="T65" fmla="*/ 95 h 810"/>
                <a:gd name="T66" fmla="*/ 272 w 808"/>
                <a:gd name="T67" fmla="*/ 21 h 810"/>
                <a:gd name="T68" fmla="*/ 302 w 808"/>
                <a:gd name="T69" fmla="*/ 12 h 810"/>
                <a:gd name="T70" fmla="*/ 358 w 808"/>
                <a:gd name="T71" fmla="*/ 63 h 810"/>
                <a:gd name="T72" fmla="*/ 383 w 808"/>
                <a:gd name="T73" fmla="*/ 61 h 810"/>
                <a:gd name="T74" fmla="*/ 427 w 808"/>
                <a:gd name="T75" fmla="*/ 0 h 810"/>
                <a:gd name="T76" fmla="*/ 459 w 808"/>
                <a:gd name="T77" fmla="*/ 3 h 810"/>
                <a:gd name="T78" fmla="*/ 491 w 808"/>
                <a:gd name="T79" fmla="*/ 71 h 810"/>
                <a:gd name="T80" fmla="*/ 515 w 808"/>
                <a:gd name="T81" fmla="*/ 78 h 810"/>
                <a:gd name="T82" fmla="*/ 579 w 808"/>
                <a:gd name="T83" fmla="*/ 39 h 810"/>
                <a:gd name="T84" fmla="*/ 607 w 808"/>
                <a:gd name="T85" fmla="*/ 54 h 810"/>
                <a:gd name="T86" fmla="*/ 611 w 808"/>
                <a:gd name="T87" fmla="*/ 130 h 810"/>
                <a:gd name="T88" fmla="*/ 630 w 808"/>
                <a:gd name="T89" fmla="*/ 146 h 810"/>
                <a:gd name="T90" fmla="*/ 705 w 808"/>
                <a:gd name="T91" fmla="*/ 134 h 810"/>
                <a:gd name="T92" fmla="*/ 725 w 808"/>
                <a:gd name="T93" fmla="*/ 158 h 810"/>
                <a:gd name="T94" fmla="*/ 705 w 808"/>
                <a:gd name="T95" fmla="*/ 241 h 810"/>
                <a:gd name="T96" fmla="*/ 716 w 808"/>
                <a:gd name="T97" fmla="*/ 264 h 810"/>
                <a:gd name="T98" fmla="*/ 791 w 808"/>
                <a:gd name="T99" fmla="*/ 285 h 810"/>
                <a:gd name="T100" fmla="*/ 740 w 808"/>
                <a:gd name="T101" fmla="*/ 343 h 810"/>
                <a:gd name="T102" fmla="*/ 744 w 808"/>
                <a:gd name="T103" fmla="*/ 368 h 810"/>
                <a:gd name="T104" fmla="*/ 745 w 808"/>
                <a:gd name="T105" fmla="*/ 395 h 810"/>
                <a:gd name="T106" fmla="*/ 807 w 808"/>
                <a:gd name="T107" fmla="*/ 442 h 810"/>
                <a:gd name="T108" fmla="*/ 737 w 808"/>
                <a:gd name="T109" fmla="*/ 477 h 810"/>
                <a:gd name="T110" fmla="*/ 730 w 808"/>
                <a:gd name="T111" fmla="*/ 502 h 810"/>
                <a:gd name="T112" fmla="*/ 722 w 808"/>
                <a:gd name="T113" fmla="*/ 526 h 810"/>
                <a:gd name="T114" fmla="*/ 762 w 808"/>
                <a:gd name="T115" fmla="*/ 595 h 810"/>
                <a:gd name="T116" fmla="*/ 683 w 808"/>
                <a:gd name="T117" fmla="*/ 599 h 810"/>
                <a:gd name="T118" fmla="*/ 668 w 808"/>
                <a:gd name="T119" fmla="*/ 620 h 810"/>
                <a:gd name="T120" fmla="*/ 651 w 808"/>
                <a:gd name="T121" fmla="*/ 639 h 810"/>
                <a:gd name="T122" fmla="*/ 662 w 808"/>
                <a:gd name="T123" fmla="*/ 718 h 8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08" h="810">
                  <a:moveTo>
                    <a:pt x="651" y="726"/>
                  </a:moveTo>
                  <a:lnTo>
                    <a:pt x="587" y="691"/>
                  </a:lnTo>
                  <a:lnTo>
                    <a:pt x="565" y="704"/>
                  </a:lnTo>
                  <a:lnTo>
                    <a:pt x="553" y="710"/>
                  </a:lnTo>
                  <a:lnTo>
                    <a:pt x="542" y="716"/>
                  </a:lnTo>
                  <a:lnTo>
                    <a:pt x="535" y="789"/>
                  </a:lnTo>
                  <a:lnTo>
                    <a:pt x="522" y="794"/>
                  </a:lnTo>
                  <a:lnTo>
                    <a:pt x="509" y="797"/>
                  </a:lnTo>
                  <a:lnTo>
                    <a:pt x="462" y="739"/>
                  </a:lnTo>
                  <a:lnTo>
                    <a:pt x="450" y="741"/>
                  </a:lnTo>
                  <a:lnTo>
                    <a:pt x="437" y="743"/>
                  </a:lnTo>
                  <a:lnTo>
                    <a:pt x="425" y="744"/>
                  </a:lnTo>
                  <a:lnTo>
                    <a:pt x="412" y="744"/>
                  </a:lnTo>
                  <a:lnTo>
                    <a:pt x="378" y="810"/>
                  </a:lnTo>
                  <a:lnTo>
                    <a:pt x="364" y="809"/>
                  </a:lnTo>
                  <a:lnTo>
                    <a:pt x="351" y="807"/>
                  </a:lnTo>
                  <a:lnTo>
                    <a:pt x="329" y="736"/>
                  </a:lnTo>
                  <a:lnTo>
                    <a:pt x="317" y="733"/>
                  </a:lnTo>
                  <a:lnTo>
                    <a:pt x="304" y="730"/>
                  </a:lnTo>
                  <a:lnTo>
                    <a:pt x="292" y="726"/>
                  </a:lnTo>
                  <a:lnTo>
                    <a:pt x="280" y="721"/>
                  </a:lnTo>
                  <a:lnTo>
                    <a:pt x="225" y="769"/>
                  </a:lnTo>
                  <a:lnTo>
                    <a:pt x="212" y="763"/>
                  </a:lnTo>
                  <a:lnTo>
                    <a:pt x="199" y="755"/>
                  </a:lnTo>
                  <a:lnTo>
                    <a:pt x="207" y="683"/>
                  </a:lnTo>
                  <a:lnTo>
                    <a:pt x="197" y="675"/>
                  </a:lnTo>
                  <a:lnTo>
                    <a:pt x="187" y="667"/>
                  </a:lnTo>
                  <a:lnTo>
                    <a:pt x="177" y="658"/>
                  </a:lnTo>
                  <a:lnTo>
                    <a:pt x="168" y="650"/>
                  </a:lnTo>
                  <a:lnTo>
                    <a:pt x="99" y="672"/>
                  </a:lnTo>
                  <a:lnTo>
                    <a:pt x="90" y="661"/>
                  </a:lnTo>
                  <a:lnTo>
                    <a:pt x="81" y="649"/>
                  </a:lnTo>
                  <a:lnTo>
                    <a:pt x="116" y="586"/>
                  </a:lnTo>
                  <a:lnTo>
                    <a:pt x="103" y="563"/>
                  </a:lnTo>
                  <a:lnTo>
                    <a:pt x="97" y="552"/>
                  </a:lnTo>
                  <a:lnTo>
                    <a:pt x="92" y="540"/>
                  </a:lnTo>
                  <a:lnTo>
                    <a:pt x="20" y="534"/>
                  </a:lnTo>
                  <a:lnTo>
                    <a:pt x="16" y="521"/>
                  </a:lnTo>
                  <a:lnTo>
                    <a:pt x="12" y="507"/>
                  </a:lnTo>
                  <a:lnTo>
                    <a:pt x="67" y="461"/>
                  </a:lnTo>
                  <a:lnTo>
                    <a:pt x="65" y="449"/>
                  </a:lnTo>
                  <a:lnTo>
                    <a:pt x="64" y="436"/>
                  </a:lnTo>
                  <a:lnTo>
                    <a:pt x="63" y="423"/>
                  </a:lnTo>
                  <a:lnTo>
                    <a:pt x="62" y="410"/>
                  </a:lnTo>
                  <a:lnTo>
                    <a:pt x="0" y="378"/>
                  </a:lnTo>
                  <a:lnTo>
                    <a:pt x="1" y="362"/>
                  </a:lnTo>
                  <a:lnTo>
                    <a:pt x="3" y="348"/>
                  </a:lnTo>
                  <a:lnTo>
                    <a:pt x="70" y="328"/>
                  </a:lnTo>
                  <a:lnTo>
                    <a:pt x="73" y="316"/>
                  </a:lnTo>
                  <a:lnTo>
                    <a:pt x="78" y="303"/>
                  </a:lnTo>
                  <a:lnTo>
                    <a:pt x="82" y="291"/>
                  </a:lnTo>
                  <a:lnTo>
                    <a:pt x="86" y="278"/>
                  </a:lnTo>
                  <a:lnTo>
                    <a:pt x="41" y="225"/>
                  </a:lnTo>
                  <a:lnTo>
                    <a:pt x="48" y="212"/>
                  </a:lnTo>
                  <a:lnTo>
                    <a:pt x="55" y="199"/>
                  </a:lnTo>
                  <a:lnTo>
                    <a:pt x="125" y="206"/>
                  </a:lnTo>
                  <a:lnTo>
                    <a:pt x="132" y="196"/>
                  </a:lnTo>
                  <a:lnTo>
                    <a:pt x="140" y="186"/>
                  </a:lnTo>
                  <a:lnTo>
                    <a:pt x="148" y="175"/>
                  </a:lnTo>
                  <a:lnTo>
                    <a:pt x="157" y="166"/>
                  </a:lnTo>
                  <a:lnTo>
                    <a:pt x="136" y="101"/>
                  </a:lnTo>
                  <a:lnTo>
                    <a:pt x="148" y="91"/>
                  </a:lnTo>
                  <a:lnTo>
                    <a:pt x="160" y="80"/>
                  </a:lnTo>
                  <a:lnTo>
                    <a:pt x="221" y="114"/>
                  </a:lnTo>
                  <a:lnTo>
                    <a:pt x="243" y="101"/>
                  </a:lnTo>
                  <a:lnTo>
                    <a:pt x="255" y="95"/>
                  </a:lnTo>
                  <a:lnTo>
                    <a:pt x="266" y="90"/>
                  </a:lnTo>
                  <a:lnTo>
                    <a:pt x="272" y="21"/>
                  </a:lnTo>
                  <a:lnTo>
                    <a:pt x="287" y="16"/>
                  </a:lnTo>
                  <a:lnTo>
                    <a:pt x="302" y="12"/>
                  </a:lnTo>
                  <a:lnTo>
                    <a:pt x="345" y="65"/>
                  </a:lnTo>
                  <a:lnTo>
                    <a:pt x="358" y="63"/>
                  </a:lnTo>
                  <a:lnTo>
                    <a:pt x="371" y="62"/>
                  </a:lnTo>
                  <a:lnTo>
                    <a:pt x="383" y="61"/>
                  </a:lnTo>
                  <a:lnTo>
                    <a:pt x="396" y="60"/>
                  </a:lnTo>
                  <a:lnTo>
                    <a:pt x="427" y="0"/>
                  </a:lnTo>
                  <a:lnTo>
                    <a:pt x="443" y="1"/>
                  </a:lnTo>
                  <a:lnTo>
                    <a:pt x="459" y="3"/>
                  </a:lnTo>
                  <a:lnTo>
                    <a:pt x="479" y="68"/>
                  </a:lnTo>
                  <a:lnTo>
                    <a:pt x="491" y="71"/>
                  </a:lnTo>
                  <a:lnTo>
                    <a:pt x="503" y="75"/>
                  </a:lnTo>
                  <a:lnTo>
                    <a:pt x="515" y="78"/>
                  </a:lnTo>
                  <a:lnTo>
                    <a:pt x="527" y="83"/>
                  </a:lnTo>
                  <a:lnTo>
                    <a:pt x="579" y="39"/>
                  </a:lnTo>
                  <a:lnTo>
                    <a:pt x="593" y="46"/>
                  </a:lnTo>
                  <a:lnTo>
                    <a:pt x="607" y="54"/>
                  </a:lnTo>
                  <a:lnTo>
                    <a:pt x="599" y="122"/>
                  </a:lnTo>
                  <a:lnTo>
                    <a:pt x="611" y="130"/>
                  </a:lnTo>
                  <a:lnTo>
                    <a:pt x="621" y="138"/>
                  </a:lnTo>
                  <a:lnTo>
                    <a:pt x="630" y="146"/>
                  </a:lnTo>
                  <a:lnTo>
                    <a:pt x="640" y="155"/>
                  </a:lnTo>
                  <a:lnTo>
                    <a:pt x="705" y="134"/>
                  </a:lnTo>
                  <a:lnTo>
                    <a:pt x="715" y="146"/>
                  </a:lnTo>
                  <a:lnTo>
                    <a:pt x="725" y="158"/>
                  </a:lnTo>
                  <a:lnTo>
                    <a:pt x="692" y="219"/>
                  </a:lnTo>
                  <a:lnTo>
                    <a:pt x="705" y="241"/>
                  </a:lnTo>
                  <a:lnTo>
                    <a:pt x="710" y="252"/>
                  </a:lnTo>
                  <a:lnTo>
                    <a:pt x="716" y="264"/>
                  </a:lnTo>
                  <a:lnTo>
                    <a:pt x="786" y="270"/>
                  </a:lnTo>
                  <a:lnTo>
                    <a:pt x="791" y="285"/>
                  </a:lnTo>
                  <a:lnTo>
                    <a:pt x="795" y="300"/>
                  </a:lnTo>
                  <a:lnTo>
                    <a:pt x="740" y="343"/>
                  </a:lnTo>
                  <a:lnTo>
                    <a:pt x="742" y="356"/>
                  </a:lnTo>
                  <a:lnTo>
                    <a:pt x="744" y="368"/>
                  </a:lnTo>
                  <a:lnTo>
                    <a:pt x="745" y="382"/>
                  </a:lnTo>
                  <a:lnTo>
                    <a:pt x="745" y="395"/>
                  </a:lnTo>
                  <a:lnTo>
                    <a:pt x="808" y="427"/>
                  </a:lnTo>
                  <a:lnTo>
                    <a:pt x="807" y="442"/>
                  </a:lnTo>
                  <a:lnTo>
                    <a:pt x="805" y="457"/>
                  </a:lnTo>
                  <a:lnTo>
                    <a:pt x="737" y="477"/>
                  </a:lnTo>
                  <a:lnTo>
                    <a:pt x="734" y="490"/>
                  </a:lnTo>
                  <a:lnTo>
                    <a:pt x="730" y="502"/>
                  </a:lnTo>
                  <a:lnTo>
                    <a:pt x="726" y="514"/>
                  </a:lnTo>
                  <a:lnTo>
                    <a:pt x="722" y="526"/>
                  </a:lnTo>
                  <a:lnTo>
                    <a:pt x="769" y="582"/>
                  </a:lnTo>
                  <a:lnTo>
                    <a:pt x="762" y="595"/>
                  </a:lnTo>
                  <a:lnTo>
                    <a:pt x="756" y="607"/>
                  </a:lnTo>
                  <a:lnTo>
                    <a:pt x="683" y="599"/>
                  </a:lnTo>
                  <a:lnTo>
                    <a:pt x="676" y="609"/>
                  </a:lnTo>
                  <a:lnTo>
                    <a:pt x="668" y="620"/>
                  </a:lnTo>
                  <a:lnTo>
                    <a:pt x="659" y="629"/>
                  </a:lnTo>
                  <a:lnTo>
                    <a:pt x="651" y="639"/>
                  </a:lnTo>
                  <a:lnTo>
                    <a:pt x="673" y="709"/>
                  </a:lnTo>
                  <a:lnTo>
                    <a:pt x="662" y="718"/>
                  </a:lnTo>
                  <a:lnTo>
                    <a:pt x="651" y="726"/>
                  </a:lnTo>
                  <a:close/>
                </a:path>
              </a:pathLst>
            </a:custGeom>
            <a:solidFill>
              <a:schemeClr val="accent3"/>
            </a:solidFill>
            <a:ln w="3175" cap="flat" cmpd="sng" algn="ctr">
              <a:solidFill>
                <a:srgbClr val="D7D7D7"/>
              </a:solidFill>
              <a:prstDash val="solid"/>
            </a:ln>
            <a:effectLst/>
          </p:spPr>
          <p:txBody>
            <a:bodyPr lIns="0" rIns="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1218565" fontAlgn="base">
                <a:lnSpc>
                  <a:spcPct val="120000"/>
                </a:lnSpc>
                <a:spcBef>
                  <a:spcPts val="800"/>
                </a:spcBef>
                <a:spcAft>
                  <a:spcPts val="800"/>
                </a:spcAft>
                <a:defRPr/>
              </a:pPr>
              <a:endParaRPr lang="en-US" sz="3730" kern="0" dirty="0">
                <a:solidFill>
                  <a:srgbClr val="5A5959"/>
                </a:solidFill>
                <a:latin typeface="Impact" panose="020B0806030902050204" pitchFamily="34" charset="0"/>
                <a:ea typeface="微软雅黑" panose="020B0503020204020204" pitchFamily="34" charset="-122"/>
              </a:endParaRPr>
            </a:p>
          </p:txBody>
        </p:sp>
        <p:sp>
          <p:nvSpPr>
            <p:cNvPr id="31" name="Oval 9"/>
            <p:cNvSpPr>
              <a:spLocks noChangeArrowheads="1"/>
            </p:cNvSpPr>
            <p:nvPr/>
          </p:nvSpPr>
          <p:spPr bwMode="auto">
            <a:xfrm>
              <a:off x="2404813" y="1544314"/>
              <a:ext cx="1378422" cy="1378114"/>
            </a:xfrm>
            <a:prstGeom prst="ellipse">
              <a:avLst/>
            </a:prstGeom>
            <a:solidFill>
              <a:schemeClr val="bg1"/>
            </a:solidFill>
            <a:ln w="22225">
              <a:noFill/>
              <a:rou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nchorCtr="0"/>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1218565">
                <a:defRPr/>
              </a:pPr>
              <a:r>
                <a:rPr lang="zh-CN" altLang="en-US" sz="1865" kern="0" dirty="0">
                  <a:solidFill>
                    <a:schemeClr val="tx1">
                      <a:lumMod val="75000"/>
                      <a:lumOff val="25000"/>
                    </a:schemeClr>
                  </a:solidFill>
                  <a:latin typeface="Calibri" panose="020F0502020204030204"/>
                  <a:ea typeface="微软雅黑" panose="020B0503020204020204" pitchFamily="34" charset="-122"/>
                </a:rPr>
                <a:t>单击此处添加文本</a:t>
              </a:r>
              <a:endParaRPr lang="en-US" sz="1865" kern="0" dirty="0">
                <a:solidFill>
                  <a:schemeClr val="tx1">
                    <a:lumMod val="75000"/>
                    <a:lumOff val="25000"/>
                  </a:schemeClr>
                </a:solidFill>
                <a:latin typeface="Calibri" panose="020F0502020204030204"/>
                <a:ea typeface="微软雅黑" panose="020B0503020204020204" pitchFamily="34" charset="-122"/>
              </a:endParaRPr>
            </a:p>
          </p:txBody>
        </p:sp>
      </p:grpSp>
      <p:sp>
        <p:nvSpPr>
          <p:cNvPr id="32" name="TextBox 53"/>
          <p:cNvSpPr txBox="1">
            <a:spLocks noChangeArrowheads="1"/>
          </p:cNvSpPr>
          <p:nvPr/>
        </p:nvSpPr>
        <p:spPr bwMode="auto">
          <a:xfrm>
            <a:off x="6779395" y="1103043"/>
            <a:ext cx="2303717" cy="4308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21888" tIns="60944" rIns="121888" bIns="60944" numCol="1" anchor="t" anchorCtr="0" compatLnSpc="1">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1218565" fontAlgn="base">
              <a:spcBef>
                <a:spcPct val="0"/>
              </a:spcBef>
              <a:spcAft>
                <a:spcPct val="0"/>
              </a:spcAft>
              <a:defRPr/>
            </a:pPr>
            <a:r>
              <a:rPr lang="zh-CN" altLang="en-US" sz="2000" b="1" kern="0" dirty="0">
                <a:solidFill>
                  <a:schemeClr val="tx1">
                    <a:lumMod val="75000"/>
                    <a:lumOff val="25000"/>
                  </a:schemeClr>
                </a:solidFill>
                <a:latin typeface="微软雅黑" panose="020B0503020204020204" pitchFamily="34" charset="-122"/>
                <a:ea typeface="微软雅黑" panose="020B0503020204020204" pitchFamily="34" charset="-122"/>
                <a:cs typeface="宋体" panose="02010600030101010101" pitchFamily="2" charset="-122"/>
              </a:rPr>
              <a:t>第三项工作</a:t>
            </a:r>
          </a:p>
        </p:txBody>
      </p:sp>
      <p:grpSp>
        <p:nvGrpSpPr>
          <p:cNvPr id="33" name="组合 32"/>
          <p:cNvGrpSpPr/>
          <p:nvPr/>
        </p:nvGrpSpPr>
        <p:grpSpPr>
          <a:xfrm>
            <a:off x="179027" y="0"/>
            <a:ext cx="4389737" cy="964296"/>
            <a:chOff x="179027" y="0"/>
            <a:chExt cx="4389737" cy="964296"/>
          </a:xfrm>
        </p:grpSpPr>
        <p:pic>
          <p:nvPicPr>
            <p:cNvPr id="34" name="图片 3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79027" y="0"/>
              <a:ext cx="922121" cy="964296"/>
            </a:xfrm>
            <a:prstGeom prst="rect">
              <a:avLst/>
            </a:prstGeom>
          </p:spPr>
        </p:pic>
        <p:sp>
          <p:nvSpPr>
            <p:cNvPr id="35" name="文本框 34"/>
            <p:cNvSpPr txBox="1"/>
            <p:nvPr/>
          </p:nvSpPr>
          <p:spPr>
            <a:xfrm>
              <a:off x="1101148" y="189760"/>
              <a:ext cx="3467616" cy="584775"/>
            </a:xfrm>
            <a:prstGeom prst="rect">
              <a:avLst/>
            </a:prstGeom>
            <a:noFill/>
          </p:spPr>
          <p:txBody>
            <a:bodyPr wrap="none" rtlCol="0">
              <a:spAutoFit/>
            </a:bodyPr>
            <a:lstStyle/>
            <a:p>
              <a:r>
                <a:rPr lang="zh-CN" altLang="en-US" sz="3200" b="1" dirty="0">
                  <a:gradFill flip="none" rotWithShape="1">
                    <a:gsLst>
                      <a:gs pos="0">
                        <a:schemeClr val="tx2">
                          <a:shade val="30000"/>
                          <a:satMod val="115000"/>
                        </a:schemeClr>
                      </a:gs>
                      <a:gs pos="50000">
                        <a:schemeClr val="tx2">
                          <a:shade val="67500"/>
                          <a:satMod val="115000"/>
                        </a:schemeClr>
                      </a:gs>
                      <a:gs pos="100000">
                        <a:schemeClr val="tx2">
                          <a:shade val="100000"/>
                          <a:satMod val="115000"/>
                        </a:schemeClr>
                      </a:gs>
                    </a:gsLst>
                    <a:lin ang="0" scaled="1"/>
                    <a:tileRect/>
                  </a:gradFill>
                </a:rPr>
                <a:t>单击此处添加标题</a:t>
              </a:r>
            </a:p>
          </p:txBody>
        </p:sp>
      </p:grpSp>
    </p:spTree>
  </p:cSld>
  <p:clrMapOvr>
    <a:masterClrMapping/>
  </p:clrMapOvr>
  <mc:AlternateContent xmlns:mc="http://schemas.openxmlformats.org/markup-compatibility/2006" xmlns:p14="http://schemas.microsoft.com/office/powerpoint/2010/main">
    <mc:Choice Requires="p14">
      <p:transition spd="slow" p14:dur="1500" advTm="0">
        <p14:window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par>
                                <p:cTn id="8" presetID="10" presetClass="entr" presetSubtype="0" fill="hold" nodeType="withEffect">
                                  <p:stCondLst>
                                    <p:cond delay="400"/>
                                  </p:stCondLst>
                                  <p:childTnLst>
                                    <p:set>
                                      <p:cBhvr>
                                        <p:cTn id="9" dur="1" fill="hold">
                                          <p:stCondLst>
                                            <p:cond delay="0"/>
                                          </p:stCondLst>
                                        </p:cTn>
                                        <p:tgtEl>
                                          <p:spTgt spid="22"/>
                                        </p:tgtEl>
                                        <p:attrNameLst>
                                          <p:attrName>style.visibility</p:attrName>
                                        </p:attrNameLst>
                                      </p:cBhvr>
                                      <p:to>
                                        <p:strVal val="visible"/>
                                      </p:to>
                                    </p:set>
                                    <p:animEffect transition="in" filter="fade">
                                      <p:cBhvr>
                                        <p:cTn id="10" dur="500"/>
                                        <p:tgtEl>
                                          <p:spTgt spid="22"/>
                                        </p:tgtEl>
                                      </p:cBhvr>
                                    </p:animEffect>
                                  </p:childTnLst>
                                </p:cTn>
                              </p:par>
                              <p:par>
                                <p:cTn id="11" presetID="10" presetClass="entr" presetSubtype="0" fill="hold" nodeType="withEffect">
                                  <p:stCondLst>
                                    <p:cond delay="600"/>
                                  </p:stCondLst>
                                  <p:childTnLst>
                                    <p:set>
                                      <p:cBhvr>
                                        <p:cTn id="12" dur="1" fill="hold">
                                          <p:stCondLst>
                                            <p:cond delay="0"/>
                                          </p:stCondLst>
                                        </p:cTn>
                                        <p:tgtEl>
                                          <p:spTgt spid="19"/>
                                        </p:tgtEl>
                                        <p:attrNameLst>
                                          <p:attrName>style.visibility</p:attrName>
                                        </p:attrNameLst>
                                      </p:cBhvr>
                                      <p:to>
                                        <p:strVal val="visible"/>
                                      </p:to>
                                    </p:set>
                                    <p:animEffect transition="in" filter="fade">
                                      <p:cBhvr>
                                        <p:cTn id="13" dur="500"/>
                                        <p:tgtEl>
                                          <p:spTgt spid="19"/>
                                        </p:tgtEl>
                                      </p:cBhvr>
                                    </p:animEffect>
                                  </p:childTnLst>
                                </p:cTn>
                              </p:par>
                              <p:par>
                                <p:cTn id="14" presetID="10" presetClass="entr" presetSubtype="0" fill="hold" nodeType="withEffect">
                                  <p:stCondLst>
                                    <p:cond delay="1000"/>
                                  </p:stCondLst>
                                  <p:childTnLst>
                                    <p:set>
                                      <p:cBhvr>
                                        <p:cTn id="15" dur="1" fill="hold">
                                          <p:stCondLst>
                                            <p:cond delay="0"/>
                                          </p:stCondLst>
                                        </p:cTn>
                                        <p:tgtEl>
                                          <p:spTgt spid="29"/>
                                        </p:tgtEl>
                                        <p:attrNameLst>
                                          <p:attrName>style.visibility</p:attrName>
                                        </p:attrNameLst>
                                      </p:cBhvr>
                                      <p:to>
                                        <p:strVal val="visible"/>
                                      </p:to>
                                    </p:set>
                                    <p:animEffect transition="in" filter="fade">
                                      <p:cBhvr>
                                        <p:cTn id="16" dur="500"/>
                                        <p:tgtEl>
                                          <p:spTgt spid="29"/>
                                        </p:tgtEl>
                                      </p:cBhvr>
                                    </p:animEffect>
                                  </p:childTnLst>
                                </p:cTn>
                              </p:par>
                            </p:childTnLst>
                          </p:cTn>
                        </p:par>
                        <p:par>
                          <p:cTn id="17" fill="hold">
                            <p:stCondLst>
                              <p:cond delay="500"/>
                            </p:stCondLst>
                            <p:childTnLst>
                              <p:par>
                                <p:cTn id="18" presetID="12" presetClass="entr" presetSubtype="8" fill="hold" grpId="0" nodeType="afterEffect">
                                  <p:stCondLst>
                                    <p:cond delay="0"/>
                                  </p:stCondLst>
                                  <p:childTnLst>
                                    <p:set>
                                      <p:cBhvr>
                                        <p:cTn id="19" dur="1" fill="hold">
                                          <p:stCondLst>
                                            <p:cond delay="0"/>
                                          </p:stCondLst>
                                        </p:cTn>
                                        <p:tgtEl>
                                          <p:spTgt spid="25"/>
                                        </p:tgtEl>
                                        <p:attrNameLst>
                                          <p:attrName>style.visibility</p:attrName>
                                        </p:attrNameLst>
                                      </p:cBhvr>
                                      <p:to>
                                        <p:strVal val="visible"/>
                                      </p:to>
                                    </p:set>
                                    <p:anim calcmode="lin" valueType="num">
                                      <p:cBhvr additive="base">
                                        <p:cTn id="20" dur="500"/>
                                        <p:tgtEl>
                                          <p:spTgt spid="25"/>
                                        </p:tgtEl>
                                        <p:attrNameLst>
                                          <p:attrName>ppt_x</p:attrName>
                                        </p:attrNameLst>
                                      </p:cBhvr>
                                      <p:tavLst>
                                        <p:tav tm="0">
                                          <p:val>
                                            <p:strVal val="#ppt_x-#ppt_w*1.125000"/>
                                          </p:val>
                                        </p:tav>
                                        <p:tav tm="100000">
                                          <p:val>
                                            <p:strVal val="#ppt_x"/>
                                          </p:val>
                                        </p:tav>
                                      </p:tavLst>
                                    </p:anim>
                                    <p:animEffect transition="in" filter="wipe(right)">
                                      <p:cBhvr>
                                        <p:cTn id="21" dur="500"/>
                                        <p:tgtEl>
                                          <p:spTgt spid="25"/>
                                        </p:tgtEl>
                                      </p:cBhvr>
                                    </p:animEffect>
                                  </p:childTnLst>
                                </p:cTn>
                              </p:par>
                            </p:childTnLst>
                          </p:cTn>
                        </p:par>
                        <p:par>
                          <p:cTn id="22" fill="hold">
                            <p:stCondLst>
                              <p:cond delay="1000"/>
                            </p:stCondLst>
                            <p:childTnLst>
                              <p:par>
                                <p:cTn id="23" presetID="8" presetClass="emph" presetSubtype="0" fill="hold" nodeType="afterEffect">
                                  <p:stCondLst>
                                    <p:cond delay="0"/>
                                  </p:stCondLst>
                                  <p:childTnLst>
                                    <p:animRot by="21600000">
                                      <p:cBhvr>
                                        <p:cTn id="24" dur="2000" fill="hold"/>
                                        <p:tgtEl>
                                          <p:spTgt spid="16"/>
                                        </p:tgtEl>
                                        <p:attrNameLst>
                                          <p:attrName>r</p:attrName>
                                        </p:attrNameLst>
                                      </p:cBhvr>
                                    </p:animRot>
                                  </p:childTnLst>
                                </p:cTn>
                              </p:par>
                              <p:par>
                                <p:cTn id="25" presetID="8" presetClass="emph" presetSubtype="0" fill="hold" nodeType="withEffect">
                                  <p:stCondLst>
                                    <p:cond delay="0"/>
                                  </p:stCondLst>
                                  <p:childTnLst>
                                    <p:animRot by="21600000">
                                      <p:cBhvr>
                                        <p:cTn id="26" dur="1500" fill="hold"/>
                                        <p:tgtEl>
                                          <p:spTgt spid="22"/>
                                        </p:tgtEl>
                                        <p:attrNameLst>
                                          <p:attrName>r</p:attrName>
                                        </p:attrNameLst>
                                      </p:cBhvr>
                                    </p:animRot>
                                  </p:childTnLst>
                                </p:cTn>
                              </p:par>
                              <p:par>
                                <p:cTn id="27" presetID="8" presetClass="emph" presetSubtype="0" fill="hold" nodeType="withEffect">
                                  <p:stCondLst>
                                    <p:cond delay="0"/>
                                  </p:stCondLst>
                                  <p:childTnLst>
                                    <p:animRot by="21600000">
                                      <p:cBhvr>
                                        <p:cTn id="28" dur="1000" fill="hold"/>
                                        <p:tgtEl>
                                          <p:spTgt spid="19"/>
                                        </p:tgtEl>
                                        <p:attrNameLst>
                                          <p:attrName>r</p:attrName>
                                        </p:attrNameLst>
                                      </p:cBhvr>
                                    </p:animRot>
                                  </p:childTnLst>
                                </p:cTn>
                              </p:par>
                              <p:par>
                                <p:cTn id="29" presetID="8" presetClass="emph" presetSubtype="0" fill="hold" nodeType="withEffect">
                                  <p:stCondLst>
                                    <p:cond delay="0"/>
                                  </p:stCondLst>
                                  <p:childTnLst>
                                    <p:animRot by="21600000">
                                      <p:cBhvr>
                                        <p:cTn id="30" dur="1500" fill="hold"/>
                                        <p:tgtEl>
                                          <p:spTgt spid="29"/>
                                        </p:tgtEl>
                                        <p:attrNameLst>
                                          <p:attrName>r</p:attrName>
                                        </p:attrNameLst>
                                      </p:cBhvr>
                                    </p:animRot>
                                  </p:childTnLst>
                                </p:cTn>
                              </p:par>
                              <p:par>
                                <p:cTn id="31" presetID="42" presetClass="entr" presetSubtype="0" fill="hold" grpId="0" nodeType="withEffect">
                                  <p:stCondLst>
                                    <p:cond delay="600"/>
                                  </p:stCondLst>
                                  <p:childTnLst>
                                    <p:set>
                                      <p:cBhvr>
                                        <p:cTn id="32" dur="1" fill="hold">
                                          <p:stCondLst>
                                            <p:cond delay="0"/>
                                          </p:stCondLst>
                                        </p:cTn>
                                        <p:tgtEl>
                                          <p:spTgt spid="26"/>
                                        </p:tgtEl>
                                        <p:attrNameLst>
                                          <p:attrName>style.visibility</p:attrName>
                                        </p:attrNameLst>
                                      </p:cBhvr>
                                      <p:to>
                                        <p:strVal val="visible"/>
                                      </p:to>
                                    </p:set>
                                    <p:animEffect transition="in" filter="fade">
                                      <p:cBhvr>
                                        <p:cTn id="33" dur="500"/>
                                        <p:tgtEl>
                                          <p:spTgt spid="26"/>
                                        </p:tgtEl>
                                      </p:cBhvr>
                                    </p:animEffect>
                                    <p:anim calcmode="lin" valueType="num">
                                      <p:cBhvr>
                                        <p:cTn id="34" dur="500" fill="hold"/>
                                        <p:tgtEl>
                                          <p:spTgt spid="26"/>
                                        </p:tgtEl>
                                        <p:attrNameLst>
                                          <p:attrName>ppt_x</p:attrName>
                                        </p:attrNameLst>
                                      </p:cBhvr>
                                      <p:tavLst>
                                        <p:tav tm="0">
                                          <p:val>
                                            <p:strVal val="#ppt_x"/>
                                          </p:val>
                                        </p:tav>
                                        <p:tav tm="100000">
                                          <p:val>
                                            <p:strVal val="#ppt_x"/>
                                          </p:val>
                                        </p:tav>
                                      </p:tavLst>
                                    </p:anim>
                                    <p:anim calcmode="lin" valueType="num">
                                      <p:cBhvr>
                                        <p:cTn id="35" dur="500" fill="hold"/>
                                        <p:tgtEl>
                                          <p:spTgt spid="26"/>
                                        </p:tgtEl>
                                        <p:attrNameLst>
                                          <p:attrName>ppt_y</p:attrName>
                                        </p:attrNameLst>
                                      </p:cBhvr>
                                      <p:tavLst>
                                        <p:tav tm="0">
                                          <p:val>
                                            <p:strVal val="#ppt_y+.1"/>
                                          </p:val>
                                        </p:tav>
                                        <p:tav tm="100000">
                                          <p:val>
                                            <p:strVal val="#ppt_y"/>
                                          </p:val>
                                        </p:tav>
                                      </p:tavLst>
                                    </p:anim>
                                  </p:childTnLst>
                                </p:cTn>
                              </p:par>
                              <p:par>
                                <p:cTn id="36" presetID="42" presetClass="entr" presetSubtype="0" fill="hold" grpId="0" nodeType="withEffect">
                                  <p:stCondLst>
                                    <p:cond delay="1100"/>
                                  </p:stCondLst>
                                  <p:childTnLst>
                                    <p:set>
                                      <p:cBhvr>
                                        <p:cTn id="37" dur="1" fill="hold">
                                          <p:stCondLst>
                                            <p:cond delay="0"/>
                                          </p:stCondLst>
                                        </p:cTn>
                                        <p:tgtEl>
                                          <p:spTgt spid="27"/>
                                        </p:tgtEl>
                                        <p:attrNameLst>
                                          <p:attrName>style.visibility</p:attrName>
                                        </p:attrNameLst>
                                      </p:cBhvr>
                                      <p:to>
                                        <p:strVal val="visible"/>
                                      </p:to>
                                    </p:set>
                                    <p:animEffect transition="in" filter="fade">
                                      <p:cBhvr>
                                        <p:cTn id="38" dur="500"/>
                                        <p:tgtEl>
                                          <p:spTgt spid="27"/>
                                        </p:tgtEl>
                                      </p:cBhvr>
                                    </p:animEffect>
                                    <p:anim calcmode="lin" valueType="num">
                                      <p:cBhvr>
                                        <p:cTn id="39" dur="500" fill="hold"/>
                                        <p:tgtEl>
                                          <p:spTgt spid="27"/>
                                        </p:tgtEl>
                                        <p:attrNameLst>
                                          <p:attrName>ppt_x</p:attrName>
                                        </p:attrNameLst>
                                      </p:cBhvr>
                                      <p:tavLst>
                                        <p:tav tm="0">
                                          <p:val>
                                            <p:strVal val="#ppt_x"/>
                                          </p:val>
                                        </p:tav>
                                        <p:tav tm="100000">
                                          <p:val>
                                            <p:strVal val="#ppt_x"/>
                                          </p:val>
                                        </p:tav>
                                      </p:tavLst>
                                    </p:anim>
                                    <p:anim calcmode="lin" valueType="num">
                                      <p:cBhvr>
                                        <p:cTn id="40" dur="500" fill="hold"/>
                                        <p:tgtEl>
                                          <p:spTgt spid="27"/>
                                        </p:tgtEl>
                                        <p:attrNameLst>
                                          <p:attrName>ppt_y</p:attrName>
                                        </p:attrNameLst>
                                      </p:cBhvr>
                                      <p:tavLst>
                                        <p:tav tm="0">
                                          <p:val>
                                            <p:strVal val="#ppt_y+.1"/>
                                          </p:val>
                                        </p:tav>
                                        <p:tav tm="100000">
                                          <p:val>
                                            <p:strVal val="#ppt_y"/>
                                          </p:val>
                                        </p:tav>
                                      </p:tavLst>
                                    </p:anim>
                                  </p:childTnLst>
                                </p:cTn>
                              </p:par>
                              <p:par>
                                <p:cTn id="41" presetID="42" presetClass="entr" presetSubtype="0" fill="hold" grpId="0" nodeType="withEffect">
                                  <p:stCondLst>
                                    <p:cond delay="1300"/>
                                  </p:stCondLst>
                                  <p:childTnLst>
                                    <p:set>
                                      <p:cBhvr>
                                        <p:cTn id="42" dur="1" fill="hold">
                                          <p:stCondLst>
                                            <p:cond delay="0"/>
                                          </p:stCondLst>
                                        </p:cTn>
                                        <p:tgtEl>
                                          <p:spTgt spid="28"/>
                                        </p:tgtEl>
                                        <p:attrNameLst>
                                          <p:attrName>style.visibility</p:attrName>
                                        </p:attrNameLst>
                                      </p:cBhvr>
                                      <p:to>
                                        <p:strVal val="visible"/>
                                      </p:to>
                                    </p:set>
                                    <p:animEffect transition="in" filter="fade">
                                      <p:cBhvr>
                                        <p:cTn id="43" dur="500"/>
                                        <p:tgtEl>
                                          <p:spTgt spid="28"/>
                                        </p:tgtEl>
                                      </p:cBhvr>
                                    </p:animEffect>
                                    <p:anim calcmode="lin" valueType="num">
                                      <p:cBhvr>
                                        <p:cTn id="44" dur="500" fill="hold"/>
                                        <p:tgtEl>
                                          <p:spTgt spid="28"/>
                                        </p:tgtEl>
                                        <p:attrNameLst>
                                          <p:attrName>ppt_x</p:attrName>
                                        </p:attrNameLst>
                                      </p:cBhvr>
                                      <p:tavLst>
                                        <p:tav tm="0">
                                          <p:val>
                                            <p:strVal val="#ppt_x"/>
                                          </p:val>
                                        </p:tav>
                                        <p:tav tm="100000">
                                          <p:val>
                                            <p:strVal val="#ppt_x"/>
                                          </p:val>
                                        </p:tav>
                                      </p:tavLst>
                                    </p:anim>
                                    <p:anim calcmode="lin" valueType="num">
                                      <p:cBhvr>
                                        <p:cTn id="45" dur="500" fill="hold"/>
                                        <p:tgtEl>
                                          <p:spTgt spid="28"/>
                                        </p:tgtEl>
                                        <p:attrNameLst>
                                          <p:attrName>ppt_y</p:attrName>
                                        </p:attrNameLst>
                                      </p:cBhvr>
                                      <p:tavLst>
                                        <p:tav tm="0">
                                          <p:val>
                                            <p:strVal val="#ppt_y+.1"/>
                                          </p:val>
                                        </p:tav>
                                        <p:tav tm="100000">
                                          <p:val>
                                            <p:strVal val="#ppt_y"/>
                                          </p:val>
                                        </p:tav>
                                      </p:tavLst>
                                    </p:anim>
                                  </p:childTnLst>
                                </p:cTn>
                              </p:par>
                              <p:par>
                                <p:cTn id="46" presetID="42" presetClass="entr" presetSubtype="0" fill="hold" grpId="0" nodeType="withEffect">
                                  <p:stCondLst>
                                    <p:cond delay="1600"/>
                                  </p:stCondLst>
                                  <p:childTnLst>
                                    <p:set>
                                      <p:cBhvr>
                                        <p:cTn id="47" dur="1" fill="hold">
                                          <p:stCondLst>
                                            <p:cond delay="0"/>
                                          </p:stCondLst>
                                        </p:cTn>
                                        <p:tgtEl>
                                          <p:spTgt spid="32"/>
                                        </p:tgtEl>
                                        <p:attrNameLst>
                                          <p:attrName>style.visibility</p:attrName>
                                        </p:attrNameLst>
                                      </p:cBhvr>
                                      <p:to>
                                        <p:strVal val="visible"/>
                                      </p:to>
                                    </p:set>
                                    <p:animEffect transition="in" filter="fade">
                                      <p:cBhvr>
                                        <p:cTn id="48" dur="500"/>
                                        <p:tgtEl>
                                          <p:spTgt spid="32"/>
                                        </p:tgtEl>
                                      </p:cBhvr>
                                    </p:animEffect>
                                    <p:anim calcmode="lin" valueType="num">
                                      <p:cBhvr>
                                        <p:cTn id="49" dur="500" fill="hold"/>
                                        <p:tgtEl>
                                          <p:spTgt spid="32"/>
                                        </p:tgtEl>
                                        <p:attrNameLst>
                                          <p:attrName>ppt_x</p:attrName>
                                        </p:attrNameLst>
                                      </p:cBhvr>
                                      <p:tavLst>
                                        <p:tav tm="0">
                                          <p:val>
                                            <p:strVal val="#ppt_x"/>
                                          </p:val>
                                        </p:tav>
                                        <p:tav tm="100000">
                                          <p:val>
                                            <p:strVal val="#ppt_x"/>
                                          </p:val>
                                        </p:tav>
                                      </p:tavLst>
                                    </p:anim>
                                    <p:anim calcmode="lin" valueType="num">
                                      <p:cBhvr>
                                        <p:cTn id="50" dur="500" fill="hold"/>
                                        <p:tgtEl>
                                          <p:spTgt spid="3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6" grpId="0"/>
      <p:bldP spid="27" grpId="0"/>
      <p:bldP spid="28" grpId="0"/>
      <p:bldP spid="32"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1007236" y="2171855"/>
            <a:ext cx="2783520" cy="1823728"/>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sp>
        <p:nvSpPr>
          <p:cNvPr id="6" name="矩形 5"/>
          <p:cNvSpPr/>
          <p:nvPr/>
        </p:nvSpPr>
        <p:spPr>
          <a:xfrm>
            <a:off x="4750613" y="2171855"/>
            <a:ext cx="2783520" cy="1823728"/>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sp>
        <p:nvSpPr>
          <p:cNvPr id="7" name="矩形 6"/>
          <p:cNvSpPr/>
          <p:nvPr/>
        </p:nvSpPr>
        <p:spPr>
          <a:xfrm>
            <a:off x="4606697" y="2037699"/>
            <a:ext cx="2783520" cy="1823728"/>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sp>
        <p:nvSpPr>
          <p:cNvPr id="8" name="矩形 7"/>
          <p:cNvSpPr/>
          <p:nvPr/>
        </p:nvSpPr>
        <p:spPr>
          <a:xfrm>
            <a:off x="8398068" y="2171855"/>
            <a:ext cx="2783520" cy="1823728"/>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sp>
        <p:nvSpPr>
          <p:cNvPr id="9" name="矩形 8"/>
          <p:cNvSpPr/>
          <p:nvPr/>
        </p:nvSpPr>
        <p:spPr>
          <a:xfrm>
            <a:off x="8302797" y="2037699"/>
            <a:ext cx="2783520" cy="1823728"/>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sp>
        <p:nvSpPr>
          <p:cNvPr id="10" name="文本框 7"/>
          <p:cNvSpPr txBox="1">
            <a:spLocks noChangeArrowheads="1"/>
          </p:cNvSpPr>
          <p:nvPr/>
        </p:nvSpPr>
        <p:spPr bwMode="auto">
          <a:xfrm>
            <a:off x="909916" y="4379525"/>
            <a:ext cx="2976794" cy="12142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anose="020B0606020202030204" pitchFamily="34" charset="0"/>
                <a:ea typeface="微软雅黑" panose="020B0503020204020204" pitchFamily="34" charset="-122"/>
              </a:defRPr>
            </a:lvl1pPr>
            <a:lvl2pPr>
              <a:defRPr sz="2800">
                <a:solidFill>
                  <a:schemeClr val="tx1"/>
                </a:solidFill>
                <a:latin typeface="Arial Narrow" panose="020B0606020202030204" pitchFamily="34" charset="0"/>
                <a:ea typeface="微软雅黑" panose="020B0503020204020204" pitchFamily="34" charset="-122"/>
              </a:defRPr>
            </a:lvl2pPr>
            <a:lvl3pPr>
              <a:defRPr sz="2400">
                <a:solidFill>
                  <a:schemeClr val="tx1"/>
                </a:solidFill>
                <a:latin typeface="Arial Narrow" panose="020B0606020202030204" pitchFamily="34" charset="0"/>
                <a:ea typeface="微软雅黑" panose="020B0503020204020204" pitchFamily="34" charset="-122"/>
              </a:defRPr>
            </a:lvl3pPr>
            <a:lvl4pPr>
              <a:defRPr sz="2000">
                <a:solidFill>
                  <a:schemeClr val="tx1"/>
                </a:solidFill>
                <a:latin typeface="Arial Narrow" panose="020B0606020202030204" pitchFamily="34" charset="0"/>
                <a:ea typeface="微软雅黑" panose="020B0503020204020204" pitchFamily="34" charset="-122"/>
              </a:defRPr>
            </a:lvl4pPr>
            <a:lvl5pPr>
              <a:defRPr sz="2000">
                <a:solidFill>
                  <a:schemeClr val="tx1"/>
                </a:solidFill>
                <a:latin typeface="Arial Narrow" panose="020B0606020202030204" pitchFamily="34" charset="0"/>
                <a:ea typeface="微软雅黑" panose="020B0503020204020204" pitchFamily="34" charset="-122"/>
              </a:defRPr>
            </a:lvl5pPr>
            <a:lvl6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nSpc>
                <a:spcPct val="120000"/>
              </a:lnSpc>
            </a:pPr>
            <a:r>
              <a:rPr lang="zh-CN" altLang="en-US" sz="1600" dirty="0">
                <a:solidFill>
                  <a:schemeClr val="tx1">
                    <a:lumMod val="75000"/>
                    <a:lumOff val="25000"/>
                  </a:schemeClr>
                </a:solidFill>
                <a:latin typeface="微软雅黑" panose="020B0503020204020204" pitchFamily="34" charset="-122"/>
              </a:rPr>
              <a:t>添加说明文字添加说明文字添加说明文字添加说明文字添加说明文字添加说明文字。</a:t>
            </a:r>
          </a:p>
        </p:txBody>
      </p:sp>
      <p:sp>
        <p:nvSpPr>
          <p:cNvPr id="11" name="文本框 7"/>
          <p:cNvSpPr txBox="1">
            <a:spLocks noChangeArrowheads="1"/>
          </p:cNvSpPr>
          <p:nvPr/>
        </p:nvSpPr>
        <p:spPr bwMode="auto">
          <a:xfrm>
            <a:off x="4606015" y="4379525"/>
            <a:ext cx="2976794" cy="12142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anose="020B0606020202030204" pitchFamily="34" charset="0"/>
                <a:ea typeface="微软雅黑" panose="020B0503020204020204" pitchFamily="34" charset="-122"/>
              </a:defRPr>
            </a:lvl1pPr>
            <a:lvl2pPr>
              <a:defRPr sz="2800">
                <a:solidFill>
                  <a:schemeClr val="tx1"/>
                </a:solidFill>
                <a:latin typeface="Arial Narrow" panose="020B0606020202030204" pitchFamily="34" charset="0"/>
                <a:ea typeface="微软雅黑" panose="020B0503020204020204" pitchFamily="34" charset="-122"/>
              </a:defRPr>
            </a:lvl2pPr>
            <a:lvl3pPr>
              <a:defRPr sz="2400">
                <a:solidFill>
                  <a:schemeClr val="tx1"/>
                </a:solidFill>
                <a:latin typeface="Arial Narrow" panose="020B0606020202030204" pitchFamily="34" charset="0"/>
                <a:ea typeface="微软雅黑" panose="020B0503020204020204" pitchFamily="34" charset="-122"/>
              </a:defRPr>
            </a:lvl3pPr>
            <a:lvl4pPr>
              <a:defRPr sz="2000">
                <a:solidFill>
                  <a:schemeClr val="tx1"/>
                </a:solidFill>
                <a:latin typeface="Arial Narrow" panose="020B0606020202030204" pitchFamily="34" charset="0"/>
                <a:ea typeface="微软雅黑" panose="020B0503020204020204" pitchFamily="34" charset="-122"/>
              </a:defRPr>
            </a:lvl4pPr>
            <a:lvl5pPr>
              <a:defRPr sz="2000">
                <a:solidFill>
                  <a:schemeClr val="tx1"/>
                </a:solidFill>
                <a:latin typeface="Arial Narrow" panose="020B0606020202030204" pitchFamily="34" charset="0"/>
                <a:ea typeface="微软雅黑" panose="020B0503020204020204" pitchFamily="34" charset="-122"/>
              </a:defRPr>
            </a:lvl5pPr>
            <a:lvl6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nSpc>
                <a:spcPct val="120000"/>
              </a:lnSpc>
            </a:pPr>
            <a:r>
              <a:rPr lang="zh-CN" altLang="en-US" sz="1600" dirty="0">
                <a:solidFill>
                  <a:schemeClr val="tx1">
                    <a:lumMod val="75000"/>
                    <a:lumOff val="25000"/>
                  </a:schemeClr>
                </a:solidFill>
                <a:latin typeface="微软雅黑" panose="020B0503020204020204" pitchFamily="34" charset="-122"/>
              </a:rPr>
              <a:t>添加说明文字添加说明文字添加说明文字添加说明文字添加说明文字添加说明文字。</a:t>
            </a:r>
          </a:p>
        </p:txBody>
      </p:sp>
      <p:sp>
        <p:nvSpPr>
          <p:cNvPr id="12" name="文本框 7"/>
          <p:cNvSpPr txBox="1">
            <a:spLocks noChangeArrowheads="1"/>
          </p:cNvSpPr>
          <p:nvPr/>
        </p:nvSpPr>
        <p:spPr bwMode="auto">
          <a:xfrm>
            <a:off x="8302115" y="4379525"/>
            <a:ext cx="2976794" cy="12142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anose="020B0606020202030204" pitchFamily="34" charset="0"/>
                <a:ea typeface="微软雅黑" panose="020B0503020204020204" pitchFamily="34" charset="-122"/>
              </a:defRPr>
            </a:lvl1pPr>
            <a:lvl2pPr>
              <a:defRPr sz="2800">
                <a:solidFill>
                  <a:schemeClr val="tx1"/>
                </a:solidFill>
                <a:latin typeface="Arial Narrow" panose="020B0606020202030204" pitchFamily="34" charset="0"/>
                <a:ea typeface="微软雅黑" panose="020B0503020204020204" pitchFamily="34" charset="-122"/>
              </a:defRPr>
            </a:lvl2pPr>
            <a:lvl3pPr>
              <a:defRPr sz="2400">
                <a:solidFill>
                  <a:schemeClr val="tx1"/>
                </a:solidFill>
                <a:latin typeface="Arial Narrow" panose="020B0606020202030204" pitchFamily="34" charset="0"/>
                <a:ea typeface="微软雅黑" panose="020B0503020204020204" pitchFamily="34" charset="-122"/>
              </a:defRPr>
            </a:lvl3pPr>
            <a:lvl4pPr>
              <a:defRPr sz="2000">
                <a:solidFill>
                  <a:schemeClr val="tx1"/>
                </a:solidFill>
                <a:latin typeface="Arial Narrow" panose="020B0606020202030204" pitchFamily="34" charset="0"/>
                <a:ea typeface="微软雅黑" panose="020B0503020204020204" pitchFamily="34" charset="-122"/>
              </a:defRPr>
            </a:lvl4pPr>
            <a:lvl5pPr>
              <a:defRPr sz="2000">
                <a:solidFill>
                  <a:schemeClr val="tx1"/>
                </a:solidFill>
                <a:latin typeface="Arial Narrow" panose="020B0606020202030204" pitchFamily="34" charset="0"/>
                <a:ea typeface="微软雅黑" panose="020B0503020204020204" pitchFamily="34" charset="-122"/>
              </a:defRPr>
            </a:lvl5pPr>
            <a:lvl6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nSpc>
                <a:spcPct val="120000"/>
              </a:lnSpc>
            </a:pPr>
            <a:r>
              <a:rPr lang="zh-CN" altLang="en-US" sz="1600" dirty="0">
                <a:solidFill>
                  <a:schemeClr val="tx1">
                    <a:lumMod val="75000"/>
                    <a:lumOff val="25000"/>
                  </a:schemeClr>
                </a:solidFill>
                <a:latin typeface="微软雅黑" panose="020B0503020204020204" pitchFamily="34" charset="-122"/>
              </a:rPr>
              <a:t>添加说明文字添加说明文字添加说明文字添加说明文字添加说明文字添加说明文字。</a:t>
            </a:r>
          </a:p>
        </p:txBody>
      </p:sp>
      <p:grpSp>
        <p:nvGrpSpPr>
          <p:cNvPr id="13" name="组合 12"/>
          <p:cNvGrpSpPr/>
          <p:nvPr/>
        </p:nvGrpSpPr>
        <p:grpSpPr>
          <a:xfrm>
            <a:off x="179027" y="0"/>
            <a:ext cx="4389737" cy="964296"/>
            <a:chOff x="179027" y="0"/>
            <a:chExt cx="4389737" cy="964296"/>
          </a:xfrm>
        </p:grpSpPr>
        <p:pic>
          <p:nvPicPr>
            <p:cNvPr id="14" name="图片 13"/>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79027" y="0"/>
              <a:ext cx="922121" cy="964296"/>
            </a:xfrm>
            <a:prstGeom prst="rect">
              <a:avLst/>
            </a:prstGeom>
          </p:spPr>
        </p:pic>
        <p:sp>
          <p:nvSpPr>
            <p:cNvPr id="15" name="文本框 14"/>
            <p:cNvSpPr txBox="1"/>
            <p:nvPr/>
          </p:nvSpPr>
          <p:spPr>
            <a:xfrm>
              <a:off x="1101148" y="189760"/>
              <a:ext cx="3467616" cy="584775"/>
            </a:xfrm>
            <a:prstGeom prst="rect">
              <a:avLst/>
            </a:prstGeom>
            <a:noFill/>
          </p:spPr>
          <p:txBody>
            <a:bodyPr wrap="none" rtlCol="0">
              <a:spAutoFit/>
            </a:bodyPr>
            <a:lstStyle/>
            <a:p>
              <a:r>
                <a:rPr lang="zh-CN" altLang="en-US" sz="3200" b="1" dirty="0">
                  <a:gradFill flip="none" rotWithShape="1">
                    <a:gsLst>
                      <a:gs pos="0">
                        <a:schemeClr val="tx2">
                          <a:shade val="30000"/>
                          <a:satMod val="115000"/>
                        </a:schemeClr>
                      </a:gs>
                      <a:gs pos="50000">
                        <a:schemeClr val="tx2">
                          <a:shade val="67500"/>
                          <a:satMod val="115000"/>
                        </a:schemeClr>
                      </a:gs>
                      <a:gs pos="100000">
                        <a:schemeClr val="tx2">
                          <a:shade val="100000"/>
                          <a:satMod val="115000"/>
                        </a:schemeClr>
                      </a:gs>
                    </a:gsLst>
                    <a:lin ang="0" scaled="1"/>
                    <a:tileRect/>
                  </a:gradFill>
                </a:rPr>
                <a:t>单击此处添加标题</a:t>
              </a:r>
            </a:p>
          </p:txBody>
        </p:sp>
      </p:grpSp>
      <p:sp>
        <p:nvSpPr>
          <p:cNvPr id="16" name="矩形 15"/>
          <p:cNvSpPr/>
          <p:nvPr/>
        </p:nvSpPr>
        <p:spPr>
          <a:xfrm>
            <a:off x="909916" y="2037699"/>
            <a:ext cx="2783520" cy="1823728"/>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spTree>
  </p:cSld>
  <p:clrMapOvr>
    <a:masterClrMapping/>
  </p:clrMapOvr>
  <mc:AlternateContent xmlns:mc="http://schemas.openxmlformats.org/markup-compatibility/2006" xmlns:p14="http://schemas.microsoft.com/office/powerpoint/2010/main">
    <mc:Choice Requires="p14">
      <p:transition spd="slow" p14:dur="1500" advTm="0">
        <p14:window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42" presetClass="path" presetSubtype="0" accel="50000" decel="50000" fill="hold" grpId="1" nodeType="withEffect">
                                  <p:stCondLst>
                                    <p:cond delay="0"/>
                                  </p:stCondLst>
                                  <p:childTnLst>
                                    <p:animMotion origin="layout" path="M -4.79167E-6 2.96296E-6 L 0.12227 0.13287 " pathEditMode="relative" rAng="0" ptsTypes="AA">
                                      <p:cBhvr>
                                        <p:cTn id="9" dur="750" spd="-100000" fill="hold"/>
                                        <p:tgtEl>
                                          <p:spTgt spid="3"/>
                                        </p:tgtEl>
                                        <p:attrNameLst>
                                          <p:attrName>ppt_x</p:attrName>
                                          <p:attrName>ppt_y</p:attrName>
                                        </p:attrNameLst>
                                      </p:cBhvr>
                                      <p:rCtr x="6107" y="6644"/>
                                    </p:animMotion>
                                  </p:childTnLst>
                                </p:cTn>
                              </p:par>
                            </p:childTnLst>
                          </p:cTn>
                        </p:par>
                        <p:par>
                          <p:cTn id="10" fill="hold">
                            <p:stCondLst>
                              <p:cond delay="750"/>
                            </p:stCondLst>
                            <p:childTnLst>
                              <p:par>
                                <p:cTn id="11" presetID="22" presetClass="entr" presetSubtype="1" fill="hold" grpId="0" nodeType="after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wipe(up)">
                                      <p:cBhvr>
                                        <p:cTn id="13" dur="500"/>
                                        <p:tgtEl>
                                          <p:spTgt spid="10"/>
                                        </p:tgtEl>
                                      </p:cBhvr>
                                    </p:animEffect>
                                  </p:childTnLst>
                                </p:cTn>
                              </p:par>
                            </p:childTnLst>
                          </p:cTn>
                        </p:par>
                        <p:par>
                          <p:cTn id="14" fill="hold">
                            <p:stCondLst>
                              <p:cond delay="1250"/>
                            </p:stCondLst>
                            <p:childTnLst>
                              <p:par>
                                <p:cTn id="15" presetID="10" presetClass="entr" presetSubtype="0" fill="hold" grpId="0" nodeType="after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500"/>
                                        <p:tgtEl>
                                          <p:spTgt spid="7"/>
                                        </p:tgtEl>
                                      </p:cBhvr>
                                    </p:animEffect>
                                  </p:childTnLst>
                                </p:cTn>
                              </p:par>
                              <p:par>
                                <p:cTn id="18" presetID="42" presetClass="path" presetSubtype="0" accel="50000" decel="50000" fill="hold" grpId="1" nodeType="withEffect">
                                  <p:stCondLst>
                                    <p:cond delay="0"/>
                                  </p:stCondLst>
                                  <p:childTnLst>
                                    <p:animMotion origin="layout" path="M 2.91667E-6 -2.59259E-6 L -0.13763 -0.16967 " pathEditMode="relative" rAng="0" ptsTypes="AA">
                                      <p:cBhvr>
                                        <p:cTn id="19" dur="750" spd="-100000" fill="hold"/>
                                        <p:tgtEl>
                                          <p:spTgt spid="7"/>
                                        </p:tgtEl>
                                        <p:attrNameLst>
                                          <p:attrName>ppt_x</p:attrName>
                                          <p:attrName>ppt_y</p:attrName>
                                        </p:attrNameLst>
                                      </p:cBhvr>
                                      <p:rCtr x="-6888" y="-8495"/>
                                    </p:animMotion>
                                  </p:childTnLst>
                                </p:cTn>
                              </p:par>
                              <p:par>
                                <p:cTn id="20" presetID="10" presetClass="entr" presetSubtype="0" fill="hold" grpId="0" nodeType="with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fade">
                                      <p:cBhvr>
                                        <p:cTn id="22" dur="500"/>
                                        <p:tgtEl>
                                          <p:spTgt spid="6"/>
                                        </p:tgtEl>
                                      </p:cBhvr>
                                    </p:animEffect>
                                  </p:childTnLst>
                                </p:cTn>
                              </p:par>
                              <p:par>
                                <p:cTn id="23" presetID="42" presetClass="path" presetSubtype="0" accel="50000" decel="50000" fill="hold" grpId="1" nodeType="withEffect">
                                  <p:stCondLst>
                                    <p:cond delay="0"/>
                                  </p:stCondLst>
                                  <p:childTnLst>
                                    <p:animMotion origin="layout" path="M 3.95833E-6 2.96296E-6 L 0.12226 0.13287 " pathEditMode="relative" rAng="0" ptsTypes="AA">
                                      <p:cBhvr>
                                        <p:cTn id="24" dur="750" spd="-100000" fill="hold"/>
                                        <p:tgtEl>
                                          <p:spTgt spid="6"/>
                                        </p:tgtEl>
                                        <p:attrNameLst>
                                          <p:attrName>ppt_x</p:attrName>
                                          <p:attrName>ppt_y</p:attrName>
                                        </p:attrNameLst>
                                      </p:cBhvr>
                                      <p:rCtr x="6107" y="6644"/>
                                    </p:animMotion>
                                  </p:childTnLst>
                                </p:cTn>
                              </p:par>
                            </p:childTnLst>
                          </p:cTn>
                        </p:par>
                        <p:par>
                          <p:cTn id="25" fill="hold">
                            <p:stCondLst>
                              <p:cond delay="2000"/>
                            </p:stCondLst>
                            <p:childTnLst>
                              <p:par>
                                <p:cTn id="26" presetID="22" presetClass="entr" presetSubtype="1" fill="hold" grpId="0" nodeType="afterEffect">
                                  <p:stCondLst>
                                    <p:cond delay="0"/>
                                  </p:stCondLst>
                                  <p:childTnLst>
                                    <p:set>
                                      <p:cBhvr>
                                        <p:cTn id="27" dur="1" fill="hold">
                                          <p:stCondLst>
                                            <p:cond delay="0"/>
                                          </p:stCondLst>
                                        </p:cTn>
                                        <p:tgtEl>
                                          <p:spTgt spid="11"/>
                                        </p:tgtEl>
                                        <p:attrNameLst>
                                          <p:attrName>style.visibility</p:attrName>
                                        </p:attrNameLst>
                                      </p:cBhvr>
                                      <p:to>
                                        <p:strVal val="visible"/>
                                      </p:to>
                                    </p:set>
                                    <p:animEffect transition="in" filter="wipe(up)">
                                      <p:cBhvr>
                                        <p:cTn id="28" dur="500"/>
                                        <p:tgtEl>
                                          <p:spTgt spid="11"/>
                                        </p:tgtEl>
                                      </p:cBhvr>
                                    </p:animEffect>
                                  </p:childTnLst>
                                </p:cTn>
                              </p:par>
                            </p:childTnLst>
                          </p:cTn>
                        </p:par>
                        <p:par>
                          <p:cTn id="29" fill="hold">
                            <p:stCondLst>
                              <p:cond delay="2500"/>
                            </p:stCondLst>
                            <p:childTnLst>
                              <p:par>
                                <p:cTn id="30" presetID="10" presetClass="entr" presetSubtype="0" fill="hold" grpId="0" nodeType="after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fade">
                                      <p:cBhvr>
                                        <p:cTn id="32" dur="500"/>
                                        <p:tgtEl>
                                          <p:spTgt spid="9"/>
                                        </p:tgtEl>
                                      </p:cBhvr>
                                    </p:animEffect>
                                  </p:childTnLst>
                                </p:cTn>
                              </p:par>
                              <p:par>
                                <p:cTn id="33" presetID="42" presetClass="path" presetSubtype="0" accel="50000" decel="50000" fill="hold" grpId="1" nodeType="withEffect">
                                  <p:stCondLst>
                                    <p:cond delay="0"/>
                                  </p:stCondLst>
                                  <p:childTnLst>
                                    <p:animMotion origin="layout" path="M -2.29167E-6 -2.59259E-6 L -0.13763 -0.16967 " pathEditMode="relative" rAng="0" ptsTypes="AA">
                                      <p:cBhvr>
                                        <p:cTn id="34" dur="750" spd="-100000" fill="hold"/>
                                        <p:tgtEl>
                                          <p:spTgt spid="9"/>
                                        </p:tgtEl>
                                        <p:attrNameLst>
                                          <p:attrName>ppt_x</p:attrName>
                                          <p:attrName>ppt_y</p:attrName>
                                        </p:attrNameLst>
                                      </p:cBhvr>
                                      <p:rCtr x="-6888" y="-8495"/>
                                    </p:animMotion>
                                  </p:childTnLst>
                                </p:cTn>
                              </p:par>
                              <p:par>
                                <p:cTn id="35" presetID="10" presetClass="entr" presetSubtype="0" fill="hold" grpId="0" nodeType="withEffect">
                                  <p:stCondLst>
                                    <p:cond delay="0"/>
                                  </p:stCondLst>
                                  <p:childTnLst>
                                    <p:set>
                                      <p:cBhvr>
                                        <p:cTn id="36" dur="1" fill="hold">
                                          <p:stCondLst>
                                            <p:cond delay="0"/>
                                          </p:stCondLst>
                                        </p:cTn>
                                        <p:tgtEl>
                                          <p:spTgt spid="8"/>
                                        </p:tgtEl>
                                        <p:attrNameLst>
                                          <p:attrName>style.visibility</p:attrName>
                                        </p:attrNameLst>
                                      </p:cBhvr>
                                      <p:to>
                                        <p:strVal val="visible"/>
                                      </p:to>
                                    </p:set>
                                    <p:animEffect transition="in" filter="fade">
                                      <p:cBhvr>
                                        <p:cTn id="37" dur="500"/>
                                        <p:tgtEl>
                                          <p:spTgt spid="8"/>
                                        </p:tgtEl>
                                      </p:cBhvr>
                                    </p:animEffect>
                                  </p:childTnLst>
                                </p:cTn>
                              </p:par>
                              <p:par>
                                <p:cTn id="38" presetID="42" presetClass="path" presetSubtype="0" accel="50000" decel="50000" fill="hold" grpId="1" nodeType="withEffect">
                                  <p:stCondLst>
                                    <p:cond delay="0"/>
                                  </p:stCondLst>
                                  <p:childTnLst>
                                    <p:animMotion origin="layout" path="M -4.79167E-6 2.96296E-6 L 0.12227 0.13287 " pathEditMode="relative" rAng="0" ptsTypes="AA">
                                      <p:cBhvr>
                                        <p:cTn id="39" dur="750" spd="-100000" fill="hold"/>
                                        <p:tgtEl>
                                          <p:spTgt spid="8"/>
                                        </p:tgtEl>
                                        <p:attrNameLst>
                                          <p:attrName>ppt_x</p:attrName>
                                          <p:attrName>ppt_y</p:attrName>
                                        </p:attrNameLst>
                                      </p:cBhvr>
                                      <p:rCtr x="6107" y="6644"/>
                                    </p:animMotion>
                                  </p:childTnLst>
                                </p:cTn>
                              </p:par>
                            </p:childTnLst>
                          </p:cTn>
                        </p:par>
                        <p:par>
                          <p:cTn id="40" fill="hold">
                            <p:stCondLst>
                              <p:cond delay="3250"/>
                            </p:stCondLst>
                            <p:childTnLst>
                              <p:par>
                                <p:cTn id="41" presetID="22" presetClass="entr" presetSubtype="1" fill="hold" grpId="0" nodeType="afterEffect">
                                  <p:stCondLst>
                                    <p:cond delay="0"/>
                                  </p:stCondLst>
                                  <p:childTnLst>
                                    <p:set>
                                      <p:cBhvr>
                                        <p:cTn id="42" dur="1" fill="hold">
                                          <p:stCondLst>
                                            <p:cond delay="0"/>
                                          </p:stCondLst>
                                        </p:cTn>
                                        <p:tgtEl>
                                          <p:spTgt spid="12"/>
                                        </p:tgtEl>
                                        <p:attrNameLst>
                                          <p:attrName>style.visibility</p:attrName>
                                        </p:attrNameLst>
                                      </p:cBhvr>
                                      <p:to>
                                        <p:strVal val="visible"/>
                                      </p:to>
                                    </p:set>
                                    <p:animEffect transition="in" filter="wipe(up)">
                                      <p:cBhvr>
                                        <p:cTn id="43" dur="500"/>
                                        <p:tgtEl>
                                          <p:spTgt spid="12"/>
                                        </p:tgtEl>
                                      </p:cBhvr>
                                    </p:animEffect>
                                  </p:childTnLst>
                                </p:cTn>
                              </p:par>
                            </p:childTnLst>
                          </p:cTn>
                        </p:par>
                        <p:par>
                          <p:cTn id="44" fill="hold">
                            <p:stCondLst>
                              <p:cond delay="3750"/>
                            </p:stCondLst>
                            <p:childTnLst>
                              <p:par>
                                <p:cTn id="45" presetID="10" presetClass="entr" presetSubtype="0" fill="hold" grpId="0" nodeType="afterEffect">
                                  <p:stCondLst>
                                    <p:cond delay="0"/>
                                  </p:stCondLst>
                                  <p:childTnLst>
                                    <p:set>
                                      <p:cBhvr>
                                        <p:cTn id="46" dur="1" fill="hold">
                                          <p:stCondLst>
                                            <p:cond delay="0"/>
                                          </p:stCondLst>
                                        </p:cTn>
                                        <p:tgtEl>
                                          <p:spTgt spid="16"/>
                                        </p:tgtEl>
                                        <p:attrNameLst>
                                          <p:attrName>style.visibility</p:attrName>
                                        </p:attrNameLst>
                                      </p:cBhvr>
                                      <p:to>
                                        <p:strVal val="visible"/>
                                      </p:to>
                                    </p:set>
                                    <p:animEffect transition="in" filter="fade">
                                      <p:cBhvr>
                                        <p:cTn id="47" dur="500"/>
                                        <p:tgtEl>
                                          <p:spTgt spid="16"/>
                                        </p:tgtEl>
                                      </p:cBhvr>
                                    </p:animEffect>
                                  </p:childTnLst>
                                </p:cTn>
                              </p:par>
                              <p:par>
                                <p:cTn id="48" presetID="42" presetClass="path" presetSubtype="0" accel="50000" decel="50000" fill="hold" grpId="1" nodeType="withEffect">
                                  <p:stCondLst>
                                    <p:cond delay="0"/>
                                  </p:stCondLst>
                                  <p:childTnLst>
                                    <p:animMotion origin="layout" path="M -2.29167E-6 -2.59259E-6 L -0.13763 -0.16967 " pathEditMode="relative" rAng="0" ptsTypes="AA">
                                      <p:cBhvr>
                                        <p:cTn id="49" dur="750" spd="-100000" fill="hold"/>
                                        <p:tgtEl>
                                          <p:spTgt spid="16"/>
                                        </p:tgtEl>
                                        <p:attrNameLst>
                                          <p:attrName>ppt_x</p:attrName>
                                          <p:attrName>ppt_y</p:attrName>
                                        </p:attrNameLst>
                                      </p:cBhvr>
                                      <p:rCtr x="-6888" y="-8495"/>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P spid="6" grpId="0" animBg="1"/>
      <p:bldP spid="6" grpId="1" animBg="1"/>
      <p:bldP spid="7" grpId="0" animBg="1"/>
      <p:bldP spid="7" grpId="1" animBg="1"/>
      <p:bldP spid="8" grpId="0" animBg="1"/>
      <p:bldP spid="8" grpId="1" animBg="1"/>
      <p:bldP spid="9" grpId="0" animBg="1"/>
      <p:bldP spid="9" grpId="1" animBg="1"/>
      <p:bldP spid="10" grpId="0"/>
      <p:bldP spid="11" grpId="0"/>
      <p:bldP spid="12" grpId="0"/>
      <p:bldP spid="16" grpId="0" animBg="1"/>
      <p:bldP spid="16" grpId="1"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组合 39"/>
          <p:cNvGrpSpPr/>
          <p:nvPr/>
        </p:nvGrpSpPr>
        <p:grpSpPr>
          <a:xfrm>
            <a:off x="2610394" y="1762097"/>
            <a:ext cx="1082040" cy="1081790"/>
            <a:chOff x="1876090" y="4246513"/>
            <a:chExt cx="1082040" cy="1082040"/>
          </a:xfrm>
        </p:grpSpPr>
        <p:sp>
          <p:nvSpPr>
            <p:cNvPr id="41" name="圆角矩形 40"/>
            <p:cNvSpPr/>
            <p:nvPr/>
          </p:nvSpPr>
          <p:spPr>
            <a:xfrm>
              <a:off x="1876090" y="4246513"/>
              <a:ext cx="1082040" cy="1082040"/>
            </a:xfrm>
            <a:prstGeom prst="roundRect">
              <a:avLst>
                <a:gd name="adj" fmla="val 16902"/>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2" name="Freeform 337"/>
            <p:cNvSpPr>
              <a:spLocks noEditPoints="1"/>
            </p:cNvSpPr>
            <p:nvPr/>
          </p:nvSpPr>
          <p:spPr bwMode="auto">
            <a:xfrm>
              <a:off x="2130880" y="4491184"/>
              <a:ext cx="572460" cy="592699"/>
            </a:xfrm>
            <a:custGeom>
              <a:avLst/>
              <a:gdLst>
                <a:gd name="T0" fmla="*/ 35 w 89"/>
                <a:gd name="T1" fmla="*/ 11 h 92"/>
                <a:gd name="T2" fmla="*/ 56 w 89"/>
                <a:gd name="T3" fmla="*/ 11 h 92"/>
                <a:gd name="T4" fmla="*/ 70 w 89"/>
                <a:gd name="T5" fmla="*/ 10 h 92"/>
                <a:gd name="T6" fmla="*/ 70 w 89"/>
                <a:gd name="T7" fmla="*/ 27 h 92"/>
                <a:gd name="T8" fmla="*/ 70 w 89"/>
                <a:gd name="T9" fmla="*/ 10 h 92"/>
                <a:gd name="T10" fmla="*/ 30 w 89"/>
                <a:gd name="T11" fmla="*/ 55 h 92"/>
                <a:gd name="T12" fmla="*/ 32 w 89"/>
                <a:gd name="T13" fmla="*/ 85 h 92"/>
                <a:gd name="T14" fmla="*/ 22 w 89"/>
                <a:gd name="T15" fmla="*/ 59 h 92"/>
                <a:gd name="T16" fmla="*/ 17 w 89"/>
                <a:gd name="T17" fmla="*/ 85 h 92"/>
                <a:gd name="T18" fmla="*/ 11 w 89"/>
                <a:gd name="T19" fmla="*/ 55 h 92"/>
                <a:gd name="T20" fmla="*/ 4 w 89"/>
                <a:gd name="T21" fmla="*/ 53 h 92"/>
                <a:gd name="T22" fmla="*/ 10 w 89"/>
                <a:gd name="T23" fmla="*/ 28 h 92"/>
                <a:gd name="T24" fmla="*/ 21 w 89"/>
                <a:gd name="T25" fmla="*/ 35 h 92"/>
                <a:gd name="T26" fmla="*/ 31 w 89"/>
                <a:gd name="T27" fmla="*/ 28 h 92"/>
                <a:gd name="T28" fmla="*/ 44 w 89"/>
                <a:gd name="T29" fmla="*/ 24 h 92"/>
                <a:gd name="T30" fmla="*/ 44 w 89"/>
                <a:gd name="T31" fmla="*/ 27 h 92"/>
                <a:gd name="T32" fmla="*/ 45 w 89"/>
                <a:gd name="T33" fmla="*/ 48 h 92"/>
                <a:gd name="T34" fmla="*/ 45 w 89"/>
                <a:gd name="T35" fmla="*/ 48 h 92"/>
                <a:gd name="T36" fmla="*/ 45 w 89"/>
                <a:gd name="T37" fmla="*/ 48 h 92"/>
                <a:gd name="T38" fmla="*/ 47 w 89"/>
                <a:gd name="T39" fmla="*/ 27 h 92"/>
                <a:gd name="T40" fmla="*/ 47 w 89"/>
                <a:gd name="T41" fmla="*/ 24 h 92"/>
                <a:gd name="T42" fmla="*/ 59 w 89"/>
                <a:gd name="T43" fmla="*/ 28 h 92"/>
                <a:gd name="T44" fmla="*/ 70 w 89"/>
                <a:gd name="T45" fmla="*/ 35 h 92"/>
                <a:gd name="T46" fmla="*/ 80 w 89"/>
                <a:gd name="T47" fmla="*/ 28 h 92"/>
                <a:gd name="T48" fmla="*/ 85 w 89"/>
                <a:gd name="T49" fmla="*/ 51 h 92"/>
                <a:gd name="T50" fmla="*/ 79 w 89"/>
                <a:gd name="T51" fmla="*/ 55 h 92"/>
                <a:gd name="T52" fmla="*/ 80 w 89"/>
                <a:gd name="T53" fmla="*/ 85 h 92"/>
                <a:gd name="T54" fmla="*/ 71 w 89"/>
                <a:gd name="T55" fmla="*/ 59 h 92"/>
                <a:gd name="T56" fmla="*/ 66 w 89"/>
                <a:gd name="T57" fmla="*/ 85 h 92"/>
                <a:gd name="T58" fmla="*/ 60 w 89"/>
                <a:gd name="T59" fmla="*/ 55 h 92"/>
                <a:gd name="T60" fmla="*/ 57 w 89"/>
                <a:gd name="T61" fmla="*/ 55 h 92"/>
                <a:gd name="T62" fmla="*/ 49 w 89"/>
                <a:gd name="T63" fmla="*/ 92 h 92"/>
                <a:gd name="T64" fmla="*/ 43 w 89"/>
                <a:gd name="T65" fmla="*/ 61 h 92"/>
                <a:gd name="T66" fmla="*/ 32 w 89"/>
                <a:gd name="T67" fmla="*/ 92 h 92"/>
                <a:gd name="T68" fmla="*/ 30 w 89"/>
                <a:gd name="T69" fmla="*/ 52 h 92"/>
                <a:gd name="T70" fmla="*/ 13 w 89"/>
                <a:gd name="T71" fmla="*/ 18 h 92"/>
                <a:gd name="T72" fmla="*/ 29 w 89"/>
                <a:gd name="T73" fmla="*/ 18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89" h="92">
                  <a:moveTo>
                    <a:pt x="45" y="0"/>
                  </a:moveTo>
                  <a:cubicBezTo>
                    <a:pt x="40" y="0"/>
                    <a:pt x="35" y="5"/>
                    <a:pt x="35" y="11"/>
                  </a:cubicBezTo>
                  <a:cubicBezTo>
                    <a:pt x="35" y="16"/>
                    <a:pt x="40" y="21"/>
                    <a:pt x="45" y="21"/>
                  </a:cubicBezTo>
                  <a:cubicBezTo>
                    <a:pt x="51" y="21"/>
                    <a:pt x="56" y="16"/>
                    <a:pt x="56" y="11"/>
                  </a:cubicBezTo>
                  <a:cubicBezTo>
                    <a:pt x="56" y="5"/>
                    <a:pt x="51" y="0"/>
                    <a:pt x="45" y="0"/>
                  </a:cubicBezTo>
                  <a:close/>
                  <a:moveTo>
                    <a:pt x="70" y="10"/>
                  </a:moveTo>
                  <a:cubicBezTo>
                    <a:pt x="65" y="10"/>
                    <a:pt x="61" y="14"/>
                    <a:pt x="61" y="18"/>
                  </a:cubicBezTo>
                  <a:cubicBezTo>
                    <a:pt x="61" y="23"/>
                    <a:pt x="65" y="27"/>
                    <a:pt x="70" y="27"/>
                  </a:cubicBezTo>
                  <a:cubicBezTo>
                    <a:pt x="74" y="27"/>
                    <a:pt x="78" y="23"/>
                    <a:pt x="78" y="18"/>
                  </a:cubicBezTo>
                  <a:cubicBezTo>
                    <a:pt x="78" y="14"/>
                    <a:pt x="74" y="10"/>
                    <a:pt x="70" y="10"/>
                  </a:cubicBezTo>
                  <a:close/>
                  <a:moveTo>
                    <a:pt x="30" y="52"/>
                  </a:moveTo>
                  <a:cubicBezTo>
                    <a:pt x="30" y="55"/>
                    <a:pt x="30" y="55"/>
                    <a:pt x="30" y="55"/>
                  </a:cubicBezTo>
                  <a:cubicBezTo>
                    <a:pt x="30" y="55"/>
                    <a:pt x="30" y="55"/>
                    <a:pt x="30" y="55"/>
                  </a:cubicBezTo>
                  <a:cubicBezTo>
                    <a:pt x="32" y="85"/>
                    <a:pt x="32" y="85"/>
                    <a:pt x="32" y="85"/>
                  </a:cubicBezTo>
                  <a:cubicBezTo>
                    <a:pt x="24" y="85"/>
                    <a:pt x="24" y="85"/>
                    <a:pt x="24" y="85"/>
                  </a:cubicBezTo>
                  <a:cubicBezTo>
                    <a:pt x="22" y="59"/>
                    <a:pt x="22" y="59"/>
                    <a:pt x="22" y="59"/>
                  </a:cubicBezTo>
                  <a:cubicBezTo>
                    <a:pt x="19" y="59"/>
                    <a:pt x="19" y="59"/>
                    <a:pt x="19" y="59"/>
                  </a:cubicBezTo>
                  <a:cubicBezTo>
                    <a:pt x="17" y="85"/>
                    <a:pt x="17" y="85"/>
                    <a:pt x="17" y="85"/>
                  </a:cubicBezTo>
                  <a:cubicBezTo>
                    <a:pt x="10" y="85"/>
                    <a:pt x="10" y="85"/>
                    <a:pt x="10" y="85"/>
                  </a:cubicBezTo>
                  <a:cubicBezTo>
                    <a:pt x="11" y="55"/>
                    <a:pt x="11" y="55"/>
                    <a:pt x="11" y="55"/>
                  </a:cubicBezTo>
                  <a:cubicBezTo>
                    <a:pt x="10" y="43"/>
                    <a:pt x="10" y="43"/>
                    <a:pt x="10" y="43"/>
                  </a:cubicBezTo>
                  <a:cubicBezTo>
                    <a:pt x="4" y="53"/>
                    <a:pt x="4" y="53"/>
                    <a:pt x="4" y="53"/>
                  </a:cubicBezTo>
                  <a:cubicBezTo>
                    <a:pt x="0" y="50"/>
                    <a:pt x="0" y="50"/>
                    <a:pt x="0" y="50"/>
                  </a:cubicBezTo>
                  <a:cubicBezTo>
                    <a:pt x="10" y="28"/>
                    <a:pt x="10" y="28"/>
                    <a:pt x="10" y="28"/>
                  </a:cubicBezTo>
                  <a:cubicBezTo>
                    <a:pt x="16" y="28"/>
                    <a:pt x="16" y="28"/>
                    <a:pt x="16" y="28"/>
                  </a:cubicBezTo>
                  <a:cubicBezTo>
                    <a:pt x="21" y="35"/>
                    <a:pt x="21" y="35"/>
                    <a:pt x="21" y="35"/>
                  </a:cubicBezTo>
                  <a:cubicBezTo>
                    <a:pt x="26" y="28"/>
                    <a:pt x="26" y="28"/>
                    <a:pt x="26" y="28"/>
                  </a:cubicBezTo>
                  <a:cubicBezTo>
                    <a:pt x="31" y="28"/>
                    <a:pt x="31" y="28"/>
                    <a:pt x="31" y="28"/>
                  </a:cubicBezTo>
                  <a:cubicBezTo>
                    <a:pt x="33" y="24"/>
                    <a:pt x="33" y="24"/>
                    <a:pt x="33" y="24"/>
                  </a:cubicBezTo>
                  <a:cubicBezTo>
                    <a:pt x="44" y="24"/>
                    <a:pt x="44" y="24"/>
                    <a:pt x="44" y="24"/>
                  </a:cubicBezTo>
                  <a:cubicBezTo>
                    <a:pt x="43" y="25"/>
                    <a:pt x="43" y="25"/>
                    <a:pt x="43" y="25"/>
                  </a:cubicBezTo>
                  <a:cubicBezTo>
                    <a:pt x="44" y="27"/>
                    <a:pt x="44" y="27"/>
                    <a:pt x="44" y="27"/>
                  </a:cubicBezTo>
                  <a:cubicBezTo>
                    <a:pt x="41" y="44"/>
                    <a:pt x="41" y="44"/>
                    <a:pt x="41" y="44"/>
                  </a:cubicBezTo>
                  <a:cubicBezTo>
                    <a:pt x="45" y="48"/>
                    <a:pt x="45" y="48"/>
                    <a:pt x="45" y="48"/>
                  </a:cubicBezTo>
                  <a:cubicBezTo>
                    <a:pt x="45" y="48"/>
                    <a:pt x="45" y="48"/>
                    <a:pt x="45" y="48"/>
                  </a:cubicBezTo>
                  <a:cubicBezTo>
                    <a:pt x="45" y="48"/>
                    <a:pt x="45" y="48"/>
                    <a:pt x="45" y="48"/>
                  </a:cubicBezTo>
                  <a:cubicBezTo>
                    <a:pt x="45" y="48"/>
                    <a:pt x="45" y="48"/>
                    <a:pt x="45" y="48"/>
                  </a:cubicBezTo>
                  <a:cubicBezTo>
                    <a:pt x="45" y="48"/>
                    <a:pt x="45" y="48"/>
                    <a:pt x="45" y="48"/>
                  </a:cubicBezTo>
                  <a:cubicBezTo>
                    <a:pt x="49" y="44"/>
                    <a:pt x="49" y="44"/>
                    <a:pt x="49" y="44"/>
                  </a:cubicBezTo>
                  <a:cubicBezTo>
                    <a:pt x="47" y="27"/>
                    <a:pt x="47" y="27"/>
                    <a:pt x="47" y="27"/>
                  </a:cubicBezTo>
                  <a:cubicBezTo>
                    <a:pt x="48" y="25"/>
                    <a:pt x="48" y="25"/>
                    <a:pt x="48" y="25"/>
                  </a:cubicBezTo>
                  <a:cubicBezTo>
                    <a:pt x="47" y="24"/>
                    <a:pt x="47" y="24"/>
                    <a:pt x="47" y="24"/>
                  </a:cubicBezTo>
                  <a:cubicBezTo>
                    <a:pt x="58" y="24"/>
                    <a:pt x="58" y="24"/>
                    <a:pt x="58" y="24"/>
                  </a:cubicBezTo>
                  <a:cubicBezTo>
                    <a:pt x="59" y="28"/>
                    <a:pt x="59" y="28"/>
                    <a:pt x="59" y="28"/>
                  </a:cubicBezTo>
                  <a:cubicBezTo>
                    <a:pt x="64" y="28"/>
                    <a:pt x="64" y="28"/>
                    <a:pt x="64" y="28"/>
                  </a:cubicBezTo>
                  <a:cubicBezTo>
                    <a:pt x="70" y="35"/>
                    <a:pt x="70" y="35"/>
                    <a:pt x="70" y="35"/>
                  </a:cubicBezTo>
                  <a:cubicBezTo>
                    <a:pt x="75" y="28"/>
                    <a:pt x="75" y="28"/>
                    <a:pt x="75" y="28"/>
                  </a:cubicBezTo>
                  <a:cubicBezTo>
                    <a:pt x="80" y="28"/>
                    <a:pt x="80" y="28"/>
                    <a:pt x="80" y="28"/>
                  </a:cubicBezTo>
                  <a:cubicBezTo>
                    <a:pt x="89" y="48"/>
                    <a:pt x="89" y="48"/>
                    <a:pt x="89" y="48"/>
                  </a:cubicBezTo>
                  <a:cubicBezTo>
                    <a:pt x="85" y="51"/>
                    <a:pt x="85" y="51"/>
                    <a:pt x="85" y="51"/>
                  </a:cubicBezTo>
                  <a:cubicBezTo>
                    <a:pt x="79" y="41"/>
                    <a:pt x="79" y="41"/>
                    <a:pt x="79" y="41"/>
                  </a:cubicBezTo>
                  <a:cubicBezTo>
                    <a:pt x="79" y="55"/>
                    <a:pt x="79" y="55"/>
                    <a:pt x="79" y="55"/>
                  </a:cubicBezTo>
                  <a:cubicBezTo>
                    <a:pt x="79" y="55"/>
                    <a:pt x="79" y="55"/>
                    <a:pt x="79" y="55"/>
                  </a:cubicBezTo>
                  <a:cubicBezTo>
                    <a:pt x="80" y="85"/>
                    <a:pt x="80" y="85"/>
                    <a:pt x="80" y="85"/>
                  </a:cubicBezTo>
                  <a:cubicBezTo>
                    <a:pt x="72" y="85"/>
                    <a:pt x="72" y="85"/>
                    <a:pt x="72" y="85"/>
                  </a:cubicBezTo>
                  <a:cubicBezTo>
                    <a:pt x="71" y="59"/>
                    <a:pt x="71" y="59"/>
                    <a:pt x="71" y="59"/>
                  </a:cubicBezTo>
                  <a:cubicBezTo>
                    <a:pt x="68" y="59"/>
                    <a:pt x="68" y="59"/>
                    <a:pt x="68" y="59"/>
                  </a:cubicBezTo>
                  <a:cubicBezTo>
                    <a:pt x="66" y="85"/>
                    <a:pt x="66" y="85"/>
                    <a:pt x="66" y="85"/>
                  </a:cubicBezTo>
                  <a:cubicBezTo>
                    <a:pt x="59" y="85"/>
                    <a:pt x="59" y="85"/>
                    <a:pt x="59" y="85"/>
                  </a:cubicBezTo>
                  <a:cubicBezTo>
                    <a:pt x="60" y="55"/>
                    <a:pt x="60" y="55"/>
                    <a:pt x="60" y="55"/>
                  </a:cubicBezTo>
                  <a:cubicBezTo>
                    <a:pt x="60" y="53"/>
                    <a:pt x="60" y="53"/>
                    <a:pt x="60" y="53"/>
                  </a:cubicBezTo>
                  <a:cubicBezTo>
                    <a:pt x="57" y="55"/>
                    <a:pt x="57" y="55"/>
                    <a:pt x="57" y="55"/>
                  </a:cubicBezTo>
                  <a:cubicBezTo>
                    <a:pt x="58" y="92"/>
                    <a:pt x="58" y="92"/>
                    <a:pt x="58" y="92"/>
                  </a:cubicBezTo>
                  <a:cubicBezTo>
                    <a:pt x="49" y="92"/>
                    <a:pt x="49" y="92"/>
                    <a:pt x="49" y="92"/>
                  </a:cubicBezTo>
                  <a:cubicBezTo>
                    <a:pt x="47" y="61"/>
                    <a:pt x="47" y="61"/>
                    <a:pt x="47" y="61"/>
                  </a:cubicBezTo>
                  <a:cubicBezTo>
                    <a:pt x="43" y="61"/>
                    <a:pt x="43" y="61"/>
                    <a:pt x="43" y="61"/>
                  </a:cubicBezTo>
                  <a:cubicBezTo>
                    <a:pt x="42" y="92"/>
                    <a:pt x="42" y="92"/>
                    <a:pt x="42" y="92"/>
                  </a:cubicBezTo>
                  <a:cubicBezTo>
                    <a:pt x="32" y="92"/>
                    <a:pt x="32" y="92"/>
                    <a:pt x="32" y="92"/>
                  </a:cubicBezTo>
                  <a:cubicBezTo>
                    <a:pt x="34" y="55"/>
                    <a:pt x="34" y="55"/>
                    <a:pt x="34" y="55"/>
                  </a:cubicBezTo>
                  <a:cubicBezTo>
                    <a:pt x="30" y="52"/>
                    <a:pt x="30" y="52"/>
                    <a:pt x="30" y="52"/>
                  </a:cubicBezTo>
                  <a:close/>
                  <a:moveTo>
                    <a:pt x="21" y="10"/>
                  </a:moveTo>
                  <a:cubicBezTo>
                    <a:pt x="16" y="10"/>
                    <a:pt x="13" y="14"/>
                    <a:pt x="13" y="18"/>
                  </a:cubicBezTo>
                  <a:cubicBezTo>
                    <a:pt x="13" y="23"/>
                    <a:pt x="16" y="27"/>
                    <a:pt x="21" y="27"/>
                  </a:cubicBezTo>
                  <a:cubicBezTo>
                    <a:pt x="25" y="27"/>
                    <a:pt x="29" y="23"/>
                    <a:pt x="29" y="18"/>
                  </a:cubicBezTo>
                  <a:cubicBezTo>
                    <a:pt x="29" y="14"/>
                    <a:pt x="25" y="10"/>
                    <a:pt x="21" y="10"/>
                  </a:cubicBezTo>
                  <a:close/>
                </a:path>
              </a:pathLst>
            </a:custGeom>
            <a:solidFill>
              <a:srgbClr val="FFFFFF"/>
            </a:solidFill>
            <a:ln>
              <a:noFill/>
            </a:ln>
          </p:spPr>
          <p:txBody>
            <a:bodyPr vert="horz" wrap="square" lIns="91440" tIns="45720" rIns="91440" bIns="45720" numCol="1" anchor="t" anchorCtr="0" compatLnSpc="1"/>
            <a:lstStyle/>
            <a:p>
              <a:endParaRPr lang="zh-CN" altLang="en-US" sz="1600">
                <a:solidFill>
                  <a:prstClr val="black">
                    <a:lumMod val="75000"/>
                    <a:lumOff val="25000"/>
                  </a:prstClr>
                </a:solidFill>
              </a:endParaRPr>
            </a:p>
          </p:txBody>
        </p:sp>
      </p:grpSp>
      <p:grpSp>
        <p:nvGrpSpPr>
          <p:cNvPr id="43" name="组合 42"/>
          <p:cNvGrpSpPr/>
          <p:nvPr/>
        </p:nvGrpSpPr>
        <p:grpSpPr>
          <a:xfrm>
            <a:off x="4082687" y="1762097"/>
            <a:ext cx="1082040" cy="1081790"/>
            <a:chOff x="2559087" y="5187442"/>
            <a:chExt cx="1082040" cy="1082040"/>
          </a:xfrm>
        </p:grpSpPr>
        <p:sp>
          <p:nvSpPr>
            <p:cNvPr id="44" name="圆角矩形 43"/>
            <p:cNvSpPr/>
            <p:nvPr/>
          </p:nvSpPr>
          <p:spPr>
            <a:xfrm>
              <a:off x="2559087" y="5187442"/>
              <a:ext cx="1082040" cy="1082040"/>
            </a:xfrm>
            <a:prstGeom prst="roundRect">
              <a:avLst>
                <a:gd name="adj" fmla="val 16902"/>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5" name="Freeform 284"/>
            <p:cNvSpPr>
              <a:spLocks noEditPoints="1"/>
            </p:cNvSpPr>
            <p:nvPr/>
          </p:nvSpPr>
          <p:spPr bwMode="auto">
            <a:xfrm>
              <a:off x="2789302" y="5440462"/>
              <a:ext cx="621611" cy="576000"/>
            </a:xfrm>
            <a:custGeom>
              <a:avLst/>
              <a:gdLst>
                <a:gd name="T0" fmla="*/ 8 w 97"/>
                <a:gd name="T1" fmla="*/ 10 h 91"/>
                <a:gd name="T2" fmla="*/ 28 w 97"/>
                <a:gd name="T3" fmla="*/ 10 h 91"/>
                <a:gd name="T4" fmla="*/ 41 w 97"/>
                <a:gd name="T5" fmla="*/ 45 h 91"/>
                <a:gd name="T6" fmla="*/ 51 w 97"/>
                <a:gd name="T7" fmla="*/ 41 h 91"/>
                <a:gd name="T8" fmla="*/ 59 w 97"/>
                <a:gd name="T9" fmla="*/ 46 h 91"/>
                <a:gd name="T10" fmla="*/ 66 w 97"/>
                <a:gd name="T11" fmla="*/ 27 h 91"/>
                <a:gd name="T12" fmla="*/ 73 w 97"/>
                <a:gd name="T13" fmla="*/ 34 h 91"/>
                <a:gd name="T14" fmla="*/ 83 w 97"/>
                <a:gd name="T15" fmla="*/ 23 h 91"/>
                <a:gd name="T16" fmla="*/ 73 w 97"/>
                <a:gd name="T17" fmla="*/ 40 h 91"/>
                <a:gd name="T18" fmla="*/ 67 w 97"/>
                <a:gd name="T19" fmla="*/ 33 h 91"/>
                <a:gd name="T20" fmla="*/ 61 w 97"/>
                <a:gd name="T21" fmla="*/ 51 h 91"/>
                <a:gd name="T22" fmla="*/ 51 w 97"/>
                <a:gd name="T23" fmla="*/ 45 h 91"/>
                <a:gd name="T24" fmla="*/ 41 w 97"/>
                <a:gd name="T25" fmla="*/ 45 h 91"/>
                <a:gd name="T26" fmla="*/ 74 w 97"/>
                <a:gd name="T27" fmla="*/ 86 h 91"/>
                <a:gd name="T28" fmla="*/ 43 w 97"/>
                <a:gd name="T29" fmla="*/ 91 h 91"/>
                <a:gd name="T30" fmla="*/ 63 w 97"/>
                <a:gd name="T31" fmla="*/ 68 h 91"/>
                <a:gd name="T32" fmla="*/ 97 w 97"/>
                <a:gd name="T33" fmla="*/ 68 h 91"/>
                <a:gd name="T34" fmla="*/ 97 w 97"/>
                <a:gd name="T35" fmla="*/ 6 h 91"/>
                <a:gd name="T36" fmla="*/ 93 w 97"/>
                <a:gd name="T37" fmla="*/ 3 h 91"/>
                <a:gd name="T38" fmla="*/ 34 w 97"/>
                <a:gd name="T39" fmla="*/ 9 h 91"/>
                <a:gd name="T40" fmla="*/ 90 w 97"/>
                <a:gd name="T41" fmla="*/ 61 h 91"/>
                <a:gd name="T42" fmla="*/ 36 w 97"/>
                <a:gd name="T43" fmla="*/ 68 h 91"/>
                <a:gd name="T44" fmla="*/ 54 w 97"/>
                <a:gd name="T45" fmla="*/ 84 h 91"/>
                <a:gd name="T46" fmla="*/ 63 w 97"/>
                <a:gd name="T47" fmla="*/ 68 h 91"/>
                <a:gd name="T48" fmla="*/ 7 w 97"/>
                <a:gd name="T49" fmla="*/ 55 h 91"/>
                <a:gd name="T50" fmla="*/ 14 w 97"/>
                <a:gd name="T51" fmla="*/ 91 h 91"/>
                <a:gd name="T52" fmla="*/ 20 w 97"/>
                <a:gd name="T53" fmla="*/ 60 h 91"/>
                <a:gd name="T54" fmla="*/ 31 w 97"/>
                <a:gd name="T55" fmla="*/ 91 h 91"/>
                <a:gd name="T56" fmla="*/ 28 w 97"/>
                <a:gd name="T57" fmla="*/ 33 h 91"/>
                <a:gd name="T58" fmla="*/ 55 w 97"/>
                <a:gd name="T59" fmla="*/ 24 h 91"/>
                <a:gd name="T60" fmla="*/ 20 w 97"/>
                <a:gd name="T61" fmla="*/ 23 h 91"/>
                <a:gd name="T62" fmla="*/ 19 w 97"/>
                <a:gd name="T63" fmla="*/ 27 h 91"/>
                <a:gd name="T64" fmla="*/ 18 w 97"/>
                <a:gd name="T65" fmla="*/ 47 h 91"/>
                <a:gd name="T66" fmla="*/ 18 w 97"/>
                <a:gd name="T67" fmla="*/ 47 h 91"/>
                <a:gd name="T68" fmla="*/ 18 w 97"/>
                <a:gd name="T69" fmla="*/ 47 h 91"/>
                <a:gd name="T70" fmla="*/ 16 w 97"/>
                <a:gd name="T71" fmla="*/ 27 h 91"/>
                <a:gd name="T72" fmla="*/ 16 w 97"/>
                <a:gd name="T73" fmla="*/ 23 h 91"/>
                <a:gd name="T74" fmla="*/ 0 w 97"/>
                <a:gd name="T75" fmla="*/ 50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97" h="91">
                  <a:moveTo>
                    <a:pt x="18" y="0"/>
                  </a:moveTo>
                  <a:cubicBezTo>
                    <a:pt x="12" y="0"/>
                    <a:pt x="8" y="4"/>
                    <a:pt x="8" y="10"/>
                  </a:cubicBezTo>
                  <a:cubicBezTo>
                    <a:pt x="8" y="16"/>
                    <a:pt x="12" y="20"/>
                    <a:pt x="18" y="20"/>
                  </a:cubicBezTo>
                  <a:cubicBezTo>
                    <a:pt x="24" y="20"/>
                    <a:pt x="28" y="16"/>
                    <a:pt x="28" y="10"/>
                  </a:cubicBezTo>
                  <a:cubicBezTo>
                    <a:pt x="28" y="4"/>
                    <a:pt x="24" y="0"/>
                    <a:pt x="18" y="0"/>
                  </a:cubicBezTo>
                  <a:close/>
                  <a:moveTo>
                    <a:pt x="41" y="45"/>
                  </a:moveTo>
                  <a:cubicBezTo>
                    <a:pt x="50" y="42"/>
                    <a:pt x="50" y="42"/>
                    <a:pt x="50" y="42"/>
                  </a:cubicBezTo>
                  <a:cubicBezTo>
                    <a:pt x="51" y="41"/>
                    <a:pt x="51" y="41"/>
                    <a:pt x="51" y="41"/>
                  </a:cubicBezTo>
                  <a:cubicBezTo>
                    <a:pt x="52" y="42"/>
                    <a:pt x="52" y="42"/>
                    <a:pt x="52" y="42"/>
                  </a:cubicBezTo>
                  <a:cubicBezTo>
                    <a:pt x="59" y="46"/>
                    <a:pt x="59" y="46"/>
                    <a:pt x="59" y="46"/>
                  </a:cubicBezTo>
                  <a:cubicBezTo>
                    <a:pt x="65" y="29"/>
                    <a:pt x="65" y="29"/>
                    <a:pt x="65" y="29"/>
                  </a:cubicBezTo>
                  <a:cubicBezTo>
                    <a:pt x="66" y="27"/>
                    <a:pt x="66" y="27"/>
                    <a:pt x="66" y="27"/>
                  </a:cubicBezTo>
                  <a:cubicBezTo>
                    <a:pt x="67" y="29"/>
                    <a:pt x="67" y="29"/>
                    <a:pt x="67" y="29"/>
                  </a:cubicBezTo>
                  <a:cubicBezTo>
                    <a:pt x="73" y="34"/>
                    <a:pt x="73" y="34"/>
                    <a:pt x="73" y="34"/>
                  </a:cubicBezTo>
                  <a:cubicBezTo>
                    <a:pt x="81" y="21"/>
                    <a:pt x="81" y="21"/>
                    <a:pt x="81" y="21"/>
                  </a:cubicBezTo>
                  <a:cubicBezTo>
                    <a:pt x="83" y="23"/>
                    <a:pt x="83" y="23"/>
                    <a:pt x="83" y="23"/>
                  </a:cubicBezTo>
                  <a:cubicBezTo>
                    <a:pt x="75" y="38"/>
                    <a:pt x="75" y="38"/>
                    <a:pt x="75" y="38"/>
                  </a:cubicBezTo>
                  <a:cubicBezTo>
                    <a:pt x="73" y="40"/>
                    <a:pt x="73" y="40"/>
                    <a:pt x="73" y="40"/>
                  </a:cubicBezTo>
                  <a:cubicBezTo>
                    <a:pt x="72" y="38"/>
                    <a:pt x="72" y="38"/>
                    <a:pt x="72" y="38"/>
                  </a:cubicBezTo>
                  <a:cubicBezTo>
                    <a:pt x="67" y="33"/>
                    <a:pt x="67" y="33"/>
                    <a:pt x="67" y="33"/>
                  </a:cubicBezTo>
                  <a:cubicBezTo>
                    <a:pt x="61" y="49"/>
                    <a:pt x="61" y="49"/>
                    <a:pt x="61" y="49"/>
                  </a:cubicBezTo>
                  <a:cubicBezTo>
                    <a:pt x="61" y="51"/>
                    <a:pt x="61" y="51"/>
                    <a:pt x="61" y="51"/>
                  </a:cubicBezTo>
                  <a:cubicBezTo>
                    <a:pt x="59" y="50"/>
                    <a:pt x="59" y="50"/>
                    <a:pt x="59" y="50"/>
                  </a:cubicBezTo>
                  <a:cubicBezTo>
                    <a:pt x="51" y="45"/>
                    <a:pt x="51" y="45"/>
                    <a:pt x="51" y="45"/>
                  </a:cubicBezTo>
                  <a:cubicBezTo>
                    <a:pt x="42" y="48"/>
                    <a:pt x="42" y="48"/>
                    <a:pt x="42" y="48"/>
                  </a:cubicBezTo>
                  <a:cubicBezTo>
                    <a:pt x="41" y="45"/>
                    <a:pt x="41" y="45"/>
                    <a:pt x="41" y="45"/>
                  </a:cubicBezTo>
                  <a:close/>
                  <a:moveTo>
                    <a:pt x="43" y="86"/>
                  </a:moveTo>
                  <a:cubicBezTo>
                    <a:pt x="74" y="86"/>
                    <a:pt x="74" y="86"/>
                    <a:pt x="74" y="86"/>
                  </a:cubicBezTo>
                  <a:cubicBezTo>
                    <a:pt x="74" y="91"/>
                    <a:pt x="74" y="91"/>
                    <a:pt x="74" y="91"/>
                  </a:cubicBezTo>
                  <a:cubicBezTo>
                    <a:pt x="43" y="91"/>
                    <a:pt x="43" y="91"/>
                    <a:pt x="43" y="91"/>
                  </a:cubicBezTo>
                  <a:cubicBezTo>
                    <a:pt x="43" y="86"/>
                    <a:pt x="43" y="86"/>
                    <a:pt x="43" y="86"/>
                  </a:cubicBezTo>
                  <a:close/>
                  <a:moveTo>
                    <a:pt x="63" y="68"/>
                  </a:moveTo>
                  <a:cubicBezTo>
                    <a:pt x="93" y="68"/>
                    <a:pt x="93" y="68"/>
                    <a:pt x="93" y="68"/>
                  </a:cubicBezTo>
                  <a:cubicBezTo>
                    <a:pt x="97" y="68"/>
                    <a:pt x="97" y="68"/>
                    <a:pt x="97" y="68"/>
                  </a:cubicBezTo>
                  <a:cubicBezTo>
                    <a:pt x="97" y="64"/>
                    <a:pt x="97" y="64"/>
                    <a:pt x="97" y="64"/>
                  </a:cubicBezTo>
                  <a:cubicBezTo>
                    <a:pt x="97" y="6"/>
                    <a:pt x="97" y="6"/>
                    <a:pt x="97" y="6"/>
                  </a:cubicBezTo>
                  <a:cubicBezTo>
                    <a:pt x="97" y="3"/>
                    <a:pt x="97" y="3"/>
                    <a:pt x="97" y="3"/>
                  </a:cubicBezTo>
                  <a:cubicBezTo>
                    <a:pt x="93" y="3"/>
                    <a:pt x="93" y="3"/>
                    <a:pt x="93" y="3"/>
                  </a:cubicBezTo>
                  <a:cubicBezTo>
                    <a:pt x="34" y="3"/>
                    <a:pt x="34" y="3"/>
                    <a:pt x="34" y="3"/>
                  </a:cubicBezTo>
                  <a:cubicBezTo>
                    <a:pt x="34" y="9"/>
                    <a:pt x="34" y="9"/>
                    <a:pt x="34" y="9"/>
                  </a:cubicBezTo>
                  <a:cubicBezTo>
                    <a:pt x="90" y="9"/>
                    <a:pt x="90" y="9"/>
                    <a:pt x="90" y="9"/>
                  </a:cubicBezTo>
                  <a:cubicBezTo>
                    <a:pt x="90" y="61"/>
                    <a:pt x="90" y="61"/>
                    <a:pt x="90" y="61"/>
                  </a:cubicBezTo>
                  <a:cubicBezTo>
                    <a:pt x="36" y="61"/>
                    <a:pt x="36" y="61"/>
                    <a:pt x="36" y="61"/>
                  </a:cubicBezTo>
                  <a:cubicBezTo>
                    <a:pt x="36" y="68"/>
                    <a:pt x="36" y="68"/>
                    <a:pt x="36" y="68"/>
                  </a:cubicBezTo>
                  <a:cubicBezTo>
                    <a:pt x="54" y="68"/>
                    <a:pt x="54" y="68"/>
                    <a:pt x="54" y="68"/>
                  </a:cubicBezTo>
                  <a:cubicBezTo>
                    <a:pt x="54" y="84"/>
                    <a:pt x="54" y="84"/>
                    <a:pt x="54" y="84"/>
                  </a:cubicBezTo>
                  <a:cubicBezTo>
                    <a:pt x="63" y="84"/>
                    <a:pt x="63" y="84"/>
                    <a:pt x="63" y="84"/>
                  </a:cubicBezTo>
                  <a:cubicBezTo>
                    <a:pt x="63" y="68"/>
                    <a:pt x="63" y="68"/>
                    <a:pt x="63" y="68"/>
                  </a:cubicBezTo>
                  <a:close/>
                  <a:moveTo>
                    <a:pt x="0" y="50"/>
                  </a:moveTo>
                  <a:cubicBezTo>
                    <a:pt x="7" y="55"/>
                    <a:pt x="7" y="55"/>
                    <a:pt x="7" y="55"/>
                  </a:cubicBezTo>
                  <a:cubicBezTo>
                    <a:pt x="5" y="91"/>
                    <a:pt x="5" y="91"/>
                    <a:pt x="5" y="91"/>
                  </a:cubicBezTo>
                  <a:cubicBezTo>
                    <a:pt x="14" y="91"/>
                    <a:pt x="14" y="91"/>
                    <a:pt x="14" y="91"/>
                  </a:cubicBezTo>
                  <a:cubicBezTo>
                    <a:pt x="16" y="60"/>
                    <a:pt x="16" y="60"/>
                    <a:pt x="16" y="60"/>
                  </a:cubicBezTo>
                  <a:cubicBezTo>
                    <a:pt x="20" y="60"/>
                    <a:pt x="20" y="60"/>
                    <a:pt x="20" y="60"/>
                  </a:cubicBezTo>
                  <a:cubicBezTo>
                    <a:pt x="22" y="91"/>
                    <a:pt x="22" y="91"/>
                    <a:pt x="22" y="91"/>
                  </a:cubicBezTo>
                  <a:cubicBezTo>
                    <a:pt x="31" y="91"/>
                    <a:pt x="31" y="91"/>
                    <a:pt x="31" y="91"/>
                  </a:cubicBezTo>
                  <a:cubicBezTo>
                    <a:pt x="29" y="55"/>
                    <a:pt x="29" y="55"/>
                    <a:pt x="29" y="55"/>
                  </a:cubicBezTo>
                  <a:cubicBezTo>
                    <a:pt x="28" y="33"/>
                    <a:pt x="28" y="33"/>
                    <a:pt x="28" y="33"/>
                  </a:cubicBezTo>
                  <a:cubicBezTo>
                    <a:pt x="50" y="32"/>
                    <a:pt x="50" y="32"/>
                    <a:pt x="50" y="32"/>
                  </a:cubicBezTo>
                  <a:cubicBezTo>
                    <a:pt x="55" y="24"/>
                    <a:pt x="55" y="24"/>
                    <a:pt x="55" y="24"/>
                  </a:cubicBezTo>
                  <a:cubicBezTo>
                    <a:pt x="30" y="23"/>
                    <a:pt x="30" y="23"/>
                    <a:pt x="30" y="23"/>
                  </a:cubicBezTo>
                  <a:cubicBezTo>
                    <a:pt x="20" y="23"/>
                    <a:pt x="20" y="23"/>
                    <a:pt x="20" y="23"/>
                  </a:cubicBezTo>
                  <a:cubicBezTo>
                    <a:pt x="20" y="24"/>
                    <a:pt x="20" y="24"/>
                    <a:pt x="20" y="24"/>
                  </a:cubicBezTo>
                  <a:cubicBezTo>
                    <a:pt x="19" y="27"/>
                    <a:pt x="19" y="27"/>
                    <a:pt x="19" y="27"/>
                  </a:cubicBezTo>
                  <a:cubicBezTo>
                    <a:pt x="22" y="43"/>
                    <a:pt x="22" y="43"/>
                    <a:pt x="22" y="43"/>
                  </a:cubicBezTo>
                  <a:cubicBezTo>
                    <a:pt x="18" y="47"/>
                    <a:pt x="18" y="47"/>
                    <a:pt x="18" y="47"/>
                  </a:cubicBezTo>
                  <a:cubicBezTo>
                    <a:pt x="18" y="47"/>
                    <a:pt x="18" y="47"/>
                    <a:pt x="18" y="47"/>
                  </a:cubicBezTo>
                  <a:cubicBezTo>
                    <a:pt x="18" y="47"/>
                    <a:pt x="18" y="47"/>
                    <a:pt x="18" y="47"/>
                  </a:cubicBezTo>
                  <a:cubicBezTo>
                    <a:pt x="18" y="47"/>
                    <a:pt x="18" y="47"/>
                    <a:pt x="18" y="47"/>
                  </a:cubicBezTo>
                  <a:cubicBezTo>
                    <a:pt x="18" y="47"/>
                    <a:pt x="18" y="47"/>
                    <a:pt x="18" y="47"/>
                  </a:cubicBezTo>
                  <a:cubicBezTo>
                    <a:pt x="14" y="43"/>
                    <a:pt x="14" y="43"/>
                    <a:pt x="14" y="43"/>
                  </a:cubicBezTo>
                  <a:cubicBezTo>
                    <a:pt x="16" y="27"/>
                    <a:pt x="16" y="27"/>
                    <a:pt x="16" y="27"/>
                  </a:cubicBezTo>
                  <a:cubicBezTo>
                    <a:pt x="15" y="24"/>
                    <a:pt x="15" y="24"/>
                    <a:pt x="15" y="24"/>
                  </a:cubicBezTo>
                  <a:cubicBezTo>
                    <a:pt x="16" y="23"/>
                    <a:pt x="16" y="23"/>
                    <a:pt x="16" y="23"/>
                  </a:cubicBezTo>
                  <a:cubicBezTo>
                    <a:pt x="5" y="23"/>
                    <a:pt x="5" y="23"/>
                    <a:pt x="5" y="23"/>
                  </a:cubicBezTo>
                  <a:lnTo>
                    <a:pt x="0" y="50"/>
                  </a:lnTo>
                  <a:close/>
                </a:path>
              </a:pathLst>
            </a:custGeom>
            <a:solidFill>
              <a:srgbClr val="FFFFFF"/>
            </a:solidFill>
            <a:ln>
              <a:noFill/>
            </a:ln>
          </p:spPr>
          <p:txBody>
            <a:bodyPr vert="horz" wrap="square" lIns="91440" tIns="45720" rIns="91440" bIns="45720" numCol="1" anchor="t" anchorCtr="0" compatLnSpc="1"/>
            <a:lstStyle/>
            <a:p>
              <a:endParaRPr lang="zh-CN" altLang="en-US" sz="1600">
                <a:solidFill>
                  <a:prstClr val="black">
                    <a:lumMod val="75000"/>
                    <a:lumOff val="25000"/>
                  </a:prstClr>
                </a:solidFill>
              </a:endParaRPr>
            </a:p>
          </p:txBody>
        </p:sp>
      </p:grpSp>
      <p:grpSp>
        <p:nvGrpSpPr>
          <p:cNvPr id="46" name="组合 45"/>
          <p:cNvGrpSpPr/>
          <p:nvPr/>
        </p:nvGrpSpPr>
        <p:grpSpPr>
          <a:xfrm>
            <a:off x="5554980" y="1762097"/>
            <a:ext cx="1082040" cy="1081790"/>
            <a:chOff x="4752221" y="5092168"/>
            <a:chExt cx="1082040" cy="1082040"/>
          </a:xfrm>
        </p:grpSpPr>
        <p:sp>
          <p:nvSpPr>
            <p:cNvPr id="47" name="圆角矩形 46"/>
            <p:cNvSpPr/>
            <p:nvPr/>
          </p:nvSpPr>
          <p:spPr>
            <a:xfrm>
              <a:off x="4752221" y="5092168"/>
              <a:ext cx="1082040" cy="1082040"/>
            </a:xfrm>
            <a:prstGeom prst="roundRect">
              <a:avLst>
                <a:gd name="adj" fmla="val 16902"/>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8" name="Freeform 70"/>
            <p:cNvSpPr/>
            <p:nvPr/>
          </p:nvSpPr>
          <p:spPr bwMode="auto">
            <a:xfrm>
              <a:off x="4996017" y="5359623"/>
              <a:ext cx="594449" cy="547130"/>
            </a:xfrm>
            <a:custGeom>
              <a:avLst/>
              <a:gdLst>
                <a:gd name="T0" fmla="*/ 29 w 85"/>
                <a:gd name="T1" fmla="*/ 0 h 78"/>
                <a:gd name="T2" fmla="*/ 34 w 85"/>
                <a:gd name="T3" fmla="*/ 29 h 78"/>
                <a:gd name="T4" fmla="*/ 8 w 85"/>
                <a:gd name="T5" fmla="*/ 29 h 78"/>
                <a:gd name="T6" fmla="*/ 6 w 85"/>
                <a:gd name="T7" fmla="*/ 29 h 78"/>
                <a:gd name="T8" fmla="*/ 0 w 85"/>
                <a:gd name="T9" fmla="*/ 35 h 78"/>
                <a:gd name="T10" fmla="*/ 0 w 85"/>
                <a:gd name="T11" fmla="*/ 35 h 78"/>
                <a:gd name="T12" fmla="*/ 4 w 85"/>
                <a:gd name="T13" fmla="*/ 42 h 78"/>
                <a:gd name="T14" fmla="*/ 0 w 85"/>
                <a:gd name="T15" fmla="*/ 47 h 78"/>
                <a:gd name="T16" fmla="*/ 0 w 85"/>
                <a:gd name="T17" fmla="*/ 47 h 78"/>
                <a:gd name="T18" fmla="*/ 5 w 85"/>
                <a:gd name="T19" fmla="*/ 54 h 78"/>
                <a:gd name="T20" fmla="*/ 4 w 85"/>
                <a:gd name="T21" fmla="*/ 58 h 78"/>
                <a:gd name="T22" fmla="*/ 4 w 85"/>
                <a:gd name="T23" fmla="*/ 58 h 78"/>
                <a:gd name="T24" fmla="*/ 10 w 85"/>
                <a:gd name="T25" fmla="*/ 65 h 78"/>
                <a:gd name="T26" fmla="*/ 11 w 85"/>
                <a:gd name="T27" fmla="*/ 65 h 78"/>
                <a:gd name="T28" fmla="*/ 9 w 85"/>
                <a:gd name="T29" fmla="*/ 70 h 78"/>
                <a:gd name="T30" fmla="*/ 9 w 85"/>
                <a:gd name="T31" fmla="*/ 70 h 78"/>
                <a:gd name="T32" fmla="*/ 15 w 85"/>
                <a:gd name="T33" fmla="*/ 77 h 78"/>
                <a:gd name="T34" fmla="*/ 29 w 85"/>
                <a:gd name="T35" fmla="*/ 77 h 78"/>
                <a:gd name="T36" fmla="*/ 45 w 85"/>
                <a:gd name="T37" fmla="*/ 77 h 78"/>
                <a:gd name="T38" fmla="*/ 46 w 85"/>
                <a:gd name="T39" fmla="*/ 77 h 78"/>
                <a:gd name="T40" fmla="*/ 51 w 85"/>
                <a:gd name="T41" fmla="*/ 71 h 78"/>
                <a:gd name="T42" fmla="*/ 66 w 85"/>
                <a:gd name="T43" fmla="*/ 69 h 78"/>
                <a:gd name="T44" fmla="*/ 66 w 85"/>
                <a:gd name="T45" fmla="*/ 78 h 78"/>
                <a:gd name="T46" fmla="*/ 85 w 85"/>
                <a:gd name="T47" fmla="*/ 78 h 78"/>
                <a:gd name="T48" fmla="*/ 85 w 85"/>
                <a:gd name="T49" fmla="*/ 25 h 78"/>
                <a:gd name="T50" fmla="*/ 66 w 85"/>
                <a:gd name="T51" fmla="*/ 25 h 78"/>
                <a:gd name="T52" fmla="*/ 66 w 85"/>
                <a:gd name="T53" fmla="*/ 32 h 78"/>
                <a:gd name="T54" fmla="*/ 61 w 85"/>
                <a:gd name="T55" fmla="*/ 32 h 78"/>
                <a:gd name="T56" fmla="*/ 29 w 85"/>
                <a:gd name="T57" fmla="*/ 0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5" h="78">
                  <a:moveTo>
                    <a:pt x="29" y="0"/>
                  </a:moveTo>
                  <a:cubicBezTo>
                    <a:pt x="1" y="7"/>
                    <a:pt x="33" y="28"/>
                    <a:pt x="34" y="29"/>
                  </a:cubicBezTo>
                  <a:cubicBezTo>
                    <a:pt x="8" y="29"/>
                    <a:pt x="8" y="29"/>
                    <a:pt x="8" y="29"/>
                  </a:cubicBezTo>
                  <a:cubicBezTo>
                    <a:pt x="6" y="29"/>
                    <a:pt x="6" y="29"/>
                    <a:pt x="6" y="29"/>
                  </a:cubicBezTo>
                  <a:cubicBezTo>
                    <a:pt x="3" y="29"/>
                    <a:pt x="0" y="32"/>
                    <a:pt x="0" y="35"/>
                  </a:cubicBezTo>
                  <a:cubicBezTo>
                    <a:pt x="0" y="35"/>
                    <a:pt x="0" y="35"/>
                    <a:pt x="0" y="35"/>
                  </a:cubicBezTo>
                  <a:cubicBezTo>
                    <a:pt x="0" y="38"/>
                    <a:pt x="1" y="41"/>
                    <a:pt x="4" y="42"/>
                  </a:cubicBezTo>
                  <a:cubicBezTo>
                    <a:pt x="2" y="43"/>
                    <a:pt x="0" y="45"/>
                    <a:pt x="0" y="47"/>
                  </a:cubicBezTo>
                  <a:cubicBezTo>
                    <a:pt x="0" y="47"/>
                    <a:pt x="0" y="47"/>
                    <a:pt x="0" y="47"/>
                  </a:cubicBezTo>
                  <a:cubicBezTo>
                    <a:pt x="0" y="51"/>
                    <a:pt x="2" y="53"/>
                    <a:pt x="5" y="54"/>
                  </a:cubicBezTo>
                  <a:cubicBezTo>
                    <a:pt x="4" y="55"/>
                    <a:pt x="4" y="57"/>
                    <a:pt x="4" y="58"/>
                  </a:cubicBezTo>
                  <a:cubicBezTo>
                    <a:pt x="4" y="58"/>
                    <a:pt x="4" y="58"/>
                    <a:pt x="4" y="58"/>
                  </a:cubicBezTo>
                  <a:cubicBezTo>
                    <a:pt x="4" y="62"/>
                    <a:pt x="7" y="65"/>
                    <a:pt x="10" y="65"/>
                  </a:cubicBezTo>
                  <a:cubicBezTo>
                    <a:pt x="11" y="65"/>
                    <a:pt x="11" y="65"/>
                    <a:pt x="11" y="65"/>
                  </a:cubicBezTo>
                  <a:cubicBezTo>
                    <a:pt x="9" y="66"/>
                    <a:pt x="9" y="68"/>
                    <a:pt x="9" y="70"/>
                  </a:cubicBezTo>
                  <a:cubicBezTo>
                    <a:pt x="9" y="70"/>
                    <a:pt x="9" y="70"/>
                    <a:pt x="9" y="70"/>
                  </a:cubicBezTo>
                  <a:cubicBezTo>
                    <a:pt x="9" y="74"/>
                    <a:pt x="12" y="77"/>
                    <a:pt x="15" y="77"/>
                  </a:cubicBezTo>
                  <a:cubicBezTo>
                    <a:pt x="29" y="77"/>
                    <a:pt x="29" y="77"/>
                    <a:pt x="29" y="77"/>
                  </a:cubicBezTo>
                  <a:cubicBezTo>
                    <a:pt x="45" y="77"/>
                    <a:pt x="45" y="77"/>
                    <a:pt x="45" y="77"/>
                  </a:cubicBezTo>
                  <a:cubicBezTo>
                    <a:pt x="46" y="77"/>
                    <a:pt x="46" y="77"/>
                    <a:pt x="46" y="77"/>
                  </a:cubicBezTo>
                  <a:cubicBezTo>
                    <a:pt x="51" y="71"/>
                    <a:pt x="51" y="71"/>
                    <a:pt x="51" y="71"/>
                  </a:cubicBezTo>
                  <a:cubicBezTo>
                    <a:pt x="66" y="69"/>
                    <a:pt x="66" y="69"/>
                    <a:pt x="66" y="69"/>
                  </a:cubicBezTo>
                  <a:cubicBezTo>
                    <a:pt x="66" y="78"/>
                    <a:pt x="66" y="78"/>
                    <a:pt x="66" y="78"/>
                  </a:cubicBezTo>
                  <a:cubicBezTo>
                    <a:pt x="85" y="78"/>
                    <a:pt x="85" y="78"/>
                    <a:pt x="85" y="78"/>
                  </a:cubicBezTo>
                  <a:cubicBezTo>
                    <a:pt x="85" y="25"/>
                    <a:pt x="85" y="25"/>
                    <a:pt x="85" y="25"/>
                  </a:cubicBezTo>
                  <a:cubicBezTo>
                    <a:pt x="66" y="25"/>
                    <a:pt x="66" y="25"/>
                    <a:pt x="66" y="25"/>
                  </a:cubicBezTo>
                  <a:cubicBezTo>
                    <a:pt x="66" y="32"/>
                    <a:pt x="66" y="32"/>
                    <a:pt x="66" y="32"/>
                  </a:cubicBezTo>
                  <a:cubicBezTo>
                    <a:pt x="61" y="32"/>
                    <a:pt x="61" y="32"/>
                    <a:pt x="61" y="32"/>
                  </a:cubicBezTo>
                  <a:cubicBezTo>
                    <a:pt x="57" y="16"/>
                    <a:pt x="32" y="17"/>
                    <a:pt x="29" y="0"/>
                  </a:cubicBezTo>
                  <a:close/>
                </a:path>
              </a:pathLst>
            </a:custGeom>
            <a:solidFill>
              <a:srgbClr val="FFFFFF"/>
            </a:solidFill>
            <a:ln>
              <a:noFill/>
            </a:ln>
          </p:spPr>
          <p:txBody>
            <a:bodyPr vert="horz" wrap="square" lIns="91440" tIns="45720" rIns="91440" bIns="45720" numCol="1" anchor="t" anchorCtr="0" compatLnSpc="1"/>
            <a:lstStyle/>
            <a:p>
              <a:endParaRPr lang="zh-CN" altLang="en-US" sz="1600">
                <a:solidFill>
                  <a:prstClr val="black">
                    <a:lumMod val="75000"/>
                    <a:lumOff val="25000"/>
                  </a:prstClr>
                </a:solidFill>
              </a:endParaRPr>
            </a:p>
          </p:txBody>
        </p:sp>
      </p:grpSp>
      <p:grpSp>
        <p:nvGrpSpPr>
          <p:cNvPr id="49" name="组合 48"/>
          <p:cNvGrpSpPr/>
          <p:nvPr/>
        </p:nvGrpSpPr>
        <p:grpSpPr>
          <a:xfrm>
            <a:off x="7027273" y="1762096"/>
            <a:ext cx="1082040" cy="1081790"/>
            <a:chOff x="6417063" y="4554989"/>
            <a:chExt cx="1082040" cy="1082040"/>
          </a:xfrm>
        </p:grpSpPr>
        <p:sp>
          <p:nvSpPr>
            <p:cNvPr id="50" name="圆角矩形 49"/>
            <p:cNvSpPr/>
            <p:nvPr/>
          </p:nvSpPr>
          <p:spPr>
            <a:xfrm>
              <a:off x="6417063" y="4554989"/>
              <a:ext cx="1082040" cy="1082040"/>
            </a:xfrm>
            <a:prstGeom prst="roundRect">
              <a:avLst>
                <a:gd name="adj" fmla="val 16902"/>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1" name="Freeform 48"/>
            <p:cNvSpPr>
              <a:spLocks noEditPoints="1"/>
            </p:cNvSpPr>
            <p:nvPr/>
          </p:nvSpPr>
          <p:spPr bwMode="auto">
            <a:xfrm>
              <a:off x="6728600" y="4772010"/>
              <a:ext cx="458966" cy="648000"/>
            </a:xfrm>
            <a:custGeom>
              <a:avLst/>
              <a:gdLst>
                <a:gd name="T0" fmla="*/ 57 w 67"/>
                <a:gd name="T1" fmla="*/ 10 h 106"/>
                <a:gd name="T2" fmla="*/ 62 w 67"/>
                <a:gd name="T3" fmla="*/ 51 h 106"/>
                <a:gd name="T4" fmla="*/ 51 w 67"/>
                <a:gd name="T5" fmla="*/ 66 h 106"/>
                <a:gd name="T6" fmla="*/ 55 w 67"/>
                <a:gd name="T7" fmla="*/ 65 h 106"/>
                <a:gd name="T8" fmla="*/ 57 w 67"/>
                <a:gd name="T9" fmla="*/ 73 h 106"/>
                <a:gd name="T10" fmla="*/ 56 w 67"/>
                <a:gd name="T11" fmla="*/ 80 h 106"/>
                <a:gd name="T12" fmla="*/ 57 w 67"/>
                <a:gd name="T13" fmla="*/ 86 h 106"/>
                <a:gd name="T14" fmla="*/ 55 w 67"/>
                <a:gd name="T15" fmla="*/ 93 h 106"/>
                <a:gd name="T16" fmla="*/ 15 w 67"/>
                <a:gd name="T17" fmla="*/ 97 h 106"/>
                <a:gd name="T18" fmla="*/ 12 w 67"/>
                <a:gd name="T19" fmla="*/ 95 h 106"/>
                <a:gd name="T20" fmla="*/ 12 w 67"/>
                <a:gd name="T21" fmla="*/ 83 h 106"/>
                <a:gd name="T22" fmla="*/ 12 w 67"/>
                <a:gd name="T23" fmla="*/ 82 h 106"/>
                <a:gd name="T24" fmla="*/ 12 w 67"/>
                <a:gd name="T25" fmla="*/ 71 h 106"/>
                <a:gd name="T26" fmla="*/ 15 w 67"/>
                <a:gd name="T27" fmla="*/ 69 h 106"/>
                <a:gd name="T28" fmla="*/ 16 w 67"/>
                <a:gd name="T29" fmla="*/ 63 h 106"/>
                <a:gd name="T30" fmla="*/ 0 w 67"/>
                <a:gd name="T31" fmla="*/ 34 h 106"/>
                <a:gd name="T32" fmla="*/ 33 w 67"/>
                <a:gd name="T33" fmla="*/ 0 h 106"/>
                <a:gd name="T34" fmla="*/ 28 w 67"/>
                <a:gd name="T35" fmla="*/ 41 h 106"/>
                <a:gd name="T36" fmla="*/ 30 w 67"/>
                <a:gd name="T37" fmla="*/ 39 h 106"/>
                <a:gd name="T38" fmla="*/ 33 w 67"/>
                <a:gd name="T39" fmla="*/ 41 h 106"/>
                <a:gd name="T40" fmla="*/ 36 w 67"/>
                <a:gd name="T41" fmla="*/ 39 h 106"/>
                <a:gd name="T42" fmla="*/ 39 w 67"/>
                <a:gd name="T43" fmla="*/ 41 h 106"/>
                <a:gd name="T44" fmla="*/ 43 w 67"/>
                <a:gd name="T45" fmla="*/ 38 h 106"/>
                <a:gd name="T46" fmla="*/ 39 w 67"/>
                <a:gd name="T47" fmla="*/ 52 h 106"/>
                <a:gd name="T48" fmla="*/ 44 w 67"/>
                <a:gd name="T49" fmla="*/ 66 h 106"/>
                <a:gd name="T50" fmla="*/ 44 w 67"/>
                <a:gd name="T51" fmla="*/ 58 h 106"/>
                <a:gd name="T52" fmla="*/ 56 w 67"/>
                <a:gd name="T53" fmla="*/ 47 h 106"/>
                <a:gd name="T54" fmla="*/ 52 w 67"/>
                <a:gd name="T55" fmla="*/ 15 h 106"/>
                <a:gd name="T56" fmla="*/ 15 w 67"/>
                <a:gd name="T57" fmla="*/ 15 h 106"/>
                <a:gd name="T58" fmla="*/ 11 w 67"/>
                <a:gd name="T59" fmla="*/ 48 h 106"/>
                <a:gd name="T60" fmla="*/ 23 w 67"/>
                <a:gd name="T61" fmla="*/ 59 h 106"/>
                <a:gd name="T62" fmla="*/ 23 w 67"/>
                <a:gd name="T63" fmla="*/ 67 h 106"/>
                <a:gd name="T64" fmla="*/ 29 w 67"/>
                <a:gd name="T65" fmla="*/ 52 h 106"/>
                <a:gd name="T66" fmla="*/ 25 w 67"/>
                <a:gd name="T67" fmla="*/ 38 h 106"/>
                <a:gd name="T68" fmla="*/ 40 w 67"/>
                <a:gd name="T69" fmla="*/ 43 h 106"/>
                <a:gd name="T70" fmla="*/ 36 w 67"/>
                <a:gd name="T71" fmla="*/ 42 h 106"/>
                <a:gd name="T72" fmla="*/ 30 w 67"/>
                <a:gd name="T73" fmla="*/ 42 h 106"/>
                <a:gd name="T74" fmla="*/ 27 w 67"/>
                <a:gd name="T75" fmla="*/ 42 h 106"/>
                <a:gd name="T76" fmla="*/ 32 w 67"/>
                <a:gd name="T77" fmla="*/ 51 h 106"/>
                <a:gd name="T78" fmla="*/ 32 w 67"/>
                <a:gd name="T79" fmla="*/ 67 h 106"/>
                <a:gd name="T80" fmla="*/ 35 w 67"/>
                <a:gd name="T81" fmla="*/ 51 h 106"/>
                <a:gd name="T82" fmla="*/ 35 w 67"/>
                <a:gd name="T83" fmla="*/ 50 h 106"/>
                <a:gd name="T84" fmla="*/ 43 w 67"/>
                <a:gd name="T85" fmla="*/ 96 h 106"/>
                <a:gd name="T86" fmla="*/ 34 w 67"/>
                <a:gd name="T87" fmla="*/ 106 h 106"/>
                <a:gd name="T88" fmla="*/ 43 w 67"/>
                <a:gd name="T89" fmla="*/ 96 h 106"/>
                <a:gd name="T90" fmla="*/ 17 w 67"/>
                <a:gd name="T91" fmla="*/ 88 h 106"/>
                <a:gd name="T92" fmla="*/ 17 w 67"/>
                <a:gd name="T93" fmla="*/ 90 h 106"/>
                <a:gd name="T94" fmla="*/ 50 w 67"/>
                <a:gd name="T95" fmla="*/ 86 h 106"/>
                <a:gd name="T96" fmla="*/ 50 w 67"/>
                <a:gd name="T97" fmla="*/ 73 h 106"/>
                <a:gd name="T98" fmla="*/ 17 w 67"/>
                <a:gd name="T99" fmla="*/ 77 h 106"/>
                <a:gd name="T100" fmla="*/ 50 w 67"/>
                <a:gd name="T101" fmla="*/ 74 h 106"/>
                <a:gd name="T102" fmla="*/ 50 w 67"/>
                <a:gd name="T103" fmla="*/ 73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7" h="106">
                  <a:moveTo>
                    <a:pt x="33" y="0"/>
                  </a:moveTo>
                  <a:cubicBezTo>
                    <a:pt x="43" y="0"/>
                    <a:pt x="51" y="4"/>
                    <a:pt x="57" y="10"/>
                  </a:cubicBezTo>
                  <a:cubicBezTo>
                    <a:pt x="63" y="16"/>
                    <a:pt x="67" y="25"/>
                    <a:pt x="67" y="34"/>
                  </a:cubicBezTo>
                  <a:cubicBezTo>
                    <a:pt x="67" y="40"/>
                    <a:pt x="65" y="46"/>
                    <a:pt x="62" y="51"/>
                  </a:cubicBezTo>
                  <a:cubicBezTo>
                    <a:pt x="59" y="56"/>
                    <a:pt x="56" y="59"/>
                    <a:pt x="51" y="62"/>
                  </a:cubicBezTo>
                  <a:cubicBezTo>
                    <a:pt x="51" y="66"/>
                    <a:pt x="51" y="66"/>
                    <a:pt x="51" y="66"/>
                  </a:cubicBezTo>
                  <a:cubicBezTo>
                    <a:pt x="53" y="66"/>
                    <a:pt x="53" y="66"/>
                    <a:pt x="53" y="66"/>
                  </a:cubicBezTo>
                  <a:cubicBezTo>
                    <a:pt x="55" y="65"/>
                    <a:pt x="55" y="65"/>
                    <a:pt x="55" y="65"/>
                  </a:cubicBezTo>
                  <a:cubicBezTo>
                    <a:pt x="56" y="68"/>
                    <a:pt x="56" y="68"/>
                    <a:pt x="56" y="68"/>
                  </a:cubicBezTo>
                  <a:cubicBezTo>
                    <a:pt x="57" y="70"/>
                    <a:pt x="57" y="72"/>
                    <a:pt x="57" y="73"/>
                  </a:cubicBezTo>
                  <a:cubicBezTo>
                    <a:pt x="57" y="75"/>
                    <a:pt x="57" y="77"/>
                    <a:pt x="56" y="79"/>
                  </a:cubicBezTo>
                  <a:cubicBezTo>
                    <a:pt x="56" y="80"/>
                    <a:pt x="56" y="80"/>
                    <a:pt x="56" y="80"/>
                  </a:cubicBezTo>
                  <a:cubicBezTo>
                    <a:pt x="56" y="80"/>
                    <a:pt x="56" y="80"/>
                    <a:pt x="56" y="80"/>
                  </a:cubicBezTo>
                  <a:cubicBezTo>
                    <a:pt x="57" y="82"/>
                    <a:pt x="57" y="84"/>
                    <a:pt x="57" y="86"/>
                  </a:cubicBezTo>
                  <a:cubicBezTo>
                    <a:pt x="57" y="88"/>
                    <a:pt x="57" y="90"/>
                    <a:pt x="56" y="92"/>
                  </a:cubicBezTo>
                  <a:cubicBezTo>
                    <a:pt x="55" y="93"/>
                    <a:pt x="55" y="93"/>
                    <a:pt x="55" y="93"/>
                  </a:cubicBezTo>
                  <a:cubicBezTo>
                    <a:pt x="53" y="94"/>
                    <a:pt x="53" y="94"/>
                    <a:pt x="53" y="94"/>
                  </a:cubicBezTo>
                  <a:cubicBezTo>
                    <a:pt x="15" y="97"/>
                    <a:pt x="15" y="97"/>
                    <a:pt x="15" y="97"/>
                  </a:cubicBezTo>
                  <a:cubicBezTo>
                    <a:pt x="13" y="97"/>
                    <a:pt x="13" y="97"/>
                    <a:pt x="13" y="97"/>
                  </a:cubicBezTo>
                  <a:cubicBezTo>
                    <a:pt x="12" y="95"/>
                    <a:pt x="12" y="95"/>
                    <a:pt x="12" y="95"/>
                  </a:cubicBezTo>
                  <a:cubicBezTo>
                    <a:pt x="11" y="93"/>
                    <a:pt x="11" y="91"/>
                    <a:pt x="10" y="90"/>
                  </a:cubicBezTo>
                  <a:cubicBezTo>
                    <a:pt x="10" y="88"/>
                    <a:pt x="11" y="86"/>
                    <a:pt x="12" y="83"/>
                  </a:cubicBezTo>
                  <a:cubicBezTo>
                    <a:pt x="12" y="83"/>
                    <a:pt x="12" y="83"/>
                    <a:pt x="12" y="83"/>
                  </a:cubicBezTo>
                  <a:cubicBezTo>
                    <a:pt x="12" y="82"/>
                    <a:pt x="12" y="82"/>
                    <a:pt x="12" y="82"/>
                  </a:cubicBezTo>
                  <a:cubicBezTo>
                    <a:pt x="11" y="81"/>
                    <a:pt x="11" y="79"/>
                    <a:pt x="10" y="77"/>
                  </a:cubicBezTo>
                  <a:cubicBezTo>
                    <a:pt x="10" y="75"/>
                    <a:pt x="11" y="73"/>
                    <a:pt x="12" y="71"/>
                  </a:cubicBezTo>
                  <a:cubicBezTo>
                    <a:pt x="13" y="69"/>
                    <a:pt x="13" y="69"/>
                    <a:pt x="13" y="69"/>
                  </a:cubicBezTo>
                  <a:cubicBezTo>
                    <a:pt x="15" y="69"/>
                    <a:pt x="15" y="69"/>
                    <a:pt x="15" y="69"/>
                  </a:cubicBezTo>
                  <a:cubicBezTo>
                    <a:pt x="16" y="69"/>
                    <a:pt x="16" y="69"/>
                    <a:pt x="16" y="69"/>
                  </a:cubicBezTo>
                  <a:cubicBezTo>
                    <a:pt x="16" y="63"/>
                    <a:pt x="16" y="63"/>
                    <a:pt x="16" y="63"/>
                  </a:cubicBezTo>
                  <a:cubicBezTo>
                    <a:pt x="11" y="60"/>
                    <a:pt x="7" y="56"/>
                    <a:pt x="5" y="51"/>
                  </a:cubicBezTo>
                  <a:cubicBezTo>
                    <a:pt x="2" y="46"/>
                    <a:pt x="0" y="40"/>
                    <a:pt x="0" y="34"/>
                  </a:cubicBezTo>
                  <a:cubicBezTo>
                    <a:pt x="0" y="25"/>
                    <a:pt x="4" y="16"/>
                    <a:pt x="10" y="10"/>
                  </a:cubicBezTo>
                  <a:cubicBezTo>
                    <a:pt x="16" y="4"/>
                    <a:pt x="24" y="0"/>
                    <a:pt x="33" y="0"/>
                  </a:cubicBezTo>
                  <a:close/>
                  <a:moveTo>
                    <a:pt x="26" y="40"/>
                  </a:moveTo>
                  <a:cubicBezTo>
                    <a:pt x="27" y="41"/>
                    <a:pt x="27" y="41"/>
                    <a:pt x="28" y="41"/>
                  </a:cubicBezTo>
                  <a:cubicBezTo>
                    <a:pt x="28" y="41"/>
                    <a:pt x="29" y="41"/>
                    <a:pt x="30" y="40"/>
                  </a:cubicBezTo>
                  <a:cubicBezTo>
                    <a:pt x="30" y="39"/>
                    <a:pt x="30" y="39"/>
                    <a:pt x="30" y="39"/>
                  </a:cubicBezTo>
                  <a:cubicBezTo>
                    <a:pt x="31" y="40"/>
                    <a:pt x="31" y="40"/>
                    <a:pt x="31" y="40"/>
                  </a:cubicBezTo>
                  <a:cubicBezTo>
                    <a:pt x="32" y="41"/>
                    <a:pt x="32" y="41"/>
                    <a:pt x="33" y="41"/>
                  </a:cubicBezTo>
                  <a:cubicBezTo>
                    <a:pt x="34" y="41"/>
                    <a:pt x="35" y="41"/>
                    <a:pt x="35" y="40"/>
                  </a:cubicBezTo>
                  <a:cubicBezTo>
                    <a:pt x="36" y="39"/>
                    <a:pt x="36" y="39"/>
                    <a:pt x="36" y="39"/>
                  </a:cubicBezTo>
                  <a:cubicBezTo>
                    <a:pt x="36" y="40"/>
                    <a:pt x="36" y="40"/>
                    <a:pt x="36" y="40"/>
                  </a:cubicBezTo>
                  <a:cubicBezTo>
                    <a:pt x="37" y="41"/>
                    <a:pt x="38" y="41"/>
                    <a:pt x="39" y="41"/>
                  </a:cubicBezTo>
                  <a:cubicBezTo>
                    <a:pt x="40" y="41"/>
                    <a:pt x="41" y="41"/>
                    <a:pt x="42" y="40"/>
                  </a:cubicBezTo>
                  <a:cubicBezTo>
                    <a:pt x="43" y="38"/>
                    <a:pt x="43" y="38"/>
                    <a:pt x="43" y="38"/>
                  </a:cubicBezTo>
                  <a:cubicBezTo>
                    <a:pt x="46" y="40"/>
                    <a:pt x="46" y="40"/>
                    <a:pt x="46" y="40"/>
                  </a:cubicBezTo>
                  <a:cubicBezTo>
                    <a:pt x="39" y="52"/>
                    <a:pt x="39" y="52"/>
                    <a:pt x="39" y="52"/>
                  </a:cubicBezTo>
                  <a:cubicBezTo>
                    <a:pt x="39" y="67"/>
                    <a:pt x="39" y="67"/>
                    <a:pt x="39" y="67"/>
                  </a:cubicBezTo>
                  <a:cubicBezTo>
                    <a:pt x="44" y="66"/>
                    <a:pt x="44" y="66"/>
                    <a:pt x="44" y="66"/>
                  </a:cubicBezTo>
                  <a:cubicBezTo>
                    <a:pt x="44" y="60"/>
                    <a:pt x="44" y="60"/>
                    <a:pt x="44" y="60"/>
                  </a:cubicBezTo>
                  <a:cubicBezTo>
                    <a:pt x="44" y="58"/>
                    <a:pt x="44" y="58"/>
                    <a:pt x="44" y="58"/>
                  </a:cubicBezTo>
                  <a:cubicBezTo>
                    <a:pt x="46" y="57"/>
                    <a:pt x="46" y="57"/>
                    <a:pt x="46" y="57"/>
                  </a:cubicBezTo>
                  <a:cubicBezTo>
                    <a:pt x="50" y="55"/>
                    <a:pt x="54" y="52"/>
                    <a:pt x="56" y="47"/>
                  </a:cubicBezTo>
                  <a:cubicBezTo>
                    <a:pt x="59" y="44"/>
                    <a:pt x="60" y="39"/>
                    <a:pt x="60" y="34"/>
                  </a:cubicBezTo>
                  <a:cubicBezTo>
                    <a:pt x="60" y="27"/>
                    <a:pt x="57" y="20"/>
                    <a:pt x="52" y="15"/>
                  </a:cubicBezTo>
                  <a:cubicBezTo>
                    <a:pt x="47" y="10"/>
                    <a:pt x="41" y="7"/>
                    <a:pt x="33" y="7"/>
                  </a:cubicBezTo>
                  <a:cubicBezTo>
                    <a:pt x="26" y="7"/>
                    <a:pt x="19" y="10"/>
                    <a:pt x="15" y="15"/>
                  </a:cubicBezTo>
                  <a:cubicBezTo>
                    <a:pt x="10" y="20"/>
                    <a:pt x="7" y="27"/>
                    <a:pt x="7" y="34"/>
                  </a:cubicBezTo>
                  <a:cubicBezTo>
                    <a:pt x="7" y="39"/>
                    <a:pt x="8" y="44"/>
                    <a:pt x="11" y="48"/>
                  </a:cubicBezTo>
                  <a:cubicBezTo>
                    <a:pt x="13" y="52"/>
                    <a:pt x="17" y="55"/>
                    <a:pt x="21" y="58"/>
                  </a:cubicBezTo>
                  <a:cubicBezTo>
                    <a:pt x="23" y="59"/>
                    <a:pt x="23" y="59"/>
                    <a:pt x="23" y="59"/>
                  </a:cubicBezTo>
                  <a:cubicBezTo>
                    <a:pt x="23" y="61"/>
                    <a:pt x="23" y="61"/>
                    <a:pt x="23" y="61"/>
                  </a:cubicBezTo>
                  <a:cubicBezTo>
                    <a:pt x="23" y="67"/>
                    <a:pt x="23" y="67"/>
                    <a:pt x="23" y="67"/>
                  </a:cubicBezTo>
                  <a:cubicBezTo>
                    <a:pt x="29" y="67"/>
                    <a:pt x="29" y="67"/>
                    <a:pt x="29" y="67"/>
                  </a:cubicBezTo>
                  <a:cubicBezTo>
                    <a:pt x="29" y="52"/>
                    <a:pt x="29" y="52"/>
                    <a:pt x="29" y="52"/>
                  </a:cubicBezTo>
                  <a:cubicBezTo>
                    <a:pt x="22" y="40"/>
                    <a:pt x="22" y="40"/>
                    <a:pt x="22" y="40"/>
                  </a:cubicBezTo>
                  <a:cubicBezTo>
                    <a:pt x="25" y="38"/>
                    <a:pt x="25" y="38"/>
                    <a:pt x="25" y="38"/>
                  </a:cubicBezTo>
                  <a:cubicBezTo>
                    <a:pt x="26" y="40"/>
                    <a:pt x="26" y="40"/>
                    <a:pt x="26" y="40"/>
                  </a:cubicBezTo>
                  <a:close/>
                  <a:moveTo>
                    <a:pt x="40" y="43"/>
                  </a:moveTo>
                  <a:cubicBezTo>
                    <a:pt x="40" y="43"/>
                    <a:pt x="40" y="43"/>
                    <a:pt x="39" y="43"/>
                  </a:cubicBezTo>
                  <a:cubicBezTo>
                    <a:pt x="38" y="43"/>
                    <a:pt x="37" y="43"/>
                    <a:pt x="36" y="42"/>
                  </a:cubicBezTo>
                  <a:cubicBezTo>
                    <a:pt x="35" y="42"/>
                    <a:pt x="34" y="43"/>
                    <a:pt x="33" y="43"/>
                  </a:cubicBezTo>
                  <a:cubicBezTo>
                    <a:pt x="32" y="43"/>
                    <a:pt x="31" y="42"/>
                    <a:pt x="30" y="42"/>
                  </a:cubicBezTo>
                  <a:cubicBezTo>
                    <a:pt x="29" y="42"/>
                    <a:pt x="28" y="43"/>
                    <a:pt x="28" y="43"/>
                  </a:cubicBezTo>
                  <a:cubicBezTo>
                    <a:pt x="27" y="43"/>
                    <a:pt x="27" y="43"/>
                    <a:pt x="27" y="42"/>
                  </a:cubicBezTo>
                  <a:cubicBezTo>
                    <a:pt x="32" y="50"/>
                    <a:pt x="32" y="50"/>
                    <a:pt x="32" y="50"/>
                  </a:cubicBezTo>
                  <a:cubicBezTo>
                    <a:pt x="32" y="51"/>
                    <a:pt x="32" y="51"/>
                    <a:pt x="32" y="51"/>
                  </a:cubicBezTo>
                  <a:cubicBezTo>
                    <a:pt x="32" y="51"/>
                    <a:pt x="32" y="51"/>
                    <a:pt x="32" y="51"/>
                  </a:cubicBezTo>
                  <a:cubicBezTo>
                    <a:pt x="32" y="67"/>
                    <a:pt x="32" y="67"/>
                    <a:pt x="32" y="67"/>
                  </a:cubicBezTo>
                  <a:cubicBezTo>
                    <a:pt x="35" y="67"/>
                    <a:pt x="35" y="67"/>
                    <a:pt x="35" y="67"/>
                  </a:cubicBezTo>
                  <a:cubicBezTo>
                    <a:pt x="35" y="51"/>
                    <a:pt x="35" y="51"/>
                    <a:pt x="35" y="51"/>
                  </a:cubicBezTo>
                  <a:cubicBezTo>
                    <a:pt x="35" y="51"/>
                    <a:pt x="35" y="51"/>
                    <a:pt x="35" y="51"/>
                  </a:cubicBezTo>
                  <a:cubicBezTo>
                    <a:pt x="35" y="50"/>
                    <a:pt x="35" y="50"/>
                    <a:pt x="35" y="50"/>
                  </a:cubicBezTo>
                  <a:cubicBezTo>
                    <a:pt x="40" y="43"/>
                    <a:pt x="40" y="43"/>
                    <a:pt x="40" y="43"/>
                  </a:cubicBezTo>
                  <a:close/>
                  <a:moveTo>
                    <a:pt x="43" y="96"/>
                  </a:moveTo>
                  <a:cubicBezTo>
                    <a:pt x="24" y="98"/>
                    <a:pt x="24" y="98"/>
                    <a:pt x="24" y="98"/>
                  </a:cubicBezTo>
                  <a:cubicBezTo>
                    <a:pt x="25" y="103"/>
                    <a:pt x="29" y="106"/>
                    <a:pt x="34" y="106"/>
                  </a:cubicBezTo>
                  <a:cubicBezTo>
                    <a:pt x="39" y="106"/>
                    <a:pt x="43" y="102"/>
                    <a:pt x="43" y="97"/>
                  </a:cubicBezTo>
                  <a:cubicBezTo>
                    <a:pt x="43" y="97"/>
                    <a:pt x="43" y="97"/>
                    <a:pt x="43" y="96"/>
                  </a:cubicBezTo>
                  <a:close/>
                  <a:moveTo>
                    <a:pt x="50" y="85"/>
                  </a:moveTo>
                  <a:cubicBezTo>
                    <a:pt x="17" y="88"/>
                    <a:pt x="17" y="88"/>
                    <a:pt x="17" y="88"/>
                  </a:cubicBezTo>
                  <a:cubicBezTo>
                    <a:pt x="17" y="89"/>
                    <a:pt x="17" y="89"/>
                    <a:pt x="17" y="89"/>
                  </a:cubicBezTo>
                  <a:cubicBezTo>
                    <a:pt x="17" y="89"/>
                    <a:pt x="17" y="90"/>
                    <a:pt x="17" y="90"/>
                  </a:cubicBezTo>
                  <a:cubicBezTo>
                    <a:pt x="50" y="87"/>
                    <a:pt x="50" y="87"/>
                    <a:pt x="50" y="87"/>
                  </a:cubicBezTo>
                  <a:cubicBezTo>
                    <a:pt x="50" y="87"/>
                    <a:pt x="50" y="86"/>
                    <a:pt x="50" y="86"/>
                  </a:cubicBezTo>
                  <a:cubicBezTo>
                    <a:pt x="50" y="86"/>
                    <a:pt x="50" y="86"/>
                    <a:pt x="50" y="85"/>
                  </a:cubicBezTo>
                  <a:close/>
                  <a:moveTo>
                    <a:pt x="50" y="73"/>
                  </a:moveTo>
                  <a:cubicBezTo>
                    <a:pt x="17" y="76"/>
                    <a:pt x="17" y="76"/>
                    <a:pt x="17" y="76"/>
                  </a:cubicBezTo>
                  <a:cubicBezTo>
                    <a:pt x="17" y="76"/>
                    <a:pt x="17" y="76"/>
                    <a:pt x="17" y="77"/>
                  </a:cubicBezTo>
                  <a:cubicBezTo>
                    <a:pt x="17" y="77"/>
                    <a:pt x="17" y="77"/>
                    <a:pt x="17" y="77"/>
                  </a:cubicBezTo>
                  <a:cubicBezTo>
                    <a:pt x="50" y="74"/>
                    <a:pt x="50" y="74"/>
                    <a:pt x="50" y="74"/>
                  </a:cubicBezTo>
                  <a:cubicBezTo>
                    <a:pt x="50" y="74"/>
                    <a:pt x="50" y="74"/>
                    <a:pt x="50" y="73"/>
                  </a:cubicBezTo>
                  <a:cubicBezTo>
                    <a:pt x="50" y="73"/>
                    <a:pt x="50" y="73"/>
                    <a:pt x="50" y="73"/>
                  </a:cubicBezTo>
                  <a:close/>
                </a:path>
              </a:pathLst>
            </a:custGeom>
            <a:solidFill>
              <a:srgbClr val="FFFFFF"/>
            </a:solidFill>
            <a:ln>
              <a:noFill/>
            </a:ln>
          </p:spPr>
          <p:txBody>
            <a:bodyPr vert="horz" wrap="square" lIns="91440" tIns="45720" rIns="91440" bIns="45720" numCol="1" anchor="t" anchorCtr="0" compatLnSpc="1"/>
            <a:lstStyle/>
            <a:p>
              <a:endParaRPr lang="zh-CN" altLang="en-US" sz="1600">
                <a:solidFill>
                  <a:prstClr val="black">
                    <a:lumMod val="75000"/>
                    <a:lumOff val="25000"/>
                  </a:prstClr>
                </a:solidFill>
              </a:endParaRPr>
            </a:p>
          </p:txBody>
        </p:sp>
      </p:grpSp>
      <p:grpSp>
        <p:nvGrpSpPr>
          <p:cNvPr id="52" name="组合 51"/>
          <p:cNvGrpSpPr/>
          <p:nvPr/>
        </p:nvGrpSpPr>
        <p:grpSpPr>
          <a:xfrm>
            <a:off x="8499567" y="1762097"/>
            <a:ext cx="1082040" cy="1081790"/>
            <a:chOff x="8838481" y="4649091"/>
            <a:chExt cx="1082040" cy="1082040"/>
          </a:xfrm>
        </p:grpSpPr>
        <p:sp>
          <p:nvSpPr>
            <p:cNvPr id="53" name="圆角矩形 52"/>
            <p:cNvSpPr/>
            <p:nvPr/>
          </p:nvSpPr>
          <p:spPr>
            <a:xfrm>
              <a:off x="8838481" y="4649091"/>
              <a:ext cx="1082040" cy="1082040"/>
            </a:xfrm>
            <a:prstGeom prst="roundRect">
              <a:avLst>
                <a:gd name="adj" fmla="val 16902"/>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4" name="Freeform 245"/>
            <p:cNvSpPr>
              <a:spLocks noEditPoints="1"/>
            </p:cNvSpPr>
            <p:nvPr/>
          </p:nvSpPr>
          <p:spPr bwMode="auto">
            <a:xfrm>
              <a:off x="9009784" y="4945083"/>
              <a:ext cx="739435" cy="490057"/>
            </a:xfrm>
            <a:custGeom>
              <a:avLst/>
              <a:gdLst>
                <a:gd name="T0" fmla="*/ 10 w 115"/>
                <a:gd name="T1" fmla="*/ 0 h 76"/>
                <a:gd name="T2" fmla="*/ 14 w 115"/>
                <a:gd name="T3" fmla="*/ 42 h 76"/>
                <a:gd name="T4" fmla="*/ 24 w 115"/>
                <a:gd name="T5" fmla="*/ 43 h 76"/>
                <a:gd name="T6" fmla="*/ 54 w 115"/>
                <a:gd name="T7" fmla="*/ 24 h 76"/>
                <a:gd name="T8" fmla="*/ 71 w 115"/>
                <a:gd name="T9" fmla="*/ 28 h 76"/>
                <a:gd name="T10" fmla="*/ 42 w 115"/>
                <a:gd name="T11" fmla="*/ 12 h 76"/>
                <a:gd name="T12" fmla="*/ 26 w 115"/>
                <a:gd name="T13" fmla="*/ 13 h 76"/>
                <a:gd name="T14" fmla="*/ 20 w 115"/>
                <a:gd name="T15" fmla="*/ 22 h 76"/>
                <a:gd name="T16" fmla="*/ 25 w 115"/>
                <a:gd name="T17" fmla="*/ 5 h 76"/>
                <a:gd name="T18" fmla="*/ 115 w 115"/>
                <a:gd name="T19" fmla="*/ 32 h 76"/>
                <a:gd name="T20" fmla="*/ 100 w 115"/>
                <a:gd name="T21" fmla="*/ 38 h 76"/>
                <a:gd name="T22" fmla="*/ 84 w 115"/>
                <a:gd name="T23" fmla="*/ 46 h 76"/>
                <a:gd name="T24" fmla="*/ 74 w 115"/>
                <a:gd name="T25" fmla="*/ 69 h 76"/>
                <a:gd name="T26" fmla="*/ 67 w 115"/>
                <a:gd name="T27" fmla="*/ 76 h 76"/>
                <a:gd name="T28" fmla="*/ 64 w 115"/>
                <a:gd name="T29" fmla="*/ 64 h 76"/>
                <a:gd name="T30" fmla="*/ 53 w 115"/>
                <a:gd name="T31" fmla="*/ 73 h 76"/>
                <a:gd name="T32" fmla="*/ 53 w 115"/>
                <a:gd name="T33" fmla="*/ 59 h 76"/>
                <a:gd name="T34" fmla="*/ 40 w 115"/>
                <a:gd name="T35" fmla="*/ 68 h 76"/>
                <a:gd name="T36" fmla="*/ 48 w 115"/>
                <a:gd name="T37" fmla="*/ 48 h 76"/>
                <a:gd name="T38" fmla="*/ 31 w 115"/>
                <a:gd name="T39" fmla="*/ 59 h 76"/>
                <a:gd name="T40" fmla="*/ 50 w 115"/>
                <a:gd name="T41" fmla="*/ 30 h 76"/>
                <a:gd name="T42" fmla="*/ 69 w 115"/>
                <a:gd name="T43" fmla="*/ 37 h 76"/>
                <a:gd name="T44" fmla="*/ 69 w 115"/>
                <a:gd name="T45" fmla="*/ 19 h 76"/>
                <a:gd name="T46" fmla="*/ 89 w 115"/>
                <a:gd name="T47" fmla="*/ 27 h 76"/>
                <a:gd name="T48" fmla="*/ 81 w 115"/>
                <a:gd name="T49" fmla="*/ 14 h 76"/>
                <a:gd name="T50" fmla="*/ 79 w 115"/>
                <a:gd name="T51" fmla="*/ 12 h 76"/>
                <a:gd name="T52" fmla="*/ 97 w 115"/>
                <a:gd name="T53" fmla="*/ 52 h 76"/>
                <a:gd name="T54" fmla="*/ 85 w 115"/>
                <a:gd name="T55" fmla="*/ 53 h 76"/>
                <a:gd name="T56" fmla="*/ 97 w 115"/>
                <a:gd name="T57" fmla="*/ 52 h 76"/>
                <a:gd name="T58" fmla="*/ 86 w 115"/>
                <a:gd name="T59" fmla="*/ 67 h 76"/>
                <a:gd name="T60" fmla="*/ 76 w 115"/>
                <a:gd name="T61" fmla="*/ 63 h 76"/>
                <a:gd name="T62" fmla="*/ 87 w 115"/>
                <a:gd name="T63" fmla="*/ 65 h 76"/>
                <a:gd name="T64" fmla="*/ 81 w 115"/>
                <a:gd name="T65" fmla="*/ 54 h 76"/>
                <a:gd name="T66" fmla="*/ 87 w 115"/>
                <a:gd name="T67" fmla="*/ 65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15" h="76">
                  <a:moveTo>
                    <a:pt x="25" y="5"/>
                  </a:moveTo>
                  <a:cubicBezTo>
                    <a:pt x="10" y="0"/>
                    <a:pt x="10" y="0"/>
                    <a:pt x="10" y="0"/>
                  </a:cubicBezTo>
                  <a:cubicBezTo>
                    <a:pt x="0" y="38"/>
                    <a:pt x="0" y="38"/>
                    <a:pt x="0" y="38"/>
                  </a:cubicBezTo>
                  <a:cubicBezTo>
                    <a:pt x="14" y="42"/>
                    <a:pt x="14" y="42"/>
                    <a:pt x="14" y="42"/>
                  </a:cubicBezTo>
                  <a:cubicBezTo>
                    <a:pt x="16" y="36"/>
                    <a:pt x="16" y="36"/>
                    <a:pt x="16" y="36"/>
                  </a:cubicBezTo>
                  <a:cubicBezTo>
                    <a:pt x="24" y="43"/>
                    <a:pt x="24" y="43"/>
                    <a:pt x="24" y="43"/>
                  </a:cubicBezTo>
                  <a:cubicBezTo>
                    <a:pt x="43" y="28"/>
                    <a:pt x="43" y="28"/>
                    <a:pt x="43" y="28"/>
                  </a:cubicBezTo>
                  <a:cubicBezTo>
                    <a:pt x="54" y="24"/>
                    <a:pt x="54" y="24"/>
                    <a:pt x="54" y="24"/>
                  </a:cubicBezTo>
                  <a:cubicBezTo>
                    <a:pt x="67" y="32"/>
                    <a:pt x="67" y="32"/>
                    <a:pt x="67" y="32"/>
                  </a:cubicBezTo>
                  <a:cubicBezTo>
                    <a:pt x="71" y="28"/>
                    <a:pt x="71" y="28"/>
                    <a:pt x="71" y="28"/>
                  </a:cubicBezTo>
                  <a:cubicBezTo>
                    <a:pt x="61" y="13"/>
                    <a:pt x="61" y="13"/>
                    <a:pt x="61" y="13"/>
                  </a:cubicBezTo>
                  <a:cubicBezTo>
                    <a:pt x="42" y="12"/>
                    <a:pt x="42" y="12"/>
                    <a:pt x="42" y="12"/>
                  </a:cubicBezTo>
                  <a:cubicBezTo>
                    <a:pt x="28" y="14"/>
                    <a:pt x="28" y="14"/>
                    <a:pt x="28" y="14"/>
                  </a:cubicBezTo>
                  <a:cubicBezTo>
                    <a:pt x="26" y="13"/>
                    <a:pt x="26" y="13"/>
                    <a:pt x="26" y="13"/>
                  </a:cubicBezTo>
                  <a:cubicBezTo>
                    <a:pt x="21" y="23"/>
                    <a:pt x="21" y="23"/>
                    <a:pt x="21" y="23"/>
                  </a:cubicBezTo>
                  <a:cubicBezTo>
                    <a:pt x="20" y="22"/>
                    <a:pt x="20" y="22"/>
                    <a:pt x="20" y="22"/>
                  </a:cubicBezTo>
                  <a:cubicBezTo>
                    <a:pt x="23" y="11"/>
                    <a:pt x="23" y="11"/>
                    <a:pt x="23" y="11"/>
                  </a:cubicBezTo>
                  <a:cubicBezTo>
                    <a:pt x="25" y="5"/>
                    <a:pt x="25" y="5"/>
                    <a:pt x="25" y="5"/>
                  </a:cubicBezTo>
                  <a:close/>
                  <a:moveTo>
                    <a:pt x="91" y="2"/>
                  </a:moveTo>
                  <a:cubicBezTo>
                    <a:pt x="115" y="32"/>
                    <a:pt x="115" y="32"/>
                    <a:pt x="115" y="32"/>
                  </a:cubicBezTo>
                  <a:cubicBezTo>
                    <a:pt x="103" y="42"/>
                    <a:pt x="103" y="42"/>
                    <a:pt x="103" y="42"/>
                  </a:cubicBezTo>
                  <a:cubicBezTo>
                    <a:pt x="100" y="38"/>
                    <a:pt x="100" y="38"/>
                    <a:pt x="100" y="38"/>
                  </a:cubicBezTo>
                  <a:cubicBezTo>
                    <a:pt x="92" y="48"/>
                    <a:pt x="92" y="48"/>
                    <a:pt x="92" y="48"/>
                  </a:cubicBezTo>
                  <a:cubicBezTo>
                    <a:pt x="84" y="46"/>
                    <a:pt x="84" y="46"/>
                    <a:pt x="84" y="46"/>
                  </a:cubicBezTo>
                  <a:cubicBezTo>
                    <a:pt x="78" y="49"/>
                    <a:pt x="71" y="55"/>
                    <a:pt x="70" y="62"/>
                  </a:cubicBezTo>
                  <a:cubicBezTo>
                    <a:pt x="74" y="69"/>
                    <a:pt x="74" y="69"/>
                    <a:pt x="74" y="69"/>
                  </a:cubicBezTo>
                  <a:cubicBezTo>
                    <a:pt x="73" y="71"/>
                    <a:pt x="73" y="71"/>
                    <a:pt x="73" y="71"/>
                  </a:cubicBezTo>
                  <a:cubicBezTo>
                    <a:pt x="71" y="73"/>
                    <a:pt x="69" y="74"/>
                    <a:pt x="67" y="76"/>
                  </a:cubicBezTo>
                  <a:cubicBezTo>
                    <a:pt x="65" y="75"/>
                    <a:pt x="63" y="73"/>
                    <a:pt x="61" y="72"/>
                  </a:cubicBezTo>
                  <a:cubicBezTo>
                    <a:pt x="61" y="69"/>
                    <a:pt x="64" y="65"/>
                    <a:pt x="64" y="64"/>
                  </a:cubicBezTo>
                  <a:cubicBezTo>
                    <a:pt x="63" y="63"/>
                    <a:pt x="63" y="63"/>
                    <a:pt x="63" y="63"/>
                  </a:cubicBezTo>
                  <a:cubicBezTo>
                    <a:pt x="61" y="66"/>
                    <a:pt x="55" y="71"/>
                    <a:pt x="53" y="73"/>
                  </a:cubicBezTo>
                  <a:cubicBezTo>
                    <a:pt x="51" y="72"/>
                    <a:pt x="49" y="71"/>
                    <a:pt x="46" y="69"/>
                  </a:cubicBezTo>
                  <a:cubicBezTo>
                    <a:pt x="47" y="67"/>
                    <a:pt x="52" y="61"/>
                    <a:pt x="53" y="59"/>
                  </a:cubicBezTo>
                  <a:cubicBezTo>
                    <a:pt x="52" y="58"/>
                    <a:pt x="52" y="58"/>
                    <a:pt x="52" y="58"/>
                  </a:cubicBezTo>
                  <a:cubicBezTo>
                    <a:pt x="48" y="63"/>
                    <a:pt x="43" y="67"/>
                    <a:pt x="40" y="68"/>
                  </a:cubicBezTo>
                  <a:cubicBezTo>
                    <a:pt x="33" y="63"/>
                    <a:pt x="33" y="63"/>
                    <a:pt x="33" y="63"/>
                  </a:cubicBezTo>
                  <a:cubicBezTo>
                    <a:pt x="37" y="57"/>
                    <a:pt x="43" y="52"/>
                    <a:pt x="48" y="48"/>
                  </a:cubicBezTo>
                  <a:cubicBezTo>
                    <a:pt x="47" y="46"/>
                    <a:pt x="47" y="46"/>
                    <a:pt x="47" y="46"/>
                  </a:cubicBezTo>
                  <a:cubicBezTo>
                    <a:pt x="43" y="49"/>
                    <a:pt x="35" y="56"/>
                    <a:pt x="31" y="59"/>
                  </a:cubicBezTo>
                  <a:cubicBezTo>
                    <a:pt x="27" y="58"/>
                    <a:pt x="25" y="56"/>
                    <a:pt x="24" y="52"/>
                  </a:cubicBezTo>
                  <a:cubicBezTo>
                    <a:pt x="32" y="45"/>
                    <a:pt x="41" y="37"/>
                    <a:pt x="50" y="30"/>
                  </a:cubicBezTo>
                  <a:cubicBezTo>
                    <a:pt x="55" y="29"/>
                    <a:pt x="55" y="29"/>
                    <a:pt x="55" y="29"/>
                  </a:cubicBezTo>
                  <a:cubicBezTo>
                    <a:pt x="69" y="37"/>
                    <a:pt x="69" y="37"/>
                    <a:pt x="69" y="37"/>
                  </a:cubicBezTo>
                  <a:cubicBezTo>
                    <a:pt x="76" y="30"/>
                    <a:pt x="76" y="30"/>
                    <a:pt x="76" y="30"/>
                  </a:cubicBezTo>
                  <a:cubicBezTo>
                    <a:pt x="69" y="19"/>
                    <a:pt x="69" y="19"/>
                    <a:pt x="69" y="19"/>
                  </a:cubicBezTo>
                  <a:cubicBezTo>
                    <a:pt x="72" y="17"/>
                    <a:pt x="74" y="16"/>
                    <a:pt x="76" y="15"/>
                  </a:cubicBezTo>
                  <a:cubicBezTo>
                    <a:pt x="89" y="27"/>
                    <a:pt x="89" y="27"/>
                    <a:pt x="89" y="27"/>
                  </a:cubicBezTo>
                  <a:cubicBezTo>
                    <a:pt x="90" y="26"/>
                    <a:pt x="90" y="26"/>
                    <a:pt x="90" y="26"/>
                  </a:cubicBezTo>
                  <a:cubicBezTo>
                    <a:pt x="81" y="14"/>
                    <a:pt x="81" y="14"/>
                    <a:pt x="81" y="14"/>
                  </a:cubicBezTo>
                  <a:cubicBezTo>
                    <a:pt x="81" y="14"/>
                    <a:pt x="81" y="14"/>
                    <a:pt x="81" y="14"/>
                  </a:cubicBezTo>
                  <a:cubicBezTo>
                    <a:pt x="79" y="12"/>
                    <a:pt x="79" y="12"/>
                    <a:pt x="79" y="12"/>
                  </a:cubicBezTo>
                  <a:cubicBezTo>
                    <a:pt x="91" y="2"/>
                    <a:pt x="91" y="2"/>
                    <a:pt x="91" y="2"/>
                  </a:cubicBezTo>
                  <a:close/>
                  <a:moveTo>
                    <a:pt x="97" y="52"/>
                  </a:moveTo>
                  <a:cubicBezTo>
                    <a:pt x="87" y="50"/>
                    <a:pt x="87" y="50"/>
                    <a:pt x="87" y="50"/>
                  </a:cubicBezTo>
                  <a:cubicBezTo>
                    <a:pt x="85" y="53"/>
                    <a:pt x="85" y="53"/>
                    <a:pt x="85" y="53"/>
                  </a:cubicBezTo>
                  <a:cubicBezTo>
                    <a:pt x="93" y="58"/>
                    <a:pt x="93" y="58"/>
                    <a:pt x="93" y="58"/>
                  </a:cubicBezTo>
                  <a:cubicBezTo>
                    <a:pt x="94" y="56"/>
                    <a:pt x="95" y="54"/>
                    <a:pt x="97" y="52"/>
                  </a:cubicBezTo>
                  <a:close/>
                  <a:moveTo>
                    <a:pt x="80" y="71"/>
                  </a:moveTo>
                  <a:cubicBezTo>
                    <a:pt x="82" y="70"/>
                    <a:pt x="84" y="68"/>
                    <a:pt x="86" y="67"/>
                  </a:cubicBezTo>
                  <a:cubicBezTo>
                    <a:pt x="78" y="61"/>
                    <a:pt x="78" y="61"/>
                    <a:pt x="78" y="61"/>
                  </a:cubicBezTo>
                  <a:cubicBezTo>
                    <a:pt x="76" y="63"/>
                    <a:pt x="76" y="63"/>
                    <a:pt x="76" y="63"/>
                  </a:cubicBezTo>
                  <a:cubicBezTo>
                    <a:pt x="80" y="71"/>
                    <a:pt x="80" y="71"/>
                    <a:pt x="80" y="71"/>
                  </a:cubicBezTo>
                  <a:close/>
                  <a:moveTo>
                    <a:pt x="87" y="65"/>
                  </a:moveTo>
                  <a:cubicBezTo>
                    <a:pt x="89" y="64"/>
                    <a:pt x="90" y="62"/>
                    <a:pt x="91" y="60"/>
                  </a:cubicBezTo>
                  <a:cubicBezTo>
                    <a:pt x="81" y="54"/>
                    <a:pt x="81" y="54"/>
                    <a:pt x="81" y="54"/>
                  </a:cubicBezTo>
                  <a:cubicBezTo>
                    <a:pt x="78" y="57"/>
                    <a:pt x="78" y="57"/>
                    <a:pt x="78" y="57"/>
                  </a:cubicBezTo>
                  <a:lnTo>
                    <a:pt x="87" y="65"/>
                  </a:lnTo>
                  <a:close/>
                </a:path>
              </a:pathLst>
            </a:custGeom>
            <a:solidFill>
              <a:srgbClr val="FFFFFF"/>
            </a:solidFill>
            <a:ln>
              <a:noFill/>
            </a:ln>
          </p:spPr>
          <p:txBody>
            <a:bodyPr vert="horz" wrap="square" lIns="91440" tIns="45720" rIns="91440" bIns="45720" numCol="1" anchor="t" anchorCtr="0" compatLnSpc="1"/>
            <a:lstStyle/>
            <a:p>
              <a:endParaRPr lang="zh-CN" altLang="en-US" sz="1600">
                <a:solidFill>
                  <a:prstClr val="black">
                    <a:lumMod val="75000"/>
                    <a:lumOff val="25000"/>
                  </a:prstClr>
                </a:solidFill>
              </a:endParaRPr>
            </a:p>
          </p:txBody>
        </p:sp>
      </p:grpSp>
      <p:grpSp>
        <p:nvGrpSpPr>
          <p:cNvPr id="55" name="组合 54"/>
          <p:cNvGrpSpPr/>
          <p:nvPr/>
        </p:nvGrpSpPr>
        <p:grpSpPr>
          <a:xfrm>
            <a:off x="2984094" y="3852645"/>
            <a:ext cx="1920770" cy="1665381"/>
            <a:chOff x="2984094" y="3790291"/>
            <a:chExt cx="1920770" cy="1665767"/>
          </a:xfrm>
        </p:grpSpPr>
        <p:sp>
          <p:nvSpPr>
            <p:cNvPr id="56" name="文本框 25"/>
            <p:cNvSpPr txBox="1"/>
            <p:nvPr/>
          </p:nvSpPr>
          <p:spPr>
            <a:xfrm>
              <a:off x="3210946" y="3790291"/>
              <a:ext cx="1467069" cy="477165"/>
            </a:xfrm>
            <a:prstGeom prst="rect">
              <a:avLst/>
            </a:prstGeom>
            <a:noFill/>
          </p:spPr>
          <p:txBody>
            <a:bodyPr wrap="none" rtlCol="0">
              <a:spAutoFit/>
            </a:bodyPr>
            <a:lstStyle/>
            <a:p>
              <a:pPr algn="ctr"/>
              <a:r>
                <a:rPr lang="zh-CN" altLang="en-US" sz="2500" b="1" dirty="0">
                  <a:solidFill>
                    <a:schemeClr val="accent3"/>
                  </a:solidFill>
                  <a:latin typeface="微软雅黑" panose="020B0503020204020204" pitchFamily="34" charset="-122"/>
                  <a:ea typeface="微软雅黑" panose="020B0503020204020204" pitchFamily="34" charset="-122"/>
                  <a:cs typeface="Arial" panose="020B0604020202020204" pitchFamily="34" charset="0"/>
                </a:rPr>
                <a:t>副标题二</a:t>
              </a:r>
            </a:p>
          </p:txBody>
        </p:sp>
        <p:sp>
          <p:nvSpPr>
            <p:cNvPr id="57" name="矩形 56"/>
            <p:cNvSpPr/>
            <p:nvPr/>
          </p:nvSpPr>
          <p:spPr>
            <a:xfrm>
              <a:off x="2984094" y="4255729"/>
              <a:ext cx="1920770" cy="1200329"/>
            </a:xfrm>
            <a:prstGeom prst="rect">
              <a:avLst/>
            </a:prstGeom>
          </p:spPr>
          <p:txBody>
            <a:bodyPr wrap="square">
              <a:spAutoFit/>
            </a:bodyPr>
            <a:lstStyle/>
            <a:p>
              <a:pPr algn="ctr"/>
              <a:r>
                <a:rPr lang="zh-CN" altLang="en-US" sz="1800"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rPr>
                <a:t>单击添加内容文字单击添加段落文字单击添加段落文字。</a:t>
              </a:r>
              <a:endParaRPr lang="zh-CN" altLang="en-US" sz="1800" dirty="0">
                <a:solidFill>
                  <a:schemeClr val="tx1">
                    <a:lumMod val="75000"/>
                    <a:lumOff val="25000"/>
                  </a:schemeClr>
                </a:solidFill>
                <a:latin typeface="微软雅黑" panose="020B0503020204020204" pitchFamily="34" charset="-122"/>
                <a:ea typeface="微软雅黑" panose="020B0503020204020204" pitchFamily="34" charset="-122"/>
                <a:sym typeface="宋体" panose="02010600030101010101" pitchFamily="2" charset="-122"/>
              </a:endParaRPr>
            </a:p>
          </p:txBody>
        </p:sp>
      </p:grpSp>
      <p:grpSp>
        <p:nvGrpSpPr>
          <p:cNvPr id="58" name="组合 57"/>
          <p:cNvGrpSpPr/>
          <p:nvPr/>
        </p:nvGrpSpPr>
        <p:grpSpPr>
          <a:xfrm>
            <a:off x="842024" y="3852645"/>
            <a:ext cx="1920770" cy="1665381"/>
            <a:chOff x="842024" y="3790291"/>
            <a:chExt cx="1920770" cy="1665767"/>
          </a:xfrm>
        </p:grpSpPr>
        <p:sp>
          <p:nvSpPr>
            <p:cNvPr id="59" name="文本框 29"/>
            <p:cNvSpPr txBox="1"/>
            <p:nvPr/>
          </p:nvSpPr>
          <p:spPr>
            <a:xfrm>
              <a:off x="1068878" y="3790291"/>
              <a:ext cx="1467068" cy="477165"/>
            </a:xfrm>
            <a:prstGeom prst="rect">
              <a:avLst/>
            </a:prstGeom>
            <a:noFill/>
          </p:spPr>
          <p:txBody>
            <a:bodyPr wrap="none" rtlCol="0">
              <a:spAutoFit/>
            </a:bodyPr>
            <a:lstStyle/>
            <a:p>
              <a:pPr algn="ctr"/>
              <a:r>
                <a:rPr lang="zh-CN" altLang="en-US" sz="2500" b="1" dirty="0">
                  <a:solidFill>
                    <a:schemeClr val="accent1"/>
                  </a:solidFill>
                  <a:latin typeface="微软雅黑" panose="020B0503020204020204" pitchFamily="34" charset="-122"/>
                  <a:ea typeface="微软雅黑" panose="020B0503020204020204" pitchFamily="34" charset="-122"/>
                  <a:cs typeface="Arial" panose="020B0604020202020204" pitchFamily="34" charset="0"/>
                </a:rPr>
                <a:t>副标题一</a:t>
              </a:r>
            </a:p>
          </p:txBody>
        </p:sp>
        <p:sp>
          <p:nvSpPr>
            <p:cNvPr id="60" name="矩形 59"/>
            <p:cNvSpPr/>
            <p:nvPr/>
          </p:nvSpPr>
          <p:spPr>
            <a:xfrm>
              <a:off x="842024" y="4255729"/>
              <a:ext cx="1920770" cy="1200329"/>
            </a:xfrm>
            <a:prstGeom prst="rect">
              <a:avLst/>
            </a:prstGeom>
          </p:spPr>
          <p:txBody>
            <a:bodyPr wrap="square">
              <a:spAutoFit/>
            </a:bodyPr>
            <a:lstStyle/>
            <a:p>
              <a:pPr algn="ctr"/>
              <a:r>
                <a:rPr lang="zh-CN" altLang="en-US" sz="1800"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rPr>
                <a:t>单击添加内容文字单击添加段落文字单击添加段落文字。</a:t>
              </a:r>
              <a:endParaRPr lang="zh-CN" altLang="en-US" sz="1800" dirty="0">
                <a:solidFill>
                  <a:schemeClr val="tx1">
                    <a:lumMod val="75000"/>
                    <a:lumOff val="25000"/>
                  </a:schemeClr>
                </a:solidFill>
                <a:latin typeface="微软雅黑" panose="020B0503020204020204" pitchFamily="34" charset="-122"/>
                <a:ea typeface="微软雅黑" panose="020B0503020204020204" pitchFamily="34" charset="-122"/>
                <a:sym typeface="宋体" panose="02010600030101010101" pitchFamily="2" charset="-122"/>
              </a:endParaRPr>
            </a:p>
          </p:txBody>
        </p:sp>
      </p:grpSp>
      <p:grpSp>
        <p:nvGrpSpPr>
          <p:cNvPr id="61" name="组合 60"/>
          <p:cNvGrpSpPr/>
          <p:nvPr/>
        </p:nvGrpSpPr>
        <p:grpSpPr>
          <a:xfrm>
            <a:off x="5126164" y="3852645"/>
            <a:ext cx="1920770" cy="1665381"/>
            <a:chOff x="5126164" y="3790291"/>
            <a:chExt cx="1920770" cy="1665767"/>
          </a:xfrm>
        </p:grpSpPr>
        <p:sp>
          <p:nvSpPr>
            <p:cNvPr id="62" name="文本框 32"/>
            <p:cNvSpPr txBox="1"/>
            <p:nvPr/>
          </p:nvSpPr>
          <p:spPr>
            <a:xfrm>
              <a:off x="5353016" y="3790291"/>
              <a:ext cx="1467069" cy="477165"/>
            </a:xfrm>
            <a:prstGeom prst="rect">
              <a:avLst/>
            </a:prstGeom>
            <a:noFill/>
          </p:spPr>
          <p:txBody>
            <a:bodyPr wrap="none" rtlCol="0">
              <a:spAutoFit/>
            </a:bodyPr>
            <a:lstStyle/>
            <a:p>
              <a:pPr algn="ctr"/>
              <a:r>
                <a:rPr lang="zh-CN" altLang="en-US" sz="2500" b="1" dirty="0">
                  <a:solidFill>
                    <a:schemeClr val="accent1"/>
                  </a:solidFill>
                  <a:latin typeface="微软雅黑" panose="020B0503020204020204" pitchFamily="34" charset="-122"/>
                  <a:ea typeface="微软雅黑" panose="020B0503020204020204" pitchFamily="34" charset="-122"/>
                  <a:cs typeface="Arial" panose="020B0604020202020204" pitchFamily="34" charset="0"/>
                </a:rPr>
                <a:t>副标题三</a:t>
              </a:r>
            </a:p>
          </p:txBody>
        </p:sp>
        <p:sp>
          <p:nvSpPr>
            <p:cNvPr id="63" name="矩形 62"/>
            <p:cNvSpPr/>
            <p:nvPr/>
          </p:nvSpPr>
          <p:spPr>
            <a:xfrm>
              <a:off x="5126164" y="4255729"/>
              <a:ext cx="1920770" cy="1200329"/>
            </a:xfrm>
            <a:prstGeom prst="rect">
              <a:avLst/>
            </a:prstGeom>
          </p:spPr>
          <p:txBody>
            <a:bodyPr wrap="square">
              <a:spAutoFit/>
            </a:bodyPr>
            <a:lstStyle/>
            <a:p>
              <a:pPr algn="ctr"/>
              <a:r>
                <a:rPr lang="zh-CN" altLang="en-US" sz="1800"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rPr>
                <a:t>单击添加内容文字单击添加段落文字单击添加段落文字。</a:t>
              </a:r>
              <a:endParaRPr lang="zh-CN" altLang="en-US" sz="1800" dirty="0">
                <a:solidFill>
                  <a:schemeClr val="tx1">
                    <a:lumMod val="75000"/>
                    <a:lumOff val="25000"/>
                  </a:schemeClr>
                </a:solidFill>
                <a:latin typeface="微软雅黑" panose="020B0503020204020204" pitchFamily="34" charset="-122"/>
                <a:ea typeface="微软雅黑" panose="020B0503020204020204" pitchFamily="34" charset="-122"/>
                <a:sym typeface="宋体" panose="02010600030101010101" pitchFamily="2" charset="-122"/>
              </a:endParaRPr>
            </a:p>
          </p:txBody>
        </p:sp>
      </p:grpSp>
      <p:grpSp>
        <p:nvGrpSpPr>
          <p:cNvPr id="64" name="组合 63"/>
          <p:cNvGrpSpPr/>
          <p:nvPr/>
        </p:nvGrpSpPr>
        <p:grpSpPr>
          <a:xfrm>
            <a:off x="7268234" y="3852645"/>
            <a:ext cx="1920770" cy="1665381"/>
            <a:chOff x="7268234" y="3790291"/>
            <a:chExt cx="1920770" cy="1665767"/>
          </a:xfrm>
        </p:grpSpPr>
        <p:sp>
          <p:nvSpPr>
            <p:cNvPr id="65" name="文本框 35"/>
            <p:cNvSpPr txBox="1"/>
            <p:nvPr/>
          </p:nvSpPr>
          <p:spPr>
            <a:xfrm>
              <a:off x="7495086" y="3790291"/>
              <a:ext cx="1467069" cy="477165"/>
            </a:xfrm>
            <a:prstGeom prst="rect">
              <a:avLst/>
            </a:prstGeom>
            <a:noFill/>
          </p:spPr>
          <p:txBody>
            <a:bodyPr wrap="none" rtlCol="0">
              <a:spAutoFit/>
            </a:bodyPr>
            <a:lstStyle/>
            <a:p>
              <a:pPr algn="ctr"/>
              <a:r>
                <a:rPr lang="zh-CN" altLang="en-US" sz="2500" b="1" dirty="0">
                  <a:solidFill>
                    <a:schemeClr val="accent3"/>
                  </a:solidFill>
                  <a:latin typeface="微软雅黑" panose="020B0503020204020204" pitchFamily="34" charset="-122"/>
                  <a:ea typeface="微软雅黑" panose="020B0503020204020204" pitchFamily="34" charset="-122"/>
                  <a:cs typeface="Arial" panose="020B0604020202020204" pitchFamily="34" charset="0"/>
                </a:rPr>
                <a:t>副标题四</a:t>
              </a:r>
            </a:p>
          </p:txBody>
        </p:sp>
        <p:sp>
          <p:nvSpPr>
            <p:cNvPr id="66" name="矩形 65"/>
            <p:cNvSpPr/>
            <p:nvPr/>
          </p:nvSpPr>
          <p:spPr>
            <a:xfrm>
              <a:off x="7268234" y="4255729"/>
              <a:ext cx="1920770" cy="1200329"/>
            </a:xfrm>
            <a:prstGeom prst="rect">
              <a:avLst/>
            </a:prstGeom>
          </p:spPr>
          <p:txBody>
            <a:bodyPr wrap="square">
              <a:spAutoFit/>
            </a:bodyPr>
            <a:lstStyle/>
            <a:p>
              <a:pPr algn="ctr"/>
              <a:r>
                <a:rPr lang="zh-CN" altLang="en-US" sz="1800"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rPr>
                <a:t>单击添加内容文字单击添加段落文字单击添加段落文字。</a:t>
              </a:r>
              <a:endParaRPr lang="zh-CN" altLang="en-US" sz="1800" dirty="0">
                <a:solidFill>
                  <a:schemeClr val="tx1">
                    <a:lumMod val="75000"/>
                    <a:lumOff val="25000"/>
                  </a:schemeClr>
                </a:solidFill>
                <a:latin typeface="微软雅黑" panose="020B0503020204020204" pitchFamily="34" charset="-122"/>
                <a:ea typeface="微软雅黑" panose="020B0503020204020204" pitchFamily="34" charset="-122"/>
                <a:sym typeface="宋体" panose="02010600030101010101" pitchFamily="2" charset="-122"/>
              </a:endParaRPr>
            </a:p>
          </p:txBody>
        </p:sp>
      </p:grpSp>
      <p:grpSp>
        <p:nvGrpSpPr>
          <p:cNvPr id="67" name="组合 66"/>
          <p:cNvGrpSpPr/>
          <p:nvPr/>
        </p:nvGrpSpPr>
        <p:grpSpPr>
          <a:xfrm>
            <a:off x="9410305" y="3852645"/>
            <a:ext cx="1920770" cy="1665381"/>
            <a:chOff x="9410305" y="3790291"/>
            <a:chExt cx="1920770" cy="1665767"/>
          </a:xfrm>
        </p:grpSpPr>
        <p:sp>
          <p:nvSpPr>
            <p:cNvPr id="68" name="文本框 38"/>
            <p:cNvSpPr txBox="1"/>
            <p:nvPr/>
          </p:nvSpPr>
          <p:spPr>
            <a:xfrm>
              <a:off x="9637157" y="3790291"/>
              <a:ext cx="1467069" cy="477165"/>
            </a:xfrm>
            <a:prstGeom prst="rect">
              <a:avLst/>
            </a:prstGeom>
            <a:noFill/>
          </p:spPr>
          <p:txBody>
            <a:bodyPr wrap="none" rtlCol="0">
              <a:spAutoFit/>
            </a:bodyPr>
            <a:lstStyle/>
            <a:p>
              <a:pPr algn="ctr"/>
              <a:r>
                <a:rPr lang="zh-CN" altLang="en-US" sz="2500" b="1" dirty="0">
                  <a:solidFill>
                    <a:schemeClr val="accent1"/>
                  </a:solidFill>
                  <a:latin typeface="微软雅黑" panose="020B0503020204020204" pitchFamily="34" charset="-122"/>
                  <a:ea typeface="微软雅黑" panose="020B0503020204020204" pitchFamily="34" charset="-122"/>
                  <a:cs typeface="Arial" panose="020B0604020202020204" pitchFamily="34" charset="0"/>
                </a:rPr>
                <a:t>副标题五</a:t>
              </a:r>
            </a:p>
          </p:txBody>
        </p:sp>
        <p:sp>
          <p:nvSpPr>
            <p:cNvPr id="69" name="矩形 68"/>
            <p:cNvSpPr/>
            <p:nvPr/>
          </p:nvSpPr>
          <p:spPr>
            <a:xfrm>
              <a:off x="9410305" y="4255729"/>
              <a:ext cx="1920770" cy="1200329"/>
            </a:xfrm>
            <a:prstGeom prst="rect">
              <a:avLst/>
            </a:prstGeom>
          </p:spPr>
          <p:txBody>
            <a:bodyPr wrap="square">
              <a:spAutoFit/>
            </a:bodyPr>
            <a:lstStyle/>
            <a:p>
              <a:pPr algn="ctr"/>
              <a:r>
                <a:rPr lang="zh-CN" altLang="en-US" sz="1800"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rPr>
                <a:t>单击添加内容文字单击添加段落文字单击添加段落文字。</a:t>
              </a:r>
              <a:endParaRPr lang="zh-CN" altLang="en-US" sz="1800" dirty="0">
                <a:solidFill>
                  <a:schemeClr val="tx1">
                    <a:lumMod val="75000"/>
                    <a:lumOff val="25000"/>
                  </a:schemeClr>
                </a:solidFill>
                <a:latin typeface="微软雅黑" panose="020B0503020204020204" pitchFamily="34" charset="-122"/>
                <a:ea typeface="微软雅黑" panose="020B0503020204020204" pitchFamily="34" charset="-122"/>
                <a:sym typeface="宋体" panose="02010600030101010101" pitchFamily="2" charset="-122"/>
              </a:endParaRPr>
            </a:p>
          </p:txBody>
        </p:sp>
      </p:grpSp>
      <p:grpSp>
        <p:nvGrpSpPr>
          <p:cNvPr id="70" name="组合 69"/>
          <p:cNvGrpSpPr/>
          <p:nvPr/>
        </p:nvGrpSpPr>
        <p:grpSpPr>
          <a:xfrm>
            <a:off x="2047240" y="2980367"/>
            <a:ext cx="8214476" cy="735799"/>
            <a:chOff x="2047240" y="2917811"/>
            <a:chExt cx="8214476" cy="735969"/>
          </a:xfrm>
        </p:grpSpPr>
        <p:cxnSp>
          <p:nvCxnSpPr>
            <p:cNvPr id="71" name="直接连接符 70"/>
            <p:cNvCxnSpPr/>
            <p:nvPr/>
          </p:nvCxnSpPr>
          <p:spPr>
            <a:xfrm flipH="1">
              <a:off x="2047240" y="2917811"/>
              <a:ext cx="1134654" cy="735969"/>
            </a:xfrm>
            <a:prstGeom prst="line">
              <a:avLst/>
            </a:prstGeom>
            <a:ln w="15875">
              <a:solidFill>
                <a:schemeClr val="bg1">
                  <a:lumMod val="75000"/>
                </a:schemeClr>
              </a:solidFill>
              <a:prstDash val="sysDash"/>
              <a:headEnd type="oval"/>
              <a:tailEnd type="oval"/>
            </a:ln>
          </p:spPr>
          <p:style>
            <a:lnRef idx="1">
              <a:schemeClr val="accent1"/>
            </a:lnRef>
            <a:fillRef idx="0">
              <a:schemeClr val="accent1"/>
            </a:fillRef>
            <a:effectRef idx="0">
              <a:schemeClr val="accent1"/>
            </a:effectRef>
            <a:fontRef idx="minor">
              <a:schemeClr val="tx1"/>
            </a:fontRef>
          </p:style>
        </p:cxnSp>
        <p:cxnSp>
          <p:nvCxnSpPr>
            <p:cNvPr id="72" name="直接连接符 71"/>
            <p:cNvCxnSpPr/>
            <p:nvPr/>
          </p:nvCxnSpPr>
          <p:spPr>
            <a:xfrm flipH="1">
              <a:off x="3974959" y="2917811"/>
              <a:ext cx="669068" cy="670869"/>
            </a:xfrm>
            <a:prstGeom prst="line">
              <a:avLst/>
            </a:prstGeom>
            <a:ln w="15875">
              <a:solidFill>
                <a:schemeClr val="bg1">
                  <a:lumMod val="75000"/>
                </a:schemeClr>
              </a:solidFill>
              <a:prstDash val="sysDash"/>
              <a:headEnd type="oval"/>
              <a:tailEnd type="oval"/>
            </a:ln>
          </p:spPr>
          <p:style>
            <a:lnRef idx="1">
              <a:schemeClr val="accent1"/>
            </a:lnRef>
            <a:fillRef idx="0">
              <a:schemeClr val="accent1"/>
            </a:fillRef>
            <a:effectRef idx="0">
              <a:schemeClr val="accent1"/>
            </a:effectRef>
            <a:fontRef idx="minor">
              <a:schemeClr val="tx1"/>
            </a:fontRef>
          </p:style>
        </p:cxnSp>
        <p:cxnSp>
          <p:nvCxnSpPr>
            <p:cNvPr id="73" name="直接连接符 72"/>
            <p:cNvCxnSpPr/>
            <p:nvPr/>
          </p:nvCxnSpPr>
          <p:spPr>
            <a:xfrm>
              <a:off x="6096207" y="2917811"/>
              <a:ext cx="3603" cy="703420"/>
            </a:xfrm>
            <a:prstGeom prst="line">
              <a:avLst/>
            </a:prstGeom>
            <a:ln w="15875">
              <a:solidFill>
                <a:schemeClr val="bg1">
                  <a:lumMod val="75000"/>
                </a:schemeClr>
              </a:solidFill>
              <a:prstDash val="sysDash"/>
              <a:headEnd type="oval"/>
              <a:tailEnd type="oval"/>
            </a:ln>
          </p:spPr>
          <p:style>
            <a:lnRef idx="1">
              <a:schemeClr val="accent1"/>
            </a:lnRef>
            <a:fillRef idx="0">
              <a:schemeClr val="accent1"/>
            </a:fillRef>
            <a:effectRef idx="0">
              <a:schemeClr val="accent1"/>
            </a:effectRef>
            <a:fontRef idx="minor">
              <a:schemeClr val="tx1"/>
            </a:fontRef>
          </p:style>
        </p:cxnSp>
        <p:cxnSp>
          <p:nvCxnSpPr>
            <p:cNvPr id="74" name="直接连接符 73"/>
            <p:cNvCxnSpPr/>
            <p:nvPr/>
          </p:nvCxnSpPr>
          <p:spPr>
            <a:xfrm>
              <a:off x="9127062" y="2917811"/>
              <a:ext cx="1134654" cy="735969"/>
            </a:xfrm>
            <a:prstGeom prst="line">
              <a:avLst/>
            </a:prstGeom>
            <a:ln w="15875">
              <a:solidFill>
                <a:schemeClr val="bg1">
                  <a:lumMod val="75000"/>
                </a:schemeClr>
              </a:solidFill>
              <a:prstDash val="sysDash"/>
              <a:headEnd type="oval"/>
              <a:tailEnd type="oval"/>
            </a:ln>
          </p:spPr>
          <p:style>
            <a:lnRef idx="1">
              <a:schemeClr val="accent1"/>
            </a:lnRef>
            <a:fillRef idx="0">
              <a:schemeClr val="accent1"/>
            </a:fillRef>
            <a:effectRef idx="0">
              <a:schemeClr val="accent1"/>
            </a:effectRef>
            <a:fontRef idx="minor">
              <a:schemeClr val="tx1"/>
            </a:fontRef>
          </p:style>
        </p:cxnSp>
        <p:cxnSp>
          <p:nvCxnSpPr>
            <p:cNvPr id="75" name="直接连接符 74"/>
            <p:cNvCxnSpPr/>
            <p:nvPr/>
          </p:nvCxnSpPr>
          <p:spPr>
            <a:xfrm>
              <a:off x="7664929" y="2917811"/>
              <a:ext cx="669068" cy="670869"/>
            </a:xfrm>
            <a:prstGeom prst="line">
              <a:avLst/>
            </a:prstGeom>
            <a:ln w="15875">
              <a:solidFill>
                <a:schemeClr val="bg1">
                  <a:lumMod val="75000"/>
                </a:schemeClr>
              </a:solidFill>
              <a:prstDash val="sysDash"/>
              <a:headEnd type="oval"/>
              <a:tailEnd type="oval"/>
            </a:ln>
          </p:spPr>
          <p:style>
            <a:lnRef idx="1">
              <a:schemeClr val="accent1"/>
            </a:lnRef>
            <a:fillRef idx="0">
              <a:schemeClr val="accent1"/>
            </a:fillRef>
            <a:effectRef idx="0">
              <a:schemeClr val="accent1"/>
            </a:effectRef>
            <a:fontRef idx="minor">
              <a:schemeClr val="tx1"/>
            </a:fontRef>
          </p:style>
        </p:cxnSp>
      </p:grpSp>
      <p:grpSp>
        <p:nvGrpSpPr>
          <p:cNvPr id="38" name="组合 37"/>
          <p:cNvGrpSpPr/>
          <p:nvPr/>
        </p:nvGrpSpPr>
        <p:grpSpPr>
          <a:xfrm>
            <a:off x="179027" y="0"/>
            <a:ext cx="4389737" cy="964296"/>
            <a:chOff x="179027" y="0"/>
            <a:chExt cx="4389737" cy="964296"/>
          </a:xfrm>
        </p:grpSpPr>
        <p:pic>
          <p:nvPicPr>
            <p:cNvPr id="39" name="图片 38"/>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79027" y="0"/>
              <a:ext cx="922121" cy="964296"/>
            </a:xfrm>
            <a:prstGeom prst="rect">
              <a:avLst/>
            </a:prstGeom>
          </p:spPr>
        </p:pic>
        <p:sp>
          <p:nvSpPr>
            <p:cNvPr id="76" name="文本框 75"/>
            <p:cNvSpPr txBox="1"/>
            <p:nvPr/>
          </p:nvSpPr>
          <p:spPr>
            <a:xfrm>
              <a:off x="1101148" y="189760"/>
              <a:ext cx="3467616" cy="584775"/>
            </a:xfrm>
            <a:prstGeom prst="rect">
              <a:avLst/>
            </a:prstGeom>
            <a:noFill/>
          </p:spPr>
          <p:txBody>
            <a:bodyPr wrap="none" rtlCol="0">
              <a:spAutoFit/>
            </a:bodyPr>
            <a:lstStyle/>
            <a:p>
              <a:r>
                <a:rPr lang="zh-CN" altLang="en-US" sz="3200" b="1" dirty="0">
                  <a:gradFill flip="none" rotWithShape="1">
                    <a:gsLst>
                      <a:gs pos="0">
                        <a:schemeClr val="tx2">
                          <a:shade val="30000"/>
                          <a:satMod val="115000"/>
                        </a:schemeClr>
                      </a:gs>
                      <a:gs pos="50000">
                        <a:schemeClr val="tx2">
                          <a:shade val="67500"/>
                          <a:satMod val="115000"/>
                        </a:schemeClr>
                      </a:gs>
                      <a:gs pos="100000">
                        <a:schemeClr val="tx2">
                          <a:shade val="100000"/>
                          <a:satMod val="115000"/>
                        </a:schemeClr>
                      </a:gs>
                    </a:gsLst>
                    <a:lin ang="0" scaled="1"/>
                    <a:tileRect/>
                  </a:gradFill>
                </a:rPr>
                <a:t>单击此处添加标题</a:t>
              </a:r>
            </a:p>
          </p:txBody>
        </p:sp>
      </p:grpSp>
    </p:spTree>
  </p:cSld>
  <p:clrMapOvr>
    <a:masterClrMapping/>
  </p:clrMapOvr>
  <mc:AlternateContent xmlns:mc="http://schemas.openxmlformats.org/markup-compatibility/2006" xmlns:p14="http://schemas.microsoft.com/office/powerpoint/2010/main">
    <mc:Choice Requires="p14">
      <p:transition spd="slow" p14:dur="1500" advTm="0">
        <p14:window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nodeType="afterEffect">
                                  <p:stCondLst>
                                    <p:cond delay="0"/>
                                  </p:stCondLst>
                                  <p:childTnLst>
                                    <p:set>
                                      <p:cBhvr>
                                        <p:cTn id="6" dur="1" fill="hold">
                                          <p:stCondLst>
                                            <p:cond delay="0"/>
                                          </p:stCondLst>
                                        </p:cTn>
                                        <p:tgtEl>
                                          <p:spTgt spid="40"/>
                                        </p:tgtEl>
                                        <p:attrNameLst>
                                          <p:attrName>style.visibility</p:attrName>
                                        </p:attrNameLst>
                                      </p:cBhvr>
                                      <p:to>
                                        <p:strVal val="visible"/>
                                      </p:to>
                                    </p:set>
                                    <p:anim calcmode="lin" valueType="num">
                                      <p:cBhvr additive="base">
                                        <p:cTn id="7" dur="500"/>
                                        <p:tgtEl>
                                          <p:spTgt spid="40"/>
                                        </p:tgtEl>
                                        <p:attrNameLst>
                                          <p:attrName>ppt_y</p:attrName>
                                        </p:attrNameLst>
                                      </p:cBhvr>
                                      <p:tavLst>
                                        <p:tav tm="0">
                                          <p:val>
                                            <p:strVal val="#ppt_y+#ppt_h*1.125000"/>
                                          </p:val>
                                        </p:tav>
                                        <p:tav tm="100000">
                                          <p:val>
                                            <p:strVal val="#ppt_y"/>
                                          </p:val>
                                        </p:tav>
                                      </p:tavLst>
                                    </p:anim>
                                    <p:animEffect transition="in" filter="wipe(up)">
                                      <p:cBhvr>
                                        <p:cTn id="8" dur="500"/>
                                        <p:tgtEl>
                                          <p:spTgt spid="40"/>
                                        </p:tgtEl>
                                      </p:cBhvr>
                                    </p:animEffect>
                                  </p:childTnLst>
                                </p:cTn>
                              </p:par>
                              <p:par>
                                <p:cTn id="9" presetID="12" presetClass="entr" presetSubtype="4" fill="hold" nodeType="withEffect">
                                  <p:stCondLst>
                                    <p:cond delay="200"/>
                                  </p:stCondLst>
                                  <p:childTnLst>
                                    <p:set>
                                      <p:cBhvr>
                                        <p:cTn id="10" dur="1" fill="hold">
                                          <p:stCondLst>
                                            <p:cond delay="0"/>
                                          </p:stCondLst>
                                        </p:cTn>
                                        <p:tgtEl>
                                          <p:spTgt spid="43"/>
                                        </p:tgtEl>
                                        <p:attrNameLst>
                                          <p:attrName>style.visibility</p:attrName>
                                        </p:attrNameLst>
                                      </p:cBhvr>
                                      <p:to>
                                        <p:strVal val="visible"/>
                                      </p:to>
                                    </p:set>
                                    <p:anim calcmode="lin" valueType="num">
                                      <p:cBhvr additive="base">
                                        <p:cTn id="11" dur="500"/>
                                        <p:tgtEl>
                                          <p:spTgt spid="43"/>
                                        </p:tgtEl>
                                        <p:attrNameLst>
                                          <p:attrName>ppt_y</p:attrName>
                                        </p:attrNameLst>
                                      </p:cBhvr>
                                      <p:tavLst>
                                        <p:tav tm="0">
                                          <p:val>
                                            <p:strVal val="#ppt_y+#ppt_h*1.125000"/>
                                          </p:val>
                                        </p:tav>
                                        <p:tav tm="100000">
                                          <p:val>
                                            <p:strVal val="#ppt_y"/>
                                          </p:val>
                                        </p:tav>
                                      </p:tavLst>
                                    </p:anim>
                                    <p:animEffect transition="in" filter="wipe(up)">
                                      <p:cBhvr>
                                        <p:cTn id="12" dur="500"/>
                                        <p:tgtEl>
                                          <p:spTgt spid="43"/>
                                        </p:tgtEl>
                                      </p:cBhvr>
                                    </p:animEffect>
                                  </p:childTnLst>
                                </p:cTn>
                              </p:par>
                              <p:par>
                                <p:cTn id="13" presetID="12" presetClass="entr" presetSubtype="4" fill="hold" nodeType="withEffect">
                                  <p:stCondLst>
                                    <p:cond delay="400"/>
                                  </p:stCondLst>
                                  <p:childTnLst>
                                    <p:set>
                                      <p:cBhvr>
                                        <p:cTn id="14" dur="1" fill="hold">
                                          <p:stCondLst>
                                            <p:cond delay="0"/>
                                          </p:stCondLst>
                                        </p:cTn>
                                        <p:tgtEl>
                                          <p:spTgt spid="46"/>
                                        </p:tgtEl>
                                        <p:attrNameLst>
                                          <p:attrName>style.visibility</p:attrName>
                                        </p:attrNameLst>
                                      </p:cBhvr>
                                      <p:to>
                                        <p:strVal val="visible"/>
                                      </p:to>
                                    </p:set>
                                    <p:anim calcmode="lin" valueType="num">
                                      <p:cBhvr additive="base">
                                        <p:cTn id="15" dur="500"/>
                                        <p:tgtEl>
                                          <p:spTgt spid="46"/>
                                        </p:tgtEl>
                                        <p:attrNameLst>
                                          <p:attrName>ppt_y</p:attrName>
                                        </p:attrNameLst>
                                      </p:cBhvr>
                                      <p:tavLst>
                                        <p:tav tm="0">
                                          <p:val>
                                            <p:strVal val="#ppt_y+#ppt_h*1.125000"/>
                                          </p:val>
                                        </p:tav>
                                        <p:tav tm="100000">
                                          <p:val>
                                            <p:strVal val="#ppt_y"/>
                                          </p:val>
                                        </p:tav>
                                      </p:tavLst>
                                    </p:anim>
                                    <p:animEffect transition="in" filter="wipe(up)">
                                      <p:cBhvr>
                                        <p:cTn id="16" dur="500"/>
                                        <p:tgtEl>
                                          <p:spTgt spid="46"/>
                                        </p:tgtEl>
                                      </p:cBhvr>
                                    </p:animEffect>
                                  </p:childTnLst>
                                </p:cTn>
                              </p:par>
                              <p:par>
                                <p:cTn id="17" presetID="12" presetClass="entr" presetSubtype="4" fill="hold" nodeType="withEffect">
                                  <p:stCondLst>
                                    <p:cond delay="600"/>
                                  </p:stCondLst>
                                  <p:childTnLst>
                                    <p:set>
                                      <p:cBhvr>
                                        <p:cTn id="18" dur="1" fill="hold">
                                          <p:stCondLst>
                                            <p:cond delay="0"/>
                                          </p:stCondLst>
                                        </p:cTn>
                                        <p:tgtEl>
                                          <p:spTgt spid="49"/>
                                        </p:tgtEl>
                                        <p:attrNameLst>
                                          <p:attrName>style.visibility</p:attrName>
                                        </p:attrNameLst>
                                      </p:cBhvr>
                                      <p:to>
                                        <p:strVal val="visible"/>
                                      </p:to>
                                    </p:set>
                                    <p:anim calcmode="lin" valueType="num">
                                      <p:cBhvr additive="base">
                                        <p:cTn id="19" dur="500"/>
                                        <p:tgtEl>
                                          <p:spTgt spid="49"/>
                                        </p:tgtEl>
                                        <p:attrNameLst>
                                          <p:attrName>ppt_y</p:attrName>
                                        </p:attrNameLst>
                                      </p:cBhvr>
                                      <p:tavLst>
                                        <p:tav tm="0">
                                          <p:val>
                                            <p:strVal val="#ppt_y+#ppt_h*1.125000"/>
                                          </p:val>
                                        </p:tav>
                                        <p:tav tm="100000">
                                          <p:val>
                                            <p:strVal val="#ppt_y"/>
                                          </p:val>
                                        </p:tav>
                                      </p:tavLst>
                                    </p:anim>
                                    <p:animEffect transition="in" filter="wipe(up)">
                                      <p:cBhvr>
                                        <p:cTn id="20" dur="500"/>
                                        <p:tgtEl>
                                          <p:spTgt spid="49"/>
                                        </p:tgtEl>
                                      </p:cBhvr>
                                    </p:animEffect>
                                  </p:childTnLst>
                                </p:cTn>
                              </p:par>
                              <p:par>
                                <p:cTn id="21" presetID="12" presetClass="entr" presetSubtype="4" fill="hold" nodeType="withEffect">
                                  <p:stCondLst>
                                    <p:cond delay="800"/>
                                  </p:stCondLst>
                                  <p:childTnLst>
                                    <p:set>
                                      <p:cBhvr>
                                        <p:cTn id="22" dur="1" fill="hold">
                                          <p:stCondLst>
                                            <p:cond delay="0"/>
                                          </p:stCondLst>
                                        </p:cTn>
                                        <p:tgtEl>
                                          <p:spTgt spid="52"/>
                                        </p:tgtEl>
                                        <p:attrNameLst>
                                          <p:attrName>style.visibility</p:attrName>
                                        </p:attrNameLst>
                                      </p:cBhvr>
                                      <p:to>
                                        <p:strVal val="visible"/>
                                      </p:to>
                                    </p:set>
                                    <p:anim calcmode="lin" valueType="num">
                                      <p:cBhvr additive="base">
                                        <p:cTn id="23" dur="500"/>
                                        <p:tgtEl>
                                          <p:spTgt spid="52"/>
                                        </p:tgtEl>
                                        <p:attrNameLst>
                                          <p:attrName>ppt_y</p:attrName>
                                        </p:attrNameLst>
                                      </p:cBhvr>
                                      <p:tavLst>
                                        <p:tav tm="0">
                                          <p:val>
                                            <p:strVal val="#ppt_y+#ppt_h*1.125000"/>
                                          </p:val>
                                        </p:tav>
                                        <p:tav tm="100000">
                                          <p:val>
                                            <p:strVal val="#ppt_y"/>
                                          </p:val>
                                        </p:tav>
                                      </p:tavLst>
                                    </p:anim>
                                    <p:animEffect transition="in" filter="wipe(up)">
                                      <p:cBhvr>
                                        <p:cTn id="24" dur="500"/>
                                        <p:tgtEl>
                                          <p:spTgt spid="52"/>
                                        </p:tgtEl>
                                      </p:cBhvr>
                                    </p:animEffect>
                                  </p:childTnLst>
                                </p:cTn>
                              </p:par>
                            </p:childTnLst>
                          </p:cTn>
                        </p:par>
                        <p:par>
                          <p:cTn id="25" fill="hold">
                            <p:stCondLst>
                              <p:cond delay="500"/>
                            </p:stCondLst>
                            <p:childTnLst>
                              <p:par>
                                <p:cTn id="26" presetID="22" presetClass="entr" presetSubtype="1" fill="hold" nodeType="afterEffect">
                                  <p:stCondLst>
                                    <p:cond delay="0"/>
                                  </p:stCondLst>
                                  <p:childTnLst>
                                    <p:set>
                                      <p:cBhvr>
                                        <p:cTn id="27" dur="1" fill="hold">
                                          <p:stCondLst>
                                            <p:cond delay="0"/>
                                          </p:stCondLst>
                                        </p:cTn>
                                        <p:tgtEl>
                                          <p:spTgt spid="70"/>
                                        </p:tgtEl>
                                        <p:attrNameLst>
                                          <p:attrName>style.visibility</p:attrName>
                                        </p:attrNameLst>
                                      </p:cBhvr>
                                      <p:to>
                                        <p:strVal val="visible"/>
                                      </p:to>
                                    </p:set>
                                    <p:animEffect transition="in" filter="wipe(up)">
                                      <p:cBhvr>
                                        <p:cTn id="28" dur="500"/>
                                        <p:tgtEl>
                                          <p:spTgt spid="70"/>
                                        </p:tgtEl>
                                      </p:cBhvr>
                                    </p:animEffect>
                                  </p:childTnLst>
                                </p:cTn>
                              </p:par>
                            </p:childTnLst>
                          </p:cTn>
                        </p:par>
                        <p:par>
                          <p:cTn id="29" fill="hold">
                            <p:stCondLst>
                              <p:cond delay="1000"/>
                            </p:stCondLst>
                            <p:childTnLst>
                              <p:par>
                                <p:cTn id="30" presetID="22" presetClass="entr" presetSubtype="1" fill="hold" nodeType="afterEffect">
                                  <p:stCondLst>
                                    <p:cond delay="0"/>
                                  </p:stCondLst>
                                  <p:childTnLst>
                                    <p:set>
                                      <p:cBhvr>
                                        <p:cTn id="31" dur="1" fill="hold">
                                          <p:stCondLst>
                                            <p:cond delay="0"/>
                                          </p:stCondLst>
                                        </p:cTn>
                                        <p:tgtEl>
                                          <p:spTgt spid="58"/>
                                        </p:tgtEl>
                                        <p:attrNameLst>
                                          <p:attrName>style.visibility</p:attrName>
                                        </p:attrNameLst>
                                      </p:cBhvr>
                                      <p:to>
                                        <p:strVal val="visible"/>
                                      </p:to>
                                    </p:set>
                                    <p:animEffect transition="in" filter="wipe(up)">
                                      <p:cBhvr>
                                        <p:cTn id="32" dur="500"/>
                                        <p:tgtEl>
                                          <p:spTgt spid="58"/>
                                        </p:tgtEl>
                                      </p:cBhvr>
                                    </p:animEffect>
                                  </p:childTnLst>
                                </p:cTn>
                              </p:par>
                              <p:par>
                                <p:cTn id="33" presetID="22" presetClass="entr" presetSubtype="1" fill="hold" nodeType="withEffect">
                                  <p:stCondLst>
                                    <p:cond delay="0"/>
                                  </p:stCondLst>
                                  <p:childTnLst>
                                    <p:set>
                                      <p:cBhvr>
                                        <p:cTn id="34" dur="1" fill="hold">
                                          <p:stCondLst>
                                            <p:cond delay="0"/>
                                          </p:stCondLst>
                                        </p:cTn>
                                        <p:tgtEl>
                                          <p:spTgt spid="55"/>
                                        </p:tgtEl>
                                        <p:attrNameLst>
                                          <p:attrName>style.visibility</p:attrName>
                                        </p:attrNameLst>
                                      </p:cBhvr>
                                      <p:to>
                                        <p:strVal val="visible"/>
                                      </p:to>
                                    </p:set>
                                    <p:animEffect transition="in" filter="wipe(up)">
                                      <p:cBhvr>
                                        <p:cTn id="35" dur="500"/>
                                        <p:tgtEl>
                                          <p:spTgt spid="55"/>
                                        </p:tgtEl>
                                      </p:cBhvr>
                                    </p:animEffect>
                                  </p:childTnLst>
                                </p:cTn>
                              </p:par>
                              <p:par>
                                <p:cTn id="36" presetID="22" presetClass="entr" presetSubtype="1" fill="hold" nodeType="withEffect">
                                  <p:stCondLst>
                                    <p:cond delay="0"/>
                                  </p:stCondLst>
                                  <p:childTnLst>
                                    <p:set>
                                      <p:cBhvr>
                                        <p:cTn id="37" dur="1" fill="hold">
                                          <p:stCondLst>
                                            <p:cond delay="0"/>
                                          </p:stCondLst>
                                        </p:cTn>
                                        <p:tgtEl>
                                          <p:spTgt spid="61"/>
                                        </p:tgtEl>
                                        <p:attrNameLst>
                                          <p:attrName>style.visibility</p:attrName>
                                        </p:attrNameLst>
                                      </p:cBhvr>
                                      <p:to>
                                        <p:strVal val="visible"/>
                                      </p:to>
                                    </p:set>
                                    <p:animEffect transition="in" filter="wipe(up)">
                                      <p:cBhvr>
                                        <p:cTn id="38" dur="500"/>
                                        <p:tgtEl>
                                          <p:spTgt spid="61"/>
                                        </p:tgtEl>
                                      </p:cBhvr>
                                    </p:animEffect>
                                  </p:childTnLst>
                                </p:cTn>
                              </p:par>
                              <p:par>
                                <p:cTn id="39" presetID="22" presetClass="entr" presetSubtype="1" fill="hold" nodeType="withEffect">
                                  <p:stCondLst>
                                    <p:cond delay="0"/>
                                  </p:stCondLst>
                                  <p:childTnLst>
                                    <p:set>
                                      <p:cBhvr>
                                        <p:cTn id="40" dur="1" fill="hold">
                                          <p:stCondLst>
                                            <p:cond delay="0"/>
                                          </p:stCondLst>
                                        </p:cTn>
                                        <p:tgtEl>
                                          <p:spTgt spid="64"/>
                                        </p:tgtEl>
                                        <p:attrNameLst>
                                          <p:attrName>style.visibility</p:attrName>
                                        </p:attrNameLst>
                                      </p:cBhvr>
                                      <p:to>
                                        <p:strVal val="visible"/>
                                      </p:to>
                                    </p:set>
                                    <p:animEffect transition="in" filter="wipe(up)">
                                      <p:cBhvr>
                                        <p:cTn id="41" dur="500"/>
                                        <p:tgtEl>
                                          <p:spTgt spid="64"/>
                                        </p:tgtEl>
                                      </p:cBhvr>
                                    </p:animEffect>
                                  </p:childTnLst>
                                </p:cTn>
                              </p:par>
                              <p:par>
                                <p:cTn id="42" presetID="22" presetClass="entr" presetSubtype="1" fill="hold" nodeType="withEffect">
                                  <p:stCondLst>
                                    <p:cond delay="0"/>
                                  </p:stCondLst>
                                  <p:childTnLst>
                                    <p:set>
                                      <p:cBhvr>
                                        <p:cTn id="43" dur="1" fill="hold">
                                          <p:stCondLst>
                                            <p:cond delay="0"/>
                                          </p:stCondLst>
                                        </p:cTn>
                                        <p:tgtEl>
                                          <p:spTgt spid="67"/>
                                        </p:tgtEl>
                                        <p:attrNameLst>
                                          <p:attrName>style.visibility</p:attrName>
                                        </p:attrNameLst>
                                      </p:cBhvr>
                                      <p:to>
                                        <p:strVal val="visible"/>
                                      </p:to>
                                    </p:set>
                                    <p:animEffect transition="in" filter="wipe(up)">
                                      <p:cBhvr>
                                        <p:cTn id="44" dur="500"/>
                                        <p:tgtEl>
                                          <p:spTgt spid="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5" name="组合 84"/>
          <p:cNvGrpSpPr/>
          <p:nvPr/>
        </p:nvGrpSpPr>
        <p:grpSpPr>
          <a:xfrm>
            <a:off x="1498911" y="2109833"/>
            <a:ext cx="4320480" cy="144016"/>
            <a:chOff x="1507396" y="1628800"/>
            <a:chExt cx="4320480" cy="144016"/>
          </a:xfrm>
        </p:grpSpPr>
        <p:cxnSp>
          <p:nvCxnSpPr>
            <p:cNvPr id="86" name="直接连接符 85"/>
            <p:cNvCxnSpPr/>
            <p:nvPr/>
          </p:nvCxnSpPr>
          <p:spPr>
            <a:xfrm>
              <a:off x="1507396" y="1700808"/>
              <a:ext cx="4320480" cy="0"/>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87" name="直接连接符 86"/>
            <p:cNvCxnSpPr/>
            <p:nvPr/>
          </p:nvCxnSpPr>
          <p:spPr>
            <a:xfrm flipV="1">
              <a:off x="1507396"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88" name="直接连接符 87"/>
            <p:cNvCxnSpPr/>
            <p:nvPr/>
          </p:nvCxnSpPr>
          <p:spPr>
            <a:xfrm flipV="1">
              <a:off x="1987449"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89" name="直接连接符 88"/>
            <p:cNvCxnSpPr/>
            <p:nvPr/>
          </p:nvCxnSpPr>
          <p:spPr>
            <a:xfrm flipV="1">
              <a:off x="2467502"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90" name="直接连接符 89"/>
            <p:cNvCxnSpPr/>
            <p:nvPr/>
          </p:nvCxnSpPr>
          <p:spPr>
            <a:xfrm flipV="1">
              <a:off x="2947555"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91" name="直接连接符 90"/>
            <p:cNvCxnSpPr/>
            <p:nvPr/>
          </p:nvCxnSpPr>
          <p:spPr>
            <a:xfrm flipV="1">
              <a:off x="3427608"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92" name="直接连接符 91"/>
            <p:cNvCxnSpPr/>
            <p:nvPr/>
          </p:nvCxnSpPr>
          <p:spPr>
            <a:xfrm flipV="1">
              <a:off x="3907661"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93" name="直接连接符 92"/>
            <p:cNvCxnSpPr/>
            <p:nvPr/>
          </p:nvCxnSpPr>
          <p:spPr>
            <a:xfrm flipV="1">
              <a:off x="4387714"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94" name="直接连接符 93"/>
            <p:cNvCxnSpPr/>
            <p:nvPr/>
          </p:nvCxnSpPr>
          <p:spPr>
            <a:xfrm flipV="1">
              <a:off x="4867767"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95" name="直接连接符 94"/>
            <p:cNvCxnSpPr/>
            <p:nvPr/>
          </p:nvCxnSpPr>
          <p:spPr>
            <a:xfrm flipV="1">
              <a:off x="5347820"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96" name="直接连接符 95"/>
            <p:cNvCxnSpPr/>
            <p:nvPr/>
          </p:nvCxnSpPr>
          <p:spPr>
            <a:xfrm flipV="1">
              <a:off x="5827876"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grpSp>
        <p:nvGrpSpPr>
          <p:cNvPr id="97" name="组合 96"/>
          <p:cNvGrpSpPr/>
          <p:nvPr/>
        </p:nvGrpSpPr>
        <p:grpSpPr>
          <a:xfrm>
            <a:off x="6374753" y="2109833"/>
            <a:ext cx="4320480" cy="144016"/>
            <a:chOff x="1507396" y="1628800"/>
            <a:chExt cx="4320480" cy="144016"/>
          </a:xfrm>
        </p:grpSpPr>
        <p:cxnSp>
          <p:nvCxnSpPr>
            <p:cNvPr id="98" name="直接连接符 97"/>
            <p:cNvCxnSpPr/>
            <p:nvPr/>
          </p:nvCxnSpPr>
          <p:spPr>
            <a:xfrm>
              <a:off x="1507396" y="1700808"/>
              <a:ext cx="4320480" cy="0"/>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99" name="直接连接符 98"/>
            <p:cNvCxnSpPr/>
            <p:nvPr/>
          </p:nvCxnSpPr>
          <p:spPr>
            <a:xfrm flipV="1">
              <a:off x="1507396"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00" name="直接连接符 99"/>
            <p:cNvCxnSpPr/>
            <p:nvPr/>
          </p:nvCxnSpPr>
          <p:spPr>
            <a:xfrm flipV="1">
              <a:off x="1987449"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01" name="直接连接符 100"/>
            <p:cNvCxnSpPr/>
            <p:nvPr/>
          </p:nvCxnSpPr>
          <p:spPr>
            <a:xfrm flipV="1">
              <a:off x="2467502"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02" name="直接连接符 101"/>
            <p:cNvCxnSpPr/>
            <p:nvPr/>
          </p:nvCxnSpPr>
          <p:spPr>
            <a:xfrm flipV="1">
              <a:off x="2947555"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03" name="直接连接符 102"/>
            <p:cNvCxnSpPr/>
            <p:nvPr/>
          </p:nvCxnSpPr>
          <p:spPr>
            <a:xfrm flipV="1">
              <a:off x="3427608"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04" name="直接连接符 103"/>
            <p:cNvCxnSpPr/>
            <p:nvPr/>
          </p:nvCxnSpPr>
          <p:spPr>
            <a:xfrm flipV="1">
              <a:off x="3907661"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05" name="直接连接符 104"/>
            <p:cNvCxnSpPr/>
            <p:nvPr/>
          </p:nvCxnSpPr>
          <p:spPr>
            <a:xfrm flipV="1">
              <a:off x="4387714"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06" name="直接连接符 105"/>
            <p:cNvCxnSpPr/>
            <p:nvPr/>
          </p:nvCxnSpPr>
          <p:spPr>
            <a:xfrm flipV="1">
              <a:off x="4867767"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07" name="直接连接符 106"/>
            <p:cNvCxnSpPr/>
            <p:nvPr/>
          </p:nvCxnSpPr>
          <p:spPr>
            <a:xfrm flipV="1">
              <a:off x="5347820"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08" name="直接连接符 107"/>
            <p:cNvCxnSpPr/>
            <p:nvPr/>
          </p:nvCxnSpPr>
          <p:spPr>
            <a:xfrm flipV="1">
              <a:off x="5827876"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sp>
        <p:nvSpPr>
          <p:cNvPr id="109" name="TextBox 44"/>
          <p:cNvSpPr txBox="1"/>
          <p:nvPr/>
        </p:nvSpPr>
        <p:spPr>
          <a:xfrm>
            <a:off x="5629670" y="1811349"/>
            <a:ext cx="425116" cy="338554"/>
          </a:xfrm>
          <a:prstGeom prst="rect">
            <a:avLst/>
          </a:prstGeom>
          <a:noFill/>
        </p:spPr>
        <p:txBody>
          <a:bodyPr wrap="none" rtlCol="0">
            <a:spAutoFit/>
          </a:bodyPr>
          <a:lstStyle/>
          <a:p>
            <a:r>
              <a:rPr lang="en-US" altLang="zh-CN" sz="1600">
                <a:solidFill>
                  <a:schemeClr val="tx1">
                    <a:lumMod val="85000"/>
                    <a:lumOff val="15000"/>
                  </a:schemeClr>
                </a:solidFill>
                <a:latin typeface="微软雅黑" panose="020B0503020204020204" pitchFamily="34" charset="-122"/>
                <a:ea typeface="微软雅黑" panose="020B0503020204020204" pitchFamily="34" charset="-122"/>
              </a:rPr>
              <a:t>10</a:t>
            </a:r>
            <a:endParaRPr lang="zh-CN" altLang="en-US" sz="160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10" name="TextBox 45"/>
          <p:cNvSpPr txBox="1"/>
          <p:nvPr/>
        </p:nvSpPr>
        <p:spPr>
          <a:xfrm>
            <a:off x="5157234" y="1811349"/>
            <a:ext cx="425116" cy="338554"/>
          </a:xfrm>
          <a:prstGeom prst="rect">
            <a:avLst/>
          </a:prstGeom>
          <a:noFill/>
        </p:spPr>
        <p:txBody>
          <a:bodyPr wrap="none" rtlCol="0">
            <a:spAutoFit/>
          </a:bodyPr>
          <a:lstStyle/>
          <a:p>
            <a:r>
              <a:rPr lang="en-US" altLang="zh-CN" sz="1600">
                <a:solidFill>
                  <a:schemeClr val="tx1">
                    <a:lumMod val="85000"/>
                    <a:lumOff val="15000"/>
                  </a:schemeClr>
                </a:solidFill>
                <a:latin typeface="微软雅黑" panose="020B0503020204020204" pitchFamily="34" charset="-122"/>
                <a:ea typeface="微软雅黑" panose="020B0503020204020204" pitchFamily="34" charset="-122"/>
              </a:rPr>
              <a:t>20</a:t>
            </a:r>
            <a:endParaRPr lang="zh-CN" altLang="en-US" sz="160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11" name="TextBox 46"/>
          <p:cNvSpPr txBox="1"/>
          <p:nvPr/>
        </p:nvSpPr>
        <p:spPr>
          <a:xfrm>
            <a:off x="4677181" y="1811349"/>
            <a:ext cx="425116" cy="338554"/>
          </a:xfrm>
          <a:prstGeom prst="rect">
            <a:avLst/>
          </a:prstGeom>
          <a:noFill/>
        </p:spPr>
        <p:txBody>
          <a:bodyPr wrap="none" rtlCol="0">
            <a:spAutoFit/>
          </a:bodyPr>
          <a:lstStyle/>
          <a:p>
            <a:r>
              <a:rPr lang="en-US" altLang="zh-CN" sz="1600">
                <a:solidFill>
                  <a:schemeClr val="tx1">
                    <a:lumMod val="85000"/>
                    <a:lumOff val="15000"/>
                  </a:schemeClr>
                </a:solidFill>
                <a:latin typeface="微软雅黑" panose="020B0503020204020204" pitchFamily="34" charset="-122"/>
                <a:ea typeface="微软雅黑" panose="020B0503020204020204" pitchFamily="34" charset="-122"/>
              </a:rPr>
              <a:t>30</a:t>
            </a:r>
            <a:endParaRPr lang="zh-CN" altLang="en-US" sz="160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12" name="TextBox 47"/>
          <p:cNvSpPr txBox="1"/>
          <p:nvPr/>
        </p:nvSpPr>
        <p:spPr>
          <a:xfrm>
            <a:off x="4197128" y="1811349"/>
            <a:ext cx="425116" cy="338554"/>
          </a:xfrm>
          <a:prstGeom prst="rect">
            <a:avLst/>
          </a:prstGeom>
          <a:noFill/>
        </p:spPr>
        <p:txBody>
          <a:bodyPr wrap="none" rtlCol="0">
            <a:spAutoFit/>
          </a:bodyPr>
          <a:lstStyle/>
          <a:p>
            <a:r>
              <a:rPr lang="en-US" altLang="zh-CN" sz="1600">
                <a:solidFill>
                  <a:schemeClr val="tx1">
                    <a:lumMod val="85000"/>
                    <a:lumOff val="15000"/>
                  </a:schemeClr>
                </a:solidFill>
                <a:latin typeface="微软雅黑" panose="020B0503020204020204" pitchFamily="34" charset="-122"/>
                <a:ea typeface="微软雅黑" panose="020B0503020204020204" pitchFamily="34" charset="-122"/>
              </a:rPr>
              <a:t>40</a:t>
            </a:r>
            <a:endParaRPr lang="zh-CN" altLang="en-US" sz="160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13" name="TextBox 48"/>
          <p:cNvSpPr txBox="1"/>
          <p:nvPr/>
        </p:nvSpPr>
        <p:spPr>
          <a:xfrm>
            <a:off x="3717075" y="1811349"/>
            <a:ext cx="425116" cy="338554"/>
          </a:xfrm>
          <a:prstGeom prst="rect">
            <a:avLst/>
          </a:prstGeom>
          <a:noFill/>
        </p:spPr>
        <p:txBody>
          <a:bodyPr wrap="none" rtlCol="0">
            <a:spAutoFit/>
          </a:bodyPr>
          <a:lstStyle/>
          <a:p>
            <a:r>
              <a:rPr lang="en-US" altLang="zh-CN" sz="1600">
                <a:solidFill>
                  <a:schemeClr val="tx1">
                    <a:lumMod val="85000"/>
                    <a:lumOff val="15000"/>
                  </a:schemeClr>
                </a:solidFill>
                <a:latin typeface="微软雅黑" panose="020B0503020204020204" pitchFamily="34" charset="-122"/>
                <a:ea typeface="微软雅黑" panose="020B0503020204020204" pitchFamily="34" charset="-122"/>
              </a:rPr>
              <a:t>50</a:t>
            </a:r>
            <a:endParaRPr lang="zh-CN" altLang="en-US" sz="160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14" name="TextBox 49"/>
          <p:cNvSpPr txBox="1"/>
          <p:nvPr/>
        </p:nvSpPr>
        <p:spPr>
          <a:xfrm>
            <a:off x="3237022" y="1811349"/>
            <a:ext cx="425116" cy="338554"/>
          </a:xfrm>
          <a:prstGeom prst="rect">
            <a:avLst/>
          </a:prstGeom>
          <a:noFill/>
        </p:spPr>
        <p:txBody>
          <a:bodyPr wrap="none" rtlCol="0">
            <a:spAutoFit/>
          </a:bodyPr>
          <a:lstStyle/>
          <a:p>
            <a:r>
              <a:rPr lang="en-US" altLang="zh-CN" sz="1600">
                <a:solidFill>
                  <a:schemeClr val="tx1">
                    <a:lumMod val="85000"/>
                    <a:lumOff val="15000"/>
                  </a:schemeClr>
                </a:solidFill>
                <a:latin typeface="微软雅黑" panose="020B0503020204020204" pitchFamily="34" charset="-122"/>
                <a:ea typeface="微软雅黑" panose="020B0503020204020204" pitchFamily="34" charset="-122"/>
              </a:rPr>
              <a:t>60</a:t>
            </a:r>
            <a:endParaRPr lang="zh-CN" altLang="en-US" sz="160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15" name="TextBox 50"/>
          <p:cNvSpPr txBox="1"/>
          <p:nvPr/>
        </p:nvSpPr>
        <p:spPr>
          <a:xfrm>
            <a:off x="2756969" y="1811349"/>
            <a:ext cx="425116" cy="338554"/>
          </a:xfrm>
          <a:prstGeom prst="rect">
            <a:avLst/>
          </a:prstGeom>
          <a:noFill/>
        </p:spPr>
        <p:txBody>
          <a:bodyPr wrap="none" rtlCol="0">
            <a:spAutoFit/>
          </a:bodyPr>
          <a:lstStyle/>
          <a:p>
            <a:r>
              <a:rPr lang="en-US" altLang="zh-CN" sz="1600">
                <a:solidFill>
                  <a:schemeClr val="tx1">
                    <a:lumMod val="85000"/>
                    <a:lumOff val="15000"/>
                  </a:schemeClr>
                </a:solidFill>
                <a:latin typeface="微软雅黑" panose="020B0503020204020204" pitchFamily="34" charset="-122"/>
                <a:ea typeface="微软雅黑" panose="020B0503020204020204" pitchFamily="34" charset="-122"/>
              </a:rPr>
              <a:t>70</a:t>
            </a:r>
            <a:endParaRPr lang="zh-CN" altLang="en-US" sz="160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16" name="TextBox 51"/>
          <p:cNvSpPr txBox="1"/>
          <p:nvPr/>
        </p:nvSpPr>
        <p:spPr>
          <a:xfrm>
            <a:off x="2276916" y="1811349"/>
            <a:ext cx="425116" cy="338554"/>
          </a:xfrm>
          <a:prstGeom prst="rect">
            <a:avLst/>
          </a:prstGeom>
          <a:noFill/>
        </p:spPr>
        <p:txBody>
          <a:bodyPr wrap="none" rtlCol="0">
            <a:spAutoFit/>
          </a:bodyPr>
          <a:lstStyle/>
          <a:p>
            <a:r>
              <a:rPr lang="en-US" altLang="zh-CN" sz="1600">
                <a:solidFill>
                  <a:schemeClr val="tx1">
                    <a:lumMod val="85000"/>
                    <a:lumOff val="15000"/>
                  </a:schemeClr>
                </a:solidFill>
                <a:latin typeface="微软雅黑" panose="020B0503020204020204" pitchFamily="34" charset="-122"/>
                <a:ea typeface="微软雅黑" panose="020B0503020204020204" pitchFamily="34" charset="-122"/>
              </a:rPr>
              <a:t>80</a:t>
            </a:r>
            <a:endParaRPr lang="zh-CN" altLang="en-US" sz="160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17" name="TextBox 52"/>
          <p:cNvSpPr txBox="1"/>
          <p:nvPr/>
        </p:nvSpPr>
        <p:spPr>
          <a:xfrm>
            <a:off x="1796863" y="1811349"/>
            <a:ext cx="425116" cy="338554"/>
          </a:xfrm>
          <a:prstGeom prst="rect">
            <a:avLst/>
          </a:prstGeom>
          <a:noFill/>
        </p:spPr>
        <p:txBody>
          <a:bodyPr wrap="none" rtlCol="0">
            <a:spAutoFit/>
          </a:bodyPr>
          <a:lstStyle/>
          <a:p>
            <a:r>
              <a:rPr lang="en-US" altLang="zh-CN" sz="1600">
                <a:solidFill>
                  <a:schemeClr val="tx1">
                    <a:lumMod val="85000"/>
                    <a:lumOff val="15000"/>
                  </a:schemeClr>
                </a:solidFill>
                <a:latin typeface="微软雅黑" panose="020B0503020204020204" pitchFamily="34" charset="-122"/>
                <a:ea typeface="微软雅黑" panose="020B0503020204020204" pitchFamily="34" charset="-122"/>
              </a:rPr>
              <a:t>90</a:t>
            </a:r>
            <a:endParaRPr lang="zh-CN" altLang="en-US" sz="160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18" name="TextBox 53"/>
          <p:cNvSpPr txBox="1"/>
          <p:nvPr/>
        </p:nvSpPr>
        <p:spPr>
          <a:xfrm>
            <a:off x="1271926" y="1811349"/>
            <a:ext cx="545342" cy="338554"/>
          </a:xfrm>
          <a:prstGeom prst="rect">
            <a:avLst/>
          </a:prstGeom>
          <a:noFill/>
        </p:spPr>
        <p:txBody>
          <a:bodyPr wrap="none" rtlCol="0">
            <a:spAutoFit/>
          </a:bodyPr>
          <a:lstStyle/>
          <a:p>
            <a:r>
              <a:rPr lang="en-US" altLang="zh-CN" sz="1600" dirty="0">
                <a:solidFill>
                  <a:schemeClr val="tx1">
                    <a:lumMod val="85000"/>
                    <a:lumOff val="15000"/>
                  </a:schemeClr>
                </a:solidFill>
                <a:latin typeface="微软雅黑" panose="020B0503020204020204" pitchFamily="34" charset="-122"/>
                <a:ea typeface="微软雅黑" panose="020B0503020204020204" pitchFamily="34" charset="-122"/>
              </a:rPr>
              <a:t>100</a:t>
            </a:r>
            <a:endPar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19" name="TextBox 54"/>
          <p:cNvSpPr txBox="1"/>
          <p:nvPr/>
        </p:nvSpPr>
        <p:spPr>
          <a:xfrm>
            <a:off x="6194780" y="1811349"/>
            <a:ext cx="425116" cy="338554"/>
          </a:xfrm>
          <a:prstGeom prst="rect">
            <a:avLst/>
          </a:prstGeom>
          <a:noFill/>
        </p:spPr>
        <p:txBody>
          <a:bodyPr wrap="none" rtlCol="0">
            <a:spAutoFit/>
          </a:bodyPr>
          <a:lstStyle/>
          <a:p>
            <a:r>
              <a:rPr lang="en-US" altLang="zh-CN" sz="1600">
                <a:solidFill>
                  <a:schemeClr val="tx1">
                    <a:lumMod val="85000"/>
                    <a:lumOff val="15000"/>
                  </a:schemeClr>
                </a:solidFill>
                <a:latin typeface="微软雅黑" panose="020B0503020204020204" pitchFamily="34" charset="-122"/>
                <a:ea typeface="微软雅黑" panose="020B0503020204020204" pitchFamily="34" charset="-122"/>
              </a:rPr>
              <a:t>10</a:t>
            </a:r>
            <a:endParaRPr lang="zh-CN" altLang="en-US" sz="160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20" name="TextBox 55"/>
          <p:cNvSpPr txBox="1"/>
          <p:nvPr/>
        </p:nvSpPr>
        <p:spPr>
          <a:xfrm>
            <a:off x="6672705" y="1811349"/>
            <a:ext cx="425116" cy="338554"/>
          </a:xfrm>
          <a:prstGeom prst="rect">
            <a:avLst/>
          </a:prstGeom>
          <a:noFill/>
        </p:spPr>
        <p:txBody>
          <a:bodyPr wrap="none" rtlCol="0">
            <a:spAutoFit/>
          </a:bodyPr>
          <a:lstStyle/>
          <a:p>
            <a:r>
              <a:rPr lang="en-US" altLang="zh-CN" sz="1600">
                <a:solidFill>
                  <a:schemeClr val="tx1">
                    <a:lumMod val="85000"/>
                    <a:lumOff val="15000"/>
                  </a:schemeClr>
                </a:solidFill>
                <a:latin typeface="微软雅黑" panose="020B0503020204020204" pitchFamily="34" charset="-122"/>
                <a:ea typeface="微软雅黑" panose="020B0503020204020204" pitchFamily="34" charset="-122"/>
              </a:rPr>
              <a:t>20</a:t>
            </a:r>
            <a:endParaRPr lang="zh-CN" altLang="en-US" sz="160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21" name="TextBox 56"/>
          <p:cNvSpPr txBox="1"/>
          <p:nvPr/>
        </p:nvSpPr>
        <p:spPr>
          <a:xfrm>
            <a:off x="7152758" y="1811349"/>
            <a:ext cx="425116" cy="338554"/>
          </a:xfrm>
          <a:prstGeom prst="rect">
            <a:avLst/>
          </a:prstGeom>
          <a:noFill/>
        </p:spPr>
        <p:txBody>
          <a:bodyPr wrap="none" rtlCol="0">
            <a:spAutoFit/>
          </a:bodyPr>
          <a:lstStyle/>
          <a:p>
            <a:r>
              <a:rPr lang="en-US" altLang="zh-CN" sz="1600">
                <a:solidFill>
                  <a:schemeClr val="tx1">
                    <a:lumMod val="85000"/>
                    <a:lumOff val="15000"/>
                  </a:schemeClr>
                </a:solidFill>
                <a:latin typeface="微软雅黑" panose="020B0503020204020204" pitchFamily="34" charset="-122"/>
                <a:ea typeface="微软雅黑" panose="020B0503020204020204" pitchFamily="34" charset="-122"/>
              </a:rPr>
              <a:t>30</a:t>
            </a:r>
            <a:endParaRPr lang="zh-CN" altLang="en-US" sz="160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22" name="TextBox 57"/>
          <p:cNvSpPr txBox="1"/>
          <p:nvPr/>
        </p:nvSpPr>
        <p:spPr>
          <a:xfrm>
            <a:off x="7632811" y="1811349"/>
            <a:ext cx="425116" cy="338554"/>
          </a:xfrm>
          <a:prstGeom prst="rect">
            <a:avLst/>
          </a:prstGeom>
          <a:noFill/>
        </p:spPr>
        <p:txBody>
          <a:bodyPr wrap="none" rtlCol="0">
            <a:spAutoFit/>
          </a:bodyPr>
          <a:lstStyle/>
          <a:p>
            <a:r>
              <a:rPr lang="en-US" altLang="zh-CN" sz="1600">
                <a:solidFill>
                  <a:schemeClr val="tx1">
                    <a:lumMod val="85000"/>
                    <a:lumOff val="15000"/>
                  </a:schemeClr>
                </a:solidFill>
                <a:latin typeface="微软雅黑" panose="020B0503020204020204" pitchFamily="34" charset="-122"/>
                <a:ea typeface="微软雅黑" panose="020B0503020204020204" pitchFamily="34" charset="-122"/>
              </a:rPr>
              <a:t>40</a:t>
            </a:r>
            <a:endParaRPr lang="zh-CN" altLang="en-US" sz="160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23" name="TextBox 58"/>
          <p:cNvSpPr txBox="1"/>
          <p:nvPr/>
        </p:nvSpPr>
        <p:spPr>
          <a:xfrm>
            <a:off x="8112864" y="1811349"/>
            <a:ext cx="425116" cy="338554"/>
          </a:xfrm>
          <a:prstGeom prst="rect">
            <a:avLst/>
          </a:prstGeom>
          <a:noFill/>
        </p:spPr>
        <p:txBody>
          <a:bodyPr wrap="none" rtlCol="0">
            <a:spAutoFit/>
          </a:bodyPr>
          <a:lstStyle/>
          <a:p>
            <a:r>
              <a:rPr lang="en-US" altLang="zh-CN" sz="1600">
                <a:solidFill>
                  <a:schemeClr val="tx1">
                    <a:lumMod val="85000"/>
                    <a:lumOff val="15000"/>
                  </a:schemeClr>
                </a:solidFill>
                <a:latin typeface="微软雅黑" panose="020B0503020204020204" pitchFamily="34" charset="-122"/>
                <a:ea typeface="微软雅黑" panose="020B0503020204020204" pitchFamily="34" charset="-122"/>
              </a:rPr>
              <a:t>50</a:t>
            </a:r>
            <a:endParaRPr lang="zh-CN" altLang="en-US" sz="160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24" name="TextBox 59"/>
          <p:cNvSpPr txBox="1"/>
          <p:nvPr/>
        </p:nvSpPr>
        <p:spPr>
          <a:xfrm>
            <a:off x="8592917" y="1811349"/>
            <a:ext cx="425116" cy="338554"/>
          </a:xfrm>
          <a:prstGeom prst="rect">
            <a:avLst/>
          </a:prstGeom>
          <a:noFill/>
        </p:spPr>
        <p:txBody>
          <a:bodyPr wrap="none" rtlCol="0">
            <a:spAutoFit/>
          </a:bodyPr>
          <a:lstStyle/>
          <a:p>
            <a:r>
              <a:rPr lang="en-US" altLang="zh-CN" sz="1600">
                <a:solidFill>
                  <a:schemeClr val="tx1">
                    <a:lumMod val="85000"/>
                    <a:lumOff val="15000"/>
                  </a:schemeClr>
                </a:solidFill>
                <a:latin typeface="微软雅黑" panose="020B0503020204020204" pitchFamily="34" charset="-122"/>
                <a:ea typeface="微软雅黑" panose="020B0503020204020204" pitchFamily="34" charset="-122"/>
              </a:rPr>
              <a:t>60</a:t>
            </a:r>
            <a:endParaRPr lang="zh-CN" altLang="en-US" sz="160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25" name="TextBox 60"/>
          <p:cNvSpPr txBox="1"/>
          <p:nvPr/>
        </p:nvSpPr>
        <p:spPr>
          <a:xfrm>
            <a:off x="9072970" y="1811349"/>
            <a:ext cx="425116" cy="338554"/>
          </a:xfrm>
          <a:prstGeom prst="rect">
            <a:avLst/>
          </a:prstGeom>
          <a:noFill/>
        </p:spPr>
        <p:txBody>
          <a:bodyPr wrap="none" rtlCol="0">
            <a:spAutoFit/>
          </a:bodyPr>
          <a:lstStyle/>
          <a:p>
            <a:r>
              <a:rPr lang="en-US" altLang="zh-CN" sz="1600">
                <a:solidFill>
                  <a:schemeClr val="tx1">
                    <a:lumMod val="85000"/>
                    <a:lumOff val="15000"/>
                  </a:schemeClr>
                </a:solidFill>
                <a:latin typeface="微软雅黑" panose="020B0503020204020204" pitchFamily="34" charset="-122"/>
                <a:ea typeface="微软雅黑" panose="020B0503020204020204" pitchFamily="34" charset="-122"/>
              </a:rPr>
              <a:t>70</a:t>
            </a:r>
            <a:endParaRPr lang="zh-CN" altLang="en-US" sz="160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26" name="TextBox 61"/>
          <p:cNvSpPr txBox="1"/>
          <p:nvPr/>
        </p:nvSpPr>
        <p:spPr>
          <a:xfrm>
            <a:off x="9553023" y="1811349"/>
            <a:ext cx="425116" cy="338554"/>
          </a:xfrm>
          <a:prstGeom prst="rect">
            <a:avLst/>
          </a:prstGeom>
          <a:noFill/>
        </p:spPr>
        <p:txBody>
          <a:bodyPr wrap="none" rtlCol="0">
            <a:spAutoFit/>
          </a:bodyPr>
          <a:lstStyle/>
          <a:p>
            <a:r>
              <a:rPr lang="en-US" altLang="zh-CN" sz="1600">
                <a:solidFill>
                  <a:schemeClr val="tx1">
                    <a:lumMod val="85000"/>
                    <a:lumOff val="15000"/>
                  </a:schemeClr>
                </a:solidFill>
                <a:latin typeface="微软雅黑" panose="020B0503020204020204" pitchFamily="34" charset="-122"/>
                <a:ea typeface="微软雅黑" panose="020B0503020204020204" pitchFamily="34" charset="-122"/>
              </a:rPr>
              <a:t>80</a:t>
            </a:r>
            <a:endParaRPr lang="zh-CN" altLang="en-US" sz="160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27" name="TextBox 62"/>
          <p:cNvSpPr txBox="1"/>
          <p:nvPr/>
        </p:nvSpPr>
        <p:spPr>
          <a:xfrm>
            <a:off x="10033076" y="1811349"/>
            <a:ext cx="425116" cy="338554"/>
          </a:xfrm>
          <a:prstGeom prst="rect">
            <a:avLst/>
          </a:prstGeom>
          <a:noFill/>
        </p:spPr>
        <p:txBody>
          <a:bodyPr wrap="none" rtlCol="0">
            <a:spAutoFit/>
          </a:bodyPr>
          <a:lstStyle/>
          <a:p>
            <a:r>
              <a:rPr lang="en-US" altLang="zh-CN" sz="1600">
                <a:solidFill>
                  <a:schemeClr val="tx1">
                    <a:lumMod val="85000"/>
                    <a:lumOff val="15000"/>
                  </a:schemeClr>
                </a:solidFill>
                <a:latin typeface="微软雅黑" panose="020B0503020204020204" pitchFamily="34" charset="-122"/>
                <a:ea typeface="微软雅黑" panose="020B0503020204020204" pitchFamily="34" charset="-122"/>
              </a:rPr>
              <a:t>90</a:t>
            </a:r>
            <a:endParaRPr lang="zh-CN" altLang="en-US" sz="160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28" name="TextBox 63"/>
          <p:cNvSpPr txBox="1"/>
          <p:nvPr/>
        </p:nvSpPr>
        <p:spPr>
          <a:xfrm>
            <a:off x="10468248" y="1811349"/>
            <a:ext cx="545342" cy="338554"/>
          </a:xfrm>
          <a:prstGeom prst="rect">
            <a:avLst/>
          </a:prstGeom>
          <a:noFill/>
        </p:spPr>
        <p:txBody>
          <a:bodyPr wrap="none" rtlCol="0">
            <a:spAutoFit/>
          </a:bodyPr>
          <a:lstStyle/>
          <a:p>
            <a:r>
              <a:rPr lang="en-US" altLang="zh-CN" sz="1600">
                <a:solidFill>
                  <a:schemeClr val="tx1">
                    <a:lumMod val="85000"/>
                    <a:lumOff val="15000"/>
                  </a:schemeClr>
                </a:solidFill>
                <a:latin typeface="微软雅黑" panose="020B0503020204020204" pitchFamily="34" charset="-122"/>
                <a:ea typeface="微软雅黑" panose="020B0503020204020204" pitchFamily="34" charset="-122"/>
              </a:rPr>
              <a:t>100</a:t>
            </a:r>
            <a:endParaRPr lang="zh-CN" altLang="en-US" sz="160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29" name="五边形 128"/>
          <p:cNvSpPr/>
          <p:nvPr/>
        </p:nvSpPr>
        <p:spPr>
          <a:xfrm flipH="1">
            <a:off x="2641117" y="2651944"/>
            <a:ext cx="3178273" cy="324000"/>
          </a:xfrm>
          <a:prstGeom prst="homePlat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30" name="五边形 129"/>
          <p:cNvSpPr/>
          <p:nvPr/>
        </p:nvSpPr>
        <p:spPr>
          <a:xfrm flipH="1">
            <a:off x="3864757" y="3204005"/>
            <a:ext cx="1954633" cy="324000"/>
          </a:xfrm>
          <a:prstGeom prst="homePlat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31" name="五边形 130"/>
          <p:cNvSpPr/>
          <p:nvPr/>
        </p:nvSpPr>
        <p:spPr>
          <a:xfrm flipH="1">
            <a:off x="3121171" y="3756066"/>
            <a:ext cx="2698220" cy="324000"/>
          </a:xfrm>
          <a:prstGeom prst="homePlat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32" name="五边形 131"/>
          <p:cNvSpPr/>
          <p:nvPr/>
        </p:nvSpPr>
        <p:spPr>
          <a:xfrm flipH="1">
            <a:off x="1529964" y="4308127"/>
            <a:ext cx="4289427" cy="324000"/>
          </a:xfrm>
          <a:prstGeom prst="homePlat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33" name="五边形 132"/>
          <p:cNvSpPr/>
          <p:nvPr/>
        </p:nvSpPr>
        <p:spPr>
          <a:xfrm flipH="1">
            <a:off x="2276916" y="4860188"/>
            <a:ext cx="3542475" cy="324000"/>
          </a:xfrm>
          <a:prstGeom prst="homePlat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34" name="五边形 133"/>
          <p:cNvSpPr/>
          <p:nvPr/>
        </p:nvSpPr>
        <p:spPr>
          <a:xfrm flipH="1">
            <a:off x="3419123" y="5412249"/>
            <a:ext cx="2400268" cy="324000"/>
          </a:xfrm>
          <a:prstGeom prst="homePlat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35" name="五边形 134"/>
          <p:cNvSpPr/>
          <p:nvPr/>
        </p:nvSpPr>
        <p:spPr>
          <a:xfrm flipH="1">
            <a:off x="4379229" y="5964783"/>
            <a:ext cx="1440162" cy="324000"/>
          </a:xfrm>
          <a:prstGeom prst="homePlat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36" name="TextBox 71"/>
          <p:cNvSpPr txBox="1"/>
          <p:nvPr/>
        </p:nvSpPr>
        <p:spPr>
          <a:xfrm>
            <a:off x="1655087" y="2648766"/>
            <a:ext cx="1005403" cy="338554"/>
          </a:xfrm>
          <a:prstGeom prst="rect">
            <a:avLst/>
          </a:prstGeom>
          <a:noFill/>
        </p:spPr>
        <p:txBody>
          <a:bodyPr wrap="none" rtlCol="0">
            <a:spAutoFit/>
          </a:bodyPr>
          <a:lstStyle/>
          <a:p>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输入文字</a:t>
            </a:r>
          </a:p>
        </p:txBody>
      </p:sp>
      <p:sp>
        <p:nvSpPr>
          <p:cNvPr id="137" name="TextBox 72"/>
          <p:cNvSpPr txBox="1"/>
          <p:nvPr/>
        </p:nvSpPr>
        <p:spPr>
          <a:xfrm>
            <a:off x="2854828" y="3201452"/>
            <a:ext cx="1005403" cy="338554"/>
          </a:xfrm>
          <a:prstGeom prst="rect">
            <a:avLst/>
          </a:prstGeom>
          <a:noFill/>
        </p:spPr>
        <p:txBody>
          <a:bodyPr wrap="none" rtlCol="0">
            <a:spAutoFit/>
          </a:bodyPr>
          <a:lstStyle/>
          <a:p>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输入文字</a:t>
            </a:r>
          </a:p>
        </p:txBody>
      </p:sp>
      <p:sp>
        <p:nvSpPr>
          <p:cNvPr id="138" name="TextBox 73"/>
          <p:cNvSpPr txBox="1"/>
          <p:nvPr/>
        </p:nvSpPr>
        <p:spPr>
          <a:xfrm>
            <a:off x="2139176" y="3753124"/>
            <a:ext cx="1005403" cy="338554"/>
          </a:xfrm>
          <a:prstGeom prst="rect">
            <a:avLst/>
          </a:prstGeom>
          <a:noFill/>
        </p:spPr>
        <p:txBody>
          <a:bodyPr wrap="none" rtlCol="0">
            <a:spAutoFit/>
          </a:bodyPr>
          <a:lstStyle/>
          <a:p>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输入文字</a:t>
            </a:r>
          </a:p>
        </p:txBody>
      </p:sp>
      <p:sp>
        <p:nvSpPr>
          <p:cNvPr id="139" name="TextBox 74"/>
          <p:cNvSpPr txBox="1"/>
          <p:nvPr/>
        </p:nvSpPr>
        <p:spPr>
          <a:xfrm>
            <a:off x="605213" y="4296838"/>
            <a:ext cx="1005403" cy="338554"/>
          </a:xfrm>
          <a:prstGeom prst="rect">
            <a:avLst/>
          </a:prstGeom>
          <a:noFill/>
        </p:spPr>
        <p:txBody>
          <a:bodyPr wrap="none" rtlCol="0">
            <a:spAutoFit/>
          </a:bodyPr>
          <a:lstStyle/>
          <a:p>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输入文字</a:t>
            </a:r>
          </a:p>
        </p:txBody>
      </p:sp>
      <p:sp>
        <p:nvSpPr>
          <p:cNvPr id="140" name="TextBox 75"/>
          <p:cNvSpPr txBox="1"/>
          <p:nvPr/>
        </p:nvSpPr>
        <p:spPr>
          <a:xfrm>
            <a:off x="1356907" y="4857010"/>
            <a:ext cx="1005403" cy="338554"/>
          </a:xfrm>
          <a:prstGeom prst="rect">
            <a:avLst/>
          </a:prstGeom>
          <a:noFill/>
        </p:spPr>
        <p:txBody>
          <a:bodyPr wrap="none" rtlCol="0">
            <a:spAutoFit/>
          </a:bodyPr>
          <a:lstStyle/>
          <a:p>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输入文字</a:t>
            </a:r>
          </a:p>
        </p:txBody>
      </p:sp>
      <p:sp>
        <p:nvSpPr>
          <p:cNvPr id="141" name="TextBox 76"/>
          <p:cNvSpPr txBox="1"/>
          <p:nvPr/>
        </p:nvSpPr>
        <p:spPr>
          <a:xfrm>
            <a:off x="2407010" y="5409696"/>
            <a:ext cx="1005403" cy="338554"/>
          </a:xfrm>
          <a:prstGeom prst="rect">
            <a:avLst/>
          </a:prstGeom>
          <a:noFill/>
        </p:spPr>
        <p:txBody>
          <a:bodyPr wrap="none" rtlCol="0">
            <a:spAutoFit/>
          </a:bodyPr>
          <a:lstStyle/>
          <a:p>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输入文字</a:t>
            </a:r>
          </a:p>
        </p:txBody>
      </p:sp>
      <p:sp>
        <p:nvSpPr>
          <p:cNvPr id="142" name="TextBox 77"/>
          <p:cNvSpPr txBox="1"/>
          <p:nvPr/>
        </p:nvSpPr>
        <p:spPr>
          <a:xfrm>
            <a:off x="3359053" y="5961368"/>
            <a:ext cx="1005403" cy="338554"/>
          </a:xfrm>
          <a:prstGeom prst="rect">
            <a:avLst/>
          </a:prstGeom>
          <a:noFill/>
        </p:spPr>
        <p:txBody>
          <a:bodyPr wrap="none" rtlCol="0">
            <a:spAutoFit/>
          </a:bodyPr>
          <a:lstStyle/>
          <a:p>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输入文字</a:t>
            </a:r>
          </a:p>
        </p:txBody>
      </p:sp>
      <p:sp>
        <p:nvSpPr>
          <p:cNvPr id="143" name="五边形 142"/>
          <p:cNvSpPr/>
          <p:nvPr/>
        </p:nvSpPr>
        <p:spPr>
          <a:xfrm>
            <a:off x="6374753" y="2651944"/>
            <a:ext cx="1622260" cy="324000"/>
          </a:xfrm>
          <a:prstGeom prst="homePlat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44" name="五边形 143"/>
          <p:cNvSpPr/>
          <p:nvPr/>
        </p:nvSpPr>
        <p:spPr>
          <a:xfrm>
            <a:off x="6374753" y="3204005"/>
            <a:ext cx="3062419" cy="324000"/>
          </a:xfrm>
          <a:prstGeom prst="homePlat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45" name="五边形 144"/>
          <p:cNvSpPr/>
          <p:nvPr/>
        </p:nvSpPr>
        <p:spPr>
          <a:xfrm>
            <a:off x="6374753" y="3756066"/>
            <a:ext cx="1920212" cy="324000"/>
          </a:xfrm>
          <a:prstGeom prst="homePlat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46" name="五边形 145"/>
          <p:cNvSpPr/>
          <p:nvPr/>
        </p:nvSpPr>
        <p:spPr>
          <a:xfrm>
            <a:off x="6374752" y="4308127"/>
            <a:ext cx="4093495" cy="324000"/>
          </a:xfrm>
          <a:prstGeom prst="homePlat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47" name="五边形 146"/>
          <p:cNvSpPr/>
          <p:nvPr/>
        </p:nvSpPr>
        <p:spPr>
          <a:xfrm>
            <a:off x="6374753" y="4860188"/>
            <a:ext cx="3360371" cy="324000"/>
          </a:xfrm>
          <a:prstGeom prst="homePlat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48" name="五边形 147"/>
          <p:cNvSpPr/>
          <p:nvPr/>
        </p:nvSpPr>
        <p:spPr>
          <a:xfrm>
            <a:off x="6374753" y="5412249"/>
            <a:ext cx="3658323" cy="324000"/>
          </a:xfrm>
          <a:prstGeom prst="homePlat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49" name="五边形 148"/>
          <p:cNvSpPr/>
          <p:nvPr/>
        </p:nvSpPr>
        <p:spPr>
          <a:xfrm>
            <a:off x="6374753" y="5964783"/>
            <a:ext cx="2880318" cy="324000"/>
          </a:xfrm>
          <a:prstGeom prst="homePlat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50" name="TextBox 85"/>
          <p:cNvSpPr txBox="1"/>
          <p:nvPr/>
        </p:nvSpPr>
        <p:spPr>
          <a:xfrm>
            <a:off x="8058834" y="2648766"/>
            <a:ext cx="1005403" cy="338554"/>
          </a:xfrm>
          <a:prstGeom prst="rect">
            <a:avLst/>
          </a:prstGeom>
          <a:noFill/>
        </p:spPr>
        <p:txBody>
          <a:bodyPr wrap="none" rtlCol="0">
            <a:spAutoFit/>
          </a:bodyPr>
          <a:lstStyle/>
          <a:p>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输入文字</a:t>
            </a:r>
          </a:p>
        </p:txBody>
      </p:sp>
      <p:sp>
        <p:nvSpPr>
          <p:cNvPr id="151" name="TextBox 86"/>
          <p:cNvSpPr txBox="1"/>
          <p:nvPr/>
        </p:nvSpPr>
        <p:spPr>
          <a:xfrm>
            <a:off x="9513773" y="3212741"/>
            <a:ext cx="543739" cy="307777"/>
          </a:xfrm>
          <a:prstGeom prst="rect">
            <a:avLst/>
          </a:prstGeom>
          <a:noFill/>
        </p:spPr>
        <p:txBody>
          <a:bodyPr wrap="none" rtlCol="0">
            <a:spAutoFit/>
          </a:bodyPr>
          <a:lstStyle/>
          <a:p>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文字</a:t>
            </a:r>
          </a:p>
        </p:txBody>
      </p:sp>
      <p:sp>
        <p:nvSpPr>
          <p:cNvPr id="152" name="TextBox 87"/>
          <p:cNvSpPr txBox="1"/>
          <p:nvPr/>
        </p:nvSpPr>
        <p:spPr>
          <a:xfrm>
            <a:off x="8339067" y="3753124"/>
            <a:ext cx="1005403" cy="338554"/>
          </a:xfrm>
          <a:prstGeom prst="rect">
            <a:avLst/>
          </a:prstGeom>
          <a:noFill/>
        </p:spPr>
        <p:txBody>
          <a:bodyPr wrap="none" rtlCol="0">
            <a:spAutoFit/>
          </a:bodyPr>
          <a:lstStyle/>
          <a:p>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输入文字</a:t>
            </a:r>
          </a:p>
        </p:txBody>
      </p:sp>
      <p:sp>
        <p:nvSpPr>
          <p:cNvPr id="153" name="TextBox 88"/>
          <p:cNvSpPr txBox="1"/>
          <p:nvPr/>
        </p:nvSpPr>
        <p:spPr>
          <a:xfrm>
            <a:off x="10445670" y="4296838"/>
            <a:ext cx="1005403" cy="338554"/>
          </a:xfrm>
          <a:prstGeom prst="rect">
            <a:avLst/>
          </a:prstGeom>
          <a:noFill/>
        </p:spPr>
        <p:txBody>
          <a:bodyPr wrap="none" rtlCol="0">
            <a:spAutoFit/>
          </a:bodyPr>
          <a:lstStyle/>
          <a:p>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输入文字</a:t>
            </a:r>
          </a:p>
        </p:txBody>
      </p:sp>
      <p:sp>
        <p:nvSpPr>
          <p:cNvPr id="154" name="TextBox 89"/>
          <p:cNvSpPr txBox="1"/>
          <p:nvPr/>
        </p:nvSpPr>
        <p:spPr>
          <a:xfrm>
            <a:off x="9786048" y="4857010"/>
            <a:ext cx="1005403" cy="338554"/>
          </a:xfrm>
          <a:prstGeom prst="rect">
            <a:avLst/>
          </a:prstGeom>
          <a:noFill/>
        </p:spPr>
        <p:txBody>
          <a:bodyPr wrap="none" rtlCol="0">
            <a:spAutoFit/>
          </a:bodyPr>
          <a:lstStyle/>
          <a:p>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输入文字</a:t>
            </a:r>
          </a:p>
        </p:txBody>
      </p:sp>
      <p:sp>
        <p:nvSpPr>
          <p:cNvPr id="155" name="TextBox 90"/>
          <p:cNvSpPr txBox="1"/>
          <p:nvPr/>
        </p:nvSpPr>
        <p:spPr>
          <a:xfrm>
            <a:off x="10051219" y="5409696"/>
            <a:ext cx="1005403" cy="338554"/>
          </a:xfrm>
          <a:prstGeom prst="rect">
            <a:avLst/>
          </a:prstGeom>
          <a:noFill/>
        </p:spPr>
        <p:txBody>
          <a:bodyPr wrap="none" rtlCol="0">
            <a:spAutoFit/>
          </a:bodyPr>
          <a:lstStyle/>
          <a:p>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输入文字</a:t>
            </a:r>
          </a:p>
        </p:txBody>
      </p:sp>
      <p:sp>
        <p:nvSpPr>
          <p:cNvPr id="156" name="TextBox 91"/>
          <p:cNvSpPr txBox="1"/>
          <p:nvPr/>
        </p:nvSpPr>
        <p:spPr>
          <a:xfrm>
            <a:off x="9350908" y="5961368"/>
            <a:ext cx="1005403" cy="338554"/>
          </a:xfrm>
          <a:prstGeom prst="rect">
            <a:avLst/>
          </a:prstGeom>
          <a:noFill/>
        </p:spPr>
        <p:txBody>
          <a:bodyPr wrap="none" rtlCol="0">
            <a:spAutoFit/>
          </a:bodyPr>
          <a:lstStyle/>
          <a:p>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输入文字</a:t>
            </a:r>
          </a:p>
        </p:txBody>
      </p:sp>
      <p:sp>
        <p:nvSpPr>
          <p:cNvPr id="157" name="TextBox 92"/>
          <p:cNvSpPr txBox="1"/>
          <p:nvPr/>
        </p:nvSpPr>
        <p:spPr>
          <a:xfrm>
            <a:off x="5914169" y="2613889"/>
            <a:ext cx="365806" cy="400110"/>
          </a:xfrm>
          <a:prstGeom prst="rect">
            <a:avLst/>
          </a:prstGeom>
          <a:noFill/>
        </p:spPr>
        <p:txBody>
          <a:bodyPr wrap="none" rtlCol="0">
            <a:spAutoFit/>
          </a:bodyPr>
          <a:lstStyle/>
          <a:p>
            <a:r>
              <a:rPr lang="en-US" altLang="zh-CN" sz="2000">
                <a:solidFill>
                  <a:schemeClr val="tx1">
                    <a:lumMod val="85000"/>
                    <a:lumOff val="15000"/>
                  </a:schemeClr>
                </a:solidFill>
                <a:latin typeface="微软雅黑" panose="020B0503020204020204" pitchFamily="34" charset="-122"/>
                <a:ea typeface="微软雅黑" panose="020B0503020204020204" pitchFamily="34" charset="-122"/>
              </a:rPr>
              <a:t>A</a:t>
            </a:r>
            <a:endParaRPr lang="zh-CN" altLang="en-US" sz="200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58" name="TextBox 93"/>
          <p:cNvSpPr txBox="1"/>
          <p:nvPr/>
        </p:nvSpPr>
        <p:spPr>
          <a:xfrm>
            <a:off x="5914169" y="3165950"/>
            <a:ext cx="344966" cy="400110"/>
          </a:xfrm>
          <a:prstGeom prst="rect">
            <a:avLst/>
          </a:prstGeom>
          <a:noFill/>
        </p:spPr>
        <p:txBody>
          <a:bodyPr wrap="none" rtlCol="0">
            <a:spAutoFit/>
          </a:bodyPr>
          <a:lstStyle/>
          <a:p>
            <a:r>
              <a:rPr lang="en-US" altLang="zh-CN" sz="2000">
                <a:solidFill>
                  <a:schemeClr val="tx1">
                    <a:lumMod val="85000"/>
                    <a:lumOff val="15000"/>
                  </a:schemeClr>
                </a:solidFill>
                <a:latin typeface="微软雅黑" panose="020B0503020204020204" pitchFamily="34" charset="-122"/>
                <a:ea typeface="微软雅黑" panose="020B0503020204020204" pitchFamily="34" charset="-122"/>
              </a:rPr>
              <a:t>B</a:t>
            </a:r>
            <a:endParaRPr lang="zh-CN" altLang="en-US" sz="200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59" name="TextBox 94"/>
          <p:cNvSpPr txBox="1"/>
          <p:nvPr/>
        </p:nvSpPr>
        <p:spPr>
          <a:xfrm>
            <a:off x="5914169" y="3718011"/>
            <a:ext cx="356188" cy="400110"/>
          </a:xfrm>
          <a:prstGeom prst="rect">
            <a:avLst/>
          </a:prstGeom>
          <a:noFill/>
        </p:spPr>
        <p:txBody>
          <a:bodyPr wrap="none" rtlCol="0">
            <a:spAutoFit/>
          </a:bodyPr>
          <a:lstStyle/>
          <a:p>
            <a:r>
              <a:rPr lang="en-US" altLang="zh-CN" sz="2000">
                <a:solidFill>
                  <a:schemeClr val="tx1">
                    <a:lumMod val="85000"/>
                    <a:lumOff val="15000"/>
                  </a:schemeClr>
                </a:solidFill>
                <a:latin typeface="微软雅黑" panose="020B0503020204020204" pitchFamily="34" charset="-122"/>
                <a:ea typeface="微软雅黑" panose="020B0503020204020204" pitchFamily="34" charset="-122"/>
              </a:rPr>
              <a:t>C</a:t>
            </a:r>
            <a:endParaRPr lang="zh-CN" altLang="en-US" sz="200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60" name="TextBox 95"/>
          <p:cNvSpPr txBox="1"/>
          <p:nvPr/>
        </p:nvSpPr>
        <p:spPr>
          <a:xfrm>
            <a:off x="5914169" y="4270072"/>
            <a:ext cx="380232" cy="400110"/>
          </a:xfrm>
          <a:prstGeom prst="rect">
            <a:avLst/>
          </a:prstGeom>
          <a:noFill/>
        </p:spPr>
        <p:txBody>
          <a:bodyPr wrap="none" rtlCol="0">
            <a:spAutoFit/>
          </a:bodyPr>
          <a:lstStyle/>
          <a:p>
            <a:r>
              <a:rPr lang="en-US" altLang="zh-CN" sz="2000">
                <a:solidFill>
                  <a:schemeClr val="tx1">
                    <a:lumMod val="85000"/>
                    <a:lumOff val="15000"/>
                  </a:schemeClr>
                </a:solidFill>
                <a:latin typeface="微软雅黑" panose="020B0503020204020204" pitchFamily="34" charset="-122"/>
                <a:ea typeface="微软雅黑" panose="020B0503020204020204" pitchFamily="34" charset="-122"/>
              </a:rPr>
              <a:t>D</a:t>
            </a:r>
            <a:endParaRPr lang="zh-CN" altLang="en-US" sz="200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61" name="TextBox 96"/>
          <p:cNvSpPr txBox="1"/>
          <p:nvPr/>
        </p:nvSpPr>
        <p:spPr>
          <a:xfrm>
            <a:off x="5914169" y="4822133"/>
            <a:ext cx="325730" cy="400110"/>
          </a:xfrm>
          <a:prstGeom prst="rect">
            <a:avLst/>
          </a:prstGeom>
          <a:noFill/>
        </p:spPr>
        <p:txBody>
          <a:bodyPr wrap="none" rtlCol="0">
            <a:spAutoFit/>
          </a:bodyPr>
          <a:lstStyle/>
          <a:p>
            <a:r>
              <a:rPr lang="en-US" altLang="zh-CN" sz="2000">
                <a:solidFill>
                  <a:schemeClr val="tx1">
                    <a:lumMod val="85000"/>
                    <a:lumOff val="15000"/>
                  </a:schemeClr>
                </a:solidFill>
                <a:latin typeface="微软雅黑" panose="020B0503020204020204" pitchFamily="34" charset="-122"/>
                <a:ea typeface="微软雅黑" panose="020B0503020204020204" pitchFamily="34" charset="-122"/>
              </a:rPr>
              <a:t>E</a:t>
            </a:r>
            <a:endParaRPr lang="zh-CN" altLang="en-US" sz="200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62" name="TextBox 97"/>
          <p:cNvSpPr txBox="1"/>
          <p:nvPr/>
        </p:nvSpPr>
        <p:spPr>
          <a:xfrm>
            <a:off x="5914169" y="5374194"/>
            <a:ext cx="320922" cy="400110"/>
          </a:xfrm>
          <a:prstGeom prst="rect">
            <a:avLst/>
          </a:prstGeom>
          <a:noFill/>
        </p:spPr>
        <p:txBody>
          <a:bodyPr wrap="none" rtlCol="0">
            <a:spAutoFit/>
          </a:bodyPr>
          <a:lstStyle/>
          <a:p>
            <a:r>
              <a:rPr lang="en-US" altLang="zh-CN" sz="2000">
                <a:solidFill>
                  <a:schemeClr val="tx1">
                    <a:lumMod val="85000"/>
                    <a:lumOff val="15000"/>
                  </a:schemeClr>
                </a:solidFill>
                <a:latin typeface="微软雅黑" panose="020B0503020204020204" pitchFamily="34" charset="-122"/>
                <a:ea typeface="微软雅黑" panose="020B0503020204020204" pitchFamily="34" charset="-122"/>
              </a:rPr>
              <a:t>F</a:t>
            </a:r>
            <a:endParaRPr lang="zh-CN" altLang="en-US" sz="200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63" name="TextBox 98"/>
          <p:cNvSpPr txBox="1"/>
          <p:nvPr/>
        </p:nvSpPr>
        <p:spPr>
          <a:xfrm>
            <a:off x="5914169" y="5926257"/>
            <a:ext cx="375424" cy="400110"/>
          </a:xfrm>
          <a:prstGeom prst="rect">
            <a:avLst/>
          </a:prstGeom>
          <a:noFill/>
        </p:spPr>
        <p:txBody>
          <a:bodyPr wrap="none" rtlCol="0">
            <a:spAutoFit/>
          </a:bodyPr>
          <a:lstStyle/>
          <a:p>
            <a:r>
              <a:rPr lang="en-US" altLang="zh-CN" sz="2000">
                <a:solidFill>
                  <a:schemeClr val="tx1">
                    <a:lumMod val="85000"/>
                    <a:lumOff val="15000"/>
                  </a:schemeClr>
                </a:solidFill>
                <a:latin typeface="微软雅黑" panose="020B0503020204020204" pitchFamily="34" charset="-122"/>
                <a:ea typeface="微软雅黑" panose="020B0503020204020204" pitchFamily="34" charset="-122"/>
              </a:rPr>
              <a:t>G</a:t>
            </a:r>
            <a:endParaRPr lang="zh-CN" altLang="en-US" sz="200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65" name="圆角矩形 164"/>
          <p:cNvSpPr/>
          <p:nvPr/>
        </p:nvSpPr>
        <p:spPr>
          <a:xfrm>
            <a:off x="3616194" y="980431"/>
            <a:ext cx="5321431" cy="476127"/>
          </a:xfrm>
          <a:prstGeom prst="roundRect">
            <a:avLst>
              <a:gd name="adj" fmla="val 20450"/>
            </a:avLst>
          </a:prstGeom>
          <a:solidFill>
            <a:schemeClr val="accent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16" tIns="45708" rIns="91416" bIns="45708" rtlCol="0" anchor="ctr"/>
          <a:lstStyle/>
          <a:p>
            <a:pPr algn="ctr"/>
            <a:r>
              <a:rPr lang="zh-CN" altLang="en-US" sz="1865" b="1" dirty="0">
                <a:latin typeface="微软雅黑" panose="020B0503020204020204" pitchFamily="34" charset="-122"/>
                <a:ea typeface="微软雅黑" panose="020B0503020204020204" pitchFamily="34" charset="-122"/>
                <a:cs typeface="+mn-ea"/>
                <a:sym typeface="+mn-lt"/>
              </a:rPr>
              <a:t>单击此处添加小标题</a:t>
            </a:r>
          </a:p>
        </p:txBody>
      </p:sp>
      <p:pic>
        <p:nvPicPr>
          <p:cNvPr id="166" name="图片 165"/>
          <p:cNvPicPr>
            <a:picLocks noChangeAspect="1"/>
          </p:cNvPicPr>
          <p:nvPr/>
        </p:nvPicPr>
        <p:blipFill rotWithShape="1">
          <a:blip r:embed="rId3" cstate="screen"/>
          <a:srcRect/>
          <a:stretch>
            <a:fillRect/>
          </a:stretch>
        </p:blipFill>
        <p:spPr>
          <a:xfrm>
            <a:off x="3216431" y="761398"/>
            <a:ext cx="870107" cy="914162"/>
          </a:xfrm>
          <a:prstGeom prst="rect">
            <a:avLst/>
          </a:prstGeom>
        </p:spPr>
      </p:pic>
      <p:grpSp>
        <p:nvGrpSpPr>
          <p:cNvPr id="83" name="组合 82"/>
          <p:cNvGrpSpPr/>
          <p:nvPr/>
        </p:nvGrpSpPr>
        <p:grpSpPr>
          <a:xfrm>
            <a:off x="179027" y="0"/>
            <a:ext cx="4389737" cy="964296"/>
            <a:chOff x="179027" y="0"/>
            <a:chExt cx="4389737" cy="964296"/>
          </a:xfrm>
        </p:grpSpPr>
        <p:pic>
          <p:nvPicPr>
            <p:cNvPr id="84" name="图片 83"/>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79027" y="0"/>
              <a:ext cx="922121" cy="964296"/>
            </a:xfrm>
            <a:prstGeom prst="rect">
              <a:avLst/>
            </a:prstGeom>
          </p:spPr>
        </p:pic>
        <p:sp>
          <p:nvSpPr>
            <p:cNvPr id="164" name="文本框 163"/>
            <p:cNvSpPr txBox="1"/>
            <p:nvPr/>
          </p:nvSpPr>
          <p:spPr>
            <a:xfrm>
              <a:off x="1101148" y="189760"/>
              <a:ext cx="3467616" cy="584775"/>
            </a:xfrm>
            <a:prstGeom prst="rect">
              <a:avLst/>
            </a:prstGeom>
            <a:noFill/>
          </p:spPr>
          <p:txBody>
            <a:bodyPr wrap="none" rtlCol="0">
              <a:spAutoFit/>
            </a:bodyPr>
            <a:lstStyle/>
            <a:p>
              <a:r>
                <a:rPr lang="zh-CN" altLang="en-US" sz="3200" b="1" dirty="0">
                  <a:gradFill flip="none" rotWithShape="1">
                    <a:gsLst>
                      <a:gs pos="0">
                        <a:schemeClr val="tx2">
                          <a:shade val="30000"/>
                          <a:satMod val="115000"/>
                        </a:schemeClr>
                      </a:gs>
                      <a:gs pos="50000">
                        <a:schemeClr val="tx2">
                          <a:shade val="67500"/>
                          <a:satMod val="115000"/>
                        </a:schemeClr>
                      </a:gs>
                      <a:gs pos="100000">
                        <a:schemeClr val="tx2">
                          <a:shade val="100000"/>
                          <a:satMod val="115000"/>
                        </a:schemeClr>
                      </a:gs>
                    </a:gsLst>
                    <a:lin ang="0" scaled="1"/>
                    <a:tileRect/>
                  </a:gradFill>
                </a:rPr>
                <a:t>单击此处添加标题</a:t>
              </a:r>
            </a:p>
          </p:txBody>
        </p:sp>
      </p:grpSp>
    </p:spTree>
  </p:cSld>
  <p:clrMapOvr>
    <a:masterClrMapping/>
  </p:clrMapOvr>
  <mc:AlternateContent xmlns:mc="http://schemas.openxmlformats.org/markup-compatibility/2006" xmlns:p14="http://schemas.microsoft.com/office/powerpoint/2010/main">
    <mc:Choice Requires="p14">
      <p:transition spd="slow" p14:dur="1500" advTm="0">
        <p14:window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66"/>
                                        </p:tgtEl>
                                        <p:attrNameLst>
                                          <p:attrName>style.visibility</p:attrName>
                                        </p:attrNameLst>
                                      </p:cBhvr>
                                      <p:to>
                                        <p:strVal val="visible"/>
                                      </p:to>
                                    </p:set>
                                    <p:anim calcmode="lin" valueType="num">
                                      <p:cBhvr>
                                        <p:cTn id="7" dur="500" fill="hold"/>
                                        <p:tgtEl>
                                          <p:spTgt spid="166"/>
                                        </p:tgtEl>
                                        <p:attrNameLst>
                                          <p:attrName>ppt_w</p:attrName>
                                        </p:attrNameLst>
                                      </p:cBhvr>
                                      <p:tavLst>
                                        <p:tav tm="0">
                                          <p:val>
                                            <p:fltVal val="0"/>
                                          </p:val>
                                        </p:tav>
                                        <p:tav tm="100000">
                                          <p:val>
                                            <p:strVal val="#ppt_w"/>
                                          </p:val>
                                        </p:tav>
                                      </p:tavLst>
                                    </p:anim>
                                    <p:anim calcmode="lin" valueType="num">
                                      <p:cBhvr>
                                        <p:cTn id="8" dur="500" fill="hold"/>
                                        <p:tgtEl>
                                          <p:spTgt spid="166"/>
                                        </p:tgtEl>
                                        <p:attrNameLst>
                                          <p:attrName>ppt_h</p:attrName>
                                        </p:attrNameLst>
                                      </p:cBhvr>
                                      <p:tavLst>
                                        <p:tav tm="0">
                                          <p:val>
                                            <p:fltVal val="0"/>
                                          </p:val>
                                        </p:tav>
                                        <p:tav tm="100000">
                                          <p:val>
                                            <p:strVal val="#ppt_h"/>
                                          </p:val>
                                        </p:tav>
                                      </p:tavLst>
                                    </p:anim>
                                    <p:animEffect transition="in" filter="fade">
                                      <p:cBhvr>
                                        <p:cTn id="9" dur="500"/>
                                        <p:tgtEl>
                                          <p:spTgt spid="166"/>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165"/>
                                        </p:tgtEl>
                                        <p:attrNameLst>
                                          <p:attrName>style.visibility</p:attrName>
                                        </p:attrNameLst>
                                      </p:cBhvr>
                                      <p:to>
                                        <p:strVal val="visible"/>
                                      </p:to>
                                    </p:set>
                                    <p:animEffect transition="in" filter="wipe(left)">
                                      <p:cBhvr>
                                        <p:cTn id="13" dur="500"/>
                                        <p:tgtEl>
                                          <p:spTgt spid="165"/>
                                        </p:tgtEl>
                                      </p:cBhvr>
                                    </p:animEffect>
                                  </p:childTnLst>
                                </p:cTn>
                              </p:par>
                            </p:childTnLst>
                          </p:cTn>
                        </p:par>
                        <p:par>
                          <p:cTn id="14" fill="hold">
                            <p:stCondLst>
                              <p:cond delay="1000"/>
                            </p:stCondLst>
                            <p:childTnLst>
                              <p:par>
                                <p:cTn id="15" presetID="42" presetClass="entr" presetSubtype="0" fill="hold" nodeType="afterEffect">
                                  <p:stCondLst>
                                    <p:cond delay="0"/>
                                  </p:stCondLst>
                                  <p:childTnLst>
                                    <p:set>
                                      <p:cBhvr>
                                        <p:cTn id="16" dur="1" fill="hold">
                                          <p:stCondLst>
                                            <p:cond delay="0"/>
                                          </p:stCondLst>
                                        </p:cTn>
                                        <p:tgtEl>
                                          <p:spTgt spid="85"/>
                                        </p:tgtEl>
                                        <p:attrNameLst>
                                          <p:attrName>style.visibility</p:attrName>
                                        </p:attrNameLst>
                                      </p:cBhvr>
                                      <p:to>
                                        <p:strVal val="visible"/>
                                      </p:to>
                                    </p:set>
                                    <p:animEffect transition="in" filter="fade">
                                      <p:cBhvr>
                                        <p:cTn id="17" dur="1000"/>
                                        <p:tgtEl>
                                          <p:spTgt spid="85"/>
                                        </p:tgtEl>
                                      </p:cBhvr>
                                    </p:animEffect>
                                    <p:anim calcmode="lin" valueType="num">
                                      <p:cBhvr>
                                        <p:cTn id="18" dur="1000" fill="hold"/>
                                        <p:tgtEl>
                                          <p:spTgt spid="85"/>
                                        </p:tgtEl>
                                        <p:attrNameLst>
                                          <p:attrName>ppt_x</p:attrName>
                                        </p:attrNameLst>
                                      </p:cBhvr>
                                      <p:tavLst>
                                        <p:tav tm="0">
                                          <p:val>
                                            <p:strVal val="#ppt_x"/>
                                          </p:val>
                                        </p:tav>
                                        <p:tav tm="100000">
                                          <p:val>
                                            <p:strVal val="#ppt_x"/>
                                          </p:val>
                                        </p:tav>
                                      </p:tavLst>
                                    </p:anim>
                                    <p:anim calcmode="lin" valueType="num">
                                      <p:cBhvr>
                                        <p:cTn id="19" dur="1000" fill="hold"/>
                                        <p:tgtEl>
                                          <p:spTgt spid="85"/>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97"/>
                                        </p:tgtEl>
                                        <p:attrNameLst>
                                          <p:attrName>style.visibility</p:attrName>
                                        </p:attrNameLst>
                                      </p:cBhvr>
                                      <p:to>
                                        <p:strVal val="visible"/>
                                      </p:to>
                                    </p:set>
                                    <p:animEffect transition="in" filter="fade">
                                      <p:cBhvr>
                                        <p:cTn id="22" dur="1000"/>
                                        <p:tgtEl>
                                          <p:spTgt spid="97"/>
                                        </p:tgtEl>
                                      </p:cBhvr>
                                    </p:animEffect>
                                    <p:anim calcmode="lin" valueType="num">
                                      <p:cBhvr>
                                        <p:cTn id="23" dur="1000" fill="hold"/>
                                        <p:tgtEl>
                                          <p:spTgt spid="97"/>
                                        </p:tgtEl>
                                        <p:attrNameLst>
                                          <p:attrName>ppt_x</p:attrName>
                                        </p:attrNameLst>
                                      </p:cBhvr>
                                      <p:tavLst>
                                        <p:tav tm="0">
                                          <p:val>
                                            <p:strVal val="#ppt_x"/>
                                          </p:val>
                                        </p:tav>
                                        <p:tav tm="100000">
                                          <p:val>
                                            <p:strVal val="#ppt_x"/>
                                          </p:val>
                                        </p:tav>
                                      </p:tavLst>
                                    </p:anim>
                                    <p:anim calcmode="lin" valueType="num">
                                      <p:cBhvr>
                                        <p:cTn id="24" dur="1000" fill="hold"/>
                                        <p:tgtEl>
                                          <p:spTgt spid="97"/>
                                        </p:tgtEl>
                                        <p:attrNameLst>
                                          <p:attrName>ppt_y</p:attrName>
                                        </p:attrNameLst>
                                      </p:cBhvr>
                                      <p:tavLst>
                                        <p:tav tm="0">
                                          <p:val>
                                            <p:strVal val="#ppt_y+.1"/>
                                          </p:val>
                                        </p:tav>
                                        <p:tav tm="100000">
                                          <p:val>
                                            <p:strVal val="#ppt_y"/>
                                          </p:val>
                                        </p:tav>
                                      </p:tavLst>
                                    </p:anim>
                                  </p:childTnLst>
                                </p:cTn>
                              </p:par>
                            </p:childTnLst>
                          </p:cTn>
                        </p:par>
                        <p:par>
                          <p:cTn id="25" fill="hold">
                            <p:stCondLst>
                              <p:cond delay="2000"/>
                            </p:stCondLst>
                            <p:childTnLst>
                              <p:par>
                                <p:cTn id="26" presetID="47" presetClass="entr" presetSubtype="0" fill="hold" grpId="0" nodeType="afterEffect">
                                  <p:stCondLst>
                                    <p:cond delay="0"/>
                                  </p:stCondLst>
                                  <p:childTnLst>
                                    <p:set>
                                      <p:cBhvr>
                                        <p:cTn id="27" dur="1" fill="hold">
                                          <p:stCondLst>
                                            <p:cond delay="0"/>
                                          </p:stCondLst>
                                        </p:cTn>
                                        <p:tgtEl>
                                          <p:spTgt spid="109"/>
                                        </p:tgtEl>
                                        <p:attrNameLst>
                                          <p:attrName>style.visibility</p:attrName>
                                        </p:attrNameLst>
                                      </p:cBhvr>
                                      <p:to>
                                        <p:strVal val="visible"/>
                                      </p:to>
                                    </p:set>
                                    <p:animEffect transition="in" filter="fade">
                                      <p:cBhvr>
                                        <p:cTn id="28" dur="1000"/>
                                        <p:tgtEl>
                                          <p:spTgt spid="109"/>
                                        </p:tgtEl>
                                      </p:cBhvr>
                                    </p:animEffect>
                                    <p:anim calcmode="lin" valueType="num">
                                      <p:cBhvr>
                                        <p:cTn id="29" dur="1000" fill="hold"/>
                                        <p:tgtEl>
                                          <p:spTgt spid="109"/>
                                        </p:tgtEl>
                                        <p:attrNameLst>
                                          <p:attrName>ppt_x</p:attrName>
                                        </p:attrNameLst>
                                      </p:cBhvr>
                                      <p:tavLst>
                                        <p:tav tm="0">
                                          <p:val>
                                            <p:strVal val="#ppt_x"/>
                                          </p:val>
                                        </p:tav>
                                        <p:tav tm="100000">
                                          <p:val>
                                            <p:strVal val="#ppt_x"/>
                                          </p:val>
                                        </p:tav>
                                      </p:tavLst>
                                    </p:anim>
                                    <p:anim calcmode="lin" valueType="num">
                                      <p:cBhvr>
                                        <p:cTn id="30" dur="1000" fill="hold"/>
                                        <p:tgtEl>
                                          <p:spTgt spid="109"/>
                                        </p:tgtEl>
                                        <p:attrNameLst>
                                          <p:attrName>ppt_y</p:attrName>
                                        </p:attrNameLst>
                                      </p:cBhvr>
                                      <p:tavLst>
                                        <p:tav tm="0">
                                          <p:val>
                                            <p:strVal val="#ppt_y-.1"/>
                                          </p:val>
                                        </p:tav>
                                        <p:tav tm="100000">
                                          <p:val>
                                            <p:strVal val="#ppt_y"/>
                                          </p:val>
                                        </p:tav>
                                      </p:tavLst>
                                    </p:anim>
                                  </p:childTnLst>
                                </p:cTn>
                              </p:par>
                              <p:par>
                                <p:cTn id="31" presetID="47" presetClass="entr" presetSubtype="0" fill="hold" grpId="0" nodeType="withEffect">
                                  <p:stCondLst>
                                    <p:cond delay="100"/>
                                  </p:stCondLst>
                                  <p:childTnLst>
                                    <p:set>
                                      <p:cBhvr>
                                        <p:cTn id="32" dur="1" fill="hold">
                                          <p:stCondLst>
                                            <p:cond delay="0"/>
                                          </p:stCondLst>
                                        </p:cTn>
                                        <p:tgtEl>
                                          <p:spTgt spid="110"/>
                                        </p:tgtEl>
                                        <p:attrNameLst>
                                          <p:attrName>style.visibility</p:attrName>
                                        </p:attrNameLst>
                                      </p:cBhvr>
                                      <p:to>
                                        <p:strVal val="visible"/>
                                      </p:to>
                                    </p:set>
                                    <p:animEffect transition="in" filter="fade">
                                      <p:cBhvr>
                                        <p:cTn id="33" dur="1000"/>
                                        <p:tgtEl>
                                          <p:spTgt spid="110"/>
                                        </p:tgtEl>
                                      </p:cBhvr>
                                    </p:animEffect>
                                    <p:anim calcmode="lin" valueType="num">
                                      <p:cBhvr>
                                        <p:cTn id="34" dur="1000" fill="hold"/>
                                        <p:tgtEl>
                                          <p:spTgt spid="110"/>
                                        </p:tgtEl>
                                        <p:attrNameLst>
                                          <p:attrName>ppt_x</p:attrName>
                                        </p:attrNameLst>
                                      </p:cBhvr>
                                      <p:tavLst>
                                        <p:tav tm="0">
                                          <p:val>
                                            <p:strVal val="#ppt_x"/>
                                          </p:val>
                                        </p:tav>
                                        <p:tav tm="100000">
                                          <p:val>
                                            <p:strVal val="#ppt_x"/>
                                          </p:val>
                                        </p:tav>
                                      </p:tavLst>
                                    </p:anim>
                                    <p:anim calcmode="lin" valueType="num">
                                      <p:cBhvr>
                                        <p:cTn id="35" dur="1000" fill="hold"/>
                                        <p:tgtEl>
                                          <p:spTgt spid="110"/>
                                        </p:tgtEl>
                                        <p:attrNameLst>
                                          <p:attrName>ppt_y</p:attrName>
                                        </p:attrNameLst>
                                      </p:cBhvr>
                                      <p:tavLst>
                                        <p:tav tm="0">
                                          <p:val>
                                            <p:strVal val="#ppt_y-.1"/>
                                          </p:val>
                                        </p:tav>
                                        <p:tav tm="100000">
                                          <p:val>
                                            <p:strVal val="#ppt_y"/>
                                          </p:val>
                                        </p:tav>
                                      </p:tavLst>
                                    </p:anim>
                                  </p:childTnLst>
                                </p:cTn>
                              </p:par>
                              <p:par>
                                <p:cTn id="36" presetID="47" presetClass="entr" presetSubtype="0" fill="hold" grpId="0" nodeType="withEffect">
                                  <p:stCondLst>
                                    <p:cond delay="200"/>
                                  </p:stCondLst>
                                  <p:childTnLst>
                                    <p:set>
                                      <p:cBhvr>
                                        <p:cTn id="37" dur="1" fill="hold">
                                          <p:stCondLst>
                                            <p:cond delay="0"/>
                                          </p:stCondLst>
                                        </p:cTn>
                                        <p:tgtEl>
                                          <p:spTgt spid="111"/>
                                        </p:tgtEl>
                                        <p:attrNameLst>
                                          <p:attrName>style.visibility</p:attrName>
                                        </p:attrNameLst>
                                      </p:cBhvr>
                                      <p:to>
                                        <p:strVal val="visible"/>
                                      </p:to>
                                    </p:set>
                                    <p:animEffect transition="in" filter="fade">
                                      <p:cBhvr>
                                        <p:cTn id="38" dur="1000"/>
                                        <p:tgtEl>
                                          <p:spTgt spid="111"/>
                                        </p:tgtEl>
                                      </p:cBhvr>
                                    </p:animEffect>
                                    <p:anim calcmode="lin" valueType="num">
                                      <p:cBhvr>
                                        <p:cTn id="39" dur="1000" fill="hold"/>
                                        <p:tgtEl>
                                          <p:spTgt spid="111"/>
                                        </p:tgtEl>
                                        <p:attrNameLst>
                                          <p:attrName>ppt_x</p:attrName>
                                        </p:attrNameLst>
                                      </p:cBhvr>
                                      <p:tavLst>
                                        <p:tav tm="0">
                                          <p:val>
                                            <p:strVal val="#ppt_x"/>
                                          </p:val>
                                        </p:tav>
                                        <p:tav tm="100000">
                                          <p:val>
                                            <p:strVal val="#ppt_x"/>
                                          </p:val>
                                        </p:tav>
                                      </p:tavLst>
                                    </p:anim>
                                    <p:anim calcmode="lin" valueType="num">
                                      <p:cBhvr>
                                        <p:cTn id="40" dur="1000" fill="hold"/>
                                        <p:tgtEl>
                                          <p:spTgt spid="111"/>
                                        </p:tgtEl>
                                        <p:attrNameLst>
                                          <p:attrName>ppt_y</p:attrName>
                                        </p:attrNameLst>
                                      </p:cBhvr>
                                      <p:tavLst>
                                        <p:tav tm="0">
                                          <p:val>
                                            <p:strVal val="#ppt_y-.1"/>
                                          </p:val>
                                        </p:tav>
                                        <p:tav tm="100000">
                                          <p:val>
                                            <p:strVal val="#ppt_y"/>
                                          </p:val>
                                        </p:tav>
                                      </p:tavLst>
                                    </p:anim>
                                  </p:childTnLst>
                                </p:cTn>
                              </p:par>
                              <p:par>
                                <p:cTn id="41" presetID="47" presetClass="entr" presetSubtype="0" fill="hold" grpId="0" nodeType="withEffect">
                                  <p:stCondLst>
                                    <p:cond delay="300"/>
                                  </p:stCondLst>
                                  <p:childTnLst>
                                    <p:set>
                                      <p:cBhvr>
                                        <p:cTn id="42" dur="1" fill="hold">
                                          <p:stCondLst>
                                            <p:cond delay="0"/>
                                          </p:stCondLst>
                                        </p:cTn>
                                        <p:tgtEl>
                                          <p:spTgt spid="112"/>
                                        </p:tgtEl>
                                        <p:attrNameLst>
                                          <p:attrName>style.visibility</p:attrName>
                                        </p:attrNameLst>
                                      </p:cBhvr>
                                      <p:to>
                                        <p:strVal val="visible"/>
                                      </p:to>
                                    </p:set>
                                    <p:animEffect transition="in" filter="fade">
                                      <p:cBhvr>
                                        <p:cTn id="43" dur="1000"/>
                                        <p:tgtEl>
                                          <p:spTgt spid="112"/>
                                        </p:tgtEl>
                                      </p:cBhvr>
                                    </p:animEffect>
                                    <p:anim calcmode="lin" valueType="num">
                                      <p:cBhvr>
                                        <p:cTn id="44" dur="1000" fill="hold"/>
                                        <p:tgtEl>
                                          <p:spTgt spid="112"/>
                                        </p:tgtEl>
                                        <p:attrNameLst>
                                          <p:attrName>ppt_x</p:attrName>
                                        </p:attrNameLst>
                                      </p:cBhvr>
                                      <p:tavLst>
                                        <p:tav tm="0">
                                          <p:val>
                                            <p:strVal val="#ppt_x"/>
                                          </p:val>
                                        </p:tav>
                                        <p:tav tm="100000">
                                          <p:val>
                                            <p:strVal val="#ppt_x"/>
                                          </p:val>
                                        </p:tav>
                                      </p:tavLst>
                                    </p:anim>
                                    <p:anim calcmode="lin" valueType="num">
                                      <p:cBhvr>
                                        <p:cTn id="45" dur="1000" fill="hold"/>
                                        <p:tgtEl>
                                          <p:spTgt spid="112"/>
                                        </p:tgtEl>
                                        <p:attrNameLst>
                                          <p:attrName>ppt_y</p:attrName>
                                        </p:attrNameLst>
                                      </p:cBhvr>
                                      <p:tavLst>
                                        <p:tav tm="0">
                                          <p:val>
                                            <p:strVal val="#ppt_y-.1"/>
                                          </p:val>
                                        </p:tav>
                                        <p:tav tm="100000">
                                          <p:val>
                                            <p:strVal val="#ppt_y"/>
                                          </p:val>
                                        </p:tav>
                                      </p:tavLst>
                                    </p:anim>
                                  </p:childTnLst>
                                </p:cTn>
                              </p:par>
                              <p:par>
                                <p:cTn id="46" presetID="47" presetClass="entr" presetSubtype="0" fill="hold" grpId="0" nodeType="withEffect">
                                  <p:stCondLst>
                                    <p:cond delay="400"/>
                                  </p:stCondLst>
                                  <p:childTnLst>
                                    <p:set>
                                      <p:cBhvr>
                                        <p:cTn id="47" dur="1" fill="hold">
                                          <p:stCondLst>
                                            <p:cond delay="0"/>
                                          </p:stCondLst>
                                        </p:cTn>
                                        <p:tgtEl>
                                          <p:spTgt spid="113"/>
                                        </p:tgtEl>
                                        <p:attrNameLst>
                                          <p:attrName>style.visibility</p:attrName>
                                        </p:attrNameLst>
                                      </p:cBhvr>
                                      <p:to>
                                        <p:strVal val="visible"/>
                                      </p:to>
                                    </p:set>
                                    <p:animEffect transition="in" filter="fade">
                                      <p:cBhvr>
                                        <p:cTn id="48" dur="1000"/>
                                        <p:tgtEl>
                                          <p:spTgt spid="113"/>
                                        </p:tgtEl>
                                      </p:cBhvr>
                                    </p:animEffect>
                                    <p:anim calcmode="lin" valueType="num">
                                      <p:cBhvr>
                                        <p:cTn id="49" dur="1000" fill="hold"/>
                                        <p:tgtEl>
                                          <p:spTgt spid="113"/>
                                        </p:tgtEl>
                                        <p:attrNameLst>
                                          <p:attrName>ppt_x</p:attrName>
                                        </p:attrNameLst>
                                      </p:cBhvr>
                                      <p:tavLst>
                                        <p:tav tm="0">
                                          <p:val>
                                            <p:strVal val="#ppt_x"/>
                                          </p:val>
                                        </p:tav>
                                        <p:tav tm="100000">
                                          <p:val>
                                            <p:strVal val="#ppt_x"/>
                                          </p:val>
                                        </p:tav>
                                      </p:tavLst>
                                    </p:anim>
                                    <p:anim calcmode="lin" valueType="num">
                                      <p:cBhvr>
                                        <p:cTn id="50" dur="1000" fill="hold"/>
                                        <p:tgtEl>
                                          <p:spTgt spid="113"/>
                                        </p:tgtEl>
                                        <p:attrNameLst>
                                          <p:attrName>ppt_y</p:attrName>
                                        </p:attrNameLst>
                                      </p:cBhvr>
                                      <p:tavLst>
                                        <p:tav tm="0">
                                          <p:val>
                                            <p:strVal val="#ppt_y-.1"/>
                                          </p:val>
                                        </p:tav>
                                        <p:tav tm="100000">
                                          <p:val>
                                            <p:strVal val="#ppt_y"/>
                                          </p:val>
                                        </p:tav>
                                      </p:tavLst>
                                    </p:anim>
                                  </p:childTnLst>
                                </p:cTn>
                              </p:par>
                              <p:par>
                                <p:cTn id="51" presetID="47" presetClass="entr" presetSubtype="0" fill="hold" grpId="0" nodeType="withEffect">
                                  <p:stCondLst>
                                    <p:cond delay="500"/>
                                  </p:stCondLst>
                                  <p:childTnLst>
                                    <p:set>
                                      <p:cBhvr>
                                        <p:cTn id="52" dur="1" fill="hold">
                                          <p:stCondLst>
                                            <p:cond delay="0"/>
                                          </p:stCondLst>
                                        </p:cTn>
                                        <p:tgtEl>
                                          <p:spTgt spid="114"/>
                                        </p:tgtEl>
                                        <p:attrNameLst>
                                          <p:attrName>style.visibility</p:attrName>
                                        </p:attrNameLst>
                                      </p:cBhvr>
                                      <p:to>
                                        <p:strVal val="visible"/>
                                      </p:to>
                                    </p:set>
                                    <p:animEffect transition="in" filter="fade">
                                      <p:cBhvr>
                                        <p:cTn id="53" dur="1000"/>
                                        <p:tgtEl>
                                          <p:spTgt spid="114"/>
                                        </p:tgtEl>
                                      </p:cBhvr>
                                    </p:animEffect>
                                    <p:anim calcmode="lin" valueType="num">
                                      <p:cBhvr>
                                        <p:cTn id="54" dur="1000" fill="hold"/>
                                        <p:tgtEl>
                                          <p:spTgt spid="114"/>
                                        </p:tgtEl>
                                        <p:attrNameLst>
                                          <p:attrName>ppt_x</p:attrName>
                                        </p:attrNameLst>
                                      </p:cBhvr>
                                      <p:tavLst>
                                        <p:tav tm="0">
                                          <p:val>
                                            <p:strVal val="#ppt_x"/>
                                          </p:val>
                                        </p:tav>
                                        <p:tav tm="100000">
                                          <p:val>
                                            <p:strVal val="#ppt_x"/>
                                          </p:val>
                                        </p:tav>
                                      </p:tavLst>
                                    </p:anim>
                                    <p:anim calcmode="lin" valueType="num">
                                      <p:cBhvr>
                                        <p:cTn id="55" dur="1000" fill="hold"/>
                                        <p:tgtEl>
                                          <p:spTgt spid="114"/>
                                        </p:tgtEl>
                                        <p:attrNameLst>
                                          <p:attrName>ppt_y</p:attrName>
                                        </p:attrNameLst>
                                      </p:cBhvr>
                                      <p:tavLst>
                                        <p:tav tm="0">
                                          <p:val>
                                            <p:strVal val="#ppt_y-.1"/>
                                          </p:val>
                                        </p:tav>
                                        <p:tav tm="100000">
                                          <p:val>
                                            <p:strVal val="#ppt_y"/>
                                          </p:val>
                                        </p:tav>
                                      </p:tavLst>
                                    </p:anim>
                                  </p:childTnLst>
                                </p:cTn>
                              </p:par>
                              <p:par>
                                <p:cTn id="56" presetID="47" presetClass="entr" presetSubtype="0" fill="hold" grpId="0" nodeType="withEffect">
                                  <p:stCondLst>
                                    <p:cond delay="600"/>
                                  </p:stCondLst>
                                  <p:childTnLst>
                                    <p:set>
                                      <p:cBhvr>
                                        <p:cTn id="57" dur="1" fill="hold">
                                          <p:stCondLst>
                                            <p:cond delay="0"/>
                                          </p:stCondLst>
                                        </p:cTn>
                                        <p:tgtEl>
                                          <p:spTgt spid="115"/>
                                        </p:tgtEl>
                                        <p:attrNameLst>
                                          <p:attrName>style.visibility</p:attrName>
                                        </p:attrNameLst>
                                      </p:cBhvr>
                                      <p:to>
                                        <p:strVal val="visible"/>
                                      </p:to>
                                    </p:set>
                                    <p:animEffect transition="in" filter="fade">
                                      <p:cBhvr>
                                        <p:cTn id="58" dur="1000"/>
                                        <p:tgtEl>
                                          <p:spTgt spid="115"/>
                                        </p:tgtEl>
                                      </p:cBhvr>
                                    </p:animEffect>
                                    <p:anim calcmode="lin" valueType="num">
                                      <p:cBhvr>
                                        <p:cTn id="59" dur="1000" fill="hold"/>
                                        <p:tgtEl>
                                          <p:spTgt spid="115"/>
                                        </p:tgtEl>
                                        <p:attrNameLst>
                                          <p:attrName>ppt_x</p:attrName>
                                        </p:attrNameLst>
                                      </p:cBhvr>
                                      <p:tavLst>
                                        <p:tav tm="0">
                                          <p:val>
                                            <p:strVal val="#ppt_x"/>
                                          </p:val>
                                        </p:tav>
                                        <p:tav tm="100000">
                                          <p:val>
                                            <p:strVal val="#ppt_x"/>
                                          </p:val>
                                        </p:tav>
                                      </p:tavLst>
                                    </p:anim>
                                    <p:anim calcmode="lin" valueType="num">
                                      <p:cBhvr>
                                        <p:cTn id="60" dur="1000" fill="hold"/>
                                        <p:tgtEl>
                                          <p:spTgt spid="115"/>
                                        </p:tgtEl>
                                        <p:attrNameLst>
                                          <p:attrName>ppt_y</p:attrName>
                                        </p:attrNameLst>
                                      </p:cBhvr>
                                      <p:tavLst>
                                        <p:tav tm="0">
                                          <p:val>
                                            <p:strVal val="#ppt_y-.1"/>
                                          </p:val>
                                        </p:tav>
                                        <p:tav tm="100000">
                                          <p:val>
                                            <p:strVal val="#ppt_y"/>
                                          </p:val>
                                        </p:tav>
                                      </p:tavLst>
                                    </p:anim>
                                  </p:childTnLst>
                                </p:cTn>
                              </p:par>
                              <p:par>
                                <p:cTn id="61" presetID="47" presetClass="entr" presetSubtype="0" fill="hold" grpId="0" nodeType="withEffect">
                                  <p:stCondLst>
                                    <p:cond delay="700"/>
                                  </p:stCondLst>
                                  <p:childTnLst>
                                    <p:set>
                                      <p:cBhvr>
                                        <p:cTn id="62" dur="1" fill="hold">
                                          <p:stCondLst>
                                            <p:cond delay="0"/>
                                          </p:stCondLst>
                                        </p:cTn>
                                        <p:tgtEl>
                                          <p:spTgt spid="116"/>
                                        </p:tgtEl>
                                        <p:attrNameLst>
                                          <p:attrName>style.visibility</p:attrName>
                                        </p:attrNameLst>
                                      </p:cBhvr>
                                      <p:to>
                                        <p:strVal val="visible"/>
                                      </p:to>
                                    </p:set>
                                    <p:animEffect transition="in" filter="fade">
                                      <p:cBhvr>
                                        <p:cTn id="63" dur="1000"/>
                                        <p:tgtEl>
                                          <p:spTgt spid="116"/>
                                        </p:tgtEl>
                                      </p:cBhvr>
                                    </p:animEffect>
                                    <p:anim calcmode="lin" valueType="num">
                                      <p:cBhvr>
                                        <p:cTn id="64" dur="1000" fill="hold"/>
                                        <p:tgtEl>
                                          <p:spTgt spid="116"/>
                                        </p:tgtEl>
                                        <p:attrNameLst>
                                          <p:attrName>ppt_x</p:attrName>
                                        </p:attrNameLst>
                                      </p:cBhvr>
                                      <p:tavLst>
                                        <p:tav tm="0">
                                          <p:val>
                                            <p:strVal val="#ppt_x"/>
                                          </p:val>
                                        </p:tav>
                                        <p:tav tm="100000">
                                          <p:val>
                                            <p:strVal val="#ppt_x"/>
                                          </p:val>
                                        </p:tav>
                                      </p:tavLst>
                                    </p:anim>
                                    <p:anim calcmode="lin" valueType="num">
                                      <p:cBhvr>
                                        <p:cTn id="65" dur="1000" fill="hold"/>
                                        <p:tgtEl>
                                          <p:spTgt spid="116"/>
                                        </p:tgtEl>
                                        <p:attrNameLst>
                                          <p:attrName>ppt_y</p:attrName>
                                        </p:attrNameLst>
                                      </p:cBhvr>
                                      <p:tavLst>
                                        <p:tav tm="0">
                                          <p:val>
                                            <p:strVal val="#ppt_y-.1"/>
                                          </p:val>
                                        </p:tav>
                                        <p:tav tm="100000">
                                          <p:val>
                                            <p:strVal val="#ppt_y"/>
                                          </p:val>
                                        </p:tav>
                                      </p:tavLst>
                                    </p:anim>
                                  </p:childTnLst>
                                </p:cTn>
                              </p:par>
                              <p:par>
                                <p:cTn id="66" presetID="47" presetClass="entr" presetSubtype="0" fill="hold" grpId="0" nodeType="withEffect">
                                  <p:stCondLst>
                                    <p:cond delay="800"/>
                                  </p:stCondLst>
                                  <p:childTnLst>
                                    <p:set>
                                      <p:cBhvr>
                                        <p:cTn id="67" dur="1" fill="hold">
                                          <p:stCondLst>
                                            <p:cond delay="0"/>
                                          </p:stCondLst>
                                        </p:cTn>
                                        <p:tgtEl>
                                          <p:spTgt spid="117"/>
                                        </p:tgtEl>
                                        <p:attrNameLst>
                                          <p:attrName>style.visibility</p:attrName>
                                        </p:attrNameLst>
                                      </p:cBhvr>
                                      <p:to>
                                        <p:strVal val="visible"/>
                                      </p:to>
                                    </p:set>
                                    <p:animEffect transition="in" filter="fade">
                                      <p:cBhvr>
                                        <p:cTn id="68" dur="1000"/>
                                        <p:tgtEl>
                                          <p:spTgt spid="117"/>
                                        </p:tgtEl>
                                      </p:cBhvr>
                                    </p:animEffect>
                                    <p:anim calcmode="lin" valueType="num">
                                      <p:cBhvr>
                                        <p:cTn id="69" dur="1000" fill="hold"/>
                                        <p:tgtEl>
                                          <p:spTgt spid="117"/>
                                        </p:tgtEl>
                                        <p:attrNameLst>
                                          <p:attrName>ppt_x</p:attrName>
                                        </p:attrNameLst>
                                      </p:cBhvr>
                                      <p:tavLst>
                                        <p:tav tm="0">
                                          <p:val>
                                            <p:strVal val="#ppt_x"/>
                                          </p:val>
                                        </p:tav>
                                        <p:tav tm="100000">
                                          <p:val>
                                            <p:strVal val="#ppt_x"/>
                                          </p:val>
                                        </p:tav>
                                      </p:tavLst>
                                    </p:anim>
                                    <p:anim calcmode="lin" valueType="num">
                                      <p:cBhvr>
                                        <p:cTn id="70" dur="1000" fill="hold"/>
                                        <p:tgtEl>
                                          <p:spTgt spid="117"/>
                                        </p:tgtEl>
                                        <p:attrNameLst>
                                          <p:attrName>ppt_y</p:attrName>
                                        </p:attrNameLst>
                                      </p:cBhvr>
                                      <p:tavLst>
                                        <p:tav tm="0">
                                          <p:val>
                                            <p:strVal val="#ppt_y-.1"/>
                                          </p:val>
                                        </p:tav>
                                        <p:tav tm="100000">
                                          <p:val>
                                            <p:strVal val="#ppt_y"/>
                                          </p:val>
                                        </p:tav>
                                      </p:tavLst>
                                    </p:anim>
                                  </p:childTnLst>
                                </p:cTn>
                              </p:par>
                              <p:par>
                                <p:cTn id="71" presetID="47" presetClass="entr" presetSubtype="0" fill="hold" grpId="0" nodeType="withEffect">
                                  <p:stCondLst>
                                    <p:cond delay="900"/>
                                  </p:stCondLst>
                                  <p:childTnLst>
                                    <p:set>
                                      <p:cBhvr>
                                        <p:cTn id="72" dur="1" fill="hold">
                                          <p:stCondLst>
                                            <p:cond delay="0"/>
                                          </p:stCondLst>
                                        </p:cTn>
                                        <p:tgtEl>
                                          <p:spTgt spid="118"/>
                                        </p:tgtEl>
                                        <p:attrNameLst>
                                          <p:attrName>style.visibility</p:attrName>
                                        </p:attrNameLst>
                                      </p:cBhvr>
                                      <p:to>
                                        <p:strVal val="visible"/>
                                      </p:to>
                                    </p:set>
                                    <p:animEffect transition="in" filter="fade">
                                      <p:cBhvr>
                                        <p:cTn id="73" dur="1000"/>
                                        <p:tgtEl>
                                          <p:spTgt spid="118"/>
                                        </p:tgtEl>
                                      </p:cBhvr>
                                    </p:animEffect>
                                    <p:anim calcmode="lin" valueType="num">
                                      <p:cBhvr>
                                        <p:cTn id="74" dur="1000" fill="hold"/>
                                        <p:tgtEl>
                                          <p:spTgt spid="118"/>
                                        </p:tgtEl>
                                        <p:attrNameLst>
                                          <p:attrName>ppt_x</p:attrName>
                                        </p:attrNameLst>
                                      </p:cBhvr>
                                      <p:tavLst>
                                        <p:tav tm="0">
                                          <p:val>
                                            <p:strVal val="#ppt_x"/>
                                          </p:val>
                                        </p:tav>
                                        <p:tav tm="100000">
                                          <p:val>
                                            <p:strVal val="#ppt_x"/>
                                          </p:val>
                                        </p:tav>
                                      </p:tavLst>
                                    </p:anim>
                                    <p:anim calcmode="lin" valueType="num">
                                      <p:cBhvr>
                                        <p:cTn id="75" dur="1000" fill="hold"/>
                                        <p:tgtEl>
                                          <p:spTgt spid="118"/>
                                        </p:tgtEl>
                                        <p:attrNameLst>
                                          <p:attrName>ppt_y</p:attrName>
                                        </p:attrNameLst>
                                      </p:cBhvr>
                                      <p:tavLst>
                                        <p:tav tm="0">
                                          <p:val>
                                            <p:strVal val="#ppt_y-.1"/>
                                          </p:val>
                                        </p:tav>
                                        <p:tav tm="100000">
                                          <p:val>
                                            <p:strVal val="#ppt_y"/>
                                          </p:val>
                                        </p:tav>
                                      </p:tavLst>
                                    </p:anim>
                                  </p:childTnLst>
                                </p:cTn>
                              </p:par>
                              <p:par>
                                <p:cTn id="76" presetID="47" presetClass="entr" presetSubtype="0" fill="hold" grpId="0" nodeType="withEffect">
                                  <p:stCondLst>
                                    <p:cond delay="0"/>
                                  </p:stCondLst>
                                  <p:childTnLst>
                                    <p:set>
                                      <p:cBhvr>
                                        <p:cTn id="77" dur="1" fill="hold">
                                          <p:stCondLst>
                                            <p:cond delay="0"/>
                                          </p:stCondLst>
                                        </p:cTn>
                                        <p:tgtEl>
                                          <p:spTgt spid="119"/>
                                        </p:tgtEl>
                                        <p:attrNameLst>
                                          <p:attrName>style.visibility</p:attrName>
                                        </p:attrNameLst>
                                      </p:cBhvr>
                                      <p:to>
                                        <p:strVal val="visible"/>
                                      </p:to>
                                    </p:set>
                                    <p:animEffect transition="in" filter="fade">
                                      <p:cBhvr>
                                        <p:cTn id="78" dur="1000"/>
                                        <p:tgtEl>
                                          <p:spTgt spid="119"/>
                                        </p:tgtEl>
                                      </p:cBhvr>
                                    </p:animEffect>
                                    <p:anim calcmode="lin" valueType="num">
                                      <p:cBhvr>
                                        <p:cTn id="79" dur="1000" fill="hold"/>
                                        <p:tgtEl>
                                          <p:spTgt spid="119"/>
                                        </p:tgtEl>
                                        <p:attrNameLst>
                                          <p:attrName>ppt_x</p:attrName>
                                        </p:attrNameLst>
                                      </p:cBhvr>
                                      <p:tavLst>
                                        <p:tav tm="0">
                                          <p:val>
                                            <p:strVal val="#ppt_x"/>
                                          </p:val>
                                        </p:tav>
                                        <p:tav tm="100000">
                                          <p:val>
                                            <p:strVal val="#ppt_x"/>
                                          </p:val>
                                        </p:tav>
                                      </p:tavLst>
                                    </p:anim>
                                    <p:anim calcmode="lin" valueType="num">
                                      <p:cBhvr>
                                        <p:cTn id="80" dur="1000" fill="hold"/>
                                        <p:tgtEl>
                                          <p:spTgt spid="119"/>
                                        </p:tgtEl>
                                        <p:attrNameLst>
                                          <p:attrName>ppt_y</p:attrName>
                                        </p:attrNameLst>
                                      </p:cBhvr>
                                      <p:tavLst>
                                        <p:tav tm="0">
                                          <p:val>
                                            <p:strVal val="#ppt_y-.1"/>
                                          </p:val>
                                        </p:tav>
                                        <p:tav tm="100000">
                                          <p:val>
                                            <p:strVal val="#ppt_y"/>
                                          </p:val>
                                        </p:tav>
                                      </p:tavLst>
                                    </p:anim>
                                  </p:childTnLst>
                                </p:cTn>
                              </p:par>
                              <p:par>
                                <p:cTn id="81" presetID="47" presetClass="entr" presetSubtype="0" fill="hold" grpId="0" nodeType="withEffect">
                                  <p:stCondLst>
                                    <p:cond delay="100"/>
                                  </p:stCondLst>
                                  <p:childTnLst>
                                    <p:set>
                                      <p:cBhvr>
                                        <p:cTn id="82" dur="1" fill="hold">
                                          <p:stCondLst>
                                            <p:cond delay="0"/>
                                          </p:stCondLst>
                                        </p:cTn>
                                        <p:tgtEl>
                                          <p:spTgt spid="120"/>
                                        </p:tgtEl>
                                        <p:attrNameLst>
                                          <p:attrName>style.visibility</p:attrName>
                                        </p:attrNameLst>
                                      </p:cBhvr>
                                      <p:to>
                                        <p:strVal val="visible"/>
                                      </p:to>
                                    </p:set>
                                    <p:animEffect transition="in" filter="fade">
                                      <p:cBhvr>
                                        <p:cTn id="83" dur="1000"/>
                                        <p:tgtEl>
                                          <p:spTgt spid="120"/>
                                        </p:tgtEl>
                                      </p:cBhvr>
                                    </p:animEffect>
                                    <p:anim calcmode="lin" valueType="num">
                                      <p:cBhvr>
                                        <p:cTn id="84" dur="1000" fill="hold"/>
                                        <p:tgtEl>
                                          <p:spTgt spid="120"/>
                                        </p:tgtEl>
                                        <p:attrNameLst>
                                          <p:attrName>ppt_x</p:attrName>
                                        </p:attrNameLst>
                                      </p:cBhvr>
                                      <p:tavLst>
                                        <p:tav tm="0">
                                          <p:val>
                                            <p:strVal val="#ppt_x"/>
                                          </p:val>
                                        </p:tav>
                                        <p:tav tm="100000">
                                          <p:val>
                                            <p:strVal val="#ppt_x"/>
                                          </p:val>
                                        </p:tav>
                                      </p:tavLst>
                                    </p:anim>
                                    <p:anim calcmode="lin" valueType="num">
                                      <p:cBhvr>
                                        <p:cTn id="85" dur="1000" fill="hold"/>
                                        <p:tgtEl>
                                          <p:spTgt spid="120"/>
                                        </p:tgtEl>
                                        <p:attrNameLst>
                                          <p:attrName>ppt_y</p:attrName>
                                        </p:attrNameLst>
                                      </p:cBhvr>
                                      <p:tavLst>
                                        <p:tav tm="0">
                                          <p:val>
                                            <p:strVal val="#ppt_y-.1"/>
                                          </p:val>
                                        </p:tav>
                                        <p:tav tm="100000">
                                          <p:val>
                                            <p:strVal val="#ppt_y"/>
                                          </p:val>
                                        </p:tav>
                                      </p:tavLst>
                                    </p:anim>
                                  </p:childTnLst>
                                </p:cTn>
                              </p:par>
                              <p:par>
                                <p:cTn id="86" presetID="47" presetClass="entr" presetSubtype="0" fill="hold" grpId="0" nodeType="withEffect">
                                  <p:stCondLst>
                                    <p:cond delay="200"/>
                                  </p:stCondLst>
                                  <p:childTnLst>
                                    <p:set>
                                      <p:cBhvr>
                                        <p:cTn id="87" dur="1" fill="hold">
                                          <p:stCondLst>
                                            <p:cond delay="0"/>
                                          </p:stCondLst>
                                        </p:cTn>
                                        <p:tgtEl>
                                          <p:spTgt spid="121"/>
                                        </p:tgtEl>
                                        <p:attrNameLst>
                                          <p:attrName>style.visibility</p:attrName>
                                        </p:attrNameLst>
                                      </p:cBhvr>
                                      <p:to>
                                        <p:strVal val="visible"/>
                                      </p:to>
                                    </p:set>
                                    <p:animEffect transition="in" filter="fade">
                                      <p:cBhvr>
                                        <p:cTn id="88" dur="1000"/>
                                        <p:tgtEl>
                                          <p:spTgt spid="121"/>
                                        </p:tgtEl>
                                      </p:cBhvr>
                                    </p:animEffect>
                                    <p:anim calcmode="lin" valueType="num">
                                      <p:cBhvr>
                                        <p:cTn id="89" dur="1000" fill="hold"/>
                                        <p:tgtEl>
                                          <p:spTgt spid="121"/>
                                        </p:tgtEl>
                                        <p:attrNameLst>
                                          <p:attrName>ppt_x</p:attrName>
                                        </p:attrNameLst>
                                      </p:cBhvr>
                                      <p:tavLst>
                                        <p:tav tm="0">
                                          <p:val>
                                            <p:strVal val="#ppt_x"/>
                                          </p:val>
                                        </p:tav>
                                        <p:tav tm="100000">
                                          <p:val>
                                            <p:strVal val="#ppt_x"/>
                                          </p:val>
                                        </p:tav>
                                      </p:tavLst>
                                    </p:anim>
                                    <p:anim calcmode="lin" valueType="num">
                                      <p:cBhvr>
                                        <p:cTn id="90" dur="1000" fill="hold"/>
                                        <p:tgtEl>
                                          <p:spTgt spid="121"/>
                                        </p:tgtEl>
                                        <p:attrNameLst>
                                          <p:attrName>ppt_y</p:attrName>
                                        </p:attrNameLst>
                                      </p:cBhvr>
                                      <p:tavLst>
                                        <p:tav tm="0">
                                          <p:val>
                                            <p:strVal val="#ppt_y-.1"/>
                                          </p:val>
                                        </p:tav>
                                        <p:tav tm="100000">
                                          <p:val>
                                            <p:strVal val="#ppt_y"/>
                                          </p:val>
                                        </p:tav>
                                      </p:tavLst>
                                    </p:anim>
                                  </p:childTnLst>
                                </p:cTn>
                              </p:par>
                              <p:par>
                                <p:cTn id="91" presetID="47" presetClass="entr" presetSubtype="0" fill="hold" grpId="0" nodeType="withEffect">
                                  <p:stCondLst>
                                    <p:cond delay="300"/>
                                  </p:stCondLst>
                                  <p:childTnLst>
                                    <p:set>
                                      <p:cBhvr>
                                        <p:cTn id="92" dur="1" fill="hold">
                                          <p:stCondLst>
                                            <p:cond delay="0"/>
                                          </p:stCondLst>
                                        </p:cTn>
                                        <p:tgtEl>
                                          <p:spTgt spid="122"/>
                                        </p:tgtEl>
                                        <p:attrNameLst>
                                          <p:attrName>style.visibility</p:attrName>
                                        </p:attrNameLst>
                                      </p:cBhvr>
                                      <p:to>
                                        <p:strVal val="visible"/>
                                      </p:to>
                                    </p:set>
                                    <p:animEffect transition="in" filter="fade">
                                      <p:cBhvr>
                                        <p:cTn id="93" dur="1000"/>
                                        <p:tgtEl>
                                          <p:spTgt spid="122"/>
                                        </p:tgtEl>
                                      </p:cBhvr>
                                    </p:animEffect>
                                    <p:anim calcmode="lin" valueType="num">
                                      <p:cBhvr>
                                        <p:cTn id="94" dur="1000" fill="hold"/>
                                        <p:tgtEl>
                                          <p:spTgt spid="122"/>
                                        </p:tgtEl>
                                        <p:attrNameLst>
                                          <p:attrName>ppt_x</p:attrName>
                                        </p:attrNameLst>
                                      </p:cBhvr>
                                      <p:tavLst>
                                        <p:tav tm="0">
                                          <p:val>
                                            <p:strVal val="#ppt_x"/>
                                          </p:val>
                                        </p:tav>
                                        <p:tav tm="100000">
                                          <p:val>
                                            <p:strVal val="#ppt_x"/>
                                          </p:val>
                                        </p:tav>
                                      </p:tavLst>
                                    </p:anim>
                                    <p:anim calcmode="lin" valueType="num">
                                      <p:cBhvr>
                                        <p:cTn id="95" dur="1000" fill="hold"/>
                                        <p:tgtEl>
                                          <p:spTgt spid="122"/>
                                        </p:tgtEl>
                                        <p:attrNameLst>
                                          <p:attrName>ppt_y</p:attrName>
                                        </p:attrNameLst>
                                      </p:cBhvr>
                                      <p:tavLst>
                                        <p:tav tm="0">
                                          <p:val>
                                            <p:strVal val="#ppt_y-.1"/>
                                          </p:val>
                                        </p:tav>
                                        <p:tav tm="100000">
                                          <p:val>
                                            <p:strVal val="#ppt_y"/>
                                          </p:val>
                                        </p:tav>
                                      </p:tavLst>
                                    </p:anim>
                                  </p:childTnLst>
                                </p:cTn>
                              </p:par>
                              <p:par>
                                <p:cTn id="96" presetID="47" presetClass="entr" presetSubtype="0" fill="hold" grpId="0" nodeType="withEffect">
                                  <p:stCondLst>
                                    <p:cond delay="400"/>
                                  </p:stCondLst>
                                  <p:childTnLst>
                                    <p:set>
                                      <p:cBhvr>
                                        <p:cTn id="97" dur="1" fill="hold">
                                          <p:stCondLst>
                                            <p:cond delay="0"/>
                                          </p:stCondLst>
                                        </p:cTn>
                                        <p:tgtEl>
                                          <p:spTgt spid="123"/>
                                        </p:tgtEl>
                                        <p:attrNameLst>
                                          <p:attrName>style.visibility</p:attrName>
                                        </p:attrNameLst>
                                      </p:cBhvr>
                                      <p:to>
                                        <p:strVal val="visible"/>
                                      </p:to>
                                    </p:set>
                                    <p:animEffect transition="in" filter="fade">
                                      <p:cBhvr>
                                        <p:cTn id="98" dur="1000"/>
                                        <p:tgtEl>
                                          <p:spTgt spid="123"/>
                                        </p:tgtEl>
                                      </p:cBhvr>
                                    </p:animEffect>
                                    <p:anim calcmode="lin" valueType="num">
                                      <p:cBhvr>
                                        <p:cTn id="99" dur="1000" fill="hold"/>
                                        <p:tgtEl>
                                          <p:spTgt spid="123"/>
                                        </p:tgtEl>
                                        <p:attrNameLst>
                                          <p:attrName>ppt_x</p:attrName>
                                        </p:attrNameLst>
                                      </p:cBhvr>
                                      <p:tavLst>
                                        <p:tav tm="0">
                                          <p:val>
                                            <p:strVal val="#ppt_x"/>
                                          </p:val>
                                        </p:tav>
                                        <p:tav tm="100000">
                                          <p:val>
                                            <p:strVal val="#ppt_x"/>
                                          </p:val>
                                        </p:tav>
                                      </p:tavLst>
                                    </p:anim>
                                    <p:anim calcmode="lin" valueType="num">
                                      <p:cBhvr>
                                        <p:cTn id="100" dur="1000" fill="hold"/>
                                        <p:tgtEl>
                                          <p:spTgt spid="123"/>
                                        </p:tgtEl>
                                        <p:attrNameLst>
                                          <p:attrName>ppt_y</p:attrName>
                                        </p:attrNameLst>
                                      </p:cBhvr>
                                      <p:tavLst>
                                        <p:tav tm="0">
                                          <p:val>
                                            <p:strVal val="#ppt_y-.1"/>
                                          </p:val>
                                        </p:tav>
                                        <p:tav tm="100000">
                                          <p:val>
                                            <p:strVal val="#ppt_y"/>
                                          </p:val>
                                        </p:tav>
                                      </p:tavLst>
                                    </p:anim>
                                  </p:childTnLst>
                                </p:cTn>
                              </p:par>
                              <p:par>
                                <p:cTn id="101" presetID="47" presetClass="entr" presetSubtype="0" fill="hold" grpId="0" nodeType="withEffect">
                                  <p:stCondLst>
                                    <p:cond delay="500"/>
                                  </p:stCondLst>
                                  <p:childTnLst>
                                    <p:set>
                                      <p:cBhvr>
                                        <p:cTn id="102" dur="1" fill="hold">
                                          <p:stCondLst>
                                            <p:cond delay="0"/>
                                          </p:stCondLst>
                                        </p:cTn>
                                        <p:tgtEl>
                                          <p:spTgt spid="124"/>
                                        </p:tgtEl>
                                        <p:attrNameLst>
                                          <p:attrName>style.visibility</p:attrName>
                                        </p:attrNameLst>
                                      </p:cBhvr>
                                      <p:to>
                                        <p:strVal val="visible"/>
                                      </p:to>
                                    </p:set>
                                    <p:animEffect transition="in" filter="fade">
                                      <p:cBhvr>
                                        <p:cTn id="103" dur="1000"/>
                                        <p:tgtEl>
                                          <p:spTgt spid="124"/>
                                        </p:tgtEl>
                                      </p:cBhvr>
                                    </p:animEffect>
                                    <p:anim calcmode="lin" valueType="num">
                                      <p:cBhvr>
                                        <p:cTn id="104" dur="1000" fill="hold"/>
                                        <p:tgtEl>
                                          <p:spTgt spid="124"/>
                                        </p:tgtEl>
                                        <p:attrNameLst>
                                          <p:attrName>ppt_x</p:attrName>
                                        </p:attrNameLst>
                                      </p:cBhvr>
                                      <p:tavLst>
                                        <p:tav tm="0">
                                          <p:val>
                                            <p:strVal val="#ppt_x"/>
                                          </p:val>
                                        </p:tav>
                                        <p:tav tm="100000">
                                          <p:val>
                                            <p:strVal val="#ppt_x"/>
                                          </p:val>
                                        </p:tav>
                                      </p:tavLst>
                                    </p:anim>
                                    <p:anim calcmode="lin" valueType="num">
                                      <p:cBhvr>
                                        <p:cTn id="105" dur="1000" fill="hold"/>
                                        <p:tgtEl>
                                          <p:spTgt spid="124"/>
                                        </p:tgtEl>
                                        <p:attrNameLst>
                                          <p:attrName>ppt_y</p:attrName>
                                        </p:attrNameLst>
                                      </p:cBhvr>
                                      <p:tavLst>
                                        <p:tav tm="0">
                                          <p:val>
                                            <p:strVal val="#ppt_y-.1"/>
                                          </p:val>
                                        </p:tav>
                                        <p:tav tm="100000">
                                          <p:val>
                                            <p:strVal val="#ppt_y"/>
                                          </p:val>
                                        </p:tav>
                                      </p:tavLst>
                                    </p:anim>
                                  </p:childTnLst>
                                </p:cTn>
                              </p:par>
                              <p:par>
                                <p:cTn id="106" presetID="47" presetClass="entr" presetSubtype="0" fill="hold" grpId="0" nodeType="withEffect">
                                  <p:stCondLst>
                                    <p:cond delay="600"/>
                                  </p:stCondLst>
                                  <p:childTnLst>
                                    <p:set>
                                      <p:cBhvr>
                                        <p:cTn id="107" dur="1" fill="hold">
                                          <p:stCondLst>
                                            <p:cond delay="0"/>
                                          </p:stCondLst>
                                        </p:cTn>
                                        <p:tgtEl>
                                          <p:spTgt spid="125"/>
                                        </p:tgtEl>
                                        <p:attrNameLst>
                                          <p:attrName>style.visibility</p:attrName>
                                        </p:attrNameLst>
                                      </p:cBhvr>
                                      <p:to>
                                        <p:strVal val="visible"/>
                                      </p:to>
                                    </p:set>
                                    <p:animEffect transition="in" filter="fade">
                                      <p:cBhvr>
                                        <p:cTn id="108" dur="1000"/>
                                        <p:tgtEl>
                                          <p:spTgt spid="125"/>
                                        </p:tgtEl>
                                      </p:cBhvr>
                                    </p:animEffect>
                                    <p:anim calcmode="lin" valueType="num">
                                      <p:cBhvr>
                                        <p:cTn id="109" dur="1000" fill="hold"/>
                                        <p:tgtEl>
                                          <p:spTgt spid="125"/>
                                        </p:tgtEl>
                                        <p:attrNameLst>
                                          <p:attrName>ppt_x</p:attrName>
                                        </p:attrNameLst>
                                      </p:cBhvr>
                                      <p:tavLst>
                                        <p:tav tm="0">
                                          <p:val>
                                            <p:strVal val="#ppt_x"/>
                                          </p:val>
                                        </p:tav>
                                        <p:tav tm="100000">
                                          <p:val>
                                            <p:strVal val="#ppt_x"/>
                                          </p:val>
                                        </p:tav>
                                      </p:tavLst>
                                    </p:anim>
                                    <p:anim calcmode="lin" valueType="num">
                                      <p:cBhvr>
                                        <p:cTn id="110" dur="1000" fill="hold"/>
                                        <p:tgtEl>
                                          <p:spTgt spid="125"/>
                                        </p:tgtEl>
                                        <p:attrNameLst>
                                          <p:attrName>ppt_y</p:attrName>
                                        </p:attrNameLst>
                                      </p:cBhvr>
                                      <p:tavLst>
                                        <p:tav tm="0">
                                          <p:val>
                                            <p:strVal val="#ppt_y-.1"/>
                                          </p:val>
                                        </p:tav>
                                        <p:tav tm="100000">
                                          <p:val>
                                            <p:strVal val="#ppt_y"/>
                                          </p:val>
                                        </p:tav>
                                      </p:tavLst>
                                    </p:anim>
                                  </p:childTnLst>
                                </p:cTn>
                              </p:par>
                              <p:par>
                                <p:cTn id="111" presetID="47" presetClass="entr" presetSubtype="0" fill="hold" grpId="0" nodeType="withEffect">
                                  <p:stCondLst>
                                    <p:cond delay="700"/>
                                  </p:stCondLst>
                                  <p:childTnLst>
                                    <p:set>
                                      <p:cBhvr>
                                        <p:cTn id="112" dur="1" fill="hold">
                                          <p:stCondLst>
                                            <p:cond delay="0"/>
                                          </p:stCondLst>
                                        </p:cTn>
                                        <p:tgtEl>
                                          <p:spTgt spid="126"/>
                                        </p:tgtEl>
                                        <p:attrNameLst>
                                          <p:attrName>style.visibility</p:attrName>
                                        </p:attrNameLst>
                                      </p:cBhvr>
                                      <p:to>
                                        <p:strVal val="visible"/>
                                      </p:to>
                                    </p:set>
                                    <p:animEffect transition="in" filter="fade">
                                      <p:cBhvr>
                                        <p:cTn id="113" dur="1000"/>
                                        <p:tgtEl>
                                          <p:spTgt spid="126"/>
                                        </p:tgtEl>
                                      </p:cBhvr>
                                    </p:animEffect>
                                    <p:anim calcmode="lin" valueType="num">
                                      <p:cBhvr>
                                        <p:cTn id="114" dur="1000" fill="hold"/>
                                        <p:tgtEl>
                                          <p:spTgt spid="126"/>
                                        </p:tgtEl>
                                        <p:attrNameLst>
                                          <p:attrName>ppt_x</p:attrName>
                                        </p:attrNameLst>
                                      </p:cBhvr>
                                      <p:tavLst>
                                        <p:tav tm="0">
                                          <p:val>
                                            <p:strVal val="#ppt_x"/>
                                          </p:val>
                                        </p:tav>
                                        <p:tav tm="100000">
                                          <p:val>
                                            <p:strVal val="#ppt_x"/>
                                          </p:val>
                                        </p:tav>
                                      </p:tavLst>
                                    </p:anim>
                                    <p:anim calcmode="lin" valueType="num">
                                      <p:cBhvr>
                                        <p:cTn id="115" dur="1000" fill="hold"/>
                                        <p:tgtEl>
                                          <p:spTgt spid="126"/>
                                        </p:tgtEl>
                                        <p:attrNameLst>
                                          <p:attrName>ppt_y</p:attrName>
                                        </p:attrNameLst>
                                      </p:cBhvr>
                                      <p:tavLst>
                                        <p:tav tm="0">
                                          <p:val>
                                            <p:strVal val="#ppt_y-.1"/>
                                          </p:val>
                                        </p:tav>
                                        <p:tav tm="100000">
                                          <p:val>
                                            <p:strVal val="#ppt_y"/>
                                          </p:val>
                                        </p:tav>
                                      </p:tavLst>
                                    </p:anim>
                                  </p:childTnLst>
                                </p:cTn>
                              </p:par>
                              <p:par>
                                <p:cTn id="116" presetID="47" presetClass="entr" presetSubtype="0" fill="hold" grpId="0" nodeType="withEffect">
                                  <p:stCondLst>
                                    <p:cond delay="800"/>
                                  </p:stCondLst>
                                  <p:childTnLst>
                                    <p:set>
                                      <p:cBhvr>
                                        <p:cTn id="117" dur="1" fill="hold">
                                          <p:stCondLst>
                                            <p:cond delay="0"/>
                                          </p:stCondLst>
                                        </p:cTn>
                                        <p:tgtEl>
                                          <p:spTgt spid="127"/>
                                        </p:tgtEl>
                                        <p:attrNameLst>
                                          <p:attrName>style.visibility</p:attrName>
                                        </p:attrNameLst>
                                      </p:cBhvr>
                                      <p:to>
                                        <p:strVal val="visible"/>
                                      </p:to>
                                    </p:set>
                                    <p:animEffect transition="in" filter="fade">
                                      <p:cBhvr>
                                        <p:cTn id="118" dur="1000"/>
                                        <p:tgtEl>
                                          <p:spTgt spid="127"/>
                                        </p:tgtEl>
                                      </p:cBhvr>
                                    </p:animEffect>
                                    <p:anim calcmode="lin" valueType="num">
                                      <p:cBhvr>
                                        <p:cTn id="119" dur="1000" fill="hold"/>
                                        <p:tgtEl>
                                          <p:spTgt spid="127"/>
                                        </p:tgtEl>
                                        <p:attrNameLst>
                                          <p:attrName>ppt_x</p:attrName>
                                        </p:attrNameLst>
                                      </p:cBhvr>
                                      <p:tavLst>
                                        <p:tav tm="0">
                                          <p:val>
                                            <p:strVal val="#ppt_x"/>
                                          </p:val>
                                        </p:tav>
                                        <p:tav tm="100000">
                                          <p:val>
                                            <p:strVal val="#ppt_x"/>
                                          </p:val>
                                        </p:tav>
                                      </p:tavLst>
                                    </p:anim>
                                    <p:anim calcmode="lin" valueType="num">
                                      <p:cBhvr>
                                        <p:cTn id="120" dur="1000" fill="hold"/>
                                        <p:tgtEl>
                                          <p:spTgt spid="127"/>
                                        </p:tgtEl>
                                        <p:attrNameLst>
                                          <p:attrName>ppt_y</p:attrName>
                                        </p:attrNameLst>
                                      </p:cBhvr>
                                      <p:tavLst>
                                        <p:tav tm="0">
                                          <p:val>
                                            <p:strVal val="#ppt_y-.1"/>
                                          </p:val>
                                        </p:tav>
                                        <p:tav tm="100000">
                                          <p:val>
                                            <p:strVal val="#ppt_y"/>
                                          </p:val>
                                        </p:tav>
                                      </p:tavLst>
                                    </p:anim>
                                  </p:childTnLst>
                                </p:cTn>
                              </p:par>
                              <p:par>
                                <p:cTn id="121" presetID="47" presetClass="entr" presetSubtype="0" fill="hold" grpId="0" nodeType="withEffect">
                                  <p:stCondLst>
                                    <p:cond delay="900"/>
                                  </p:stCondLst>
                                  <p:childTnLst>
                                    <p:set>
                                      <p:cBhvr>
                                        <p:cTn id="122" dur="1" fill="hold">
                                          <p:stCondLst>
                                            <p:cond delay="0"/>
                                          </p:stCondLst>
                                        </p:cTn>
                                        <p:tgtEl>
                                          <p:spTgt spid="128"/>
                                        </p:tgtEl>
                                        <p:attrNameLst>
                                          <p:attrName>style.visibility</p:attrName>
                                        </p:attrNameLst>
                                      </p:cBhvr>
                                      <p:to>
                                        <p:strVal val="visible"/>
                                      </p:to>
                                    </p:set>
                                    <p:animEffect transition="in" filter="fade">
                                      <p:cBhvr>
                                        <p:cTn id="123" dur="1000"/>
                                        <p:tgtEl>
                                          <p:spTgt spid="128"/>
                                        </p:tgtEl>
                                      </p:cBhvr>
                                    </p:animEffect>
                                    <p:anim calcmode="lin" valueType="num">
                                      <p:cBhvr>
                                        <p:cTn id="124" dur="1000" fill="hold"/>
                                        <p:tgtEl>
                                          <p:spTgt spid="128"/>
                                        </p:tgtEl>
                                        <p:attrNameLst>
                                          <p:attrName>ppt_x</p:attrName>
                                        </p:attrNameLst>
                                      </p:cBhvr>
                                      <p:tavLst>
                                        <p:tav tm="0">
                                          <p:val>
                                            <p:strVal val="#ppt_x"/>
                                          </p:val>
                                        </p:tav>
                                        <p:tav tm="100000">
                                          <p:val>
                                            <p:strVal val="#ppt_x"/>
                                          </p:val>
                                        </p:tav>
                                      </p:tavLst>
                                    </p:anim>
                                    <p:anim calcmode="lin" valueType="num">
                                      <p:cBhvr>
                                        <p:cTn id="125" dur="1000" fill="hold"/>
                                        <p:tgtEl>
                                          <p:spTgt spid="128"/>
                                        </p:tgtEl>
                                        <p:attrNameLst>
                                          <p:attrName>ppt_y</p:attrName>
                                        </p:attrNameLst>
                                      </p:cBhvr>
                                      <p:tavLst>
                                        <p:tav tm="0">
                                          <p:val>
                                            <p:strVal val="#ppt_y-.1"/>
                                          </p:val>
                                        </p:tav>
                                        <p:tav tm="100000">
                                          <p:val>
                                            <p:strVal val="#ppt_y"/>
                                          </p:val>
                                        </p:tav>
                                      </p:tavLst>
                                    </p:anim>
                                  </p:childTnLst>
                                </p:cTn>
                              </p:par>
                            </p:childTnLst>
                          </p:cTn>
                        </p:par>
                        <p:par>
                          <p:cTn id="126" fill="hold">
                            <p:stCondLst>
                              <p:cond delay="3000"/>
                            </p:stCondLst>
                            <p:childTnLst>
                              <p:par>
                                <p:cTn id="127" presetID="2" presetClass="entr" presetSubtype="4" decel="100000" fill="hold" grpId="0" nodeType="afterEffect">
                                  <p:stCondLst>
                                    <p:cond delay="0"/>
                                  </p:stCondLst>
                                  <p:childTnLst>
                                    <p:set>
                                      <p:cBhvr>
                                        <p:cTn id="128" dur="1" fill="hold">
                                          <p:stCondLst>
                                            <p:cond delay="0"/>
                                          </p:stCondLst>
                                        </p:cTn>
                                        <p:tgtEl>
                                          <p:spTgt spid="157"/>
                                        </p:tgtEl>
                                        <p:attrNameLst>
                                          <p:attrName>style.visibility</p:attrName>
                                        </p:attrNameLst>
                                      </p:cBhvr>
                                      <p:to>
                                        <p:strVal val="visible"/>
                                      </p:to>
                                    </p:set>
                                    <p:anim calcmode="lin" valueType="num">
                                      <p:cBhvr additive="base">
                                        <p:cTn id="129" dur="500" fill="hold"/>
                                        <p:tgtEl>
                                          <p:spTgt spid="157"/>
                                        </p:tgtEl>
                                        <p:attrNameLst>
                                          <p:attrName>ppt_x</p:attrName>
                                        </p:attrNameLst>
                                      </p:cBhvr>
                                      <p:tavLst>
                                        <p:tav tm="0">
                                          <p:val>
                                            <p:strVal val="#ppt_x"/>
                                          </p:val>
                                        </p:tav>
                                        <p:tav tm="100000">
                                          <p:val>
                                            <p:strVal val="#ppt_x"/>
                                          </p:val>
                                        </p:tav>
                                      </p:tavLst>
                                    </p:anim>
                                    <p:anim calcmode="lin" valueType="num">
                                      <p:cBhvr additive="base">
                                        <p:cTn id="130" dur="500" fill="hold"/>
                                        <p:tgtEl>
                                          <p:spTgt spid="157"/>
                                        </p:tgtEl>
                                        <p:attrNameLst>
                                          <p:attrName>ppt_y</p:attrName>
                                        </p:attrNameLst>
                                      </p:cBhvr>
                                      <p:tavLst>
                                        <p:tav tm="0">
                                          <p:val>
                                            <p:strVal val="1+#ppt_h/2"/>
                                          </p:val>
                                        </p:tav>
                                        <p:tav tm="100000">
                                          <p:val>
                                            <p:strVal val="#ppt_y"/>
                                          </p:val>
                                        </p:tav>
                                      </p:tavLst>
                                    </p:anim>
                                  </p:childTnLst>
                                </p:cTn>
                              </p:par>
                              <p:par>
                                <p:cTn id="131" presetID="2" presetClass="entr" presetSubtype="4" decel="100000" fill="hold" grpId="0" nodeType="withEffect">
                                  <p:stCondLst>
                                    <p:cond delay="0"/>
                                  </p:stCondLst>
                                  <p:childTnLst>
                                    <p:set>
                                      <p:cBhvr>
                                        <p:cTn id="132" dur="1" fill="hold">
                                          <p:stCondLst>
                                            <p:cond delay="0"/>
                                          </p:stCondLst>
                                        </p:cTn>
                                        <p:tgtEl>
                                          <p:spTgt spid="158"/>
                                        </p:tgtEl>
                                        <p:attrNameLst>
                                          <p:attrName>style.visibility</p:attrName>
                                        </p:attrNameLst>
                                      </p:cBhvr>
                                      <p:to>
                                        <p:strVal val="visible"/>
                                      </p:to>
                                    </p:set>
                                    <p:anim calcmode="lin" valueType="num">
                                      <p:cBhvr additive="base">
                                        <p:cTn id="133" dur="500" fill="hold"/>
                                        <p:tgtEl>
                                          <p:spTgt spid="158"/>
                                        </p:tgtEl>
                                        <p:attrNameLst>
                                          <p:attrName>ppt_x</p:attrName>
                                        </p:attrNameLst>
                                      </p:cBhvr>
                                      <p:tavLst>
                                        <p:tav tm="0">
                                          <p:val>
                                            <p:strVal val="#ppt_x"/>
                                          </p:val>
                                        </p:tav>
                                        <p:tav tm="100000">
                                          <p:val>
                                            <p:strVal val="#ppt_x"/>
                                          </p:val>
                                        </p:tav>
                                      </p:tavLst>
                                    </p:anim>
                                    <p:anim calcmode="lin" valueType="num">
                                      <p:cBhvr additive="base">
                                        <p:cTn id="134" dur="500" fill="hold"/>
                                        <p:tgtEl>
                                          <p:spTgt spid="158"/>
                                        </p:tgtEl>
                                        <p:attrNameLst>
                                          <p:attrName>ppt_y</p:attrName>
                                        </p:attrNameLst>
                                      </p:cBhvr>
                                      <p:tavLst>
                                        <p:tav tm="0">
                                          <p:val>
                                            <p:strVal val="1+#ppt_h/2"/>
                                          </p:val>
                                        </p:tav>
                                        <p:tav tm="100000">
                                          <p:val>
                                            <p:strVal val="#ppt_y"/>
                                          </p:val>
                                        </p:tav>
                                      </p:tavLst>
                                    </p:anim>
                                  </p:childTnLst>
                                </p:cTn>
                              </p:par>
                              <p:par>
                                <p:cTn id="135" presetID="2" presetClass="entr" presetSubtype="4" decel="100000" fill="hold" grpId="0" nodeType="withEffect">
                                  <p:stCondLst>
                                    <p:cond delay="0"/>
                                  </p:stCondLst>
                                  <p:childTnLst>
                                    <p:set>
                                      <p:cBhvr>
                                        <p:cTn id="136" dur="1" fill="hold">
                                          <p:stCondLst>
                                            <p:cond delay="0"/>
                                          </p:stCondLst>
                                        </p:cTn>
                                        <p:tgtEl>
                                          <p:spTgt spid="159"/>
                                        </p:tgtEl>
                                        <p:attrNameLst>
                                          <p:attrName>style.visibility</p:attrName>
                                        </p:attrNameLst>
                                      </p:cBhvr>
                                      <p:to>
                                        <p:strVal val="visible"/>
                                      </p:to>
                                    </p:set>
                                    <p:anim calcmode="lin" valueType="num">
                                      <p:cBhvr additive="base">
                                        <p:cTn id="137" dur="500" fill="hold"/>
                                        <p:tgtEl>
                                          <p:spTgt spid="159"/>
                                        </p:tgtEl>
                                        <p:attrNameLst>
                                          <p:attrName>ppt_x</p:attrName>
                                        </p:attrNameLst>
                                      </p:cBhvr>
                                      <p:tavLst>
                                        <p:tav tm="0">
                                          <p:val>
                                            <p:strVal val="#ppt_x"/>
                                          </p:val>
                                        </p:tav>
                                        <p:tav tm="100000">
                                          <p:val>
                                            <p:strVal val="#ppt_x"/>
                                          </p:val>
                                        </p:tav>
                                      </p:tavLst>
                                    </p:anim>
                                    <p:anim calcmode="lin" valueType="num">
                                      <p:cBhvr additive="base">
                                        <p:cTn id="138" dur="500" fill="hold"/>
                                        <p:tgtEl>
                                          <p:spTgt spid="159"/>
                                        </p:tgtEl>
                                        <p:attrNameLst>
                                          <p:attrName>ppt_y</p:attrName>
                                        </p:attrNameLst>
                                      </p:cBhvr>
                                      <p:tavLst>
                                        <p:tav tm="0">
                                          <p:val>
                                            <p:strVal val="1+#ppt_h/2"/>
                                          </p:val>
                                        </p:tav>
                                        <p:tav tm="100000">
                                          <p:val>
                                            <p:strVal val="#ppt_y"/>
                                          </p:val>
                                        </p:tav>
                                      </p:tavLst>
                                    </p:anim>
                                  </p:childTnLst>
                                </p:cTn>
                              </p:par>
                              <p:par>
                                <p:cTn id="139" presetID="2" presetClass="entr" presetSubtype="4" decel="100000" fill="hold" grpId="0" nodeType="withEffect">
                                  <p:stCondLst>
                                    <p:cond delay="0"/>
                                  </p:stCondLst>
                                  <p:childTnLst>
                                    <p:set>
                                      <p:cBhvr>
                                        <p:cTn id="140" dur="1" fill="hold">
                                          <p:stCondLst>
                                            <p:cond delay="0"/>
                                          </p:stCondLst>
                                        </p:cTn>
                                        <p:tgtEl>
                                          <p:spTgt spid="160"/>
                                        </p:tgtEl>
                                        <p:attrNameLst>
                                          <p:attrName>style.visibility</p:attrName>
                                        </p:attrNameLst>
                                      </p:cBhvr>
                                      <p:to>
                                        <p:strVal val="visible"/>
                                      </p:to>
                                    </p:set>
                                    <p:anim calcmode="lin" valueType="num">
                                      <p:cBhvr additive="base">
                                        <p:cTn id="141" dur="500" fill="hold"/>
                                        <p:tgtEl>
                                          <p:spTgt spid="160"/>
                                        </p:tgtEl>
                                        <p:attrNameLst>
                                          <p:attrName>ppt_x</p:attrName>
                                        </p:attrNameLst>
                                      </p:cBhvr>
                                      <p:tavLst>
                                        <p:tav tm="0">
                                          <p:val>
                                            <p:strVal val="#ppt_x"/>
                                          </p:val>
                                        </p:tav>
                                        <p:tav tm="100000">
                                          <p:val>
                                            <p:strVal val="#ppt_x"/>
                                          </p:val>
                                        </p:tav>
                                      </p:tavLst>
                                    </p:anim>
                                    <p:anim calcmode="lin" valueType="num">
                                      <p:cBhvr additive="base">
                                        <p:cTn id="142" dur="500" fill="hold"/>
                                        <p:tgtEl>
                                          <p:spTgt spid="160"/>
                                        </p:tgtEl>
                                        <p:attrNameLst>
                                          <p:attrName>ppt_y</p:attrName>
                                        </p:attrNameLst>
                                      </p:cBhvr>
                                      <p:tavLst>
                                        <p:tav tm="0">
                                          <p:val>
                                            <p:strVal val="1+#ppt_h/2"/>
                                          </p:val>
                                        </p:tav>
                                        <p:tav tm="100000">
                                          <p:val>
                                            <p:strVal val="#ppt_y"/>
                                          </p:val>
                                        </p:tav>
                                      </p:tavLst>
                                    </p:anim>
                                  </p:childTnLst>
                                </p:cTn>
                              </p:par>
                              <p:par>
                                <p:cTn id="143" presetID="2" presetClass="entr" presetSubtype="4" decel="100000" fill="hold" grpId="0" nodeType="withEffect">
                                  <p:stCondLst>
                                    <p:cond delay="0"/>
                                  </p:stCondLst>
                                  <p:childTnLst>
                                    <p:set>
                                      <p:cBhvr>
                                        <p:cTn id="144" dur="1" fill="hold">
                                          <p:stCondLst>
                                            <p:cond delay="0"/>
                                          </p:stCondLst>
                                        </p:cTn>
                                        <p:tgtEl>
                                          <p:spTgt spid="161"/>
                                        </p:tgtEl>
                                        <p:attrNameLst>
                                          <p:attrName>style.visibility</p:attrName>
                                        </p:attrNameLst>
                                      </p:cBhvr>
                                      <p:to>
                                        <p:strVal val="visible"/>
                                      </p:to>
                                    </p:set>
                                    <p:anim calcmode="lin" valueType="num">
                                      <p:cBhvr additive="base">
                                        <p:cTn id="145" dur="500" fill="hold"/>
                                        <p:tgtEl>
                                          <p:spTgt spid="161"/>
                                        </p:tgtEl>
                                        <p:attrNameLst>
                                          <p:attrName>ppt_x</p:attrName>
                                        </p:attrNameLst>
                                      </p:cBhvr>
                                      <p:tavLst>
                                        <p:tav tm="0">
                                          <p:val>
                                            <p:strVal val="#ppt_x"/>
                                          </p:val>
                                        </p:tav>
                                        <p:tav tm="100000">
                                          <p:val>
                                            <p:strVal val="#ppt_x"/>
                                          </p:val>
                                        </p:tav>
                                      </p:tavLst>
                                    </p:anim>
                                    <p:anim calcmode="lin" valueType="num">
                                      <p:cBhvr additive="base">
                                        <p:cTn id="146" dur="500" fill="hold"/>
                                        <p:tgtEl>
                                          <p:spTgt spid="161"/>
                                        </p:tgtEl>
                                        <p:attrNameLst>
                                          <p:attrName>ppt_y</p:attrName>
                                        </p:attrNameLst>
                                      </p:cBhvr>
                                      <p:tavLst>
                                        <p:tav tm="0">
                                          <p:val>
                                            <p:strVal val="1+#ppt_h/2"/>
                                          </p:val>
                                        </p:tav>
                                        <p:tav tm="100000">
                                          <p:val>
                                            <p:strVal val="#ppt_y"/>
                                          </p:val>
                                        </p:tav>
                                      </p:tavLst>
                                    </p:anim>
                                  </p:childTnLst>
                                </p:cTn>
                              </p:par>
                              <p:par>
                                <p:cTn id="147" presetID="2" presetClass="entr" presetSubtype="4" decel="100000" fill="hold" grpId="0" nodeType="withEffect">
                                  <p:stCondLst>
                                    <p:cond delay="0"/>
                                  </p:stCondLst>
                                  <p:childTnLst>
                                    <p:set>
                                      <p:cBhvr>
                                        <p:cTn id="148" dur="1" fill="hold">
                                          <p:stCondLst>
                                            <p:cond delay="0"/>
                                          </p:stCondLst>
                                        </p:cTn>
                                        <p:tgtEl>
                                          <p:spTgt spid="162"/>
                                        </p:tgtEl>
                                        <p:attrNameLst>
                                          <p:attrName>style.visibility</p:attrName>
                                        </p:attrNameLst>
                                      </p:cBhvr>
                                      <p:to>
                                        <p:strVal val="visible"/>
                                      </p:to>
                                    </p:set>
                                    <p:anim calcmode="lin" valueType="num">
                                      <p:cBhvr additive="base">
                                        <p:cTn id="149" dur="500" fill="hold"/>
                                        <p:tgtEl>
                                          <p:spTgt spid="162"/>
                                        </p:tgtEl>
                                        <p:attrNameLst>
                                          <p:attrName>ppt_x</p:attrName>
                                        </p:attrNameLst>
                                      </p:cBhvr>
                                      <p:tavLst>
                                        <p:tav tm="0">
                                          <p:val>
                                            <p:strVal val="#ppt_x"/>
                                          </p:val>
                                        </p:tav>
                                        <p:tav tm="100000">
                                          <p:val>
                                            <p:strVal val="#ppt_x"/>
                                          </p:val>
                                        </p:tav>
                                      </p:tavLst>
                                    </p:anim>
                                    <p:anim calcmode="lin" valueType="num">
                                      <p:cBhvr additive="base">
                                        <p:cTn id="150" dur="500" fill="hold"/>
                                        <p:tgtEl>
                                          <p:spTgt spid="162"/>
                                        </p:tgtEl>
                                        <p:attrNameLst>
                                          <p:attrName>ppt_y</p:attrName>
                                        </p:attrNameLst>
                                      </p:cBhvr>
                                      <p:tavLst>
                                        <p:tav tm="0">
                                          <p:val>
                                            <p:strVal val="1+#ppt_h/2"/>
                                          </p:val>
                                        </p:tav>
                                        <p:tav tm="100000">
                                          <p:val>
                                            <p:strVal val="#ppt_y"/>
                                          </p:val>
                                        </p:tav>
                                      </p:tavLst>
                                    </p:anim>
                                  </p:childTnLst>
                                </p:cTn>
                              </p:par>
                              <p:par>
                                <p:cTn id="151" presetID="2" presetClass="entr" presetSubtype="4" decel="100000" fill="hold" grpId="0" nodeType="withEffect">
                                  <p:stCondLst>
                                    <p:cond delay="0"/>
                                  </p:stCondLst>
                                  <p:childTnLst>
                                    <p:set>
                                      <p:cBhvr>
                                        <p:cTn id="152" dur="1" fill="hold">
                                          <p:stCondLst>
                                            <p:cond delay="0"/>
                                          </p:stCondLst>
                                        </p:cTn>
                                        <p:tgtEl>
                                          <p:spTgt spid="163"/>
                                        </p:tgtEl>
                                        <p:attrNameLst>
                                          <p:attrName>style.visibility</p:attrName>
                                        </p:attrNameLst>
                                      </p:cBhvr>
                                      <p:to>
                                        <p:strVal val="visible"/>
                                      </p:to>
                                    </p:set>
                                    <p:anim calcmode="lin" valueType="num">
                                      <p:cBhvr additive="base">
                                        <p:cTn id="153" dur="500" fill="hold"/>
                                        <p:tgtEl>
                                          <p:spTgt spid="163"/>
                                        </p:tgtEl>
                                        <p:attrNameLst>
                                          <p:attrName>ppt_x</p:attrName>
                                        </p:attrNameLst>
                                      </p:cBhvr>
                                      <p:tavLst>
                                        <p:tav tm="0">
                                          <p:val>
                                            <p:strVal val="#ppt_x"/>
                                          </p:val>
                                        </p:tav>
                                        <p:tav tm="100000">
                                          <p:val>
                                            <p:strVal val="#ppt_x"/>
                                          </p:val>
                                        </p:tav>
                                      </p:tavLst>
                                    </p:anim>
                                    <p:anim calcmode="lin" valueType="num">
                                      <p:cBhvr additive="base">
                                        <p:cTn id="154" dur="500" fill="hold"/>
                                        <p:tgtEl>
                                          <p:spTgt spid="163"/>
                                        </p:tgtEl>
                                        <p:attrNameLst>
                                          <p:attrName>ppt_y</p:attrName>
                                        </p:attrNameLst>
                                      </p:cBhvr>
                                      <p:tavLst>
                                        <p:tav tm="0">
                                          <p:val>
                                            <p:strVal val="1+#ppt_h/2"/>
                                          </p:val>
                                        </p:tav>
                                        <p:tav tm="100000">
                                          <p:val>
                                            <p:strVal val="#ppt_y"/>
                                          </p:val>
                                        </p:tav>
                                      </p:tavLst>
                                    </p:anim>
                                  </p:childTnLst>
                                </p:cTn>
                              </p:par>
                            </p:childTnLst>
                          </p:cTn>
                        </p:par>
                        <p:par>
                          <p:cTn id="155" fill="hold">
                            <p:stCondLst>
                              <p:cond delay="3500"/>
                            </p:stCondLst>
                            <p:childTnLst>
                              <p:par>
                                <p:cTn id="156" presetID="22" presetClass="entr" presetSubtype="8" fill="hold" grpId="0" nodeType="afterEffect">
                                  <p:stCondLst>
                                    <p:cond delay="0"/>
                                  </p:stCondLst>
                                  <p:childTnLst>
                                    <p:set>
                                      <p:cBhvr>
                                        <p:cTn id="157" dur="1" fill="hold">
                                          <p:stCondLst>
                                            <p:cond delay="0"/>
                                          </p:stCondLst>
                                        </p:cTn>
                                        <p:tgtEl>
                                          <p:spTgt spid="143"/>
                                        </p:tgtEl>
                                        <p:attrNameLst>
                                          <p:attrName>style.visibility</p:attrName>
                                        </p:attrNameLst>
                                      </p:cBhvr>
                                      <p:to>
                                        <p:strVal val="visible"/>
                                      </p:to>
                                    </p:set>
                                    <p:animEffect transition="in" filter="wipe(left)">
                                      <p:cBhvr>
                                        <p:cTn id="158" dur="500"/>
                                        <p:tgtEl>
                                          <p:spTgt spid="143"/>
                                        </p:tgtEl>
                                      </p:cBhvr>
                                    </p:animEffect>
                                  </p:childTnLst>
                                </p:cTn>
                              </p:par>
                              <p:par>
                                <p:cTn id="159" presetID="22" presetClass="entr" presetSubtype="8" fill="hold" grpId="0" nodeType="withEffect">
                                  <p:stCondLst>
                                    <p:cond delay="100"/>
                                  </p:stCondLst>
                                  <p:childTnLst>
                                    <p:set>
                                      <p:cBhvr>
                                        <p:cTn id="160" dur="1" fill="hold">
                                          <p:stCondLst>
                                            <p:cond delay="0"/>
                                          </p:stCondLst>
                                        </p:cTn>
                                        <p:tgtEl>
                                          <p:spTgt spid="144"/>
                                        </p:tgtEl>
                                        <p:attrNameLst>
                                          <p:attrName>style.visibility</p:attrName>
                                        </p:attrNameLst>
                                      </p:cBhvr>
                                      <p:to>
                                        <p:strVal val="visible"/>
                                      </p:to>
                                    </p:set>
                                    <p:animEffect transition="in" filter="wipe(left)">
                                      <p:cBhvr>
                                        <p:cTn id="161" dur="500"/>
                                        <p:tgtEl>
                                          <p:spTgt spid="144"/>
                                        </p:tgtEl>
                                      </p:cBhvr>
                                    </p:animEffect>
                                  </p:childTnLst>
                                </p:cTn>
                              </p:par>
                              <p:par>
                                <p:cTn id="162" presetID="22" presetClass="entr" presetSubtype="8" fill="hold" grpId="0" nodeType="withEffect">
                                  <p:stCondLst>
                                    <p:cond delay="200"/>
                                  </p:stCondLst>
                                  <p:childTnLst>
                                    <p:set>
                                      <p:cBhvr>
                                        <p:cTn id="163" dur="1" fill="hold">
                                          <p:stCondLst>
                                            <p:cond delay="0"/>
                                          </p:stCondLst>
                                        </p:cTn>
                                        <p:tgtEl>
                                          <p:spTgt spid="145"/>
                                        </p:tgtEl>
                                        <p:attrNameLst>
                                          <p:attrName>style.visibility</p:attrName>
                                        </p:attrNameLst>
                                      </p:cBhvr>
                                      <p:to>
                                        <p:strVal val="visible"/>
                                      </p:to>
                                    </p:set>
                                    <p:animEffect transition="in" filter="wipe(left)">
                                      <p:cBhvr>
                                        <p:cTn id="164" dur="500"/>
                                        <p:tgtEl>
                                          <p:spTgt spid="145"/>
                                        </p:tgtEl>
                                      </p:cBhvr>
                                    </p:animEffect>
                                  </p:childTnLst>
                                </p:cTn>
                              </p:par>
                              <p:par>
                                <p:cTn id="165" presetID="22" presetClass="entr" presetSubtype="8" fill="hold" grpId="0" nodeType="withEffect">
                                  <p:stCondLst>
                                    <p:cond delay="300"/>
                                  </p:stCondLst>
                                  <p:childTnLst>
                                    <p:set>
                                      <p:cBhvr>
                                        <p:cTn id="166" dur="1" fill="hold">
                                          <p:stCondLst>
                                            <p:cond delay="0"/>
                                          </p:stCondLst>
                                        </p:cTn>
                                        <p:tgtEl>
                                          <p:spTgt spid="146"/>
                                        </p:tgtEl>
                                        <p:attrNameLst>
                                          <p:attrName>style.visibility</p:attrName>
                                        </p:attrNameLst>
                                      </p:cBhvr>
                                      <p:to>
                                        <p:strVal val="visible"/>
                                      </p:to>
                                    </p:set>
                                    <p:animEffect transition="in" filter="wipe(left)">
                                      <p:cBhvr>
                                        <p:cTn id="167" dur="500"/>
                                        <p:tgtEl>
                                          <p:spTgt spid="146"/>
                                        </p:tgtEl>
                                      </p:cBhvr>
                                    </p:animEffect>
                                  </p:childTnLst>
                                </p:cTn>
                              </p:par>
                              <p:par>
                                <p:cTn id="168" presetID="22" presetClass="entr" presetSubtype="8" fill="hold" grpId="0" nodeType="withEffect">
                                  <p:stCondLst>
                                    <p:cond delay="400"/>
                                  </p:stCondLst>
                                  <p:childTnLst>
                                    <p:set>
                                      <p:cBhvr>
                                        <p:cTn id="169" dur="1" fill="hold">
                                          <p:stCondLst>
                                            <p:cond delay="0"/>
                                          </p:stCondLst>
                                        </p:cTn>
                                        <p:tgtEl>
                                          <p:spTgt spid="147"/>
                                        </p:tgtEl>
                                        <p:attrNameLst>
                                          <p:attrName>style.visibility</p:attrName>
                                        </p:attrNameLst>
                                      </p:cBhvr>
                                      <p:to>
                                        <p:strVal val="visible"/>
                                      </p:to>
                                    </p:set>
                                    <p:animEffect transition="in" filter="wipe(left)">
                                      <p:cBhvr>
                                        <p:cTn id="170" dur="500"/>
                                        <p:tgtEl>
                                          <p:spTgt spid="147"/>
                                        </p:tgtEl>
                                      </p:cBhvr>
                                    </p:animEffect>
                                  </p:childTnLst>
                                </p:cTn>
                              </p:par>
                              <p:par>
                                <p:cTn id="171" presetID="22" presetClass="entr" presetSubtype="8" fill="hold" grpId="0" nodeType="withEffect">
                                  <p:stCondLst>
                                    <p:cond delay="500"/>
                                  </p:stCondLst>
                                  <p:childTnLst>
                                    <p:set>
                                      <p:cBhvr>
                                        <p:cTn id="172" dur="1" fill="hold">
                                          <p:stCondLst>
                                            <p:cond delay="0"/>
                                          </p:stCondLst>
                                        </p:cTn>
                                        <p:tgtEl>
                                          <p:spTgt spid="148"/>
                                        </p:tgtEl>
                                        <p:attrNameLst>
                                          <p:attrName>style.visibility</p:attrName>
                                        </p:attrNameLst>
                                      </p:cBhvr>
                                      <p:to>
                                        <p:strVal val="visible"/>
                                      </p:to>
                                    </p:set>
                                    <p:animEffect transition="in" filter="wipe(left)">
                                      <p:cBhvr>
                                        <p:cTn id="173" dur="500"/>
                                        <p:tgtEl>
                                          <p:spTgt spid="148"/>
                                        </p:tgtEl>
                                      </p:cBhvr>
                                    </p:animEffect>
                                  </p:childTnLst>
                                </p:cTn>
                              </p:par>
                              <p:par>
                                <p:cTn id="174" presetID="22" presetClass="entr" presetSubtype="8" fill="hold" grpId="0" nodeType="withEffect">
                                  <p:stCondLst>
                                    <p:cond delay="600"/>
                                  </p:stCondLst>
                                  <p:childTnLst>
                                    <p:set>
                                      <p:cBhvr>
                                        <p:cTn id="175" dur="1" fill="hold">
                                          <p:stCondLst>
                                            <p:cond delay="0"/>
                                          </p:stCondLst>
                                        </p:cTn>
                                        <p:tgtEl>
                                          <p:spTgt spid="149"/>
                                        </p:tgtEl>
                                        <p:attrNameLst>
                                          <p:attrName>style.visibility</p:attrName>
                                        </p:attrNameLst>
                                      </p:cBhvr>
                                      <p:to>
                                        <p:strVal val="visible"/>
                                      </p:to>
                                    </p:set>
                                    <p:animEffect transition="in" filter="wipe(left)">
                                      <p:cBhvr>
                                        <p:cTn id="176" dur="500"/>
                                        <p:tgtEl>
                                          <p:spTgt spid="149"/>
                                        </p:tgtEl>
                                      </p:cBhvr>
                                    </p:animEffect>
                                  </p:childTnLst>
                                </p:cTn>
                              </p:par>
                              <p:par>
                                <p:cTn id="177" presetID="22" presetClass="entr" presetSubtype="2" fill="hold" grpId="0" nodeType="withEffect">
                                  <p:stCondLst>
                                    <p:cond delay="0"/>
                                  </p:stCondLst>
                                  <p:childTnLst>
                                    <p:set>
                                      <p:cBhvr>
                                        <p:cTn id="178" dur="1" fill="hold">
                                          <p:stCondLst>
                                            <p:cond delay="0"/>
                                          </p:stCondLst>
                                        </p:cTn>
                                        <p:tgtEl>
                                          <p:spTgt spid="129"/>
                                        </p:tgtEl>
                                        <p:attrNameLst>
                                          <p:attrName>style.visibility</p:attrName>
                                        </p:attrNameLst>
                                      </p:cBhvr>
                                      <p:to>
                                        <p:strVal val="visible"/>
                                      </p:to>
                                    </p:set>
                                    <p:animEffect transition="in" filter="wipe(right)">
                                      <p:cBhvr>
                                        <p:cTn id="179" dur="500"/>
                                        <p:tgtEl>
                                          <p:spTgt spid="129"/>
                                        </p:tgtEl>
                                      </p:cBhvr>
                                    </p:animEffect>
                                  </p:childTnLst>
                                </p:cTn>
                              </p:par>
                              <p:par>
                                <p:cTn id="180" presetID="22" presetClass="entr" presetSubtype="2" fill="hold" grpId="0" nodeType="withEffect">
                                  <p:stCondLst>
                                    <p:cond delay="100"/>
                                  </p:stCondLst>
                                  <p:childTnLst>
                                    <p:set>
                                      <p:cBhvr>
                                        <p:cTn id="181" dur="1" fill="hold">
                                          <p:stCondLst>
                                            <p:cond delay="0"/>
                                          </p:stCondLst>
                                        </p:cTn>
                                        <p:tgtEl>
                                          <p:spTgt spid="130"/>
                                        </p:tgtEl>
                                        <p:attrNameLst>
                                          <p:attrName>style.visibility</p:attrName>
                                        </p:attrNameLst>
                                      </p:cBhvr>
                                      <p:to>
                                        <p:strVal val="visible"/>
                                      </p:to>
                                    </p:set>
                                    <p:animEffect transition="in" filter="wipe(right)">
                                      <p:cBhvr>
                                        <p:cTn id="182" dur="500"/>
                                        <p:tgtEl>
                                          <p:spTgt spid="130"/>
                                        </p:tgtEl>
                                      </p:cBhvr>
                                    </p:animEffect>
                                  </p:childTnLst>
                                </p:cTn>
                              </p:par>
                              <p:par>
                                <p:cTn id="183" presetID="22" presetClass="entr" presetSubtype="2" fill="hold" grpId="0" nodeType="withEffect">
                                  <p:stCondLst>
                                    <p:cond delay="200"/>
                                  </p:stCondLst>
                                  <p:childTnLst>
                                    <p:set>
                                      <p:cBhvr>
                                        <p:cTn id="184" dur="1" fill="hold">
                                          <p:stCondLst>
                                            <p:cond delay="0"/>
                                          </p:stCondLst>
                                        </p:cTn>
                                        <p:tgtEl>
                                          <p:spTgt spid="131"/>
                                        </p:tgtEl>
                                        <p:attrNameLst>
                                          <p:attrName>style.visibility</p:attrName>
                                        </p:attrNameLst>
                                      </p:cBhvr>
                                      <p:to>
                                        <p:strVal val="visible"/>
                                      </p:to>
                                    </p:set>
                                    <p:animEffect transition="in" filter="wipe(right)">
                                      <p:cBhvr>
                                        <p:cTn id="185" dur="500"/>
                                        <p:tgtEl>
                                          <p:spTgt spid="131"/>
                                        </p:tgtEl>
                                      </p:cBhvr>
                                    </p:animEffect>
                                  </p:childTnLst>
                                </p:cTn>
                              </p:par>
                              <p:par>
                                <p:cTn id="186" presetID="22" presetClass="entr" presetSubtype="2" fill="hold" grpId="0" nodeType="withEffect">
                                  <p:stCondLst>
                                    <p:cond delay="300"/>
                                  </p:stCondLst>
                                  <p:childTnLst>
                                    <p:set>
                                      <p:cBhvr>
                                        <p:cTn id="187" dur="1" fill="hold">
                                          <p:stCondLst>
                                            <p:cond delay="0"/>
                                          </p:stCondLst>
                                        </p:cTn>
                                        <p:tgtEl>
                                          <p:spTgt spid="132"/>
                                        </p:tgtEl>
                                        <p:attrNameLst>
                                          <p:attrName>style.visibility</p:attrName>
                                        </p:attrNameLst>
                                      </p:cBhvr>
                                      <p:to>
                                        <p:strVal val="visible"/>
                                      </p:to>
                                    </p:set>
                                    <p:animEffect transition="in" filter="wipe(right)">
                                      <p:cBhvr>
                                        <p:cTn id="188" dur="500"/>
                                        <p:tgtEl>
                                          <p:spTgt spid="132"/>
                                        </p:tgtEl>
                                      </p:cBhvr>
                                    </p:animEffect>
                                  </p:childTnLst>
                                </p:cTn>
                              </p:par>
                              <p:par>
                                <p:cTn id="189" presetID="22" presetClass="entr" presetSubtype="2" fill="hold" grpId="0" nodeType="withEffect">
                                  <p:stCondLst>
                                    <p:cond delay="400"/>
                                  </p:stCondLst>
                                  <p:childTnLst>
                                    <p:set>
                                      <p:cBhvr>
                                        <p:cTn id="190" dur="1" fill="hold">
                                          <p:stCondLst>
                                            <p:cond delay="0"/>
                                          </p:stCondLst>
                                        </p:cTn>
                                        <p:tgtEl>
                                          <p:spTgt spid="133"/>
                                        </p:tgtEl>
                                        <p:attrNameLst>
                                          <p:attrName>style.visibility</p:attrName>
                                        </p:attrNameLst>
                                      </p:cBhvr>
                                      <p:to>
                                        <p:strVal val="visible"/>
                                      </p:to>
                                    </p:set>
                                    <p:animEffect transition="in" filter="wipe(right)">
                                      <p:cBhvr>
                                        <p:cTn id="191" dur="500"/>
                                        <p:tgtEl>
                                          <p:spTgt spid="133"/>
                                        </p:tgtEl>
                                      </p:cBhvr>
                                    </p:animEffect>
                                  </p:childTnLst>
                                </p:cTn>
                              </p:par>
                              <p:par>
                                <p:cTn id="192" presetID="22" presetClass="entr" presetSubtype="2" fill="hold" grpId="0" nodeType="withEffect">
                                  <p:stCondLst>
                                    <p:cond delay="500"/>
                                  </p:stCondLst>
                                  <p:childTnLst>
                                    <p:set>
                                      <p:cBhvr>
                                        <p:cTn id="193" dur="1" fill="hold">
                                          <p:stCondLst>
                                            <p:cond delay="0"/>
                                          </p:stCondLst>
                                        </p:cTn>
                                        <p:tgtEl>
                                          <p:spTgt spid="134"/>
                                        </p:tgtEl>
                                        <p:attrNameLst>
                                          <p:attrName>style.visibility</p:attrName>
                                        </p:attrNameLst>
                                      </p:cBhvr>
                                      <p:to>
                                        <p:strVal val="visible"/>
                                      </p:to>
                                    </p:set>
                                    <p:animEffect transition="in" filter="wipe(right)">
                                      <p:cBhvr>
                                        <p:cTn id="194" dur="500"/>
                                        <p:tgtEl>
                                          <p:spTgt spid="134"/>
                                        </p:tgtEl>
                                      </p:cBhvr>
                                    </p:animEffect>
                                  </p:childTnLst>
                                </p:cTn>
                              </p:par>
                              <p:par>
                                <p:cTn id="195" presetID="22" presetClass="entr" presetSubtype="2" fill="hold" grpId="0" nodeType="withEffect">
                                  <p:stCondLst>
                                    <p:cond delay="600"/>
                                  </p:stCondLst>
                                  <p:childTnLst>
                                    <p:set>
                                      <p:cBhvr>
                                        <p:cTn id="196" dur="1" fill="hold">
                                          <p:stCondLst>
                                            <p:cond delay="0"/>
                                          </p:stCondLst>
                                        </p:cTn>
                                        <p:tgtEl>
                                          <p:spTgt spid="135"/>
                                        </p:tgtEl>
                                        <p:attrNameLst>
                                          <p:attrName>style.visibility</p:attrName>
                                        </p:attrNameLst>
                                      </p:cBhvr>
                                      <p:to>
                                        <p:strVal val="visible"/>
                                      </p:to>
                                    </p:set>
                                    <p:animEffect transition="in" filter="wipe(right)">
                                      <p:cBhvr>
                                        <p:cTn id="197" dur="500"/>
                                        <p:tgtEl>
                                          <p:spTgt spid="135"/>
                                        </p:tgtEl>
                                      </p:cBhvr>
                                    </p:animEffect>
                                  </p:childTnLst>
                                </p:cTn>
                              </p:par>
                            </p:childTnLst>
                          </p:cTn>
                        </p:par>
                        <p:par>
                          <p:cTn id="198" fill="hold">
                            <p:stCondLst>
                              <p:cond delay="4000"/>
                            </p:stCondLst>
                            <p:childTnLst>
                              <p:par>
                                <p:cTn id="199" presetID="22" presetClass="entr" presetSubtype="8" fill="hold" grpId="0" nodeType="afterEffect">
                                  <p:stCondLst>
                                    <p:cond delay="0"/>
                                  </p:stCondLst>
                                  <p:childTnLst>
                                    <p:set>
                                      <p:cBhvr>
                                        <p:cTn id="200" dur="1" fill="hold">
                                          <p:stCondLst>
                                            <p:cond delay="0"/>
                                          </p:stCondLst>
                                        </p:cTn>
                                        <p:tgtEl>
                                          <p:spTgt spid="150"/>
                                        </p:tgtEl>
                                        <p:attrNameLst>
                                          <p:attrName>style.visibility</p:attrName>
                                        </p:attrNameLst>
                                      </p:cBhvr>
                                      <p:to>
                                        <p:strVal val="visible"/>
                                      </p:to>
                                    </p:set>
                                    <p:animEffect transition="in" filter="wipe(left)">
                                      <p:cBhvr>
                                        <p:cTn id="201" dur="500"/>
                                        <p:tgtEl>
                                          <p:spTgt spid="150"/>
                                        </p:tgtEl>
                                      </p:cBhvr>
                                    </p:animEffect>
                                  </p:childTnLst>
                                </p:cTn>
                              </p:par>
                              <p:par>
                                <p:cTn id="202" presetID="22" presetClass="entr" presetSubtype="8" fill="hold" grpId="0" nodeType="withEffect">
                                  <p:stCondLst>
                                    <p:cond delay="0"/>
                                  </p:stCondLst>
                                  <p:childTnLst>
                                    <p:set>
                                      <p:cBhvr>
                                        <p:cTn id="203" dur="1" fill="hold">
                                          <p:stCondLst>
                                            <p:cond delay="0"/>
                                          </p:stCondLst>
                                        </p:cTn>
                                        <p:tgtEl>
                                          <p:spTgt spid="151"/>
                                        </p:tgtEl>
                                        <p:attrNameLst>
                                          <p:attrName>style.visibility</p:attrName>
                                        </p:attrNameLst>
                                      </p:cBhvr>
                                      <p:to>
                                        <p:strVal val="visible"/>
                                      </p:to>
                                    </p:set>
                                    <p:animEffect transition="in" filter="wipe(left)">
                                      <p:cBhvr>
                                        <p:cTn id="204" dur="500"/>
                                        <p:tgtEl>
                                          <p:spTgt spid="151"/>
                                        </p:tgtEl>
                                      </p:cBhvr>
                                    </p:animEffect>
                                  </p:childTnLst>
                                </p:cTn>
                              </p:par>
                              <p:par>
                                <p:cTn id="205" presetID="22" presetClass="entr" presetSubtype="8" fill="hold" grpId="0" nodeType="withEffect">
                                  <p:stCondLst>
                                    <p:cond delay="0"/>
                                  </p:stCondLst>
                                  <p:childTnLst>
                                    <p:set>
                                      <p:cBhvr>
                                        <p:cTn id="206" dur="1" fill="hold">
                                          <p:stCondLst>
                                            <p:cond delay="0"/>
                                          </p:stCondLst>
                                        </p:cTn>
                                        <p:tgtEl>
                                          <p:spTgt spid="152"/>
                                        </p:tgtEl>
                                        <p:attrNameLst>
                                          <p:attrName>style.visibility</p:attrName>
                                        </p:attrNameLst>
                                      </p:cBhvr>
                                      <p:to>
                                        <p:strVal val="visible"/>
                                      </p:to>
                                    </p:set>
                                    <p:animEffect transition="in" filter="wipe(left)">
                                      <p:cBhvr>
                                        <p:cTn id="207" dur="500"/>
                                        <p:tgtEl>
                                          <p:spTgt spid="152"/>
                                        </p:tgtEl>
                                      </p:cBhvr>
                                    </p:animEffect>
                                  </p:childTnLst>
                                </p:cTn>
                              </p:par>
                              <p:par>
                                <p:cTn id="208" presetID="22" presetClass="entr" presetSubtype="8" fill="hold" grpId="0" nodeType="withEffect">
                                  <p:stCondLst>
                                    <p:cond delay="0"/>
                                  </p:stCondLst>
                                  <p:childTnLst>
                                    <p:set>
                                      <p:cBhvr>
                                        <p:cTn id="209" dur="1" fill="hold">
                                          <p:stCondLst>
                                            <p:cond delay="0"/>
                                          </p:stCondLst>
                                        </p:cTn>
                                        <p:tgtEl>
                                          <p:spTgt spid="153"/>
                                        </p:tgtEl>
                                        <p:attrNameLst>
                                          <p:attrName>style.visibility</p:attrName>
                                        </p:attrNameLst>
                                      </p:cBhvr>
                                      <p:to>
                                        <p:strVal val="visible"/>
                                      </p:to>
                                    </p:set>
                                    <p:animEffect transition="in" filter="wipe(left)">
                                      <p:cBhvr>
                                        <p:cTn id="210" dur="500"/>
                                        <p:tgtEl>
                                          <p:spTgt spid="153"/>
                                        </p:tgtEl>
                                      </p:cBhvr>
                                    </p:animEffect>
                                  </p:childTnLst>
                                </p:cTn>
                              </p:par>
                              <p:par>
                                <p:cTn id="211" presetID="22" presetClass="entr" presetSubtype="8" fill="hold" grpId="0" nodeType="withEffect">
                                  <p:stCondLst>
                                    <p:cond delay="0"/>
                                  </p:stCondLst>
                                  <p:childTnLst>
                                    <p:set>
                                      <p:cBhvr>
                                        <p:cTn id="212" dur="1" fill="hold">
                                          <p:stCondLst>
                                            <p:cond delay="0"/>
                                          </p:stCondLst>
                                        </p:cTn>
                                        <p:tgtEl>
                                          <p:spTgt spid="154"/>
                                        </p:tgtEl>
                                        <p:attrNameLst>
                                          <p:attrName>style.visibility</p:attrName>
                                        </p:attrNameLst>
                                      </p:cBhvr>
                                      <p:to>
                                        <p:strVal val="visible"/>
                                      </p:to>
                                    </p:set>
                                    <p:animEffect transition="in" filter="wipe(left)">
                                      <p:cBhvr>
                                        <p:cTn id="213" dur="500"/>
                                        <p:tgtEl>
                                          <p:spTgt spid="154"/>
                                        </p:tgtEl>
                                      </p:cBhvr>
                                    </p:animEffect>
                                  </p:childTnLst>
                                </p:cTn>
                              </p:par>
                              <p:par>
                                <p:cTn id="214" presetID="22" presetClass="entr" presetSubtype="8" fill="hold" grpId="0" nodeType="withEffect">
                                  <p:stCondLst>
                                    <p:cond delay="0"/>
                                  </p:stCondLst>
                                  <p:childTnLst>
                                    <p:set>
                                      <p:cBhvr>
                                        <p:cTn id="215" dur="1" fill="hold">
                                          <p:stCondLst>
                                            <p:cond delay="0"/>
                                          </p:stCondLst>
                                        </p:cTn>
                                        <p:tgtEl>
                                          <p:spTgt spid="155"/>
                                        </p:tgtEl>
                                        <p:attrNameLst>
                                          <p:attrName>style.visibility</p:attrName>
                                        </p:attrNameLst>
                                      </p:cBhvr>
                                      <p:to>
                                        <p:strVal val="visible"/>
                                      </p:to>
                                    </p:set>
                                    <p:animEffect transition="in" filter="wipe(left)">
                                      <p:cBhvr>
                                        <p:cTn id="216" dur="500"/>
                                        <p:tgtEl>
                                          <p:spTgt spid="155"/>
                                        </p:tgtEl>
                                      </p:cBhvr>
                                    </p:animEffect>
                                  </p:childTnLst>
                                </p:cTn>
                              </p:par>
                              <p:par>
                                <p:cTn id="217" presetID="22" presetClass="entr" presetSubtype="8" fill="hold" grpId="0" nodeType="withEffect">
                                  <p:stCondLst>
                                    <p:cond delay="0"/>
                                  </p:stCondLst>
                                  <p:childTnLst>
                                    <p:set>
                                      <p:cBhvr>
                                        <p:cTn id="218" dur="1" fill="hold">
                                          <p:stCondLst>
                                            <p:cond delay="0"/>
                                          </p:stCondLst>
                                        </p:cTn>
                                        <p:tgtEl>
                                          <p:spTgt spid="156"/>
                                        </p:tgtEl>
                                        <p:attrNameLst>
                                          <p:attrName>style.visibility</p:attrName>
                                        </p:attrNameLst>
                                      </p:cBhvr>
                                      <p:to>
                                        <p:strVal val="visible"/>
                                      </p:to>
                                    </p:set>
                                    <p:animEffect transition="in" filter="wipe(left)">
                                      <p:cBhvr>
                                        <p:cTn id="219" dur="500"/>
                                        <p:tgtEl>
                                          <p:spTgt spid="156"/>
                                        </p:tgtEl>
                                      </p:cBhvr>
                                    </p:animEffect>
                                  </p:childTnLst>
                                </p:cTn>
                              </p:par>
                              <p:par>
                                <p:cTn id="220" presetID="22" presetClass="entr" presetSubtype="2" fill="hold" grpId="0" nodeType="withEffect">
                                  <p:stCondLst>
                                    <p:cond delay="0"/>
                                  </p:stCondLst>
                                  <p:childTnLst>
                                    <p:set>
                                      <p:cBhvr>
                                        <p:cTn id="221" dur="1" fill="hold">
                                          <p:stCondLst>
                                            <p:cond delay="0"/>
                                          </p:stCondLst>
                                        </p:cTn>
                                        <p:tgtEl>
                                          <p:spTgt spid="136"/>
                                        </p:tgtEl>
                                        <p:attrNameLst>
                                          <p:attrName>style.visibility</p:attrName>
                                        </p:attrNameLst>
                                      </p:cBhvr>
                                      <p:to>
                                        <p:strVal val="visible"/>
                                      </p:to>
                                    </p:set>
                                    <p:animEffect transition="in" filter="wipe(right)">
                                      <p:cBhvr>
                                        <p:cTn id="222" dur="500"/>
                                        <p:tgtEl>
                                          <p:spTgt spid="136"/>
                                        </p:tgtEl>
                                      </p:cBhvr>
                                    </p:animEffect>
                                  </p:childTnLst>
                                </p:cTn>
                              </p:par>
                              <p:par>
                                <p:cTn id="223" presetID="22" presetClass="entr" presetSubtype="2" fill="hold" grpId="0" nodeType="withEffect">
                                  <p:stCondLst>
                                    <p:cond delay="0"/>
                                  </p:stCondLst>
                                  <p:childTnLst>
                                    <p:set>
                                      <p:cBhvr>
                                        <p:cTn id="224" dur="1" fill="hold">
                                          <p:stCondLst>
                                            <p:cond delay="0"/>
                                          </p:stCondLst>
                                        </p:cTn>
                                        <p:tgtEl>
                                          <p:spTgt spid="137"/>
                                        </p:tgtEl>
                                        <p:attrNameLst>
                                          <p:attrName>style.visibility</p:attrName>
                                        </p:attrNameLst>
                                      </p:cBhvr>
                                      <p:to>
                                        <p:strVal val="visible"/>
                                      </p:to>
                                    </p:set>
                                    <p:animEffect transition="in" filter="wipe(right)">
                                      <p:cBhvr>
                                        <p:cTn id="225" dur="500"/>
                                        <p:tgtEl>
                                          <p:spTgt spid="137"/>
                                        </p:tgtEl>
                                      </p:cBhvr>
                                    </p:animEffect>
                                  </p:childTnLst>
                                </p:cTn>
                              </p:par>
                              <p:par>
                                <p:cTn id="226" presetID="22" presetClass="entr" presetSubtype="2" fill="hold" grpId="0" nodeType="withEffect">
                                  <p:stCondLst>
                                    <p:cond delay="0"/>
                                  </p:stCondLst>
                                  <p:childTnLst>
                                    <p:set>
                                      <p:cBhvr>
                                        <p:cTn id="227" dur="1" fill="hold">
                                          <p:stCondLst>
                                            <p:cond delay="0"/>
                                          </p:stCondLst>
                                        </p:cTn>
                                        <p:tgtEl>
                                          <p:spTgt spid="138"/>
                                        </p:tgtEl>
                                        <p:attrNameLst>
                                          <p:attrName>style.visibility</p:attrName>
                                        </p:attrNameLst>
                                      </p:cBhvr>
                                      <p:to>
                                        <p:strVal val="visible"/>
                                      </p:to>
                                    </p:set>
                                    <p:animEffect transition="in" filter="wipe(right)">
                                      <p:cBhvr>
                                        <p:cTn id="228" dur="500"/>
                                        <p:tgtEl>
                                          <p:spTgt spid="138"/>
                                        </p:tgtEl>
                                      </p:cBhvr>
                                    </p:animEffect>
                                  </p:childTnLst>
                                </p:cTn>
                              </p:par>
                              <p:par>
                                <p:cTn id="229" presetID="22" presetClass="entr" presetSubtype="2" fill="hold" grpId="0" nodeType="withEffect">
                                  <p:stCondLst>
                                    <p:cond delay="0"/>
                                  </p:stCondLst>
                                  <p:childTnLst>
                                    <p:set>
                                      <p:cBhvr>
                                        <p:cTn id="230" dur="1" fill="hold">
                                          <p:stCondLst>
                                            <p:cond delay="0"/>
                                          </p:stCondLst>
                                        </p:cTn>
                                        <p:tgtEl>
                                          <p:spTgt spid="139"/>
                                        </p:tgtEl>
                                        <p:attrNameLst>
                                          <p:attrName>style.visibility</p:attrName>
                                        </p:attrNameLst>
                                      </p:cBhvr>
                                      <p:to>
                                        <p:strVal val="visible"/>
                                      </p:to>
                                    </p:set>
                                    <p:animEffect transition="in" filter="wipe(right)">
                                      <p:cBhvr>
                                        <p:cTn id="231" dur="500"/>
                                        <p:tgtEl>
                                          <p:spTgt spid="139"/>
                                        </p:tgtEl>
                                      </p:cBhvr>
                                    </p:animEffect>
                                  </p:childTnLst>
                                </p:cTn>
                              </p:par>
                              <p:par>
                                <p:cTn id="232" presetID="22" presetClass="entr" presetSubtype="2" fill="hold" grpId="0" nodeType="withEffect">
                                  <p:stCondLst>
                                    <p:cond delay="0"/>
                                  </p:stCondLst>
                                  <p:childTnLst>
                                    <p:set>
                                      <p:cBhvr>
                                        <p:cTn id="233" dur="1" fill="hold">
                                          <p:stCondLst>
                                            <p:cond delay="0"/>
                                          </p:stCondLst>
                                        </p:cTn>
                                        <p:tgtEl>
                                          <p:spTgt spid="140"/>
                                        </p:tgtEl>
                                        <p:attrNameLst>
                                          <p:attrName>style.visibility</p:attrName>
                                        </p:attrNameLst>
                                      </p:cBhvr>
                                      <p:to>
                                        <p:strVal val="visible"/>
                                      </p:to>
                                    </p:set>
                                    <p:animEffect transition="in" filter="wipe(right)">
                                      <p:cBhvr>
                                        <p:cTn id="234" dur="500"/>
                                        <p:tgtEl>
                                          <p:spTgt spid="140"/>
                                        </p:tgtEl>
                                      </p:cBhvr>
                                    </p:animEffect>
                                  </p:childTnLst>
                                </p:cTn>
                              </p:par>
                              <p:par>
                                <p:cTn id="235" presetID="22" presetClass="entr" presetSubtype="2" fill="hold" grpId="0" nodeType="withEffect">
                                  <p:stCondLst>
                                    <p:cond delay="0"/>
                                  </p:stCondLst>
                                  <p:childTnLst>
                                    <p:set>
                                      <p:cBhvr>
                                        <p:cTn id="236" dur="1" fill="hold">
                                          <p:stCondLst>
                                            <p:cond delay="0"/>
                                          </p:stCondLst>
                                        </p:cTn>
                                        <p:tgtEl>
                                          <p:spTgt spid="141"/>
                                        </p:tgtEl>
                                        <p:attrNameLst>
                                          <p:attrName>style.visibility</p:attrName>
                                        </p:attrNameLst>
                                      </p:cBhvr>
                                      <p:to>
                                        <p:strVal val="visible"/>
                                      </p:to>
                                    </p:set>
                                    <p:animEffect transition="in" filter="wipe(right)">
                                      <p:cBhvr>
                                        <p:cTn id="237" dur="500"/>
                                        <p:tgtEl>
                                          <p:spTgt spid="141"/>
                                        </p:tgtEl>
                                      </p:cBhvr>
                                    </p:animEffect>
                                  </p:childTnLst>
                                </p:cTn>
                              </p:par>
                              <p:par>
                                <p:cTn id="238" presetID="22" presetClass="entr" presetSubtype="2" fill="hold" grpId="0" nodeType="withEffect">
                                  <p:stCondLst>
                                    <p:cond delay="0"/>
                                  </p:stCondLst>
                                  <p:childTnLst>
                                    <p:set>
                                      <p:cBhvr>
                                        <p:cTn id="239" dur="1" fill="hold">
                                          <p:stCondLst>
                                            <p:cond delay="0"/>
                                          </p:stCondLst>
                                        </p:cTn>
                                        <p:tgtEl>
                                          <p:spTgt spid="142"/>
                                        </p:tgtEl>
                                        <p:attrNameLst>
                                          <p:attrName>style.visibility</p:attrName>
                                        </p:attrNameLst>
                                      </p:cBhvr>
                                      <p:to>
                                        <p:strVal val="visible"/>
                                      </p:to>
                                    </p:set>
                                    <p:animEffect transition="in" filter="wipe(right)">
                                      <p:cBhvr>
                                        <p:cTn id="240" dur="500"/>
                                        <p:tgtEl>
                                          <p:spTgt spid="1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9" grpId="0"/>
      <p:bldP spid="110" grpId="0"/>
      <p:bldP spid="111" grpId="0"/>
      <p:bldP spid="112" grpId="0"/>
      <p:bldP spid="113" grpId="0"/>
      <p:bldP spid="114" grpId="0"/>
      <p:bldP spid="115" grpId="0"/>
      <p:bldP spid="116" grpId="0"/>
      <p:bldP spid="117" grpId="0"/>
      <p:bldP spid="118" grpId="0"/>
      <p:bldP spid="119" grpId="0"/>
      <p:bldP spid="120" grpId="0"/>
      <p:bldP spid="121" grpId="0"/>
      <p:bldP spid="122" grpId="0"/>
      <p:bldP spid="123" grpId="0"/>
      <p:bldP spid="124" grpId="0"/>
      <p:bldP spid="125" grpId="0"/>
      <p:bldP spid="126" grpId="0"/>
      <p:bldP spid="127" grpId="0"/>
      <p:bldP spid="128" grpId="0"/>
      <p:bldP spid="129" grpId="0" animBg="1"/>
      <p:bldP spid="130" grpId="0" animBg="1"/>
      <p:bldP spid="131" grpId="0" animBg="1"/>
      <p:bldP spid="132" grpId="0" animBg="1"/>
      <p:bldP spid="133" grpId="0" animBg="1"/>
      <p:bldP spid="134" grpId="0" animBg="1"/>
      <p:bldP spid="135" grpId="0" animBg="1"/>
      <p:bldP spid="136" grpId="0"/>
      <p:bldP spid="137" grpId="0"/>
      <p:bldP spid="138" grpId="0"/>
      <p:bldP spid="139" grpId="0"/>
      <p:bldP spid="140" grpId="0"/>
      <p:bldP spid="141" grpId="0"/>
      <p:bldP spid="142" grpId="0"/>
      <p:bldP spid="143" grpId="0" animBg="1"/>
      <p:bldP spid="144" grpId="0" animBg="1"/>
      <p:bldP spid="145" grpId="0" animBg="1"/>
      <p:bldP spid="146" grpId="0" animBg="1"/>
      <p:bldP spid="147" grpId="0" animBg="1"/>
      <p:bldP spid="148" grpId="0" animBg="1"/>
      <p:bldP spid="149" grpId="0" animBg="1"/>
      <p:bldP spid="150" grpId="0"/>
      <p:bldP spid="151" grpId="0"/>
      <p:bldP spid="152" grpId="0"/>
      <p:bldP spid="153" grpId="0"/>
      <p:bldP spid="154" grpId="0"/>
      <p:bldP spid="155" grpId="0"/>
      <p:bldP spid="156" grpId="0"/>
      <p:bldP spid="157" grpId="0"/>
      <p:bldP spid="158" grpId="0"/>
      <p:bldP spid="159" grpId="0"/>
      <p:bldP spid="160" grpId="0"/>
      <p:bldP spid="161" grpId="0"/>
      <p:bldP spid="162" grpId="0"/>
      <p:bldP spid="163" grpId="0"/>
      <p:bldP spid="165"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 name="圆角矩形 164"/>
          <p:cNvSpPr/>
          <p:nvPr/>
        </p:nvSpPr>
        <p:spPr>
          <a:xfrm>
            <a:off x="3616194" y="980431"/>
            <a:ext cx="5321431" cy="476127"/>
          </a:xfrm>
          <a:prstGeom prst="roundRect">
            <a:avLst>
              <a:gd name="adj" fmla="val 20450"/>
            </a:avLst>
          </a:prstGeom>
          <a:solidFill>
            <a:schemeClr val="accent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16" tIns="45708" rIns="91416" bIns="45708" rtlCol="0" anchor="ctr"/>
          <a:lstStyle/>
          <a:p>
            <a:pPr algn="ctr"/>
            <a:r>
              <a:rPr lang="zh-CN" altLang="en-US" sz="1865" b="1" dirty="0">
                <a:latin typeface="微软雅黑" panose="020B0503020204020204" pitchFamily="34" charset="-122"/>
                <a:ea typeface="微软雅黑" panose="020B0503020204020204" pitchFamily="34" charset="-122"/>
                <a:cs typeface="+mn-ea"/>
                <a:sym typeface="+mn-lt"/>
              </a:rPr>
              <a:t>单击此处添加小标题</a:t>
            </a:r>
          </a:p>
        </p:txBody>
      </p:sp>
      <p:pic>
        <p:nvPicPr>
          <p:cNvPr id="166" name="图片 165"/>
          <p:cNvPicPr>
            <a:picLocks noChangeAspect="1"/>
          </p:cNvPicPr>
          <p:nvPr/>
        </p:nvPicPr>
        <p:blipFill rotWithShape="1">
          <a:blip r:embed="rId3" cstate="screen"/>
          <a:srcRect/>
          <a:stretch>
            <a:fillRect/>
          </a:stretch>
        </p:blipFill>
        <p:spPr>
          <a:xfrm>
            <a:off x="3216431" y="761398"/>
            <a:ext cx="870107" cy="914162"/>
          </a:xfrm>
          <a:prstGeom prst="rect">
            <a:avLst/>
          </a:prstGeom>
        </p:spPr>
      </p:pic>
      <p:grpSp>
        <p:nvGrpSpPr>
          <p:cNvPr id="195" name="组合 194"/>
          <p:cNvGrpSpPr/>
          <p:nvPr/>
        </p:nvGrpSpPr>
        <p:grpSpPr>
          <a:xfrm>
            <a:off x="1377549" y="1980305"/>
            <a:ext cx="9723644" cy="575914"/>
            <a:chOff x="949775" y="1652256"/>
            <a:chExt cx="7294633" cy="432048"/>
          </a:xfrm>
        </p:grpSpPr>
        <p:sp>
          <p:nvSpPr>
            <p:cNvPr id="196" name="右箭头 195"/>
            <p:cNvSpPr/>
            <p:nvPr/>
          </p:nvSpPr>
          <p:spPr>
            <a:xfrm>
              <a:off x="1885879" y="1652256"/>
              <a:ext cx="5616624" cy="432048"/>
            </a:xfrm>
            <a:prstGeom prst="rightArrow">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latin typeface="微软雅黑" panose="020B0503020204020204" pitchFamily="34" charset="-122"/>
                <a:ea typeface="微软雅黑" panose="020B0503020204020204" pitchFamily="34" charset="-122"/>
              </a:endParaRPr>
            </a:p>
          </p:txBody>
        </p:sp>
        <p:sp>
          <p:nvSpPr>
            <p:cNvPr id="197" name="TextBox 10"/>
            <p:cNvSpPr txBox="1"/>
            <p:nvPr/>
          </p:nvSpPr>
          <p:spPr>
            <a:xfrm>
              <a:off x="2008070" y="1799031"/>
              <a:ext cx="2952328" cy="138536"/>
            </a:xfrm>
            <a:prstGeom prst="rect">
              <a:avLst/>
            </a:prstGeom>
            <a:noFill/>
          </p:spPr>
          <p:txBody>
            <a:bodyPr wrap="square" lIns="0" tIns="0" rIns="0" bIns="0" rtlCol="0">
              <a:spAutoFit/>
            </a:bodyPr>
            <a:lstStyle/>
            <a:p>
              <a:pPr algn="just"/>
              <a:r>
                <a:rPr lang="zh-CN" altLang="en-US" sz="1200" dirty="0">
                  <a:solidFill>
                    <a:schemeClr val="bg1"/>
                  </a:solidFill>
                  <a:latin typeface="微软雅黑" panose="020B0503020204020204" pitchFamily="34" charset="-122"/>
                  <a:ea typeface="微软雅黑" panose="020B0503020204020204" pitchFamily="34" charset="-122"/>
                </a:rPr>
                <a:t>点击输入简要文字解说。</a:t>
              </a:r>
            </a:p>
          </p:txBody>
        </p:sp>
        <p:sp>
          <p:nvSpPr>
            <p:cNvPr id="198" name="TextBox 12"/>
            <p:cNvSpPr txBox="1"/>
            <p:nvPr/>
          </p:nvSpPr>
          <p:spPr>
            <a:xfrm>
              <a:off x="949775" y="1799031"/>
              <a:ext cx="864096" cy="138536"/>
            </a:xfrm>
            <a:prstGeom prst="rect">
              <a:avLst/>
            </a:prstGeom>
            <a:noFill/>
          </p:spPr>
          <p:txBody>
            <a:bodyPr wrap="square" lIns="0" tIns="0" rIns="0" bIns="0" rtlCol="0">
              <a:spAutoFit/>
            </a:bodyPr>
            <a:lstStyle/>
            <a:p>
              <a:pPr algn="just"/>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点击输入小标题</a:t>
              </a:r>
            </a:p>
          </p:txBody>
        </p:sp>
        <p:sp>
          <p:nvSpPr>
            <p:cNvPr id="199" name="TextBox 23"/>
            <p:cNvSpPr txBox="1"/>
            <p:nvPr/>
          </p:nvSpPr>
          <p:spPr>
            <a:xfrm>
              <a:off x="7596336" y="1745170"/>
              <a:ext cx="648072" cy="246237"/>
            </a:xfrm>
            <a:prstGeom prst="rect">
              <a:avLst/>
            </a:prstGeom>
            <a:noFill/>
          </p:spPr>
          <p:txBody>
            <a:bodyPr wrap="square" lIns="0" tIns="0" rIns="0" bIns="0" rtlCol="0">
              <a:spAutoFit/>
            </a:bodyPr>
            <a:lstStyle/>
            <a:p>
              <a:pPr algn="just"/>
              <a:r>
                <a:rPr lang="en-US" altLang="zh-CN" sz="2135" b="1" dirty="0">
                  <a:solidFill>
                    <a:schemeClr val="tx1">
                      <a:lumMod val="75000"/>
                      <a:lumOff val="25000"/>
                    </a:schemeClr>
                  </a:solidFill>
                  <a:latin typeface="微软雅黑" panose="020B0503020204020204" pitchFamily="34" charset="-122"/>
                  <a:ea typeface="微软雅黑" panose="020B0503020204020204" pitchFamily="34" charset="-122"/>
                </a:rPr>
                <a:t>90%</a:t>
              </a:r>
              <a:endParaRPr lang="zh-CN" altLang="en-US" sz="2135"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200" name="组合 199"/>
          <p:cNvGrpSpPr/>
          <p:nvPr/>
        </p:nvGrpSpPr>
        <p:grpSpPr>
          <a:xfrm>
            <a:off x="1377549" y="2647775"/>
            <a:ext cx="7622786" cy="575914"/>
            <a:chOff x="949775" y="2152990"/>
            <a:chExt cx="5718579" cy="432048"/>
          </a:xfrm>
        </p:grpSpPr>
        <p:sp>
          <p:nvSpPr>
            <p:cNvPr id="201" name="右箭头 200"/>
            <p:cNvSpPr/>
            <p:nvPr/>
          </p:nvSpPr>
          <p:spPr>
            <a:xfrm>
              <a:off x="1885879" y="2152990"/>
              <a:ext cx="4104456" cy="432048"/>
            </a:xfrm>
            <a:prstGeom prst="rightArrow">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latin typeface="微软雅黑" panose="020B0503020204020204" pitchFamily="34" charset="-122"/>
                <a:ea typeface="微软雅黑" panose="020B0503020204020204" pitchFamily="34" charset="-122"/>
              </a:endParaRPr>
            </a:p>
          </p:txBody>
        </p:sp>
        <p:sp>
          <p:nvSpPr>
            <p:cNvPr id="202" name="TextBox 13"/>
            <p:cNvSpPr txBox="1"/>
            <p:nvPr/>
          </p:nvSpPr>
          <p:spPr>
            <a:xfrm>
              <a:off x="2008070" y="2299764"/>
              <a:ext cx="2952328" cy="138536"/>
            </a:xfrm>
            <a:prstGeom prst="rect">
              <a:avLst/>
            </a:prstGeom>
            <a:noFill/>
          </p:spPr>
          <p:txBody>
            <a:bodyPr wrap="square" lIns="0" tIns="0" rIns="0" bIns="0" rtlCol="0">
              <a:spAutoFit/>
            </a:bodyPr>
            <a:lstStyle/>
            <a:p>
              <a:pPr algn="just"/>
              <a:r>
                <a:rPr lang="zh-CN" altLang="en-US" sz="1200" dirty="0">
                  <a:solidFill>
                    <a:schemeClr val="bg1"/>
                  </a:solidFill>
                  <a:latin typeface="微软雅黑" panose="020B0503020204020204" pitchFamily="34" charset="-122"/>
                  <a:ea typeface="微软雅黑" panose="020B0503020204020204" pitchFamily="34" charset="-122"/>
                </a:rPr>
                <a:t>点击输入简要文字解说。</a:t>
              </a:r>
            </a:p>
          </p:txBody>
        </p:sp>
        <p:sp>
          <p:nvSpPr>
            <p:cNvPr id="203" name="TextBox 14"/>
            <p:cNvSpPr txBox="1"/>
            <p:nvPr/>
          </p:nvSpPr>
          <p:spPr>
            <a:xfrm>
              <a:off x="949775" y="2299764"/>
              <a:ext cx="864096" cy="138536"/>
            </a:xfrm>
            <a:prstGeom prst="rect">
              <a:avLst/>
            </a:prstGeom>
            <a:noFill/>
          </p:spPr>
          <p:txBody>
            <a:bodyPr wrap="square" lIns="0" tIns="0" rIns="0" bIns="0" rtlCol="0">
              <a:spAutoFit/>
            </a:bodyPr>
            <a:lstStyle/>
            <a:p>
              <a:pPr algn="just"/>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点击输入小标题</a:t>
              </a:r>
            </a:p>
          </p:txBody>
        </p:sp>
        <p:sp>
          <p:nvSpPr>
            <p:cNvPr id="204" name="TextBox 24"/>
            <p:cNvSpPr txBox="1"/>
            <p:nvPr/>
          </p:nvSpPr>
          <p:spPr>
            <a:xfrm>
              <a:off x="6020282" y="2245903"/>
              <a:ext cx="648072" cy="246237"/>
            </a:xfrm>
            <a:prstGeom prst="rect">
              <a:avLst/>
            </a:prstGeom>
            <a:noFill/>
          </p:spPr>
          <p:txBody>
            <a:bodyPr wrap="square" lIns="0" tIns="0" rIns="0" bIns="0" rtlCol="0">
              <a:spAutoFit/>
            </a:bodyPr>
            <a:lstStyle/>
            <a:p>
              <a:pPr algn="just"/>
              <a:r>
                <a:rPr lang="en-US" altLang="zh-CN" sz="2135" b="1" dirty="0">
                  <a:solidFill>
                    <a:schemeClr val="tx1">
                      <a:lumMod val="75000"/>
                      <a:lumOff val="25000"/>
                    </a:schemeClr>
                  </a:solidFill>
                  <a:latin typeface="微软雅黑" panose="020B0503020204020204" pitchFamily="34" charset="-122"/>
                  <a:ea typeface="微软雅黑" panose="020B0503020204020204" pitchFamily="34" charset="-122"/>
                </a:rPr>
                <a:t>70%</a:t>
              </a:r>
              <a:endParaRPr lang="zh-CN" altLang="en-US" sz="2135"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205" name="组合 204"/>
          <p:cNvGrpSpPr/>
          <p:nvPr/>
        </p:nvGrpSpPr>
        <p:grpSpPr>
          <a:xfrm>
            <a:off x="1377548" y="3315246"/>
            <a:ext cx="8590349" cy="575914"/>
            <a:chOff x="949775" y="2653724"/>
            <a:chExt cx="6444440" cy="432048"/>
          </a:xfrm>
        </p:grpSpPr>
        <p:sp>
          <p:nvSpPr>
            <p:cNvPr id="206" name="右箭头 205"/>
            <p:cNvSpPr/>
            <p:nvPr/>
          </p:nvSpPr>
          <p:spPr>
            <a:xfrm>
              <a:off x="1885879" y="2653724"/>
              <a:ext cx="4824536" cy="432048"/>
            </a:xfrm>
            <a:prstGeom prst="rightArrow">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latin typeface="微软雅黑" panose="020B0503020204020204" pitchFamily="34" charset="-122"/>
                <a:ea typeface="微软雅黑" panose="020B0503020204020204" pitchFamily="34" charset="-122"/>
              </a:endParaRPr>
            </a:p>
          </p:txBody>
        </p:sp>
        <p:sp>
          <p:nvSpPr>
            <p:cNvPr id="207" name="TextBox 15"/>
            <p:cNvSpPr txBox="1"/>
            <p:nvPr/>
          </p:nvSpPr>
          <p:spPr>
            <a:xfrm>
              <a:off x="2008070" y="2800498"/>
              <a:ext cx="2952328" cy="138536"/>
            </a:xfrm>
            <a:prstGeom prst="rect">
              <a:avLst/>
            </a:prstGeom>
            <a:noFill/>
          </p:spPr>
          <p:txBody>
            <a:bodyPr wrap="square" lIns="0" tIns="0" rIns="0" bIns="0" rtlCol="0">
              <a:spAutoFit/>
            </a:bodyPr>
            <a:lstStyle/>
            <a:p>
              <a:pPr algn="just"/>
              <a:r>
                <a:rPr lang="zh-CN" altLang="en-US" sz="1200" dirty="0">
                  <a:solidFill>
                    <a:schemeClr val="bg1"/>
                  </a:solidFill>
                  <a:latin typeface="微软雅黑" panose="020B0503020204020204" pitchFamily="34" charset="-122"/>
                  <a:ea typeface="微软雅黑" panose="020B0503020204020204" pitchFamily="34" charset="-122"/>
                </a:rPr>
                <a:t>点击输入简要文字解说。</a:t>
              </a:r>
            </a:p>
          </p:txBody>
        </p:sp>
        <p:sp>
          <p:nvSpPr>
            <p:cNvPr id="208" name="TextBox 16"/>
            <p:cNvSpPr txBox="1"/>
            <p:nvPr/>
          </p:nvSpPr>
          <p:spPr>
            <a:xfrm>
              <a:off x="949775" y="2800498"/>
              <a:ext cx="864096" cy="138536"/>
            </a:xfrm>
            <a:prstGeom prst="rect">
              <a:avLst/>
            </a:prstGeom>
            <a:noFill/>
          </p:spPr>
          <p:txBody>
            <a:bodyPr wrap="square" lIns="0" tIns="0" rIns="0" bIns="0" rtlCol="0">
              <a:spAutoFit/>
            </a:bodyPr>
            <a:lstStyle/>
            <a:p>
              <a:pPr algn="just"/>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点击输入小标题</a:t>
              </a:r>
            </a:p>
          </p:txBody>
        </p:sp>
        <p:sp>
          <p:nvSpPr>
            <p:cNvPr id="209" name="TextBox 25"/>
            <p:cNvSpPr txBox="1"/>
            <p:nvPr/>
          </p:nvSpPr>
          <p:spPr>
            <a:xfrm>
              <a:off x="6746143" y="2746636"/>
              <a:ext cx="648072" cy="246237"/>
            </a:xfrm>
            <a:prstGeom prst="rect">
              <a:avLst/>
            </a:prstGeom>
            <a:noFill/>
          </p:spPr>
          <p:txBody>
            <a:bodyPr wrap="square" lIns="0" tIns="0" rIns="0" bIns="0" rtlCol="0">
              <a:spAutoFit/>
            </a:bodyPr>
            <a:lstStyle/>
            <a:p>
              <a:pPr algn="just"/>
              <a:r>
                <a:rPr lang="en-US" altLang="zh-CN" sz="2135" b="1" dirty="0">
                  <a:solidFill>
                    <a:schemeClr val="tx1">
                      <a:lumMod val="75000"/>
                      <a:lumOff val="25000"/>
                    </a:schemeClr>
                  </a:solidFill>
                  <a:latin typeface="微软雅黑" panose="020B0503020204020204" pitchFamily="34" charset="-122"/>
                  <a:ea typeface="微软雅黑" panose="020B0503020204020204" pitchFamily="34" charset="-122"/>
                </a:rPr>
                <a:t>80%</a:t>
              </a:r>
              <a:endParaRPr lang="zh-CN" altLang="en-US" sz="2135"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210" name="组合 209"/>
          <p:cNvGrpSpPr/>
          <p:nvPr/>
        </p:nvGrpSpPr>
        <p:grpSpPr>
          <a:xfrm>
            <a:off x="1411492" y="5317663"/>
            <a:ext cx="8578208" cy="575914"/>
            <a:chOff x="949775" y="4155926"/>
            <a:chExt cx="6435332" cy="432048"/>
          </a:xfrm>
        </p:grpSpPr>
        <p:sp>
          <p:nvSpPr>
            <p:cNvPr id="211" name="右箭头 210"/>
            <p:cNvSpPr/>
            <p:nvPr/>
          </p:nvSpPr>
          <p:spPr>
            <a:xfrm>
              <a:off x="1885879" y="4155926"/>
              <a:ext cx="4824536" cy="432048"/>
            </a:xfrm>
            <a:prstGeom prst="rightArrow">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latin typeface="微软雅黑" panose="020B0503020204020204" pitchFamily="34" charset="-122"/>
                <a:ea typeface="微软雅黑" panose="020B0503020204020204" pitchFamily="34" charset="-122"/>
              </a:endParaRPr>
            </a:p>
          </p:txBody>
        </p:sp>
        <p:sp>
          <p:nvSpPr>
            <p:cNvPr id="212" name="TextBox 21"/>
            <p:cNvSpPr txBox="1"/>
            <p:nvPr/>
          </p:nvSpPr>
          <p:spPr>
            <a:xfrm>
              <a:off x="2008070" y="4302701"/>
              <a:ext cx="2952328" cy="138536"/>
            </a:xfrm>
            <a:prstGeom prst="rect">
              <a:avLst/>
            </a:prstGeom>
            <a:noFill/>
          </p:spPr>
          <p:txBody>
            <a:bodyPr wrap="square" lIns="0" tIns="0" rIns="0" bIns="0" rtlCol="0">
              <a:spAutoFit/>
            </a:bodyPr>
            <a:lstStyle/>
            <a:p>
              <a:pPr algn="just"/>
              <a:r>
                <a:rPr lang="zh-CN" altLang="en-US" sz="1200" dirty="0">
                  <a:solidFill>
                    <a:schemeClr val="bg1"/>
                  </a:solidFill>
                  <a:latin typeface="微软雅黑" panose="020B0503020204020204" pitchFamily="34" charset="-122"/>
                  <a:ea typeface="微软雅黑" panose="020B0503020204020204" pitchFamily="34" charset="-122"/>
                </a:rPr>
                <a:t>点击输入简要文字解说。</a:t>
              </a:r>
            </a:p>
          </p:txBody>
        </p:sp>
        <p:sp>
          <p:nvSpPr>
            <p:cNvPr id="213" name="TextBox 22"/>
            <p:cNvSpPr txBox="1"/>
            <p:nvPr/>
          </p:nvSpPr>
          <p:spPr>
            <a:xfrm>
              <a:off x="949775" y="4302701"/>
              <a:ext cx="864096" cy="138536"/>
            </a:xfrm>
            <a:prstGeom prst="rect">
              <a:avLst/>
            </a:prstGeom>
            <a:noFill/>
          </p:spPr>
          <p:txBody>
            <a:bodyPr wrap="square" lIns="0" tIns="0" rIns="0" bIns="0" rtlCol="0">
              <a:spAutoFit/>
            </a:bodyPr>
            <a:lstStyle/>
            <a:p>
              <a:pPr algn="just"/>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点击输入小标题</a:t>
              </a:r>
            </a:p>
          </p:txBody>
        </p:sp>
        <p:sp>
          <p:nvSpPr>
            <p:cNvPr id="214" name="TextBox 26"/>
            <p:cNvSpPr txBox="1"/>
            <p:nvPr/>
          </p:nvSpPr>
          <p:spPr>
            <a:xfrm>
              <a:off x="6737035" y="4248839"/>
              <a:ext cx="648072" cy="246237"/>
            </a:xfrm>
            <a:prstGeom prst="rect">
              <a:avLst/>
            </a:prstGeom>
            <a:noFill/>
          </p:spPr>
          <p:txBody>
            <a:bodyPr wrap="square" lIns="0" tIns="0" rIns="0" bIns="0" rtlCol="0">
              <a:spAutoFit/>
            </a:bodyPr>
            <a:lstStyle/>
            <a:p>
              <a:pPr algn="just"/>
              <a:r>
                <a:rPr lang="en-US" altLang="zh-CN" sz="2135" b="1" dirty="0">
                  <a:solidFill>
                    <a:schemeClr val="tx1">
                      <a:lumMod val="75000"/>
                      <a:lumOff val="25000"/>
                    </a:schemeClr>
                  </a:solidFill>
                  <a:latin typeface="微软雅黑" panose="020B0503020204020204" pitchFamily="34" charset="-122"/>
                  <a:ea typeface="微软雅黑" panose="020B0503020204020204" pitchFamily="34" charset="-122"/>
                </a:rPr>
                <a:t>80%</a:t>
              </a:r>
              <a:endParaRPr lang="zh-CN" altLang="en-US" sz="2135"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215" name="组合 214"/>
          <p:cNvGrpSpPr/>
          <p:nvPr/>
        </p:nvGrpSpPr>
        <p:grpSpPr>
          <a:xfrm>
            <a:off x="1377549" y="4650189"/>
            <a:ext cx="6996769" cy="575914"/>
            <a:chOff x="949775" y="3655192"/>
            <a:chExt cx="5248944" cy="432048"/>
          </a:xfrm>
        </p:grpSpPr>
        <p:sp>
          <p:nvSpPr>
            <p:cNvPr id="216" name="右箭头 215"/>
            <p:cNvSpPr/>
            <p:nvPr/>
          </p:nvSpPr>
          <p:spPr>
            <a:xfrm>
              <a:off x="1885879" y="3655192"/>
              <a:ext cx="3600400" cy="432048"/>
            </a:xfrm>
            <a:prstGeom prst="rightArrow">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latin typeface="微软雅黑" panose="020B0503020204020204" pitchFamily="34" charset="-122"/>
                <a:ea typeface="微软雅黑" panose="020B0503020204020204" pitchFamily="34" charset="-122"/>
              </a:endParaRPr>
            </a:p>
          </p:txBody>
        </p:sp>
        <p:sp>
          <p:nvSpPr>
            <p:cNvPr id="217" name="TextBox 19"/>
            <p:cNvSpPr txBox="1"/>
            <p:nvPr/>
          </p:nvSpPr>
          <p:spPr>
            <a:xfrm>
              <a:off x="2008070" y="3801966"/>
              <a:ext cx="2952328" cy="138536"/>
            </a:xfrm>
            <a:prstGeom prst="rect">
              <a:avLst/>
            </a:prstGeom>
            <a:noFill/>
          </p:spPr>
          <p:txBody>
            <a:bodyPr wrap="square" lIns="0" tIns="0" rIns="0" bIns="0" rtlCol="0">
              <a:spAutoFit/>
            </a:bodyPr>
            <a:lstStyle/>
            <a:p>
              <a:pPr algn="just"/>
              <a:r>
                <a:rPr lang="zh-CN" altLang="en-US" sz="1200" dirty="0">
                  <a:solidFill>
                    <a:schemeClr val="bg1"/>
                  </a:solidFill>
                  <a:latin typeface="微软雅黑" panose="020B0503020204020204" pitchFamily="34" charset="-122"/>
                  <a:ea typeface="微软雅黑" panose="020B0503020204020204" pitchFamily="34" charset="-122"/>
                </a:rPr>
                <a:t>点击输入简要文字解说。</a:t>
              </a:r>
            </a:p>
          </p:txBody>
        </p:sp>
        <p:sp>
          <p:nvSpPr>
            <p:cNvPr id="218" name="TextBox 20"/>
            <p:cNvSpPr txBox="1"/>
            <p:nvPr/>
          </p:nvSpPr>
          <p:spPr>
            <a:xfrm>
              <a:off x="949775" y="3801966"/>
              <a:ext cx="864096" cy="138536"/>
            </a:xfrm>
            <a:prstGeom prst="rect">
              <a:avLst/>
            </a:prstGeom>
            <a:noFill/>
          </p:spPr>
          <p:txBody>
            <a:bodyPr wrap="square" lIns="0" tIns="0" rIns="0" bIns="0" rtlCol="0">
              <a:spAutoFit/>
            </a:bodyPr>
            <a:lstStyle/>
            <a:p>
              <a:pPr algn="just"/>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点击输入小标题</a:t>
              </a:r>
            </a:p>
          </p:txBody>
        </p:sp>
        <p:sp>
          <p:nvSpPr>
            <p:cNvPr id="219" name="TextBox 27"/>
            <p:cNvSpPr txBox="1"/>
            <p:nvPr/>
          </p:nvSpPr>
          <p:spPr>
            <a:xfrm>
              <a:off x="5550647" y="3748105"/>
              <a:ext cx="648072" cy="246237"/>
            </a:xfrm>
            <a:prstGeom prst="rect">
              <a:avLst/>
            </a:prstGeom>
            <a:noFill/>
          </p:spPr>
          <p:txBody>
            <a:bodyPr wrap="square" lIns="0" tIns="0" rIns="0" bIns="0" rtlCol="0">
              <a:spAutoFit/>
            </a:bodyPr>
            <a:lstStyle/>
            <a:p>
              <a:pPr algn="just"/>
              <a:r>
                <a:rPr lang="en-US" altLang="zh-CN" sz="2135" b="1" dirty="0">
                  <a:solidFill>
                    <a:schemeClr val="tx1">
                      <a:lumMod val="75000"/>
                      <a:lumOff val="25000"/>
                    </a:schemeClr>
                  </a:solidFill>
                  <a:latin typeface="微软雅黑" panose="020B0503020204020204" pitchFamily="34" charset="-122"/>
                  <a:ea typeface="微软雅黑" panose="020B0503020204020204" pitchFamily="34" charset="-122"/>
                </a:rPr>
                <a:t>65%</a:t>
              </a:r>
              <a:endParaRPr lang="zh-CN" altLang="en-US" sz="2135"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220" name="组合 219"/>
          <p:cNvGrpSpPr/>
          <p:nvPr/>
        </p:nvGrpSpPr>
        <p:grpSpPr>
          <a:xfrm>
            <a:off x="1377549" y="3971529"/>
            <a:ext cx="5907063" cy="575914"/>
            <a:chOff x="949775" y="3146064"/>
            <a:chExt cx="4431451" cy="432048"/>
          </a:xfrm>
        </p:grpSpPr>
        <p:sp>
          <p:nvSpPr>
            <p:cNvPr id="221" name="右箭头 220"/>
            <p:cNvSpPr/>
            <p:nvPr/>
          </p:nvSpPr>
          <p:spPr>
            <a:xfrm>
              <a:off x="1887367" y="3146064"/>
              <a:ext cx="2806824" cy="432048"/>
            </a:xfrm>
            <a:prstGeom prst="rightArrow">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latin typeface="微软雅黑" panose="020B0503020204020204" pitchFamily="34" charset="-122"/>
                <a:ea typeface="微软雅黑" panose="020B0503020204020204" pitchFamily="34" charset="-122"/>
              </a:endParaRPr>
            </a:p>
          </p:txBody>
        </p:sp>
        <p:sp>
          <p:nvSpPr>
            <p:cNvPr id="222" name="TextBox 17"/>
            <p:cNvSpPr txBox="1"/>
            <p:nvPr/>
          </p:nvSpPr>
          <p:spPr>
            <a:xfrm>
              <a:off x="2008070" y="3292838"/>
              <a:ext cx="2952328" cy="138536"/>
            </a:xfrm>
            <a:prstGeom prst="rect">
              <a:avLst/>
            </a:prstGeom>
            <a:noFill/>
          </p:spPr>
          <p:txBody>
            <a:bodyPr wrap="square" lIns="0" tIns="0" rIns="0" bIns="0" rtlCol="0">
              <a:spAutoFit/>
            </a:bodyPr>
            <a:lstStyle/>
            <a:p>
              <a:pPr algn="just"/>
              <a:r>
                <a:rPr lang="zh-CN" altLang="en-US" sz="1200" dirty="0">
                  <a:solidFill>
                    <a:schemeClr val="bg1"/>
                  </a:solidFill>
                  <a:latin typeface="微软雅黑" panose="020B0503020204020204" pitchFamily="34" charset="-122"/>
                  <a:ea typeface="微软雅黑" panose="020B0503020204020204" pitchFamily="34" charset="-122"/>
                </a:rPr>
                <a:t>点击输入简要文字解说。</a:t>
              </a:r>
            </a:p>
          </p:txBody>
        </p:sp>
        <p:sp>
          <p:nvSpPr>
            <p:cNvPr id="223" name="TextBox 18"/>
            <p:cNvSpPr txBox="1"/>
            <p:nvPr/>
          </p:nvSpPr>
          <p:spPr>
            <a:xfrm>
              <a:off x="949775" y="3292838"/>
              <a:ext cx="864096" cy="138536"/>
            </a:xfrm>
            <a:prstGeom prst="rect">
              <a:avLst/>
            </a:prstGeom>
            <a:noFill/>
          </p:spPr>
          <p:txBody>
            <a:bodyPr wrap="square" lIns="0" tIns="0" rIns="0" bIns="0" rtlCol="0">
              <a:spAutoFit/>
            </a:bodyPr>
            <a:lstStyle/>
            <a:p>
              <a:pPr algn="just"/>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点击输入小标题</a:t>
              </a:r>
            </a:p>
          </p:txBody>
        </p:sp>
        <p:sp>
          <p:nvSpPr>
            <p:cNvPr id="224" name="TextBox 28"/>
            <p:cNvSpPr txBox="1"/>
            <p:nvPr/>
          </p:nvSpPr>
          <p:spPr>
            <a:xfrm>
              <a:off x="4733154" y="3238976"/>
              <a:ext cx="648072" cy="246237"/>
            </a:xfrm>
            <a:prstGeom prst="rect">
              <a:avLst/>
            </a:prstGeom>
            <a:noFill/>
          </p:spPr>
          <p:txBody>
            <a:bodyPr wrap="square" lIns="0" tIns="0" rIns="0" bIns="0" rtlCol="0">
              <a:spAutoFit/>
            </a:bodyPr>
            <a:lstStyle/>
            <a:p>
              <a:pPr algn="just"/>
              <a:r>
                <a:rPr lang="en-US" altLang="zh-CN" sz="2135" b="1" dirty="0">
                  <a:solidFill>
                    <a:schemeClr val="tx1">
                      <a:lumMod val="75000"/>
                      <a:lumOff val="25000"/>
                    </a:schemeClr>
                  </a:solidFill>
                  <a:latin typeface="微软雅黑" panose="020B0503020204020204" pitchFamily="34" charset="-122"/>
                  <a:ea typeface="微软雅黑" panose="020B0503020204020204" pitchFamily="34" charset="-122"/>
                </a:rPr>
                <a:t>50%</a:t>
              </a:r>
              <a:endParaRPr lang="zh-CN" altLang="en-US" sz="2135"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34" name="组合 33"/>
          <p:cNvGrpSpPr/>
          <p:nvPr/>
        </p:nvGrpSpPr>
        <p:grpSpPr>
          <a:xfrm>
            <a:off x="179027" y="0"/>
            <a:ext cx="4389737" cy="964296"/>
            <a:chOff x="179027" y="0"/>
            <a:chExt cx="4389737" cy="964296"/>
          </a:xfrm>
        </p:grpSpPr>
        <p:pic>
          <p:nvPicPr>
            <p:cNvPr id="35" name="图片 34"/>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79027" y="0"/>
              <a:ext cx="922121" cy="964296"/>
            </a:xfrm>
            <a:prstGeom prst="rect">
              <a:avLst/>
            </a:prstGeom>
          </p:spPr>
        </p:pic>
        <p:sp>
          <p:nvSpPr>
            <p:cNvPr id="36" name="文本框 35"/>
            <p:cNvSpPr txBox="1"/>
            <p:nvPr/>
          </p:nvSpPr>
          <p:spPr>
            <a:xfrm>
              <a:off x="1101148" y="189760"/>
              <a:ext cx="3467616" cy="584775"/>
            </a:xfrm>
            <a:prstGeom prst="rect">
              <a:avLst/>
            </a:prstGeom>
            <a:noFill/>
          </p:spPr>
          <p:txBody>
            <a:bodyPr wrap="none" rtlCol="0">
              <a:spAutoFit/>
            </a:bodyPr>
            <a:lstStyle/>
            <a:p>
              <a:r>
                <a:rPr lang="zh-CN" altLang="en-US" sz="3200" b="1" dirty="0">
                  <a:gradFill flip="none" rotWithShape="1">
                    <a:gsLst>
                      <a:gs pos="0">
                        <a:schemeClr val="tx2">
                          <a:shade val="30000"/>
                          <a:satMod val="115000"/>
                        </a:schemeClr>
                      </a:gs>
                      <a:gs pos="50000">
                        <a:schemeClr val="tx2">
                          <a:shade val="67500"/>
                          <a:satMod val="115000"/>
                        </a:schemeClr>
                      </a:gs>
                      <a:gs pos="100000">
                        <a:schemeClr val="tx2">
                          <a:shade val="100000"/>
                          <a:satMod val="115000"/>
                        </a:schemeClr>
                      </a:gs>
                    </a:gsLst>
                    <a:lin ang="0" scaled="1"/>
                    <a:tileRect/>
                  </a:gradFill>
                </a:rPr>
                <a:t>单击此处添加标题</a:t>
              </a:r>
            </a:p>
          </p:txBody>
        </p:sp>
      </p:grpSp>
    </p:spTree>
  </p:cSld>
  <p:clrMapOvr>
    <a:masterClrMapping/>
  </p:clrMapOvr>
  <mc:AlternateContent xmlns:mc="http://schemas.openxmlformats.org/markup-compatibility/2006" xmlns:p14="http://schemas.microsoft.com/office/powerpoint/2010/main">
    <mc:Choice Requires="p14">
      <p:transition spd="slow" p14:dur="1500" advTm="0">
        <p14:window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66"/>
                                        </p:tgtEl>
                                        <p:attrNameLst>
                                          <p:attrName>style.visibility</p:attrName>
                                        </p:attrNameLst>
                                      </p:cBhvr>
                                      <p:to>
                                        <p:strVal val="visible"/>
                                      </p:to>
                                    </p:set>
                                    <p:anim calcmode="lin" valueType="num">
                                      <p:cBhvr>
                                        <p:cTn id="7" dur="500" fill="hold"/>
                                        <p:tgtEl>
                                          <p:spTgt spid="166"/>
                                        </p:tgtEl>
                                        <p:attrNameLst>
                                          <p:attrName>ppt_w</p:attrName>
                                        </p:attrNameLst>
                                      </p:cBhvr>
                                      <p:tavLst>
                                        <p:tav tm="0">
                                          <p:val>
                                            <p:fltVal val="0"/>
                                          </p:val>
                                        </p:tav>
                                        <p:tav tm="100000">
                                          <p:val>
                                            <p:strVal val="#ppt_w"/>
                                          </p:val>
                                        </p:tav>
                                      </p:tavLst>
                                    </p:anim>
                                    <p:anim calcmode="lin" valueType="num">
                                      <p:cBhvr>
                                        <p:cTn id="8" dur="500" fill="hold"/>
                                        <p:tgtEl>
                                          <p:spTgt spid="166"/>
                                        </p:tgtEl>
                                        <p:attrNameLst>
                                          <p:attrName>ppt_h</p:attrName>
                                        </p:attrNameLst>
                                      </p:cBhvr>
                                      <p:tavLst>
                                        <p:tav tm="0">
                                          <p:val>
                                            <p:fltVal val="0"/>
                                          </p:val>
                                        </p:tav>
                                        <p:tav tm="100000">
                                          <p:val>
                                            <p:strVal val="#ppt_h"/>
                                          </p:val>
                                        </p:tav>
                                      </p:tavLst>
                                    </p:anim>
                                    <p:animEffect transition="in" filter="fade">
                                      <p:cBhvr>
                                        <p:cTn id="9" dur="500"/>
                                        <p:tgtEl>
                                          <p:spTgt spid="166"/>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165"/>
                                        </p:tgtEl>
                                        <p:attrNameLst>
                                          <p:attrName>style.visibility</p:attrName>
                                        </p:attrNameLst>
                                      </p:cBhvr>
                                      <p:to>
                                        <p:strVal val="visible"/>
                                      </p:to>
                                    </p:set>
                                    <p:animEffect transition="in" filter="wipe(left)">
                                      <p:cBhvr>
                                        <p:cTn id="13" dur="500"/>
                                        <p:tgtEl>
                                          <p:spTgt spid="165"/>
                                        </p:tgtEl>
                                      </p:cBhvr>
                                    </p:animEffect>
                                  </p:childTnLst>
                                </p:cTn>
                              </p:par>
                            </p:childTnLst>
                          </p:cTn>
                        </p:par>
                        <p:par>
                          <p:cTn id="14" fill="hold">
                            <p:stCondLst>
                              <p:cond delay="1000"/>
                            </p:stCondLst>
                            <p:childTnLst>
                              <p:par>
                                <p:cTn id="15" presetID="2" presetClass="entr" presetSubtype="8" fill="hold" nodeType="afterEffect">
                                  <p:stCondLst>
                                    <p:cond delay="0"/>
                                  </p:stCondLst>
                                  <p:childTnLst>
                                    <p:set>
                                      <p:cBhvr>
                                        <p:cTn id="16" dur="1" fill="hold">
                                          <p:stCondLst>
                                            <p:cond delay="0"/>
                                          </p:stCondLst>
                                        </p:cTn>
                                        <p:tgtEl>
                                          <p:spTgt spid="195"/>
                                        </p:tgtEl>
                                        <p:attrNameLst>
                                          <p:attrName>style.visibility</p:attrName>
                                        </p:attrNameLst>
                                      </p:cBhvr>
                                      <p:to>
                                        <p:strVal val="visible"/>
                                      </p:to>
                                    </p:set>
                                    <p:anim calcmode="lin" valueType="num">
                                      <p:cBhvr additive="base">
                                        <p:cTn id="17" dur="500" fill="hold"/>
                                        <p:tgtEl>
                                          <p:spTgt spid="195"/>
                                        </p:tgtEl>
                                        <p:attrNameLst>
                                          <p:attrName>ppt_x</p:attrName>
                                        </p:attrNameLst>
                                      </p:cBhvr>
                                      <p:tavLst>
                                        <p:tav tm="0">
                                          <p:val>
                                            <p:strVal val="0-#ppt_w/2"/>
                                          </p:val>
                                        </p:tav>
                                        <p:tav tm="100000">
                                          <p:val>
                                            <p:strVal val="#ppt_x"/>
                                          </p:val>
                                        </p:tav>
                                      </p:tavLst>
                                    </p:anim>
                                    <p:anim calcmode="lin" valueType="num">
                                      <p:cBhvr additive="base">
                                        <p:cTn id="18" dur="500" fill="hold"/>
                                        <p:tgtEl>
                                          <p:spTgt spid="195"/>
                                        </p:tgtEl>
                                        <p:attrNameLst>
                                          <p:attrName>ppt_y</p:attrName>
                                        </p:attrNameLst>
                                      </p:cBhvr>
                                      <p:tavLst>
                                        <p:tav tm="0">
                                          <p:val>
                                            <p:strVal val="#ppt_y"/>
                                          </p:val>
                                        </p:tav>
                                        <p:tav tm="100000">
                                          <p:val>
                                            <p:strVal val="#ppt_y"/>
                                          </p:val>
                                        </p:tav>
                                      </p:tavLst>
                                    </p:anim>
                                  </p:childTnLst>
                                </p:cTn>
                              </p:par>
                              <p:par>
                                <p:cTn id="19" presetID="2" presetClass="entr" presetSubtype="8" fill="hold" nodeType="withEffect">
                                  <p:stCondLst>
                                    <p:cond delay="300"/>
                                  </p:stCondLst>
                                  <p:childTnLst>
                                    <p:set>
                                      <p:cBhvr>
                                        <p:cTn id="20" dur="1" fill="hold">
                                          <p:stCondLst>
                                            <p:cond delay="0"/>
                                          </p:stCondLst>
                                        </p:cTn>
                                        <p:tgtEl>
                                          <p:spTgt spid="200"/>
                                        </p:tgtEl>
                                        <p:attrNameLst>
                                          <p:attrName>style.visibility</p:attrName>
                                        </p:attrNameLst>
                                      </p:cBhvr>
                                      <p:to>
                                        <p:strVal val="visible"/>
                                      </p:to>
                                    </p:set>
                                    <p:anim calcmode="lin" valueType="num">
                                      <p:cBhvr additive="base">
                                        <p:cTn id="21" dur="500" fill="hold"/>
                                        <p:tgtEl>
                                          <p:spTgt spid="200"/>
                                        </p:tgtEl>
                                        <p:attrNameLst>
                                          <p:attrName>ppt_x</p:attrName>
                                        </p:attrNameLst>
                                      </p:cBhvr>
                                      <p:tavLst>
                                        <p:tav tm="0">
                                          <p:val>
                                            <p:strVal val="0-#ppt_w/2"/>
                                          </p:val>
                                        </p:tav>
                                        <p:tav tm="100000">
                                          <p:val>
                                            <p:strVal val="#ppt_x"/>
                                          </p:val>
                                        </p:tav>
                                      </p:tavLst>
                                    </p:anim>
                                    <p:anim calcmode="lin" valueType="num">
                                      <p:cBhvr additive="base">
                                        <p:cTn id="22" dur="500" fill="hold"/>
                                        <p:tgtEl>
                                          <p:spTgt spid="200"/>
                                        </p:tgtEl>
                                        <p:attrNameLst>
                                          <p:attrName>ppt_y</p:attrName>
                                        </p:attrNameLst>
                                      </p:cBhvr>
                                      <p:tavLst>
                                        <p:tav tm="0">
                                          <p:val>
                                            <p:strVal val="#ppt_y"/>
                                          </p:val>
                                        </p:tav>
                                        <p:tav tm="100000">
                                          <p:val>
                                            <p:strVal val="#ppt_y"/>
                                          </p:val>
                                        </p:tav>
                                      </p:tavLst>
                                    </p:anim>
                                  </p:childTnLst>
                                </p:cTn>
                              </p:par>
                              <p:par>
                                <p:cTn id="23" presetID="2" presetClass="entr" presetSubtype="8" fill="hold" nodeType="withEffect">
                                  <p:stCondLst>
                                    <p:cond delay="600"/>
                                  </p:stCondLst>
                                  <p:childTnLst>
                                    <p:set>
                                      <p:cBhvr>
                                        <p:cTn id="24" dur="1" fill="hold">
                                          <p:stCondLst>
                                            <p:cond delay="0"/>
                                          </p:stCondLst>
                                        </p:cTn>
                                        <p:tgtEl>
                                          <p:spTgt spid="205"/>
                                        </p:tgtEl>
                                        <p:attrNameLst>
                                          <p:attrName>style.visibility</p:attrName>
                                        </p:attrNameLst>
                                      </p:cBhvr>
                                      <p:to>
                                        <p:strVal val="visible"/>
                                      </p:to>
                                    </p:set>
                                    <p:anim calcmode="lin" valueType="num">
                                      <p:cBhvr additive="base">
                                        <p:cTn id="25" dur="500" fill="hold"/>
                                        <p:tgtEl>
                                          <p:spTgt spid="205"/>
                                        </p:tgtEl>
                                        <p:attrNameLst>
                                          <p:attrName>ppt_x</p:attrName>
                                        </p:attrNameLst>
                                      </p:cBhvr>
                                      <p:tavLst>
                                        <p:tav tm="0">
                                          <p:val>
                                            <p:strVal val="0-#ppt_w/2"/>
                                          </p:val>
                                        </p:tav>
                                        <p:tav tm="100000">
                                          <p:val>
                                            <p:strVal val="#ppt_x"/>
                                          </p:val>
                                        </p:tav>
                                      </p:tavLst>
                                    </p:anim>
                                    <p:anim calcmode="lin" valueType="num">
                                      <p:cBhvr additive="base">
                                        <p:cTn id="26" dur="500" fill="hold"/>
                                        <p:tgtEl>
                                          <p:spTgt spid="205"/>
                                        </p:tgtEl>
                                        <p:attrNameLst>
                                          <p:attrName>ppt_y</p:attrName>
                                        </p:attrNameLst>
                                      </p:cBhvr>
                                      <p:tavLst>
                                        <p:tav tm="0">
                                          <p:val>
                                            <p:strVal val="#ppt_y"/>
                                          </p:val>
                                        </p:tav>
                                        <p:tav tm="100000">
                                          <p:val>
                                            <p:strVal val="#ppt_y"/>
                                          </p:val>
                                        </p:tav>
                                      </p:tavLst>
                                    </p:anim>
                                  </p:childTnLst>
                                </p:cTn>
                              </p:par>
                              <p:par>
                                <p:cTn id="27" presetID="2" presetClass="entr" presetSubtype="8" fill="hold" nodeType="withEffect">
                                  <p:stCondLst>
                                    <p:cond delay="900"/>
                                  </p:stCondLst>
                                  <p:childTnLst>
                                    <p:set>
                                      <p:cBhvr>
                                        <p:cTn id="28" dur="1" fill="hold">
                                          <p:stCondLst>
                                            <p:cond delay="0"/>
                                          </p:stCondLst>
                                        </p:cTn>
                                        <p:tgtEl>
                                          <p:spTgt spid="220"/>
                                        </p:tgtEl>
                                        <p:attrNameLst>
                                          <p:attrName>style.visibility</p:attrName>
                                        </p:attrNameLst>
                                      </p:cBhvr>
                                      <p:to>
                                        <p:strVal val="visible"/>
                                      </p:to>
                                    </p:set>
                                    <p:anim calcmode="lin" valueType="num">
                                      <p:cBhvr additive="base">
                                        <p:cTn id="29" dur="500" fill="hold"/>
                                        <p:tgtEl>
                                          <p:spTgt spid="220"/>
                                        </p:tgtEl>
                                        <p:attrNameLst>
                                          <p:attrName>ppt_x</p:attrName>
                                        </p:attrNameLst>
                                      </p:cBhvr>
                                      <p:tavLst>
                                        <p:tav tm="0">
                                          <p:val>
                                            <p:strVal val="0-#ppt_w/2"/>
                                          </p:val>
                                        </p:tav>
                                        <p:tav tm="100000">
                                          <p:val>
                                            <p:strVal val="#ppt_x"/>
                                          </p:val>
                                        </p:tav>
                                      </p:tavLst>
                                    </p:anim>
                                    <p:anim calcmode="lin" valueType="num">
                                      <p:cBhvr additive="base">
                                        <p:cTn id="30" dur="500" fill="hold"/>
                                        <p:tgtEl>
                                          <p:spTgt spid="220"/>
                                        </p:tgtEl>
                                        <p:attrNameLst>
                                          <p:attrName>ppt_y</p:attrName>
                                        </p:attrNameLst>
                                      </p:cBhvr>
                                      <p:tavLst>
                                        <p:tav tm="0">
                                          <p:val>
                                            <p:strVal val="#ppt_y"/>
                                          </p:val>
                                        </p:tav>
                                        <p:tav tm="100000">
                                          <p:val>
                                            <p:strVal val="#ppt_y"/>
                                          </p:val>
                                        </p:tav>
                                      </p:tavLst>
                                    </p:anim>
                                  </p:childTnLst>
                                </p:cTn>
                              </p:par>
                              <p:par>
                                <p:cTn id="31" presetID="2" presetClass="entr" presetSubtype="8" fill="hold" nodeType="withEffect">
                                  <p:stCondLst>
                                    <p:cond delay="1200"/>
                                  </p:stCondLst>
                                  <p:childTnLst>
                                    <p:set>
                                      <p:cBhvr>
                                        <p:cTn id="32" dur="1" fill="hold">
                                          <p:stCondLst>
                                            <p:cond delay="0"/>
                                          </p:stCondLst>
                                        </p:cTn>
                                        <p:tgtEl>
                                          <p:spTgt spid="215"/>
                                        </p:tgtEl>
                                        <p:attrNameLst>
                                          <p:attrName>style.visibility</p:attrName>
                                        </p:attrNameLst>
                                      </p:cBhvr>
                                      <p:to>
                                        <p:strVal val="visible"/>
                                      </p:to>
                                    </p:set>
                                    <p:anim calcmode="lin" valueType="num">
                                      <p:cBhvr additive="base">
                                        <p:cTn id="33" dur="500" fill="hold"/>
                                        <p:tgtEl>
                                          <p:spTgt spid="215"/>
                                        </p:tgtEl>
                                        <p:attrNameLst>
                                          <p:attrName>ppt_x</p:attrName>
                                        </p:attrNameLst>
                                      </p:cBhvr>
                                      <p:tavLst>
                                        <p:tav tm="0">
                                          <p:val>
                                            <p:strVal val="0-#ppt_w/2"/>
                                          </p:val>
                                        </p:tav>
                                        <p:tav tm="100000">
                                          <p:val>
                                            <p:strVal val="#ppt_x"/>
                                          </p:val>
                                        </p:tav>
                                      </p:tavLst>
                                    </p:anim>
                                    <p:anim calcmode="lin" valueType="num">
                                      <p:cBhvr additive="base">
                                        <p:cTn id="34" dur="500" fill="hold"/>
                                        <p:tgtEl>
                                          <p:spTgt spid="215"/>
                                        </p:tgtEl>
                                        <p:attrNameLst>
                                          <p:attrName>ppt_y</p:attrName>
                                        </p:attrNameLst>
                                      </p:cBhvr>
                                      <p:tavLst>
                                        <p:tav tm="0">
                                          <p:val>
                                            <p:strVal val="#ppt_y"/>
                                          </p:val>
                                        </p:tav>
                                        <p:tav tm="100000">
                                          <p:val>
                                            <p:strVal val="#ppt_y"/>
                                          </p:val>
                                        </p:tav>
                                      </p:tavLst>
                                    </p:anim>
                                  </p:childTnLst>
                                </p:cTn>
                              </p:par>
                              <p:par>
                                <p:cTn id="35" presetID="2" presetClass="entr" presetSubtype="8" fill="hold" nodeType="withEffect">
                                  <p:stCondLst>
                                    <p:cond delay="1500"/>
                                  </p:stCondLst>
                                  <p:childTnLst>
                                    <p:set>
                                      <p:cBhvr>
                                        <p:cTn id="36" dur="1" fill="hold">
                                          <p:stCondLst>
                                            <p:cond delay="0"/>
                                          </p:stCondLst>
                                        </p:cTn>
                                        <p:tgtEl>
                                          <p:spTgt spid="210"/>
                                        </p:tgtEl>
                                        <p:attrNameLst>
                                          <p:attrName>style.visibility</p:attrName>
                                        </p:attrNameLst>
                                      </p:cBhvr>
                                      <p:to>
                                        <p:strVal val="visible"/>
                                      </p:to>
                                    </p:set>
                                    <p:anim calcmode="lin" valueType="num">
                                      <p:cBhvr additive="base">
                                        <p:cTn id="37" dur="500" fill="hold"/>
                                        <p:tgtEl>
                                          <p:spTgt spid="210"/>
                                        </p:tgtEl>
                                        <p:attrNameLst>
                                          <p:attrName>ppt_x</p:attrName>
                                        </p:attrNameLst>
                                      </p:cBhvr>
                                      <p:tavLst>
                                        <p:tav tm="0">
                                          <p:val>
                                            <p:strVal val="0-#ppt_w/2"/>
                                          </p:val>
                                        </p:tav>
                                        <p:tav tm="100000">
                                          <p:val>
                                            <p:strVal val="#ppt_x"/>
                                          </p:val>
                                        </p:tav>
                                      </p:tavLst>
                                    </p:anim>
                                    <p:anim calcmode="lin" valueType="num">
                                      <p:cBhvr additive="base">
                                        <p:cTn id="38" dur="500" fill="hold"/>
                                        <p:tgtEl>
                                          <p:spTgt spid="21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5"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5092932" y="298069"/>
            <a:ext cx="2172396" cy="2271754"/>
          </a:xfrm>
          <a:prstGeom prst="rect">
            <a:avLst/>
          </a:prstGeom>
        </p:spPr>
      </p:pic>
      <p:pic>
        <p:nvPicPr>
          <p:cNvPr id="6" name="图片 5"/>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2449797" y="2327564"/>
            <a:ext cx="7724674" cy="1604356"/>
          </a:xfrm>
          <a:prstGeom prst="rect">
            <a:avLst/>
          </a:prstGeom>
        </p:spPr>
      </p:pic>
      <p:sp>
        <p:nvSpPr>
          <p:cNvPr id="7" name="Rectangle 3"/>
          <p:cNvSpPr txBox="1">
            <a:spLocks noChangeArrowheads="1"/>
          </p:cNvSpPr>
          <p:nvPr/>
        </p:nvSpPr>
        <p:spPr bwMode="auto">
          <a:xfrm>
            <a:off x="985731" y="3848795"/>
            <a:ext cx="10106248" cy="86375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04" tIns="45702" rIns="91404" bIns="45702" numCol="1" anchor="ctr" anchorCtr="0" compatLnSpc="1"/>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2pPr>
            <a:lvl3pPr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3pPr>
            <a:lvl4pPr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4pPr>
            <a:lvl5pPr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5pPr>
            <a:lvl6pPr marL="457200"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6pPr>
            <a:lvl7pPr marL="914400"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7pPr>
            <a:lvl8pPr marL="1371600"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8pPr>
            <a:lvl9pPr marL="1828800"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9pPr>
          </a:lstStyle>
          <a:p>
            <a:pPr algn="ctr"/>
            <a:r>
              <a:rPr lang="zh-CN" altLang="en-US" sz="4800" b="1" dirty="0">
                <a:solidFill>
                  <a:schemeClr val="accent3"/>
                </a:solidFill>
                <a:latin typeface="+mn-ea"/>
                <a:ea typeface="+mn-ea"/>
              </a:rPr>
              <a:t>感谢您的观看</a:t>
            </a:r>
          </a:p>
        </p:txBody>
      </p:sp>
      <p:sp>
        <p:nvSpPr>
          <p:cNvPr id="9" name="TextBox 18"/>
          <p:cNvSpPr txBox="1"/>
          <p:nvPr/>
        </p:nvSpPr>
        <p:spPr>
          <a:xfrm>
            <a:off x="3852824" y="4741936"/>
            <a:ext cx="2053807" cy="369188"/>
          </a:xfrm>
          <a:prstGeom prst="rect">
            <a:avLst/>
          </a:prstGeom>
          <a:solidFill>
            <a:schemeClr val="accent2"/>
          </a:solidFill>
        </p:spPr>
        <p:txBody>
          <a:bodyPr wrap="square" rtlCol="0">
            <a:spAutoFit/>
          </a:bodyPr>
          <a:lstStyle/>
          <a:p>
            <a:pPr algn="ctr"/>
            <a:r>
              <a:rPr lang="zh-CN" altLang="en-US" sz="1800" dirty="0">
                <a:solidFill>
                  <a:schemeClr val="bg1"/>
                </a:solidFill>
                <a:latin typeface="+mj-ea"/>
                <a:ea typeface="+mj-ea"/>
              </a:rPr>
              <a:t>汇报人：代用名</a:t>
            </a:r>
          </a:p>
        </p:txBody>
      </p:sp>
      <p:sp>
        <p:nvSpPr>
          <p:cNvPr id="10" name="TextBox 19"/>
          <p:cNvSpPr txBox="1"/>
          <p:nvPr/>
        </p:nvSpPr>
        <p:spPr>
          <a:xfrm>
            <a:off x="6026871" y="4741936"/>
            <a:ext cx="2192569" cy="369188"/>
          </a:xfrm>
          <a:prstGeom prst="rect">
            <a:avLst/>
          </a:prstGeom>
          <a:solidFill>
            <a:schemeClr val="accent2"/>
          </a:solidFill>
        </p:spPr>
        <p:txBody>
          <a:bodyPr wrap="square" rtlCol="0">
            <a:spAutoFit/>
          </a:bodyPr>
          <a:lstStyle/>
          <a:p>
            <a:pPr algn="ctr"/>
            <a:r>
              <a:rPr lang="en-US" altLang="zh-CN" sz="1800" dirty="0" smtClean="0">
                <a:solidFill>
                  <a:schemeClr val="bg1"/>
                </a:solidFill>
                <a:latin typeface="+mj-ea"/>
                <a:ea typeface="+mj-ea"/>
              </a:rPr>
              <a:t>20XX/7/1</a:t>
            </a:r>
            <a:endParaRPr lang="zh-CN" altLang="en-US" sz="1800" dirty="0">
              <a:solidFill>
                <a:schemeClr val="bg1"/>
              </a:solidFill>
              <a:latin typeface="+mj-ea"/>
              <a:ea typeface="+mj-ea"/>
            </a:endParaRPr>
          </a:p>
        </p:txBody>
      </p:sp>
    </p:spTree>
  </p:cSld>
  <p:clrMapOvr>
    <a:masterClrMapping/>
  </p:clrMapOvr>
  <mc:AlternateContent xmlns:mc="http://schemas.openxmlformats.org/markup-compatibility/2006" xmlns:p14="http://schemas.microsoft.com/office/powerpoint/2010/main">
    <mc:Choice Requires="p14">
      <p:transition spd="slow" p14:dur="1500" advTm="0">
        <p14:window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par>
                          <p:cTn id="10" fill="hold">
                            <p:stCondLst>
                              <p:cond delay="500"/>
                            </p:stCondLst>
                            <p:childTnLst>
                              <p:par>
                                <p:cTn id="11" presetID="42" presetClass="entr" presetSubtype="0" fill="hold"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1000"/>
                                        <p:tgtEl>
                                          <p:spTgt spid="6"/>
                                        </p:tgtEl>
                                      </p:cBhvr>
                                    </p:animEffect>
                                    <p:anim calcmode="lin" valueType="num">
                                      <p:cBhvr>
                                        <p:cTn id="14" dur="1000" fill="hold"/>
                                        <p:tgtEl>
                                          <p:spTgt spid="6"/>
                                        </p:tgtEl>
                                        <p:attrNameLst>
                                          <p:attrName>ppt_x</p:attrName>
                                        </p:attrNameLst>
                                      </p:cBhvr>
                                      <p:tavLst>
                                        <p:tav tm="0">
                                          <p:val>
                                            <p:strVal val="#ppt_x"/>
                                          </p:val>
                                        </p:tav>
                                        <p:tav tm="100000">
                                          <p:val>
                                            <p:strVal val="#ppt_x"/>
                                          </p:val>
                                        </p:tav>
                                      </p:tavLst>
                                    </p:anim>
                                    <p:anim calcmode="lin" valueType="num">
                                      <p:cBhvr>
                                        <p:cTn id="15" dur="1000" fill="hold"/>
                                        <p:tgtEl>
                                          <p:spTgt spid="6"/>
                                        </p:tgtEl>
                                        <p:attrNameLst>
                                          <p:attrName>ppt_y</p:attrName>
                                        </p:attrNameLst>
                                      </p:cBhvr>
                                      <p:tavLst>
                                        <p:tav tm="0">
                                          <p:val>
                                            <p:strVal val="#ppt_y+.1"/>
                                          </p:val>
                                        </p:tav>
                                        <p:tav tm="100000">
                                          <p:val>
                                            <p:strVal val="#ppt_y"/>
                                          </p:val>
                                        </p:tav>
                                      </p:tavLst>
                                    </p:anim>
                                  </p:childTnLst>
                                </p:cTn>
                              </p:par>
                            </p:childTnLst>
                          </p:cTn>
                        </p:par>
                        <p:par>
                          <p:cTn id="16" fill="hold">
                            <p:stCondLst>
                              <p:cond delay="1500"/>
                            </p:stCondLst>
                            <p:childTnLst>
                              <p:par>
                                <p:cTn id="17" presetID="56" presetClass="entr" presetSubtype="0" fill="hold" grpId="0" nodeType="afterEffect">
                                  <p:stCondLst>
                                    <p:cond delay="0"/>
                                  </p:stCondLst>
                                  <p:iterate type="lt">
                                    <p:tmPct val="10000"/>
                                  </p:iterate>
                                  <p:childTnLst>
                                    <p:set>
                                      <p:cBhvr>
                                        <p:cTn id="18" dur="1" fill="hold">
                                          <p:stCondLst>
                                            <p:cond delay="0"/>
                                          </p:stCondLst>
                                        </p:cTn>
                                        <p:tgtEl>
                                          <p:spTgt spid="7"/>
                                        </p:tgtEl>
                                        <p:attrNameLst>
                                          <p:attrName>style.visibility</p:attrName>
                                        </p:attrNameLst>
                                      </p:cBhvr>
                                      <p:to>
                                        <p:strVal val="visible"/>
                                      </p:to>
                                    </p:set>
                                    <p:anim by="(-#ppt_w*2)" calcmode="lin" valueType="num">
                                      <p:cBhvr rctx="PPT">
                                        <p:cTn id="19" dur="500" autoRev="1" fill="hold">
                                          <p:stCondLst>
                                            <p:cond delay="0"/>
                                          </p:stCondLst>
                                        </p:cTn>
                                        <p:tgtEl>
                                          <p:spTgt spid="7"/>
                                        </p:tgtEl>
                                        <p:attrNameLst>
                                          <p:attrName>ppt_w</p:attrName>
                                        </p:attrNameLst>
                                      </p:cBhvr>
                                    </p:anim>
                                    <p:anim by="(#ppt_w*0.50)" calcmode="lin" valueType="num">
                                      <p:cBhvr>
                                        <p:cTn id="20" dur="500" decel="50000" autoRev="1" fill="hold">
                                          <p:stCondLst>
                                            <p:cond delay="0"/>
                                          </p:stCondLst>
                                        </p:cTn>
                                        <p:tgtEl>
                                          <p:spTgt spid="7"/>
                                        </p:tgtEl>
                                        <p:attrNameLst>
                                          <p:attrName>ppt_x</p:attrName>
                                        </p:attrNameLst>
                                      </p:cBhvr>
                                    </p:anim>
                                    <p:anim from="(-#ppt_h/2)" to="(#ppt_y)" calcmode="lin" valueType="num">
                                      <p:cBhvr>
                                        <p:cTn id="21" dur="1000" fill="hold">
                                          <p:stCondLst>
                                            <p:cond delay="0"/>
                                          </p:stCondLst>
                                        </p:cTn>
                                        <p:tgtEl>
                                          <p:spTgt spid="7"/>
                                        </p:tgtEl>
                                        <p:attrNameLst>
                                          <p:attrName>ppt_y</p:attrName>
                                        </p:attrNameLst>
                                      </p:cBhvr>
                                    </p:anim>
                                    <p:animRot by="21600000">
                                      <p:cBhvr>
                                        <p:cTn id="22" dur="1000" fill="hold">
                                          <p:stCondLst>
                                            <p:cond delay="0"/>
                                          </p:stCondLst>
                                        </p:cTn>
                                        <p:tgtEl>
                                          <p:spTgt spid="7"/>
                                        </p:tgtEl>
                                        <p:attrNameLst>
                                          <p:attrName>r</p:attrName>
                                        </p:attrNameLst>
                                      </p:cBhvr>
                                    </p:animRot>
                                  </p:childTnLst>
                                </p:cTn>
                              </p:par>
                            </p:childTnLst>
                          </p:cTn>
                        </p:par>
                        <p:par>
                          <p:cTn id="23" fill="hold">
                            <p:stCondLst>
                              <p:cond delay="2500"/>
                            </p:stCondLst>
                            <p:childTnLst>
                              <p:par>
                                <p:cTn id="24" presetID="22" presetClass="entr" presetSubtype="8" fill="hold" grpId="0" nodeType="afterEffect">
                                  <p:stCondLst>
                                    <p:cond delay="0"/>
                                  </p:stCondLst>
                                  <p:childTnLst>
                                    <p:set>
                                      <p:cBhvr>
                                        <p:cTn id="25" dur="1" fill="hold">
                                          <p:stCondLst>
                                            <p:cond delay="0"/>
                                          </p:stCondLst>
                                        </p:cTn>
                                        <p:tgtEl>
                                          <p:spTgt spid="10"/>
                                        </p:tgtEl>
                                        <p:attrNameLst>
                                          <p:attrName>style.visibility</p:attrName>
                                        </p:attrNameLst>
                                      </p:cBhvr>
                                      <p:to>
                                        <p:strVal val="visible"/>
                                      </p:to>
                                    </p:set>
                                    <p:animEffect transition="in" filter="wipe(left)">
                                      <p:cBhvr>
                                        <p:cTn id="26" dur="500"/>
                                        <p:tgtEl>
                                          <p:spTgt spid="10"/>
                                        </p:tgtEl>
                                      </p:cBhvr>
                                    </p:animEffect>
                                  </p:childTnLst>
                                </p:cTn>
                              </p:par>
                              <p:par>
                                <p:cTn id="27" presetID="22" presetClass="entr" presetSubtype="2" fill="hold" grpId="0" nodeType="with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wipe(right)">
                                      <p:cBhvr>
                                        <p:cTn id="29"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animBg="1"/>
      <p:bldP spid="10"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58389312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Nipic_4268027_20150724132014183237.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974325" y="1409510"/>
            <a:ext cx="4243353" cy="2272055"/>
          </a:xfrm>
          <a:prstGeom prst="rect">
            <a:avLst/>
          </a:prstGeom>
        </p:spPr>
      </p:pic>
      <p:sp>
        <p:nvSpPr>
          <p:cNvPr id="3" name="文本框 2"/>
          <p:cNvSpPr txBox="1"/>
          <p:nvPr/>
        </p:nvSpPr>
        <p:spPr>
          <a:xfrm>
            <a:off x="5080338" y="2495371"/>
            <a:ext cx="2031325" cy="646331"/>
          </a:xfrm>
          <a:prstGeom prst="rect">
            <a:avLst/>
          </a:prstGeom>
          <a:noFill/>
        </p:spPr>
        <p:txBody>
          <a:bodyPr wrap="none" rtlCol="0">
            <a:spAutoFit/>
          </a:bodyPr>
          <a:lstStyle/>
          <a:p>
            <a:r>
              <a:rPr lang="zh-CN" altLang="en-US" sz="3600" dirty="0">
                <a:solidFill>
                  <a:srgbClr val="FFFACD"/>
                </a:solidFill>
                <a:latin typeface="方正清刻本悦宋简体" panose="02000000000000000000" pitchFamily="2" charset="-122"/>
                <a:ea typeface="方正清刻本悦宋简体" panose="02000000000000000000" pitchFamily="2" charset="-122"/>
              </a:rPr>
              <a:t>第一部分</a:t>
            </a:r>
          </a:p>
        </p:txBody>
      </p:sp>
      <p:sp>
        <p:nvSpPr>
          <p:cNvPr id="4" name="文本框 3"/>
          <p:cNvSpPr txBox="1"/>
          <p:nvPr/>
        </p:nvSpPr>
        <p:spPr>
          <a:xfrm>
            <a:off x="3318450" y="3713786"/>
            <a:ext cx="5593198" cy="1015663"/>
          </a:xfrm>
          <a:prstGeom prst="rect">
            <a:avLst/>
          </a:prstGeom>
          <a:noFill/>
        </p:spPr>
        <p:txBody>
          <a:bodyPr wrap="none" rtlCol="0">
            <a:spAutoFit/>
          </a:bodyPr>
          <a:lstStyle/>
          <a:p>
            <a:pPr algn="ctr"/>
            <a:r>
              <a:rPr lang="zh-CN" altLang="en-US" sz="6000" b="1" dirty="0">
                <a:gradFill>
                  <a:gsLst>
                    <a:gs pos="90000">
                      <a:srgbClr val="C00000"/>
                    </a:gs>
                    <a:gs pos="30000">
                      <a:srgbClr val="FF3300"/>
                    </a:gs>
                  </a:gsLst>
                  <a:lin ang="5400000" scaled="1"/>
                </a:gradFill>
                <a:latin typeface="方正清刻本悦宋简体" panose="02000000000000000000" pitchFamily="2" charset="-122"/>
                <a:ea typeface="方正清刻本悦宋简体" panose="02000000000000000000" pitchFamily="2" charset="-122"/>
              </a:rPr>
              <a:t>单击添加目录一</a:t>
            </a:r>
          </a:p>
        </p:txBody>
      </p:sp>
    </p:spTree>
  </p:cSld>
  <p:clrMapOvr>
    <a:masterClrMapping/>
  </p:clrMapOvr>
  <mc:AlternateContent xmlns:mc="http://schemas.openxmlformats.org/markup-compatibility/2006" xmlns:p14="http://schemas.microsoft.com/office/powerpoint/2010/main">
    <mc:Choice Requires="p14">
      <p:transition spd="slow" p14:dur="1500" advTm="0">
        <p14:window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50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500"/>
                                        <p:tgtEl>
                                          <p:spTgt spid="3"/>
                                        </p:tgtEl>
                                      </p:cBhvr>
                                    </p:animEffect>
                                    <p:anim calcmode="lin" valueType="num">
                                      <p:cBhvr>
                                        <p:cTn id="13" dur="500" fill="hold"/>
                                        <p:tgtEl>
                                          <p:spTgt spid="3"/>
                                        </p:tgtEl>
                                        <p:attrNameLst>
                                          <p:attrName>ppt_x</p:attrName>
                                        </p:attrNameLst>
                                      </p:cBhvr>
                                      <p:tavLst>
                                        <p:tav tm="0">
                                          <p:val>
                                            <p:strVal val="#ppt_x"/>
                                          </p:val>
                                        </p:tav>
                                        <p:tav tm="100000">
                                          <p:val>
                                            <p:strVal val="#ppt_x"/>
                                          </p:val>
                                        </p:tav>
                                      </p:tavLst>
                                    </p:anim>
                                    <p:anim calcmode="lin" valueType="num">
                                      <p:cBhvr>
                                        <p:cTn id="14" dur="500" fill="hold"/>
                                        <p:tgtEl>
                                          <p:spTgt spid="3"/>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1000"/>
                                  </p:stCondLst>
                                  <p:iterate type="lt">
                                    <p:tmPct val="5000"/>
                                  </p:iterate>
                                  <p:childTnLst>
                                    <p:set>
                                      <p:cBhvr>
                                        <p:cTn id="16" dur="1" fill="hold">
                                          <p:stCondLst>
                                            <p:cond delay="0"/>
                                          </p:stCondLst>
                                        </p:cTn>
                                        <p:tgtEl>
                                          <p:spTgt spid="4"/>
                                        </p:tgtEl>
                                        <p:attrNameLst>
                                          <p:attrName>style.visibility</p:attrName>
                                        </p:attrNameLst>
                                      </p:cBhvr>
                                      <p:to>
                                        <p:strVal val="visible"/>
                                      </p:to>
                                    </p:set>
                                    <p:animEffect transition="in" filter="fade">
                                      <p:cBhvr>
                                        <p:cTn id="17" dur="1000"/>
                                        <p:tgtEl>
                                          <p:spTgt spid="4"/>
                                        </p:tgtEl>
                                      </p:cBhvr>
                                    </p:animEffect>
                                    <p:anim calcmode="lin" valueType="num">
                                      <p:cBhvr>
                                        <p:cTn id="18" dur="1000" fill="hold"/>
                                        <p:tgtEl>
                                          <p:spTgt spid="4"/>
                                        </p:tgtEl>
                                        <p:attrNameLst>
                                          <p:attrName>ppt_x</p:attrName>
                                        </p:attrNameLst>
                                      </p:cBhvr>
                                      <p:tavLst>
                                        <p:tav tm="0">
                                          <p:val>
                                            <p:strVal val="#ppt_x"/>
                                          </p:val>
                                        </p:tav>
                                        <p:tav tm="100000">
                                          <p:val>
                                            <p:strVal val="#ppt_x"/>
                                          </p:val>
                                        </p:tav>
                                      </p:tavLst>
                                    </p:anim>
                                    <p:anim calcmode="lin" valueType="num">
                                      <p:cBhvr>
                                        <p:cTn id="1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1115709" y="3899044"/>
            <a:ext cx="2351388" cy="1627704"/>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sp>
        <p:nvSpPr>
          <p:cNvPr id="5" name="矩形 4"/>
          <p:cNvSpPr/>
          <p:nvPr/>
        </p:nvSpPr>
        <p:spPr>
          <a:xfrm>
            <a:off x="6194407" y="3899044"/>
            <a:ext cx="2351388" cy="1627704"/>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sp>
        <p:nvSpPr>
          <p:cNvPr id="7" name="矩形 6"/>
          <p:cNvSpPr/>
          <p:nvPr/>
        </p:nvSpPr>
        <p:spPr>
          <a:xfrm>
            <a:off x="995740" y="2176621"/>
            <a:ext cx="10125970" cy="1389010"/>
          </a:xfrm>
          <a:prstGeom prst="rect">
            <a:avLst/>
          </a:prstGeom>
        </p:spPr>
        <p:txBody>
          <a:bodyPr wrap="square" lIns="95987" tIns="47994" rIns="95987" bIns="47994">
            <a:spAutoFit/>
          </a:bodyPr>
          <a:lstStyle/>
          <a:p>
            <a:pPr>
              <a:lnSpc>
                <a:spcPct val="150000"/>
              </a:lnSpc>
              <a:defRPr/>
            </a:pPr>
            <a:r>
              <a:rPr lang="zh-CN" altLang="en-US" sz="1865" dirty="0">
                <a:solidFill>
                  <a:schemeClr val="tx1">
                    <a:lumMod val="75000"/>
                    <a:lumOff val="25000"/>
                  </a:schemeClr>
                </a:solidFill>
                <a:latin typeface="微软雅黑" panose="020B0503020204020204" pitchFamily="34" charset="-122"/>
                <a:ea typeface="微软雅黑" panose="020B0503020204020204" pitchFamily="34" charset="-122"/>
              </a:rPr>
              <a:t>根据需要添加适当的文字，一页的文字最好不要超过</a:t>
            </a:r>
            <a:r>
              <a:rPr lang="en-US" altLang="zh-CN" sz="1865" dirty="0">
                <a:solidFill>
                  <a:schemeClr val="tx1">
                    <a:lumMod val="75000"/>
                    <a:lumOff val="25000"/>
                  </a:schemeClr>
                </a:solidFill>
                <a:latin typeface="微软雅黑" panose="020B0503020204020204" pitchFamily="34" charset="-122"/>
                <a:ea typeface="微软雅黑" panose="020B0503020204020204" pitchFamily="34" charset="-122"/>
              </a:rPr>
              <a:t>200</a:t>
            </a:r>
            <a:r>
              <a:rPr lang="zh-CN" altLang="en-US" sz="1865" dirty="0">
                <a:solidFill>
                  <a:schemeClr val="tx1">
                    <a:lumMod val="75000"/>
                    <a:lumOff val="25000"/>
                  </a:schemeClr>
                </a:solidFill>
                <a:latin typeface="微软雅黑" panose="020B0503020204020204" pitchFamily="34" charset="-122"/>
                <a:ea typeface="微软雅黑" panose="020B0503020204020204" pitchFamily="34" charset="-122"/>
              </a:rPr>
              <a:t>字根据需要添加适当的文字，一页的文字最好不要超过</a:t>
            </a:r>
            <a:r>
              <a:rPr lang="en-US" altLang="zh-CN" sz="1865" dirty="0">
                <a:solidFill>
                  <a:schemeClr val="tx1">
                    <a:lumMod val="75000"/>
                    <a:lumOff val="25000"/>
                  </a:schemeClr>
                </a:solidFill>
                <a:latin typeface="微软雅黑" panose="020B0503020204020204" pitchFamily="34" charset="-122"/>
                <a:ea typeface="微软雅黑" panose="020B0503020204020204" pitchFamily="34" charset="-122"/>
              </a:rPr>
              <a:t>200</a:t>
            </a:r>
            <a:r>
              <a:rPr lang="zh-CN" altLang="en-US" sz="1865" dirty="0">
                <a:solidFill>
                  <a:schemeClr val="tx1">
                    <a:lumMod val="75000"/>
                    <a:lumOff val="25000"/>
                  </a:schemeClr>
                </a:solidFill>
                <a:latin typeface="微软雅黑" panose="020B0503020204020204" pitchFamily="34" charset="-122"/>
                <a:ea typeface="微软雅黑" panose="020B0503020204020204" pitchFamily="34" charset="-122"/>
              </a:rPr>
              <a:t>字根据需要添加适当的文字根据需要添加适当的文字，一页的文字最好不要超过</a:t>
            </a:r>
            <a:r>
              <a:rPr lang="en-US" altLang="zh-CN" sz="1865" dirty="0">
                <a:solidFill>
                  <a:schemeClr val="tx1">
                    <a:lumMod val="75000"/>
                    <a:lumOff val="25000"/>
                  </a:schemeClr>
                </a:solidFill>
                <a:latin typeface="微软雅黑" panose="020B0503020204020204" pitchFamily="34" charset="-122"/>
                <a:ea typeface="微软雅黑" panose="020B0503020204020204" pitchFamily="34" charset="-122"/>
              </a:rPr>
              <a:t>200</a:t>
            </a:r>
            <a:r>
              <a:rPr lang="zh-CN" altLang="en-US" sz="1865" dirty="0">
                <a:solidFill>
                  <a:schemeClr val="tx1">
                    <a:lumMod val="75000"/>
                    <a:lumOff val="25000"/>
                  </a:schemeClr>
                </a:solidFill>
                <a:latin typeface="微软雅黑" panose="020B0503020204020204" pitchFamily="34" charset="-122"/>
                <a:ea typeface="微软雅黑" panose="020B0503020204020204" pitchFamily="34" charset="-122"/>
              </a:rPr>
              <a:t>字根据需要添加适当的文字，一页的文字最好不要超过</a:t>
            </a:r>
            <a:r>
              <a:rPr lang="en-US" altLang="zh-CN" sz="1865" dirty="0">
                <a:solidFill>
                  <a:schemeClr val="tx1">
                    <a:lumMod val="75000"/>
                    <a:lumOff val="25000"/>
                  </a:schemeClr>
                </a:solidFill>
                <a:latin typeface="微软雅黑" panose="020B0503020204020204" pitchFamily="34" charset="-122"/>
                <a:ea typeface="微软雅黑" panose="020B0503020204020204" pitchFamily="34" charset="-122"/>
              </a:rPr>
              <a:t>200</a:t>
            </a:r>
            <a:r>
              <a:rPr lang="zh-CN" altLang="en-US" sz="1865" dirty="0">
                <a:solidFill>
                  <a:schemeClr val="tx1">
                    <a:lumMod val="75000"/>
                    <a:lumOff val="25000"/>
                  </a:schemeClr>
                </a:solidFill>
                <a:latin typeface="微软雅黑" panose="020B0503020204020204" pitchFamily="34" charset="-122"/>
                <a:ea typeface="微软雅黑" panose="020B0503020204020204" pitchFamily="34" charset="-122"/>
              </a:rPr>
              <a:t>字根据需要添加适当的文字</a:t>
            </a:r>
          </a:p>
        </p:txBody>
      </p:sp>
      <p:sp>
        <p:nvSpPr>
          <p:cNvPr id="8" name="矩形 7"/>
          <p:cNvSpPr/>
          <p:nvPr/>
        </p:nvSpPr>
        <p:spPr>
          <a:xfrm>
            <a:off x="1115709" y="2050614"/>
            <a:ext cx="10077375" cy="47988"/>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chemeClr val="accent1"/>
              </a:solidFill>
            </a:endParaRPr>
          </a:p>
        </p:txBody>
      </p:sp>
      <p:sp>
        <p:nvSpPr>
          <p:cNvPr id="9" name="TextBox 13"/>
          <p:cNvSpPr txBox="1"/>
          <p:nvPr/>
        </p:nvSpPr>
        <p:spPr>
          <a:xfrm>
            <a:off x="995740" y="1570686"/>
            <a:ext cx="1919713" cy="420564"/>
          </a:xfrm>
          <a:prstGeom prst="rect">
            <a:avLst/>
          </a:prstGeom>
          <a:noFill/>
        </p:spPr>
        <p:txBody>
          <a:bodyPr wrap="square" rtlCol="0">
            <a:spAutoFit/>
          </a:bodyPr>
          <a:lstStyle/>
          <a:p>
            <a:r>
              <a:rPr lang="zh-CN" altLang="en-US" sz="2135" b="1" dirty="0">
                <a:solidFill>
                  <a:schemeClr val="tx1">
                    <a:lumMod val="75000"/>
                    <a:lumOff val="25000"/>
                  </a:schemeClr>
                </a:solidFill>
                <a:latin typeface="微软雅黑" panose="020B0503020204020204" pitchFamily="34" charset="-122"/>
                <a:ea typeface="微软雅黑" panose="020B0503020204020204" pitchFamily="34" charset="-122"/>
              </a:rPr>
              <a:t>点击添加标题</a:t>
            </a:r>
          </a:p>
        </p:txBody>
      </p:sp>
      <p:grpSp>
        <p:nvGrpSpPr>
          <p:cNvPr id="10" name="组合 9"/>
          <p:cNvGrpSpPr/>
          <p:nvPr/>
        </p:nvGrpSpPr>
        <p:grpSpPr>
          <a:xfrm>
            <a:off x="179027" y="0"/>
            <a:ext cx="4389737" cy="964296"/>
            <a:chOff x="179027" y="0"/>
            <a:chExt cx="4389737" cy="964296"/>
          </a:xfrm>
        </p:grpSpPr>
        <p:pic>
          <p:nvPicPr>
            <p:cNvPr id="11" name="图片 10"/>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79027" y="0"/>
              <a:ext cx="922121" cy="964296"/>
            </a:xfrm>
            <a:prstGeom prst="rect">
              <a:avLst/>
            </a:prstGeom>
          </p:spPr>
        </p:pic>
        <p:sp>
          <p:nvSpPr>
            <p:cNvPr id="12" name="文本框 11"/>
            <p:cNvSpPr txBox="1"/>
            <p:nvPr/>
          </p:nvSpPr>
          <p:spPr>
            <a:xfrm>
              <a:off x="1101148" y="189760"/>
              <a:ext cx="3467616" cy="584775"/>
            </a:xfrm>
            <a:prstGeom prst="rect">
              <a:avLst/>
            </a:prstGeom>
            <a:noFill/>
          </p:spPr>
          <p:txBody>
            <a:bodyPr wrap="none" rtlCol="0">
              <a:spAutoFit/>
            </a:bodyPr>
            <a:lstStyle/>
            <a:p>
              <a:r>
                <a:rPr lang="zh-CN" altLang="en-US" sz="3200" b="1" dirty="0">
                  <a:gradFill flip="none" rotWithShape="1">
                    <a:gsLst>
                      <a:gs pos="0">
                        <a:schemeClr val="tx2">
                          <a:shade val="30000"/>
                          <a:satMod val="115000"/>
                        </a:schemeClr>
                      </a:gs>
                      <a:gs pos="50000">
                        <a:schemeClr val="tx2">
                          <a:shade val="67500"/>
                          <a:satMod val="115000"/>
                        </a:schemeClr>
                      </a:gs>
                      <a:gs pos="100000">
                        <a:schemeClr val="tx2">
                          <a:shade val="100000"/>
                          <a:satMod val="115000"/>
                        </a:schemeClr>
                      </a:gs>
                    </a:gsLst>
                    <a:lin ang="0" scaled="1"/>
                    <a:tileRect/>
                  </a:gradFill>
                </a:rPr>
                <a:t>单击此处添加标题</a:t>
              </a:r>
            </a:p>
          </p:txBody>
        </p:sp>
      </p:grpSp>
      <p:sp>
        <p:nvSpPr>
          <p:cNvPr id="13" name="矩形 12"/>
          <p:cNvSpPr/>
          <p:nvPr/>
        </p:nvSpPr>
        <p:spPr>
          <a:xfrm>
            <a:off x="8770322" y="3899483"/>
            <a:ext cx="2351388" cy="1627704"/>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sp>
        <p:nvSpPr>
          <p:cNvPr id="14" name="矩形 13"/>
          <p:cNvSpPr/>
          <p:nvPr/>
        </p:nvSpPr>
        <p:spPr>
          <a:xfrm>
            <a:off x="3630392" y="3899483"/>
            <a:ext cx="2351388" cy="1627704"/>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spTree>
  </p:cSld>
  <p:clrMapOvr>
    <a:masterClrMapping/>
  </p:clrMapOvr>
  <mc:AlternateContent xmlns:mc="http://schemas.openxmlformats.org/markup-compatibility/2006" xmlns:p14="http://schemas.microsoft.com/office/powerpoint/2010/main">
    <mc:Choice Requires="p14">
      <p:transition spd="slow" p14:dur="1500" advTm="0">
        <p14:window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1000" fill="hold"/>
                                        <p:tgtEl>
                                          <p:spTgt spid="9"/>
                                        </p:tgtEl>
                                        <p:attrNameLst>
                                          <p:attrName>ppt_w</p:attrName>
                                        </p:attrNameLst>
                                      </p:cBhvr>
                                      <p:tavLst>
                                        <p:tav tm="0">
                                          <p:val>
                                            <p:fltVal val="0"/>
                                          </p:val>
                                        </p:tav>
                                        <p:tav tm="100000">
                                          <p:val>
                                            <p:strVal val="#ppt_w"/>
                                          </p:val>
                                        </p:tav>
                                      </p:tavLst>
                                    </p:anim>
                                    <p:anim calcmode="lin" valueType="num">
                                      <p:cBhvr>
                                        <p:cTn id="8" dur="1000" fill="hold"/>
                                        <p:tgtEl>
                                          <p:spTgt spid="9"/>
                                        </p:tgtEl>
                                        <p:attrNameLst>
                                          <p:attrName>ppt_h</p:attrName>
                                        </p:attrNameLst>
                                      </p:cBhvr>
                                      <p:tavLst>
                                        <p:tav tm="0">
                                          <p:val>
                                            <p:fltVal val="0"/>
                                          </p:val>
                                        </p:tav>
                                        <p:tav tm="100000">
                                          <p:val>
                                            <p:strVal val="#ppt_h"/>
                                          </p:val>
                                        </p:tav>
                                      </p:tavLst>
                                    </p:anim>
                                    <p:anim calcmode="lin" valueType="num">
                                      <p:cBhvr>
                                        <p:cTn id="9" dur="1000" fill="hold"/>
                                        <p:tgtEl>
                                          <p:spTgt spid="9"/>
                                        </p:tgtEl>
                                        <p:attrNameLst>
                                          <p:attrName>style.rotation</p:attrName>
                                        </p:attrNameLst>
                                      </p:cBhvr>
                                      <p:tavLst>
                                        <p:tav tm="0">
                                          <p:val>
                                            <p:fltVal val="90"/>
                                          </p:val>
                                        </p:tav>
                                        <p:tav tm="100000">
                                          <p:val>
                                            <p:fltVal val="0"/>
                                          </p:val>
                                        </p:tav>
                                      </p:tavLst>
                                    </p:anim>
                                    <p:animEffect transition="in" filter="fade">
                                      <p:cBhvr>
                                        <p:cTn id="10" dur="1000"/>
                                        <p:tgtEl>
                                          <p:spTgt spid="9"/>
                                        </p:tgtEl>
                                      </p:cBhvr>
                                    </p:animEffect>
                                  </p:childTnLst>
                                </p:cTn>
                              </p:par>
                            </p:childTnLst>
                          </p:cTn>
                        </p:par>
                        <p:par>
                          <p:cTn id="11" fill="hold">
                            <p:stCondLst>
                              <p:cond delay="1000"/>
                            </p:stCondLst>
                            <p:childTnLst>
                              <p:par>
                                <p:cTn id="12" presetID="22" presetClass="entr" presetSubtype="8" fill="hold" grpId="0" nodeType="after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wipe(left)">
                                      <p:cBhvr>
                                        <p:cTn id="14" dur="500"/>
                                        <p:tgtEl>
                                          <p:spTgt spid="8"/>
                                        </p:tgtEl>
                                      </p:cBhvr>
                                    </p:animEffect>
                                  </p:childTnLst>
                                </p:cTn>
                              </p:par>
                            </p:childTnLst>
                          </p:cTn>
                        </p:par>
                        <p:par>
                          <p:cTn id="15" fill="hold">
                            <p:stCondLst>
                              <p:cond delay="1500"/>
                            </p:stCondLst>
                            <p:childTnLst>
                              <p:par>
                                <p:cTn id="16" presetID="22" presetClass="entr" presetSubtype="1" fill="hold" grpId="0" nodeType="after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wipe(up)">
                                      <p:cBhvr>
                                        <p:cTn id="18" dur="500"/>
                                        <p:tgtEl>
                                          <p:spTgt spid="7"/>
                                        </p:tgtEl>
                                      </p:cBhvr>
                                    </p:animEffect>
                                  </p:childTnLst>
                                </p:cTn>
                              </p:par>
                            </p:childTnLst>
                          </p:cTn>
                        </p:par>
                        <p:par>
                          <p:cTn id="19" fill="hold">
                            <p:stCondLst>
                              <p:cond delay="2000"/>
                            </p:stCondLst>
                            <p:childTnLst>
                              <p:par>
                                <p:cTn id="20" presetID="53" presetClass="entr" presetSubtype="16" fill="hold" grpId="0" nodeType="afterEffect">
                                  <p:stCondLst>
                                    <p:cond delay="0"/>
                                  </p:stCondLst>
                                  <p:childTnLst>
                                    <p:set>
                                      <p:cBhvr>
                                        <p:cTn id="21" dur="1" fill="hold">
                                          <p:stCondLst>
                                            <p:cond delay="0"/>
                                          </p:stCondLst>
                                        </p:cTn>
                                        <p:tgtEl>
                                          <p:spTgt spid="3"/>
                                        </p:tgtEl>
                                        <p:attrNameLst>
                                          <p:attrName>style.visibility</p:attrName>
                                        </p:attrNameLst>
                                      </p:cBhvr>
                                      <p:to>
                                        <p:strVal val="visible"/>
                                      </p:to>
                                    </p:set>
                                    <p:anim calcmode="lin" valueType="num">
                                      <p:cBhvr>
                                        <p:cTn id="22" dur="500" fill="hold"/>
                                        <p:tgtEl>
                                          <p:spTgt spid="3"/>
                                        </p:tgtEl>
                                        <p:attrNameLst>
                                          <p:attrName>ppt_w</p:attrName>
                                        </p:attrNameLst>
                                      </p:cBhvr>
                                      <p:tavLst>
                                        <p:tav tm="0">
                                          <p:val>
                                            <p:fltVal val="0"/>
                                          </p:val>
                                        </p:tav>
                                        <p:tav tm="100000">
                                          <p:val>
                                            <p:strVal val="#ppt_w"/>
                                          </p:val>
                                        </p:tav>
                                      </p:tavLst>
                                    </p:anim>
                                    <p:anim calcmode="lin" valueType="num">
                                      <p:cBhvr>
                                        <p:cTn id="23" dur="500" fill="hold"/>
                                        <p:tgtEl>
                                          <p:spTgt spid="3"/>
                                        </p:tgtEl>
                                        <p:attrNameLst>
                                          <p:attrName>ppt_h</p:attrName>
                                        </p:attrNameLst>
                                      </p:cBhvr>
                                      <p:tavLst>
                                        <p:tav tm="0">
                                          <p:val>
                                            <p:fltVal val="0"/>
                                          </p:val>
                                        </p:tav>
                                        <p:tav tm="100000">
                                          <p:val>
                                            <p:strVal val="#ppt_h"/>
                                          </p:val>
                                        </p:tav>
                                      </p:tavLst>
                                    </p:anim>
                                    <p:animEffect transition="in" filter="fade">
                                      <p:cBhvr>
                                        <p:cTn id="24" dur="500"/>
                                        <p:tgtEl>
                                          <p:spTgt spid="3"/>
                                        </p:tgtEl>
                                      </p:cBhvr>
                                    </p:animEffect>
                                  </p:childTnLst>
                                </p:cTn>
                              </p:par>
                            </p:childTnLst>
                          </p:cTn>
                        </p:par>
                        <p:par>
                          <p:cTn id="25" fill="hold">
                            <p:stCondLst>
                              <p:cond delay="2500"/>
                            </p:stCondLst>
                            <p:childTnLst>
                              <p:par>
                                <p:cTn id="26" presetID="53" presetClass="entr" presetSubtype="16" fill="hold" grpId="0" nodeType="afterEffect">
                                  <p:stCondLst>
                                    <p:cond delay="0"/>
                                  </p:stCondLst>
                                  <p:childTnLst>
                                    <p:set>
                                      <p:cBhvr>
                                        <p:cTn id="27" dur="1" fill="hold">
                                          <p:stCondLst>
                                            <p:cond delay="0"/>
                                          </p:stCondLst>
                                        </p:cTn>
                                        <p:tgtEl>
                                          <p:spTgt spid="5"/>
                                        </p:tgtEl>
                                        <p:attrNameLst>
                                          <p:attrName>style.visibility</p:attrName>
                                        </p:attrNameLst>
                                      </p:cBhvr>
                                      <p:to>
                                        <p:strVal val="visible"/>
                                      </p:to>
                                    </p:set>
                                    <p:anim calcmode="lin" valueType="num">
                                      <p:cBhvr>
                                        <p:cTn id="28" dur="500" fill="hold"/>
                                        <p:tgtEl>
                                          <p:spTgt spid="5"/>
                                        </p:tgtEl>
                                        <p:attrNameLst>
                                          <p:attrName>ppt_w</p:attrName>
                                        </p:attrNameLst>
                                      </p:cBhvr>
                                      <p:tavLst>
                                        <p:tav tm="0">
                                          <p:val>
                                            <p:fltVal val="0"/>
                                          </p:val>
                                        </p:tav>
                                        <p:tav tm="100000">
                                          <p:val>
                                            <p:strVal val="#ppt_w"/>
                                          </p:val>
                                        </p:tav>
                                      </p:tavLst>
                                    </p:anim>
                                    <p:anim calcmode="lin" valueType="num">
                                      <p:cBhvr>
                                        <p:cTn id="29" dur="500" fill="hold"/>
                                        <p:tgtEl>
                                          <p:spTgt spid="5"/>
                                        </p:tgtEl>
                                        <p:attrNameLst>
                                          <p:attrName>ppt_h</p:attrName>
                                        </p:attrNameLst>
                                      </p:cBhvr>
                                      <p:tavLst>
                                        <p:tav tm="0">
                                          <p:val>
                                            <p:fltVal val="0"/>
                                          </p:val>
                                        </p:tav>
                                        <p:tav tm="100000">
                                          <p:val>
                                            <p:strVal val="#ppt_h"/>
                                          </p:val>
                                        </p:tav>
                                      </p:tavLst>
                                    </p:anim>
                                    <p:animEffect transition="in" filter="fade">
                                      <p:cBhvr>
                                        <p:cTn id="30" dur="500"/>
                                        <p:tgtEl>
                                          <p:spTgt spid="5"/>
                                        </p:tgtEl>
                                      </p:cBhvr>
                                    </p:animEffect>
                                  </p:childTnLst>
                                </p:cTn>
                              </p:par>
                            </p:childTnLst>
                          </p:cTn>
                        </p:par>
                        <p:par>
                          <p:cTn id="31" fill="hold">
                            <p:stCondLst>
                              <p:cond delay="3000"/>
                            </p:stCondLst>
                            <p:childTnLst>
                              <p:par>
                                <p:cTn id="32" presetID="53" presetClass="entr" presetSubtype="16" fill="hold" grpId="0" nodeType="afterEffect">
                                  <p:stCondLst>
                                    <p:cond delay="0"/>
                                  </p:stCondLst>
                                  <p:childTnLst>
                                    <p:set>
                                      <p:cBhvr>
                                        <p:cTn id="33" dur="1" fill="hold">
                                          <p:stCondLst>
                                            <p:cond delay="0"/>
                                          </p:stCondLst>
                                        </p:cTn>
                                        <p:tgtEl>
                                          <p:spTgt spid="13"/>
                                        </p:tgtEl>
                                        <p:attrNameLst>
                                          <p:attrName>style.visibility</p:attrName>
                                        </p:attrNameLst>
                                      </p:cBhvr>
                                      <p:to>
                                        <p:strVal val="visible"/>
                                      </p:to>
                                    </p:set>
                                    <p:anim calcmode="lin" valueType="num">
                                      <p:cBhvr>
                                        <p:cTn id="34" dur="500" fill="hold"/>
                                        <p:tgtEl>
                                          <p:spTgt spid="13"/>
                                        </p:tgtEl>
                                        <p:attrNameLst>
                                          <p:attrName>ppt_w</p:attrName>
                                        </p:attrNameLst>
                                      </p:cBhvr>
                                      <p:tavLst>
                                        <p:tav tm="0">
                                          <p:val>
                                            <p:fltVal val="0"/>
                                          </p:val>
                                        </p:tav>
                                        <p:tav tm="100000">
                                          <p:val>
                                            <p:strVal val="#ppt_w"/>
                                          </p:val>
                                        </p:tav>
                                      </p:tavLst>
                                    </p:anim>
                                    <p:anim calcmode="lin" valueType="num">
                                      <p:cBhvr>
                                        <p:cTn id="35" dur="500" fill="hold"/>
                                        <p:tgtEl>
                                          <p:spTgt spid="13"/>
                                        </p:tgtEl>
                                        <p:attrNameLst>
                                          <p:attrName>ppt_h</p:attrName>
                                        </p:attrNameLst>
                                      </p:cBhvr>
                                      <p:tavLst>
                                        <p:tav tm="0">
                                          <p:val>
                                            <p:fltVal val="0"/>
                                          </p:val>
                                        </p:tav>
                                        <p:tav tm="100000">
                                          <p:val>
                                            <p:strVal val="#ppt_h"/>
                                          </p:val>
                                        </p:tav>
                                      </p:tavLst>
                                    </p:anim>
                                    <p:animEffect transition="in" filter="fade">
                                      <p:cBhvr>
                                        <p:cTn id="36" dur="500"/>
                                        <p:tgtEl>
                                          <p:spTgt spid="13"/>
                                        </p:tgtEl>
                                      </p:cBhvr>
                                    </p:animEffect>
                                  </p:childTnLst>
                                </p:cTn>
                              </p:par>
                            </p:childTnLst>
                          </p:cTn>
                        </p:par>
                        <p:par>
                          <p:cTn id="37" fill="hold">
                            <p:stCondLst>
                              <p:cond delay="3500"/>
                            </p:stCondLst>
                            <p:childTnLst>
                              <p:par>
                                <p:cTn id="38" presetID="53" presetClass="entr" presetSubtype="16" fill="hold" grpId="0" nodeType="afterEffect">
                                  <p:stCondLst>
                                    <p:cond delay="0"/>
                                  </p:stCondLst>
                                  <p:childTnLst>
                                    <p:set>
                                      <p:cBhvr>
                                        <p:cTn id="39" dur="1" fill="hold">
                                          <p:stCondLst>
                                            <p:cond delay="0"/>
                                          </p:stCondLst>
                                        </p:cTn>
                                        <p:tgtEl>
                                          <p:spTgt spid="14"/>
                                        </p:tgtEl>
                                        <p:attrNameLst>
                                          <p:attrName>style.visibility</p:attrName>
                                        </p:attrNameLst>
                                      </p:cBhvr>
                                      <p:to>
                                        <p:strVal val="visible"/>
                                      </p:to>
                                    </p:set>
                                    <p:anim calcmode="lin" valueType="num">
                                      <p:cBhvr>
                                        <p:cTn id="40" dur="500" fill="hold"/>
                                        <p:tgtEl>
                                          <p:spTgt spid="14"/>
                                        </p:tgtEl>
                                        <p:attrNameLst>
                                          <p:attrName>ppt_w</p:attrName>
                                        </p:attrNameLst>
                                      </p:cBhvr>
                                      <p:tavLst>
                                        <p:tav tm="0">
                                          <p:val>
                                            <p:fltVal val="0"/>
                                          </p:val>
                                        </p:tav>
                                        <p:tav tm="100000">
                                          <p:val>
                                            <p:strVal val="#ppt_w"/>
                                          </p:val>
                                        </p:tav>
                                      </p:tavLst>
                                    </p:anim>
                                    <p:anim calcmode="lin" valueType="num">
                                      <p:cBhvr>
                                        <p:cTn id="41" dur="500" fill="hold"/>
                                        <p:tgtEl>
                                          <p:spTgt spid="14"/>
                                        </p:tgtEl>
                                        <p:attrNameLst>
                                          <p:attrName>ppt_h</p:attrName>
                                        </p:attrNameLst>
                                      </p:cBhvr>
                                      <p:tavLst>
                                        <p:tav tm="0">
                                          <p:val>
                                            <p:fltVal val="0"/>
                                          </p:val>
                                        </p:tav>
                                        <p:tav tm="100000">
                                          <p:val>
                                            <p:strVal val="#ppt_h"/>
                                          </p:val>
                                        </p:tav>
                                      </p:tavLst>
                                    </p:anim>
                                    <p:animEffect transition="in" filter="fade">
                                      <p:cBhvr>
                                        <p:cTn id="42"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P spid="7" grpId="0"/>
      <p:bldP spid="8" grpId="0" animBg="1"/>
      <p:bldP spid="9" grpId="0"/>
      <p:bldP spid="13" grpId="0" animBg="1"/>
      <p:bldP spid="14"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 name="椭圆 64"/>
          <p:cNvSpPr/>
          <p:nvPr/>
        </p:nvSpPr>
        <p:spPr bwMode="auto">
          <a:xfrm rot="351052">
            <a:off x="1457048" y="5401985"/>
            <a:ext cx="288926" cy="295275"/>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66" name="椭圆 65"/>
          <p:cNvSpPr/>
          <p:nvPr/>
        </p:nvSpPr>
        <p:spPr bwMode="auto">
          <a:xfrm rot="285728">
            <a:off x="2255278" y="4675975"/>
            <a:ext cx="288926" cy="295275"/>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67" name="椭圆 66"/>
          <p:cNvSpPr/>
          <p:nvPr/>
        </p:nvSpPr>
        <p:spPr bwMode="auto">
          <a:xfrm rot="20925770">
            <a:off x="3311685" y="3994623"/>
            <a:ext cx="287338" cy="29527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68" name="椭圆 67"/>
          <p:cNvSpPr/>
          <p:nvPr/>
        </p:nvSpPr>
        <p:spPr bwMode="auto">
          <a:xfrm rot="21146216">
            <a:off x="4113256" y="4771530"/>
            <a:ext cx="288926" cy="295275"/>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69" name="椭圆 68"/>
          <p:cNvSpPr/>
          <p:nvPr/>
        </p:nvSpPr>
        <p:spPr bwMode="auto">
          <a:xfrm rot="372077">
            <a:off x="6028536" y="4277080"/>
            <a:ext cx="287338" cy="295275"/>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70" name="椭圆 69"/>
          <p:cNvSpPr/>
          <p:nvPr/>
        </p:nvSpPr>
        <p:spPr bwMode="auto">
          <a:xfrm rot="444650">
            <a:off x="6948817" y="3700267"/>
            <a:ext cx="287338" cy="293687"/>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71" name="椭圆 70"/>
          <p:cNvSpPr/>
          <p:nvPr/>
        </p:nvSpPr>
        <p:spPr bwMode="auto">
          <a:xfrm rot="411978">
            <a:off x="7652007" y="2987501"/>
            <a:ext cx="288926" cy="29368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72" name="椭圆 71"/>
          <p:cNvSpPr/>
          <p:nvPr/>
        </p:nvSpPr>
        <p:spPr bwMode="auto">
          <a:xfrm rot="434902">
            <a:off x="9138197" y="2068922"/>
            <a:ext cx="288926" cy="293687"/>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73" name="椭圆 72"/>
          <p:cNvSpPr/>
          <p:nvPr/>
        </p:nvSpPr>
        <p:spPr bwMode="auto">
          <a:xfrm rot="1654378">
            <a:off x="10269155" y="1474705"/>
            <a:ext cx="287338" cy="29527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74" name="文本框 73"/>
          <p:cNvSpPr txBox="1">
            <a:spLocks noChangeArrowheads="1"/>
          </p:cNvSpPr>
          <p:nvPr/>
        </p:nvSpPr>
        <p:spPr bwMode="auto">
          <a:xfrm>
            <a:off x="1252698" y="6052982"/>
            <a:ext cx="780983" cy="369332"/>
          </a:xfrm>
          <a:prstGeom prst="rect">
            <a:avLst/>
          </a:prstGeom>
          <a:noFill/>
          <a:ln w="9525">
            <a:noFill/>
            <a:miter lim="800000"/>
          </a:ln>
        </p:spPr>
        <p:txBody>
          <a:bodyPr wrap="none">
            <a:spAutoFit/>
          </a:bodyPr>
          <a:lstStyle/>
          <a:p>
            <a:r>
              <a:rPr lang="en-US" altLang="zh-CN" sz="1800" dirty="0">
                <a:solidFill>
                  <a:schemeClr val="tx1">
                    <a:lumMod val="85000"/>
                    <a:lumOff val="15000"/>
                  </a:schemeClr>
                </a:solidFill>
                <a:latin typeface="微软雅黑" panose="020B0503020204020204" pitchFamily="34" charset="-122"/>
                <a:ea typeface="微软雅黑" panose="020B0503020204020204" pitchFamily="34" charset="-122"/>
                <a:cs typeface="Arial" panose="020B0604020202020204" pitchFamily="34" charset="0"/>
              </a:rPr>
              <a:t>3</a:t>
            </a:r>
            <a:r>
              <a:rPr lang="zh-CN" altLang="en-US" sz="1800" dirty="0">
                <a:solidFill>
                  <a:schemeClr val="tx1">
                    <a:lumMod val="85000"/>
                    <a:lumOff val="15000"/>
                  </a:schemeClr>
                </a:solidFill>
                <a:latin typeface="微软雅黑" panose="020B0503020204020204" pitchFamily="34" charset="-122"/>
                <a:ea typeface="微软雅黑" panose="020B0503020204020204" pitchFamily="34" charset="-122"/>
                <a:cs typeface="Arial" panose="020B0604020202020204" pitchFamily="34" charset="0"/>
              </a:rPr>
              <a:t>月份</a:t>
            </a:r>
          </a:p>
        </p:txBody>
      </p:sp>
      <p:sp>
        <p:nvSpPr>
          <p:cNvPr id="75" name="文本框 74"/>
          <p:cNvSpPr txBox="1">
            <a:spLocks noChangeArrowheads="1"/>
          </p:cNvSpPr>
          <p:nvPr/>
        </p:nvSpPr>
        <p:spPr bwMode="auto">
          <a:xfrm>
            <a:off x="2070489" y="6052982"/>
            <a:ext cx="780983" cy="369332"/>
          </a:xfrm>
          <a:prstGeom prst="rect">
            <a:avLst/>
          </a:prstGeom>
          <a:noFill/>
          <a:ln w="9525">
            <a:noFill/>
            <a:miter lim="800000"/>
          </a:ln>
        </p:spPr>
        <p:txBody>
          <a:bodyPr wrap="none">
            <a:spAutoFit/>
          </a:bodyPr>
          <a:lstStyle/>
          <a:p>
            <a:r>
              <a:rPr lang="en-US" altLang="zh-CN" sz="1800" dirty="0">
                <a:solidFill>
                  <a:schemeClr val="tx1">
                    <a:lumMod val="85000"/>
                    <a:lumOff val="15000"/>
                  </a:schemeClr>
                </a:solidFill>
                <a:latin typeface="微软雅黑" panose="020B0503020204020204" pitchFamily="34" charset="-122"/>
                <a:ea typeface="微软雅黑" panose="020B0503020204020204" pitchFamily="34" charset="-122"/>
                <a:cs typeface="Arial" panose="020B0604020202020204" pitchFamily="34" charset="0"/>
              </a:rPr>
              <a:t>4</a:t>
            </a:r>
            <a:r>
              <a:rPr lang="zh-CN" altLang="en-US" sz="1800" dirty="0">
                <a:solidFill>
                  <a:schemeClr val="tx1">
                    <a:lumMod val="85000"/>
                    <a:lumOff val="15000"/>
                  </a:schemeClr>
                </a:solidFill>
                <a:latin typeface="微软雅黑" panose="020B0503020204020204" pitchFamily="34" charset="-122"/>
                <a:ea typeface="微软雅黑" panose="020B0503020204020204" pitchFamily="34" charset="-122"/>
                <a:cs typeface="Arial" panose="020B0604020202020204" pitchFamily="34" charset="0"/>
              </a:rPr>
              <a:t>月份</a:t>
            </a:r>
          </a:p>
        </p:txBody>
      </p:sp>
      <p:sp>
        <p:nvSpPr>
          <p:cNvPr id="76" name="文本框 75"/>
          <p:cNvSpPr txBox="1">
            <a:spLocks noChangeArrowheads="1"/>
          </p:cNvSpPr>
          <p:nvPr/>
        </p:nvSpPr>
        <p:spPr bwMode="auto">
          <a:xfrm>
            <a:off x="3100548" y="6052982"/>
            <a:ext cx="780983" cy="369332"/>
          </a:xfrm>
          <a:prstGeom prst="rect">
            <a:avLst/>
          </a:prstGeom>
          <a:noFill/>
          <a:ln w="9525">
            <a:noFill/>
            <a:miter lim="800000"/>
          </a:ln>
        </p:spPr>
        <p:txBody>
          <a:bodyPr wrap="none">
            <a:spAutoFit/>
          </a:bodyPr>
          <a:lstStyle/>
          <a:p>
            <a:r>
              <a:rPr lang="en-US" altLang="zh-CN" sz="1800" dirty="0">
                <a:solidFill>
                  <a:schemeClr val="tx1">
                    <a:lumMod val="85000"/>
                    <a:lumOff val="15000"/>
                  </a:schemeClr>
                </a:solidFill>
                <a:latin typeface="微软雅黑" panose="020B0503020204020204" pitchFamily="34" charset="-122"/>
                <a:ea typeface="微软雅黑" panose="020B0503020204020204" pitchFamily="34" charset="-122"/>
                <a:cs typeface="Arial" panose="020B0604020202020204" pitchFamily="34" charset="0"/>
              </a:rPr>
              <a:t>5</a:t>
            </a:r>
            <a:r>
              <a:rPr lang="zh-CN" altLang="en-US" sz="1800" dirty="0">
                <a:solidFill>
                  <a:schemeClr val="tx1">
                    <a:lumMod val="85000"/>
                    <a:lumOff val="15000"/>
                  </a:schemeClr>
                </a:solidFill>
                <a:latin typeface="微软雅黑" panose="020B0503020204020204" pitchFamily="34" charset="-122"/>
                <a:ea typeface="微软雅黑" panose="020B0503020204020204" pitchFamily="34" charset="-122"/>
                <a:cs typeface="Arial" panose="020B0604020202020204" pitchFamily="34" charset="0"/>
              </a:rPr>
              <a:t>月份</a:t>
            </a:r>
          </a:p>
        </p:txBody>
      </p:sp>
      <p:sp>
        <p:nvSpPr>
          <p:cNvPr id="77" name="文本框 76"/>
          <p:cNvSpPr txBox="1">
            <a:spLocks noChangeArrowheads="1"/>
          </p:cNvSpPr>
          <p:nvPr/>
        </p:nvSpPr>
        <p:spPr bwMode="auto">
          <a:xfrm>
            <a:off x="3870485" y="6052982"/>
            <a:ext cx="780983" cy="369332"/>
          </a:xfrm>
          <a:prstGeom prst="rect">
            <a:avLst/>
          </a:prstGeom>
          <a:noFill/>
          <a:ln w="9525">
            <a:noFill/>
            <a:miter lim="800000"/>
          </a:ln>
        </p:spPr>
        <p:txBody>
          <a:bodyPr wrap="none">
            <a:spAutoFit/>
          </a:bodyPr>
          <a:lstStyle/>
          <a:p>
            <a:r>
              <a:rPr lang="en-US" altLang="zh-CN" sz="1800" dirty="0">
                <a:solidFill>
                  <a:schemeClr val="tx1">
                    <a:lumMod val="85000"/>
                    <a:lumOff val="15000"/>
                  </a:schemeClr>
                </a:solidFill>
                <a:latin typeface="微软雅黑" panose="020B0503020204020204" pitchFamily="34" charset="-122"/>
                <a:ea typeface="微软雅黑" panose="020B0503020204020204" pitchFamily="34" charset="-122"/>
                <a:cs typeface="Arial" panose="020B0604020202020204" pitchFamily="34" charset="0"/>
              </a:rPr>
              <a:t>6</a:t>
            </a:r>
            <a:r>
              <a:rPr lang="zh-CN" altLang="en-US" sz="1800" dirty="0">
                <a:solidFill>
                  <a:schemeClr val="tx1">
                    <a:lumMod val="85000"/>
                    <a:lumOff val="15000"/>
                  </a:schemeClr>
                </a:solidFill>
                <a:latin typeface="微软雅黑" panose="020B0503020204020204" pitchFamily="34" charset="-122"/>
                <a:ea typeface="微软雅黑" panose="020B0503020204020204" pitchFamily="34" charset="-122"/>
                <a:cs typeface="Arial" panose="020B0604020202020204" pitchFamily="34" charset="0"/>
              </a:rPr>
              <a:t>月份</a:t>
            </a:r>
          </a:p>
        </p:txBody>
      </p:sp>
      <p:sp>
        <p:nvSpPr>
          <p:cNvPr id="78" name="文本框 77"/>
          <p:cNvSpPr txBox="1">
            <a:spLocks noChangeArrowheads="1"/>
          </p:cNvSpPr>
          <p:nvPr/>
        </p:nvSpPr>
        <p:spPr bwMode="auto">
          <a:xfrm>
            <a:off x="5869148" y="6052982"/>
            <a:ext cx="780983" cy="369332"/>
          </a:xfrm>
          <a:prstGeom prst="rect">
            <a:avLst/>
          </a:prstGeom>
          <a:noFill/>
          <a:ln w="9525">
            <a:noFill/>
            <a:miter lim="800000"/>
          </a:ln>
        </p:spPr>
        <p:txBody>
          <a:bodyPr wrap="none">
            <a:spAutoFit/>
          </a:bodyPr>
          <a:lstStyle/>
          <a:p>
            <a:r>
              <a:rPr lang="en-US" altLang="zh-CN" sz="1800" dirty="0">
                <a:solidFill>
                  <a:schemeClr val="tx1">
                    <a:lumMod val="85000"/>
                    <a:lumOff val="15000"/>
                  </a:schemeClr>
                </a:solidFill>
                <a:latin typeface="微软雅黑" panose="020B0503020204020204" pitchFamily="34" charset="-122"/>
                <a:ea typeface="微软雅黑" panose="020B0503020204020204" pitchFamily="34" charset="-122"/>
                <a:cs typeface="Arial" panose="020B0604020202020204" pitchFamily="34" charset="0"/>
              </a:rPr>
              <a:t>8</a:t>
            </a:r>
            <a:r>
              <a:rPr lang="zh-CN" altLang="en-US" sz="1800" dirty="0">
                <a:solidFill>
                  <a:schemeClr val="tx1">
                    <a:lumMod val="85000"/>
                    <a:lumOff val="15000"/>
                  </a:schemeClr>
                </a:solidFill>
                <a:latin typeface="微软雅黑" panose="020B0503020204020204" pitchFamily="34" charset="-122"/>
                <a:ea typeface="微软雅黑" panose="020B0503020204020204" pitchFamily="34" charset="-122"/>
                <a:cs typeface="Arial" panose="020B0604020202020204" pitchFamily="34" charset="0"/>
              </a:rPr>
              <a:t>月份</a:t>
            </a:r>
          </a:p>
        </p:txBody>
      </p:sp>
      <p:sp>
        <p:nvSpPr>
          <p:cNvPr id="79" name="文本框 78"/>
          <p:cNvSpPr txBox="1">
            <a:spLocks noChangeArrowheads="1"/>
          </p:cNvSpPr>
          <p:nvPr/>
        </p:nvSpPr>
        <p:spPr bwMode="auto">
          <a:xfrm>
            <a:off x="6828908" y="6052982"/>
            <a:ext cx="780983" cy="369332"/>
          </a:xfrm>
          <a:prstGeom prst="rect">
            <a:avLst/>
          </a:prstGeom>
          <a:noFill/>
          <a:ln w="9525">
            <a:noFill/>
            <a:miter lim="800000"/>
          </a:ln>
        </p:spPr>
        <p:txBody>
          <a:bodyPr wrap="none">
            <a:spAutoFit/>
          </a:bodyPr>
          <a:lstStyle/>
          <a:p>
            <a:r>
              <a:rPr lang="en-US" altLang="zh-CN" sz="1800" dirty="0">
                <a:solidFill>
                  <a:schemeClr val="tx1">
                    <a:lumMod val="85000"/>
                    <a:lumOff val="15000"/>
                  </a:schemeClr>
                </a:solidFill>
                <a:latin typeface="微软雅黑" panose="020B0503020204020204" pitchFamily="34" charset="-122"/>
                <a:ea typeface="微软雅黑" panose="020B0503020204020204" pitchFamily="34" charset="-122"/>
                <a:cs typeface="Arial" panose="020B0604020202020204" pitchFamily="34" charset="0"/>
              </a:rPr>
              <a:t>9</a:t>
            </a:r>
            <a:r>
              <a:rPr lang="zh-CN" altLang="en-US" sz="1800" dirty="0">
                <a:solidFill>
                  <a:schemeClr val="tx1">
                    <a:lumMod val="85000"/>
                    <a:lumOff val="15000"/>
                  </a:schemeClr>
                </a:solidFill>
                <a:latin typeface="微软雅黑" panose="020B0503020204020204" pitchFamily="34" charset="-122"/>
                <a:ea typeface="微软雅黑" panose="020B0503020204020204" pitchFamily="34" charset="-122"/>
                <a:cs typeface="Arial" panose="020B0604020202020204" pitchFamily="34" charset="0"/>
              </a:rPr>
              <a:t>月份</a:t>
            </a:r>
          </a:p>
        </p:txBody>
      </p:sp>
      <p:sp>
        <p:nvSpPr>
          <p:cNvPr id="80" name="文本框 79"/>
          <p:cNvSpPr txBox="1">
            <a:spLocks noChangeArrowheads="1"/>
          </p:cNvSpPr>
          <p:nvPr/>
        </p:nvSpPr>
        <p:spPr bwMode="auto">
          <a:xfrm>
            <a:off x="7626059" y="6052982"/>
            <a:ext cx="915635" cy="369332"/>
          </a:xfrm>
          <a:prstGeom prst="rect">
            <a:avLst/>
          </a:prstGeom>
          <a:noFill/>
          <a:ln w="9525">
            <a:noFill/>
            <a:miter lim="800000"/>
          </a:ln>
        </p:spPr>
        <p:txBody>
          <a:bodyPr wrap="none">
            <a:spAutoFit/>
          </a:bodyPr>
          <a:lstStyle/>
          <a:p>
            <a:r>
              <a:rPr lang="en-US" altLang="zh-CN" sz="1800" dirty="0">
                <a:solidFill>
                  <a:schemeClr val="tx1">
                    <a:lumMod val="85000"/>
                    <a:lumOff val="15000"/>
                  </a:schemeClr>
                </a:solidFill>
                <a:latin typeface="微软雅黑" panose="020B0503020204020204" pitchFamily="34" charset="-122"/>
                <a:ea typeface="微软雅黑" panose="020B0503020204020204" pitchFamily="34" charset="-122"/>
                <a:cs typeface="Arial" panose="020B0604020202020204" pitchFamily="34" charset="0"/>
              </a:rPr>
              <a:t>10</a:t>
            </a:r>
            <a:r>
              <a:rPr lang="zh-CN" altLang="en-US" sz="1800" dirty="0">
                <a:solidFill>
                  <a:schemeClr val="tx1">
                    <a:lumMod val="85000"/>
                    <a:lumOff val="15000"/>
                  </a:schemeClr>
                </a:solidFill>
                <a:latin typeface="微软雅黑" panose="020B0503020204020204" pitchFamily="34" charset="-122"/>
                <a:ea typeface="微软雅黑" panose="020B0503020204020204" pitchFamily="34" charset="-122"/>
                <a:cs typeface="Arial" panose="020B0604020202020204" pitchFamily="34" charset="0"/>
              </a:rPr>
              <a:t>月份</a:t>
            </a:r>
          </a:p>
        </p:txBody>
      </p:sp>
      <p:sp>
        <p:nvSpPr>
          <p:cNvPr id="81" name="文本框 80"/>
          <p:cNvSpPr txBox="1">
            <a:spLocks noChangeArrowheads="1"/>
          </p:cNvSpPr>
          <p:nvPr/>
        </p:nvSpPr>
        <p:spPr bwMode="auto">
          <a:xfrm>
            <a:off x="8992217" y="6052982"/>
            <a:ext cx="915635" cy="369332"/>
          </a:xfrm>
          <a:prstGeom prst="rect">
            <a:avLst/>
          </a:prstGeom>
          <a:noFill/>
          <a:ln w="9525">
            <a:noFill/>
            <a:miter lim="800000"/>
          </a:ln>
        </p:spPr>
        <p:txBody>
          <a:bodyPr wrap="none">
            <a:spAutoFit/>
          </a:bodyPr>
          <a:lstStyle/>
          <a:p>
            <a:r>
              <a:rPr lang="en-US" altLang="zh-CN" sz="1800" dirty="0">
                <a:solidFill>
                  <a:schemeClr val="tx1">
                    <a:lumMod val="85000"/>
                    <a:lumOff val="15000"/>
                  </a:schemeClr>
                </a:solidFill>
                <a:latin typeface="微软雅黑" panose="020B0503020204020204" pitchFamily="34" charset="-122"/>
                <a:ea typeface="微软雅黑" panose="020B0503020204020204" pitchFamily="34" charset="-122"/>
                <a:cs typeface="Arial" panose="020B0604020202020204" pitchFamily="34" charset="0"/>
              </a:rPr>
              <a:t>11</a:t>
            </a:r>
            <a:r>
              <a:rPr lang="zh-CN" altLang="en-US" sz="1800" dirty="0">
                <a:solidFill>
                  <a:schemeClr val="tx1">
                    <a:lumMod val="85000"/>
                    <a:lumOff val="15000"/>
                  </a:schemeClr>
                </a:solidFill>
                <a:latin typeface="微软雅黑" panose="020B0503020204020204" pitchFamily="34" charset="-122"/>
                <a:ea typeface="微软雅黑" panose="020B0503020204020204" pitchFamily="34" charset="-122"/>
                <a:cs typeface="Arial" panose="020B0604020202020204" pitchFamily="34" charset="0"/>
              </a:rPr>
              <a:t>月份</a:t>
            </a:r>
          </a:p>
        </p:txBody>
      </p:sp>
      <p:sp>
        <p:nvSpPr>
          <p:cNvPr id="82" name="文本框 81"/>
          <p:cNvSpPr txBox="1">
            <a:spLocks noChangeArrowheads="1"/>
          </p:cNvSpPr>
          <p:nvPr/>
        </p:nvSpPr>
        <p:spPr bwMode="auto">
          <a:xfrm>
            <a:off x="10122746" y="6052982"/>
            <a:ext cx="915635" cy="369332"/>
          </a:xfrm>
          <a:prstGeom prst="rect">
            <a:avLst/>
          </a:prstGeom>
          <a:noFill/>
          <a:ln w="9525">
            <a:noFill/>
            <a:miter lim="800000"/>
          </a:ln>
        </p:spPr>
        <p:txBody>
          <a:bodyPr wrap="none">
            <a:spAutoFit/>
          </a:bodyPr>
          <a:lstStyle/>
          <a:p>
            <a:r>
              <a:rPr lang="en-US" altLang="zh-CN" sz="1800" dirty="0">
                <a:solidFill>
                  <a:schemeClr val="tx1">
                    <a:lumMod val="85000"/>
                    <a:lumOff val="15000"/>
                  </a:schemeClr>
                </a:solidFill>
                <a:latin typeface="微软雅黑" panose="020B0503020204020204" pitchFamily="34" charset="-122"/>
                <a:ea typeface="微软雅黑" panose="020B0503020204020204" pitchFamily="34" charset="-122"/>
                <a:cs typeface="Arial" panose="020B0604020202020204" pitchFamily="34" charset="0"/>
              </a:rPr>
              <a:t>12</a:t>
            </a:r>
            <a:r>
              <a:rPr lang="zh-CN" altLang="en-US" sz="1800" dirty="0">
                <a:solidFill>
                  <a:schemeClr val="tx1">
                    <a:lumMod val="85000"/>
                    <a:lumOff val="15000"/>
                  </a:schemeClr>
                </a:solidFill>
                <a:latin typeface="微软雅黑" panose="020B0503020204020204" pitchFamily="34" charset="-122"/>
                <a:ea typeface="微软雅黑" panose="020B0503020204020204" pitchFamily="34" charset="-122"/>
                <a:cs typeface="Arial" panose="020B0604020202020204" pitchFamily="34" charset="0"/>
              </a:rPr>
              <a:t>月份</a:t>
            </a:r>
          </a:p>
        </p:txBody>
      </p:sp>
      <p:sp>
        <p:nvSpPr>
          <p:cNvPr id="83" name="文本框 82"/>
          <p:cNvSpPr txBox="1">
            <a:spLocks noChangeArrowheads="1"/>
          </p:cNvSpPr>
          <p:nvPr/>
        </p:nvSpPr>
        <p:spPr bwMode="auto">
          <a:xfrm>
            <a:off x="1903621" y="5336608"/>
            <a:ext cx="1569660" cy="369332"/>
          </a:xfrm>
          <a:prstGeom prst="rect">
            <a:avLst/>
          </a:prstGeom>
          <a:noFill/>
          <a:ln w="9525">
            <a:noFill/>
            <a:miter lim="800000"/>
          </a:ln>
        </p:spPr>
        <p:txBody>
          <a:bodyPr wrap="none">
            <a:spAutoFit/>
          </a:bodyPr>
          <a:lstStyle/>
          <a:p>
            <a:r>
              <a:rPr lang="zh-CN" altLang="en-US" sz="1800" dirty="0">
                <a:solidFill>
                  <a:schemeClr val="tx1">
                    <a:lumMod val="75000"/>
                    <a:lumOff val="25000"/>
                  </a:schemeClr>
                </a:solidFill>
                <a:latin typeface="Calibri" panose="020F0502020204030204" pitchFamily="34" charset="0"/>
                <a:ea typeface="微软雅黑" panose="020B0503020204020204" pitchFamily="34" charset="-122"/>
              </a:rPr>
              <a:t>添加文字内容</a:t>
            </a:r>
          </a:p>
        </p:txBody>
      </p:sp>
      <p:sp>
        <p:nvSpPr>
          <p:cNvPr id="84" name="文本框 83"/>
          <p:cNvSpPr txBox="1">
            <a:spLocks noChangeArrowheads="1"/>
          </p:cNvSpPr>
          <p:nvPr/>
        </p:nvSpPr>
        <p:spPr bwMode="auto">
          <a:xfrm>
            <a:off x="638667" y="4602003"/>
            <a:ext cx="1569660" cy="369332"/>
          </a:xfrm>
          <a:prstGeom prst="rect">
            <a:avLst/>
          </a:prstGeom>
          <a:noFill/>
          <a:ln w="9525">
            <a:noFill/>
            <a:miter lim="800000"/>
          </a:ln>
        </p:spPr>
        <p:txBody>
          <a:bodyPr wrap="none">
            <a:spAutoFit/>
          </a:bodyPr>
          <a:lstStyle/>
          <a:p>
            <a:r>
              <a:rPr lang="zh-CN" altLang="en-US" sz="1800" dirty="0">
                <a:solidFill>
                  <a:schemeClr val="tx1">
                    <a:lumMod val="75000"/>
                    <a:lumOff val="25000"/>
                  </a:schemeClr>
                </a:solidFill>
                <a:latin typeface="Calibri" panose="020F0502020204030204" pitchFamily="34" charset="0"/>
                <a:ea typeface="微软雅黑" panose="020B0503020204020204" pitchFamily="34" charset="-122"/>
              </a:rPr>
              <a:t>添加文字内容</a:t>
            </a:r>
          </a:p>
        </p:txBody>
      </p:sp>
      <p:sp>
        <p:nvSpPr>
          <p:cNvPr id="85" name="文本框 84"/>
          <p:cNvSpPr txBox="1">
            <a:spLocks noChangeArrowheads="1"/>
          </p:cNvSpPr>
          <p:nvPr/>
        </p:nvSpPr>
        <p:spPr bwMode="auto">
          <a:xfrm>
            <a:off x="2836226" y="3564679"/>
            <a:ext cx="1569660" cy="369332"/>
          </a:xfrm>
          <a:prstGeom prst="rect">
            <a:avLst/>
          </a:prstGeom>
          <a:noFill/>
          <a:ln w="9525">
            <a:noFill/>
            <a:miter lim="800000"/>
          </a:ln>
        </p:spPr>
        <p:txBody>
          <a:bodyPr wrap="none">
            <a:spAutoFit/>
          </a:bodyPr>
          <a:lstStyle/>
          <a:p>
            <a:r>
              <a:rPr lang="zh-CN" altLang="en-US" sz="1800" dirty="0">
                <a:solidFill>
                  <a:schemeClr val="tx1">
                    <a:lumMod val="75000"/>
                    <a:lumOff val="25000"/>
                  </a:schemeClr>
                </a:solidFill>
                <a:latin typeface="Calibri" panose="020F0502020204030204" pitchFamily="34" charset="0"/>
                <a:ea typeface="微软雅黑" panose="020B0503020204020204" pitchFamily="34" charset="-122"/>
              </a:rPr>
              <a:t>添加文字内容</a:t>
            </a:r>
          </a:p>
        </p:txBody>
      </p:sp>
      <p:sp>
        <p:nvSpPr>
          <p:cNvPr id="86" name="文本框 85"/>
          <p:cNvSpPr txBox="1">
            <a:spLocks noChangeArrowheads="1"/>
          </p:cNvSpPr>
          <p:nvPr/>
        </p:nvSpPr>
        <p:spPr bwMode="auto">
          <a:xfrm>
            <a:off x="4031581" y="4358726"/>
            <a:ext cx="1569660" cy="369332"/>
          </a:xfrm>
          <a:prstGeom prst="rect">
            <a:avLst/>
          </a:prstGeom>
          <a:noFill/>
          <a:ln w="9525">
            <a:noFill/>
            <a:miter lim="800000"/>
          </a:ln>
        </p:spPr>
        <p:txBody>
          <a:bodyPr wrap="none">
            <a:spAutoFit/>
          </a:bodyPr>
          <a:lstStyle/>
          <a:p>
            <a:r>
              <a:rPr lang="zh-CN" altLang="en-US" sz="1800" dirty="0">
                <a:solidFill>
                  <a:schemeClr val="tx1">
                    <a:lumMod val="75000"/>
                    <a:lumOff val="25000"/>
                  </a:schemeClr>
                </a:solidFill>
                <a:latin typeface="Calibri" panose="020F0502020204030204" pitchFamily="34" charset="0"/>
                <a:ea typeface="微软雅黑" panose="020B0503020204020204" pitchFamily="34" charset="-122"/>
              </a:rPr>
              <a:t>添加文字内容</a:t>
            </a:r>
          </a:p>
        </p:txBody>
      </p:sp>
      <p:sp>
        <p:nvSpPr>
          <p:cNvPr id="87" name="文本框 86"/>
          <p:cNvSpPr txBox="1">
            <a:spLocks noChangeArrowheads="1"/>
          </p:cNvSpPr>
          <p:nvPr/>
        </p:nvSpPr>
        <p:spPr bwMode="auto">
          <a:xfrm>
            <a:off x="6373487" y="4272102"/>
            <a:ext cx="1569660" cy="369332"/>
          </a:xfrm>
          <a:prstGeom prst="rect">
            <a:avLst/>
          </a:prstGeom>
          <a:noFill/>
          <a:ln w="9525">
            <a:noFill/>
            <a:miter lim="800000"/>
          </a:ln>
        </p:spPr>
        <p:txBody>
          <a:bodyPr wrap="none">
            <a:spAutoFit/>
          </a:bodyPr>
          <a:lstStyle/>
          <a:p>
            <a:r>
              <a:rPr lang="zh-CN" altLang="en-US" sz="1800" dirty="0">
                <a:solidFill>
                  <a:schemeClr val="tx1">
                    <a:lumMod val="75000"/>
                    <a:lumOff val="25000"/>
                  </a:schemeClr>
                </a:solidFill>
                <a:latin typeface="Calibri" panose="020F0502020204030204" pitchFamily="34" charset="0"/>
                <a:ea typeface="微软雅黑" panose="020B0503020204020204" pitchFamily="34" charset="-122"/>
              </a:rPr>
              <a:t>添加文字内容</a:t>
            </a:r>
          </a:p>
        </p:txBody>
      </p:sp>
      <p:sp>
        <p:nvSpPr>
          <p:cNvPr id="88" name="文本框 87"/>
          <p:cNvSpPr txBox="1">
            <a:spLocks noChangeArrowheads="1"/>
          </p:cNvSpPr>
          <p:nvPr/>
        </p:nvSpPr>
        <p:spPr bwMode="auto">
          <a:xfrm>
            <a:off x="7296854" y="3713164"/>
            <a:ext cx="1569660" cy="369332"/>
          </a:xfrm>
          <a:prstGeom prst="rect">
            <a:avLst/>
          </a:prstGeom>
          <a:noFill/>
          <a:ln w="9525">
            <a:noFill/>
            <a:miter lim="800000"/>
          </a:ln>
        </p:spPr>
        <p:txBody>
          <a:bodyPr wrap="none">
            <a:spAutoFit/>
          </a:bodyPr>
          <a:lstStyle/>
          <a:p>
            <a:r>
              <a:rPr lang="zh-CN" altLang="en-US" sz="1800" dirty="0">
                <a:solidFill>
                  <a:schemeClr val="tx1">
                    <a:lumMod val="75000"/>
                    <a:lumOff val="25000"/>
                  </a:schemeClr>
                </a:solidFill>
                <a:latin typeface="Calibri" panose="020F0502020204030204" pitchFamily="34" charset="0"/>
                <a:ea typeface="微软雅黑" panose="020B0503020204020204" pitchFamily="34" charset="-122"/>
              </a:rPr>
              <a:t>添加文字内容</a:t>
            </a:r>
          </a:p>
        </p:txBody>
      </p:sp>
      <p:sp>
        <p:nvSpPr>
          <p:cNvPr id="89" name="文本框 88"/>
          <p:cNvSpPr txBox="1">
            <a:spLocks noChangeArrowheads="1"/>
          </p:cNvSpPr>
          <p:nvPr/>
        </p:nvSpPr>
        <p:spPr bwMode="auto">
          <a:xfrm>
            <a:off x="8069423" y="2970159"/>
            <a:ext cx="1569660" cy="369332"/>
          </a:xfrm>
          <a:prstGeom prst="rect">
            <a:avLst/>
          </a:prstGeom>
          <a:noFill/>
          <a:ln w="9525">
            <a:noFill/>
            <a:miter lim="800000"/>
          </a:ln>
        </p:spPr>
        <p:txBody>
          <a:bodyPr wrap="none">
            <a:spAutoFit/>
          </a:bodyPr>
          <a:lstStyle/>
          <a:p>
            <a:r>
              <a:rPr lang="zh-CN" altLang="en-US" sz="1800" dirty="0">
                <a:solidFill>
                  <a:schemeClr val="tx1">
                    <a:lumMod val="75000"/>
                    <a:lumOff val="25000"/>
                  </a:schemeClr>
                </a:solidFill>
                <a:latin typeface="Calibri" panose="020F0502020204030204" pitchFamily="34" charset="0"/>
                <a:ea typeface="微软雅黑" panose="020B0503020204020204" pitchFamily="34" charset="-122"/>
              </a:rPr>
              <a:t>添加文字内容</a:t>
            </a:r>
          </a:p>
        </p:txBody>
      </p:sp>
      <p:sp>
        <p:nvSpPr>
          <p:cNvPr id="90" name="文本框 89"/>
          <p:cNvSpPr txBox="1">
            <a:spLocks noChangeArrowheads="1"/>
          </p:cNvSpPr>
          <p:nvPr/>
        </p:nvSpPr>
        <p:spPr bwMode="auto">
          <a:xfrm>
            <a:off x="9559212" y="2059046"/>
            <a:ext cx="1569660" cy="369332"/>
          </a:xfrm>
          <a:prstGeom prst="rect">
            <a:avLst/>
          </a:prstGeom>
          <a:noFill/>
          <a:ln w="9525">
            <a:noFill/>
            <a:miter lim="800000"/>
          </a:ln>
        </p:spPr>
        <p:txBody>
          <a:bodyPr wrap="none">
            <a:spAutoFit/>
          </a:bodyPr>
          <a:lstStyle/>
          <a:p>
            <a:r>
              <a:rPr lang="zh-CN" altLang="en-US" sz="1800" dirty="0">
                <a:solidFill>
                  <a:schemeClr val="tx1">
                    <a:lumMod val="75000"/>
                    <a:lumOff val="25000"/>
                  </a:schemeClr>
                </a:solidFill>
                <a:latin typeface="Calibri" panose="020F0502020204030204" pitchFamily="34" charset="0"/>
                <a:ea typeface="微软雅黑" panose="020B0503020204020204" pitchFamily="34" charset="-122"/>
              </a:rPr>
              <a:t>添加文字内容</a:t>
            </a:r>
          </a:p>
        </p:txBody>
      </p:sp>
      <p:cxnSp>
        <p:nvCxnSpPr>
          <p:cNvPr id="91" name="直接连接符 90"/>
          <p:cNvCxnSpPr>
            <a:stCxn id="65" idx="7"/>
            <a:endCxn id="66" idx="3"/>
          </p:cNvCxnSpPr>
          <p:nvPr/>
        </p:nvCxnSpPr>
        <p:spPr>
          <a:xfrm flipV="1">
            <a:off x="1713772" y="4919167"/>
            <a:ext cx="575504" cy="537017"/>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92" name="直接连接符 91"/>
          <p:cNvCxnSpPr>
            <a:stCxn id="66" idx="7"/>
            <a:endCxn id="67" idx="2"/>
          </p:cNvCxnSpPr>
          <p:nvPr/>
        </p:nvCxnSpPr>
        <p:spPr>
          <a:xfrm flipV="1">
            <a:off x="2510206" y="4170258"/>
            <a:ext cx="804233" cy="557800"/>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93" name="直接连接符 92"/>
          <p:cNvCxnSpPr>
            <a:stCxn id="67" idx="5"/>
            <a:endCxn id="68" idx="1"/>
          </p:cNvCxnSpPr>
          <p:nvPr/>
        </p:nvCxnSpPr>
        <p:spPr>
          <a:xfrm>
            <a:off x="3575339" y="4224858"/>
            <a:ext cx="567377" cy="604267"/>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94" name="椭圆 93"/>
          <p:cNvSpPr/>
          <p:nvPr/>
        </p:nvSpPr>
        <p:spPr bwMode="auto">
          <a:xfrm rot="827460">
            <a:off x="4950438" y="5274827"/>
            <a:ext cx="288926" cy="295275"/>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cxnSp>
        <p:nvCxnSpPr>
          <p:cNvPr id="95" name="直接连接符 94"/>
          <p:cNvCxnSpPr>
            <a:stCxn id="68" idx="5"/>
            <a:endCxn id="94" idx="2"/>
          </p:cNvCxnSpPr>
          <p:nvPr/>
        </p:nvCxnSpPr>
        <p:spPr>
          <a:xfrm>
            <a:off x="4372722" y="5009210"/>
            <a:ext cx="581880" cy="378818"/>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58" name="直接连接符 157"/>
          <p:cNvCxnSpPr>
            <a:stCxn id="94" idx="7"/>
            <a:endCxn id="69" idx="3"/>
          </p:cNvCxnSpPr>
          <p:nvPr/>
        </p:nvCxnSpPr>
        <p:spPr>
          <a:xfrm flipV="1">
            <a:off x="5218993" y="4517528"/>
            <a:ext cx="840940" cy="827901"/>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59" name="直接连接符 158"/>
          <p:cNvCxnSpPr>
            <a:stCxn id="69" idx="7"/>
            <a:endCxn id="70" idx="3"/>
          </p:cNvCxnSpPr>
          <p:nvPr/>
        </p:nvCxnSpPr>
        <p:spPr>
          <a:xfrm flipV="1">
            <a:off x="6284477" y="3936974"/>
            <a:ext cx="693876" cy="394933"/>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60" name="直接连接符 159"/>
          <p:cNvCxnSpPr>
            <a:stCxn id="70" idx="7"/>
            <a:endCxn id="71" idx="3"/>
          </p:cNvCxnSpPr>
          <p:nvPr/>
        </p:nvCxnSpPr>
        <p:spPr>
          <a:xfrm flipV="1">
            <a:off x="7206619" y="3225222"/>
            <a:ext cx="476019" cy="532025"/>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61" name="直接连接符 160"/>
          <p:cNvCxnSpPr>
            <a:stCxn id="71" idx="7"/>
            <a:endCxn id="72" idx="3"/>
          </p:cNvCxnSpPr>
          <p:nvPr/>
        </p:nvCxnSpPr>
        <p:spPr>
          <a:xfrm flipV="1">
            <a:off x="7910302" y="2305882"/>
            <a:ext cx="1257922" cy="73758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62" name="直接连接符 161"/>
          <p:cNvCxnSpPr>
            <a:stCxn id="72" idx="7"/>
            <a:endCxn id="73" idx="3"/>
          </p:cNvCxnSpPr>
          <p:nvPr/>
        </p:nvCxnSpPr>
        <p:spPr>
          <a:xfrm flipV="1">
            <a:off x="9397096" y="1667858"/>
            <a:ext cx="877355" cy="457791"/>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63" name="文本框 39"/>
          <p:cNvSpPr txBox="1">
            <a:spLocks noChangeArrowheads="1"/>
          </p:cNvSpPr>
          <p:nvPr/>
        </p:nvSpPr>
        <p:spPr bwMode="auto">
          <a:xfrm>
            <a:off x="5314141" y="5260406"/>
            <a:ext cx="1569660" cy="369332"/>
          </a:xfrm>
          <a:prstGeom prst="rect">
            <a:avLst/>
          </a:prstGeom>
          <a:noFill/>
          <a:ln w="9525">
            <a:noFill/>
            <a:miter lim="800000"/>
          </a:ln>
        </p:spPr>
        <p:txBody>
          <a:bodyPr wrap="none">
            <a:spAutoFit/>
          </a:bodyPr>
          <a:lstStyle/>
          <a:p>
            <a:r>
              <a:rPr lang="zh-CN" altLang="en-US" sz="1800" dirty="0">
                <a:solidFill>
                  <a:schemeClr val="tx1">
                    <a:lumMod val="75000"/>
                    <a:lumOff val="25000"/>
                  </a:schemeClr>
                </a:solidFill>
                <a:latin typeface="Calibri" panose="020F0502020204030204" pitchFamily="34" charset="0"/>
                <a:ea typeface="微软雅黑" panose="020B0503020204020204" pitchFamily="34" charset="-122"/>
              </a:rPr>
              <a:t>添加文字内容</a:t>
            </a:r>
          </a:p>
        </p:txBody>
      </p:sp>
      <p:sp>
        <p:nvSpPr>
          <p:cNvPr id="164" name="文本框 33"/>
          <p:cNvSpPr txBox="1">
            <a:spLocks noChangeArrowheads="1"/>
          </p:cNvSpPr>
          <p:nvPr/>
        </p:nvSpPr>
        <p:spPr bwMode="auto">
          <a:xfrm>
            <a:off x="4755328" y="6052982"/>
            <a:ext cx="780983" cy="369332"/>
          </a:xfrm>
          <a:prstGeom prst="rect">
            <a:avLst/>
          </a:prstGeom>
          <a:noFill/>
          <a:ln w="9525">
            <a:noFill/>
            <a:miter lim="800000"/>
          </a:ln>
        </p:spPr>
        <p:txBody>
          <a:bodyPr wrap="none">
            <a:spAutoFit/>
          </a:bodyPr>
          <a:lstStyle/>
          <a:p>
            <a:r>
              <a:rPr lang="en-US" altLang="zh-CN" sz="1800" dirty="0">
                <a:solidFill>
                  <a:schemeClr val="tx1">
                    <a:lumMod val="85000"/>
                    <a:lumOff val="15000"/>
                  </a:schemeClr>
                </a:solidFill>
                <a:latin typeface="微软雅黑" panose="020B0503020204020204" pitchFamily="34" charset="-122"/>
                <a:ea typeface="微软雅黑" panose="020B0503020204020204" pitchFamily="34" charset="-122"/>
                <a:cs typeface="Arial" panose="020B0604020202020204" pitchFamily="34" charset="0"/>
              </a:rPr>
              <a:t>7</a:t>
            </a:r>
            <a:r>
              <a:rPr lang="zh-CN" altLang="en-US" sz="1800" dirty="0">
                <a:solidFill>
                  <a:schemeClr val="tx1">
                    <a:lumMod val="85000"/>
                    <a:lumOff val="15000"/>
                  </a:schemeClr>
                </a:solidFill>
                <a:latin typeface="微软雅黑" panose="020B0503020204020204" pitchFamily="34" charset="-122"/>
                <a:ea typeface="微软雅黑" panose="020B0503020204020204" pitchFamily="34" charset="-122"/>
                <a:cs typeface="Arial" panose="020B0604020202020204" pitchFamily="34" charset="0"/>
              </a:rPr>
              <a:t>月份</a:t>
            </a:r>
          </a:p>
        </p:txBody>
      </p:sp>
      <p:sp>
        <p:nvSpPr>
          <p:cNvPr id="165" name="文本框 46"/>
          <p:cNvSpPr txBox="1">
            <a:spLocks noChangeArrowheads="1"/>
          </p:cNvSpPr>
          <p:nvPr/>
        </p:nvSpPr>
        <p:spPr bwMode="auto">
          <a:xfrm>
            <a:off x="9702117" y="1047481"/>
            <a:ext cx="1569660" cy="369332"/>
          </a:xfrm>
          <a:prstGeom prst="rect">
            <a:avLst/>
          </a:prstGeom>
          <a:noFill/>
          <a:ln w="9525">
            <a:noFill/>
            <a:miter lim="800000"/>
          </a:ln>
        </p:spPr>
        <p:txBody>
          <a:bodyPr wrap="none">
            <a:spAutoFit/>
          </a:bodyPr>
          <a:lstStyle/>
          <a:p>
            <a:r>
              <a:rPr lang="zh-CN" altLang="en-US" sz="1800" dirty="0">
                <a:solidFill>
                  <a:schemeClr val="tx1">
                    <a:lumMod val="75000"/>
                    <a:lumOff val="25000"/>
                  </a:schemeClr>
                </a:solidFill>
                <a:latin typeface="Calibri" panose="020F0502020204030204" pitchFamily="34" charset="0"/>
                <a:ea typeface="微软雅黑" panose="020B0503020204020204" pitchFamily="34" charset="-122"/>
              </a:rPr>
              <a:t>添加文字内容</a:t>
            </a:r>
          </a:p>
        </p:txBody>
      </p:sp>
      <p:grpSp>
        <p:nvGrpSpPr>
          <p:cNvPr id="166" name="组合 165"/>
          <p:cNvGrpSpPr/>
          <p:nvPr/>
        </p:nvGrpSpPr>
        <p:grpSpPr>
          <a:xfrm>
            <a:off x="701156" y="5874130"/>
            <a:ext cx="10744200" cy="102248"/>
            <a:chOff x="738746" y="5964849"/>
            <a:chExt cx="10744200" cy="102248"/>
          </a:xfrm>
        </p:grpSpPr>
        <p:cxnSp>
          <p:nvCxnSpPr>
            <p:cNvPr id="167" name="直接连接符 166"/>
            <p:cNvCxnSpPr/>
            <p:nvPr/>
          </p:nvCxnSpPr>
          <p:spPr bwMode="auto">
            <a:xfrm>
              <a:off x="738746" y="6052254"/>
              <a:ext cx="10744200" cy="0"/>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168" name="直接连接符 167"/>
            <p:cNvCxnSpPr/>
            <p:nvPr/>
          </p:nvCxnSpPr>
          <p:spPr>
            <a:xfrm flipV="1">
              <a:off x="1639101" y="5971032"/>
              <a:ext cx="0" cy="8122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169" name="直接连接符 168"/>
            <p:cNvCxnSpPr/>
            <p:nvPr/>
          </p:nvCxnSpPr>
          <p:spPr>
            <a:xfrm flipV="1">
              <a:off x="2456892" y="5967447"/>
              <a:ext cx="0" cy="8122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170" name="直接连接符 169"/>
            <p:cNvCxnSpPr/>
            <p:nvPr/>
          </p:nvCxnSpPr>
          <p:spPr>
            <a:xfrm flipV="1">
              <a:off x="3510148" y="5972019"/>
              <a:ext cx="0" cy="8122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171" name="直接连接符 170"/>
            <p:cNvCxnSpPr/>
            <p:nvPr/>
          </p:nvCxnSpPr>
          <p:spPr>
            <a:xfrm flipV="1">
              <a:off x="4295309" y="5972019"/>
              <a:ext cx="0" cy="8122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172" name="直接连接符 171"/>
            <p:cNvCxnSpPr/>
            <p:nvPr/>
          </p:nvCxnSpPr>
          <p:spPr>
            <a:xfrm flipV="1">
              <a:off x="5141731" y="5972019"/>
              <a:ext cx="0" cy="8122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173" name="直接连接符 172"/>
            <p:cNvCxnSpPr/>
            <p:nvPr/>
          </p:nvCxnSpPr>
          <p:spPr>
            <a:xfrm flipV="1">
              <a:off x="6255551" y="5973993"/>
              <a:ext cx="0" cy="8122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174" name="直接连接符 173"/>
            <p:cNvCxnSpPr/>
            <p:nvPr/>
          </p:nvCxnSpPr>
          <p:spPr>
            <a:xfrm flipV="1">
              <a:off x="7243964" y="5967447"/>
              <a:ext cx="0" cy="8122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175" name="直接连接符 174"/>
            <p:cNvCxnSpPr/>
            <p:nvPr/>
          </p:nvCxnSpPr>
          <p:spPr>
            <a:xfrm flipV="1">
              <a:off x="7951332" y="5973993"/>
              <a:ext cx="0" cy="8122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176" name="直接连接符 175"/>
            <p:cNvCxnSpPr/>
            <p:nvPr/>
          </p:nvCxnSpPr>
          <p:spPr>
            <a:xfrm flipV="1">
              <a:off x="9320250" y="5964849"/>
              <a:ext cx="0" cy="8122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177" name="直接连接符 176"/>
            <p:cNvCxnSpPr/>
            <p:nvPr/>
          </p:nvCxnSpPr>
          <p:spPr>
            <a:xfrm flipV="1">
              <a:off x="10524537" y="5985875"/>
              <a:ext cx="0" cy="8122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grpSp>
      <p:sp>
        <p:nvSpPr>
          <p:cNvPr id="178" name="矩形 177"/>
          <p:cNvSpPr/>
          <p:nvPr/>
        </p:nvSpPr>
        <p:spPr>
          <a:xfrm>
            <a:off x="1458941" y="1119489"/>
            <a:ext cx="4220286" cy="1692771"/>
          </a:xfrm>
          <a:prstGeom prst="rect">
            <a:avLst/>
          </a:prstGeom>
        </p:spPr>
        <p:txBody>
          <a:bodyPr wrap="square">
            <a:spAutoFit/>
          </a:bodyPr>
          <a:lstStyle/>
          <a:p>
            <a:pPr>
              <a:lnSpc>
                <a:spcPct val="200000"/>
              </a:lnSpc>
            </a:pPr>
            <a:r>
              <a:rPr lang="zh-CN" altLang="en-US" sz="2000" b="1" dirty="0">
                <a:solidFill>
                  <a:schemeClr val="accent1"/>
                </a:solidFill>
                <a:latin typeface="微软雅黑" panose="020B0503020204020204" pitchFamily="34" charset="-122"/>
                <a:ea typeface="微软雅黑" panose="020B0503020204020204" pitchFamily="34" charset="-122"/>
              </a:rPr>
              <a:t>点击添加小标题</a:t>
            </a:r>
            <a:endParaRPr lang="en-US" altLang="zh-CN" sz="2000" b="1" dirty="0">
              <a:solidFill>
                <a:schemeClr val="accent1"/>
              </a:solidFill>
              <a:latin typeface="微软雅黑" panose="020B0503020204020204" pitchFamily="34" charset="-122"/>
              <a:ea typeface="微软雅黑" panose="020B0503020204020204" pitchFamily="34" charset="-122"/>
            </a:endParaRPr>
          </a:p>
          <a:p>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endParaRPr lang="en-US" altLang="zh-CN" sz="1600" dirty="0">
              <a:solidFill>
                <a:schemeClr val="tx1">
                  <a:lumMod val="85000"/>
                  <a:lumOff val="15000"/>
                </a:schemeClr>
              </a:solidFill>
              <a:latin typeface="微软雅黑" panose="020B0503020204020204" pitchFamily="34" charset="-122"/>
              <a:ea typeface="微软雅黑" panose="020B0503020204020204" pitchFamily="34" charset="-122"/>
            </a:endParaRPr>
          </a:p>
          <a:p>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endParaRPr lang="en-US" altLang="zh-CN" sz="1600" dirty="0">
              <a:solidFill>
                <a:schemeClr val="tx1">
                  <a:lumMod val="85000"/>
                  <a:lumOff val="15000"/>
                </a:schemeClr>
              </a:solidFill>
              <a:latin typeface="微软雅黑" panose="020B0503020204020204" pitchFamily="34" charset="-122"/>
              <a:ea typeface="微软雅黑" panose="020B0503020204020204" pitchFamily="34" charset="-122"/>
              <a:cs typeface="华文黑体" pitchFamily="2" charset="-122"/>
            </a:endParaRPr>
          </a:p>
        </p:txBody>
      </p:sp>
      <p:grpSp>
        <p:nvGrpSpPr>
          <p:cNvPr id="54" name="组合 53"/>
          <p:cNvGrpSpPr/>
          <p:nvPr/>
        </p:nvGrpSpPr>
        <p:grpSpPr>
          <a:xfrm>
            <a:off x="179027" y="0"/>
            <a:ext cx="4389737" cy="964296"/>
            <a:chOff x="179027" y="0"/>
            <a:chExt cx="4389737" cy="964296"/>
          </a:xfrm>
        </p:grpSpPr>
        <p:pic>
          <p:nvPicPr>
            <p:cNvPr id="55" name="图片 5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79027" y="0"/>
              <a:ext cx="922121" cy="964296"/>
            </a:xfrm>
            <a:prstGeom prst="rect">
              <a:avLst/>
            </a:prstGeom>
          </p:spPr>
        </p:pic>
        <p:sp>
          <p:nvSpPr>
            <p:cNvPr id="56" name="文本框 55"/>
            <p:cNvSpPr txBox="1"/>
            <p:nvPr/>
          </p:nvSpPr>
          <p:spPr>
            <a:xfrm>
              <a:off x="1101148" y="189760"/>
              <a:ext cx="3467616" cy="584775"/>
            </a:xfrm>
            <a:prstGeom prst="rect">
              <a:avLst/>
            </a:prstGeom>
            <a:noFill/>
          </p:spPr>
          <p:txBody>
            <a:bodyPr wrap="none" rtlCol="0">
              <a:spAutoFit/>
            </a:bodyPr>
            <a:lstStyle/>
            <a:p>
              <a:r>
                <a:rPr lang="zh-CN" altLang="en-US" sz="3200" b="1" dirty="0">
                  <a:gradFill flip="none" rotWithShape="1">
                    <a:gsLst>
                      <a:gs pos="0">
                        <a:schemeClr val="tx2">
                          <a:shade val="30000"/>
                          <a:satMod val="115000"/>
                        </a:schemeClr>
                      </a:gs>
                      <a:gs pos="50000">
                        <a:schemeClr val="tx2">
                          <a:shade val="67500"/>
                          <a:satMod val="115000"/>
                        </a:schemeClr>
                      </a:gs>
                      <a:gs pos="100000">
                        <a:schemeClr val="tx2">
                          <a:shade val="100000"/>
                          <a:satMod val="115000"/>
                        </a:schemeClr>
                      </a:gs>
                    </a:gsLst>
                    <a:lin ang="0" scaled="1"/>
                    <a:tileRect/>
                  </a:gradFill>
                </a:rPr>
                <a:t>单击此处添加标题</a:t>
              </a:r>
            </a:p>
          </p:txBody>
        </p:sp>
      </p:grpSp>
    </p:spTree>
  </p:cSld>
  <p:clrMapOvr>
    <a:masterClrMapping/>
  </p:clrMapOvr>
  <mc:AlternateContent xmlns:mc="http://schemas.openxmlformats.org/markup-compatibility/2006" xmlns:p14="http://schemas.microsoft.com/office/powerpoint/2010/main">
    <mc:Choice Requires="p14">
      <p:transition spd="slow" p14:dur="1500" advTm="0">
        <p14:window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78"/>
                                        </p:tgtEl>
                                        <p:attrNameLst>
                                          <p:attrName>style.visibility</p:attrName>
                                        </p:attrNameLst>
                                      </p:cBhvr>
                                      <p:to>
                                        <p:strVal val="visible"/>
                                      </p:to>
                                    </p:set>
                                    <p:animEffect transition="in" filter="wipe(left)">
                                      <p:cBhvr>
                                        <p:cTn id="7" dur="500"/>
                                        <p:tgtEl>
                                          <p:spTgt spid="178"/>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166"/>
                                        </p:tgtEl>
                                        <p:attrNameLst>
                                          <p:attrName>style.visibility</p:attrName>
                                        </p:attrNameLst>
                                      </p:cBhvr>
                                      <p:to>
                                        <p:strVal val="visible"/>
                                      </p:to>
                                    </p:set>
                                    <p:animEffect transition="in" filter="wipe(left)">
                                      <p:cBhvr>
                                        <p:cTn id="11" dur="500"/>
                                        <p:tgtEl>
                                          <p:spTgt spid="166"/>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74"/>
                                        </p:tgtEl>
                                        <p:attrNameLst>
                                          <p:attrName>style.visibility</p:attrName>
                                        </p:attrNameLst>
                                      </p:cBhvr>
                                      <p:to>
                                        <p:strVal val="visible"/>
                                      </p:to>
                                    </p:set>
                                    <p:animEffect transition="in" filter="wipe(up)">
                                      <p:cBhvr>
                                        <p:cTn id="15" dur="500"/>
                                        <p:tgtEl>
                                          <p:spTgt spid="74"/>
                                        </p:tgtEl>
                                      </p:cBhvr>
                                    </p:animEffect>
                                  </p:childTnLst>
                                </p:cTn>
                              </p:par>
                              <p:par>
                                <p:cTn id="16" presetID="22" presetClass="entr" presetSubtype="1" fill="hold" grpId="0" nodeType="withEffect">
                                  <p:stCondLst>
                                    <p:cond delay="0"/>
                                  </p:stCondLst>
                                  <p:childTnLst>
                                    <p:set>
                                      <p:cBhvr>
                                        <p:cTn id="17" dur="1" fill="hold">
                                          <p:stCondLst>
                                            <p:cond delay="0"/>
                                          </p:stCondLst>
                                        </p:cTn>
                                        <p:tgtEl>
                                          <p:spTgt spid="75"/>
                                        </p:tgtEl>
                                        <p:attrNameLst>
                                          <p:attrName>style.visibility</p:attrName>
                                        </p:attrNameLst>
                                      </p:cBhvr>
                                      <p:to>
                                        <p:strVal val="visible"/>
                                      </p:to>
                                    </p:set>
                                    <p:animEffect transition="in" filter="wipe(up)">
                                      <p:cBhvr>
                                        <p:cTn id="18" dur="500"/>
                                        <p:tgtEl>
                                          <p:spTgt spid="75"/>
                                        </p:tgtEl>
                                      </p:cBhvr>
                                    </p:animEffect>
                                  </p:childTnLst>
                                </p:cTn>
                              </p:par>
                              <p:par>
                                <p:cTn id="19" presetID="22" presetClass="entr" presetSubtype="1" fill="hold" grpId="0" nodeType="withEffect">
                                  <p:stCondLst>
                                    <p:cond delay="0"/>
                                  </p:stCondLst>
                                  <p:childTnLst>
                                    <p:set>
                                      <p:cBhvr>
                                        <p:cTn id="20" dur="1" fill="hold">
                                          <p:stCondLst>
                                            <p:cond delay="0"/>
                                          </p:stCondLst>
                                        </p:cTn>
                                        <p:tgtEl>
                                          <p:spTgt spid="76"/>
                                        </p:tgtEl>
                                        <p:attrNameLst>
                                          <p:attrName>style.visibility</p:attrName>
                                        </p:attrNameLst>
                                      </p:cBhvr>
                                      <p:to>
                                        <p:strVal val="visible"/>
                                      </p:to>
                                    </p:set>
                                    <p:animEffect transition="in" filter="wipe(up)">
                                      <p:cBhvr>
                                        <p:cTn id="21" dur="500"/>
                                        <p:tgtEl>
                                          <p:spTgt spid="76"/>
                                        </p:tgtEl>
                                      </p:cBhvr>
                                    </p:animEffect>
                                  </p:childTnLst>
                                </p:cTn>
                              </p:par>
                              <p:par>
                                <p:cTn id="22" presetID="22" presetClass="entr" presetSubtype="1" fill="hold" grpId="0" nodeType="withEffect">
                                  <p:stCondLst>
                                    <p:cond delay="0"/>
                                  </p:stCondLst>
                                  <p:childTnLst>
                                    <p:set>
                                      <p:cBhvr>
                                        <p:cTn id="23" dur="1" fill="hold">
                                          <p:stCondLst>
                                            <p:cond delay="0"/>
                                          </p:stCondLst>
                                        </p:cTn>
                                        <p:tgtEl>
                                          <p:spTgt spid="77"/>
                                        </p:tgtEl>
                                        <p:attrNameLst>
                                          <p:attrName>style.visibility</p:attrName>
                                        </p:attrNameLst>
                                      </p:cBhvr>
                                      <p:to>
                                        <p:strVal val="visible"/>
                                      </p:to>
                                    </p:set>
                                    <p:animEffect transition="in" filter="wipe(up)">
                                      <p:cBhvr>
                                        <p:cTn id="24" dur="500"/>
                                        <p:tgtEl>
                                          <p:spTgt spid="77"/>
                                        </p:tgtEl>
                                      </p:cBhvr>
                                    </p:animEffect>
                                  </p:childTnLst>
                                </p:cTn>
                              </p:par>
                              <p:par>
                                <p:cTn id="25" presetID="22" presetClass="entr" presetSubtype="1" fill="hold" grpId="0" nodeType="withEffect">
                                  <p:stCondLst>
                                    <p:cond delay="0"/>
                                  </p:stCondLst>
                                  <p:childTnLst>
                                    <p:set>
                                      <p:cBhvr>
                                        <p:cTn id="26" dur="1" fill="hold">
                                          <p:stCondLst>
                                            <p:cond delay="0"/>
                                          </p:stCondLst>
                                        </p:cTn>
                                        <p:tgtEl>
                                          <p:spTgt spid="164"/>
                                        </p:tgtEl>
                                        <p:attrNameLst>
                                          <p:attrName>style.visibility</p:attrName>
                                        </p:attrNameLst>
                                      </p:cBhvr>
                                      <p:to>
                                        <p:strVal val="visible"/>
                                      </p:to>
                                    </p:set>
                                    <p:animEffect transition="in" filter="wipe(up)">
                                      <p:cBhvr>
                                        <p:cTn id="27" dur="500"/>
                                        <p:tgtEl>
                                          <p:spTgt spid="164"/>
                                        </p:tgtEl>
                                      </p:cBhvr>
                                    </p:animEffect>
                                  </p:childTnLst>
                                </p:cTn>
                              </p:par>
                              <p:par>
                                <p:cTn id="28" presetID="22" presetClass="entr" presetSubtype="1" fill="hold" grpId="0" nodeType="withEffect">
                                  <p:stCondLst>
                                    <p:cond delay="0"/>
                                  </p:stCondLst>
                                  <p:childTnLst>
                                    <p:set>
                                      <p:cBhvr>
                                        <p:cTn id="29" dur="1" fill="hold">
                                          <p:stCondLst>
                                            <p:cond delay="0"/>
                                          </p:stCondLst>
                                        </p:cTn>
                                        <p:tgtEl>
                                          <p:spTgt spid="78"/>
                                        </p:tgtEl>
                                        <p:attrNameLst>
                                          <p:attrName>style.visibility</p:attrName>
                                        </p:attrNameLst>
                                      </p:cBhvr>
                                      <p:to>
                                        <p:strVal val="visible"/>
                                      </p:to>
                                    </p:set>
                                    <p:animEffect transition="in" filter="wipe(up)">
                                      <p:cBhvr>
                                        <p:cTn id="30" dur="500"/>
                                        <p:tgtEl>
                                          <p:spTgt spid="78"/>
                                        </p:tgtEl>
                                      </p:cBhvr>
                                    </p:animEffect>
                                  </p:childTnLst>
                                </p:cTn>
                              </p:par>
                              <p:par>
                                <p:cTn id="31" presetID="22" presetClass="entr" presetSubtype="1" fill="hold" grpId="0" nodeType="withEffect">
                                  <p:stCondLst>
                                    <p:cond delay="0"/>
                                  </p:stCondLst>
                                  <p:childTnLst>
                                    <p:set>
                                      <p:cBhvr>
                                        <p:cTn id="32" dur="1" fill="hold">
                                          <p:stCondLst>
                                            <p:cond delay="0"/>
                                          </p:stCondLst>
                                        </p:cTn>
                                        <p:tgtEl>
                                          <p:spTgt spid="79"/>
                                        </p:tgtEl>
                                        <p:attrNameLst>
                                          <p:attrName>style.visibility</p:attrName>
                                        </p:attrNameLst>
                                      </p:cBhvr>
                                      <p:to>
                                        <p:strVal val="visible"/>
                                      </p:to>
                                    </p:set>
                                    <p:animEffect transition="in" filter="wipe(up)">
                                      <p:cBhvr>
                                        <p:cTn id="33" dur="500"/>
                                        <p:tgtEl>
                                          <p:spTgt spid="79"/>
                                        </p:tgtEl>
                                      </p:cBhvr>
                                    </p:animEffect>
                                  </p:childTnLst>
                                </p:cTn>
                              </p:par>
                              <p:par>
                                <p:cTn id="34" presetID="22" presetClass="entr" presetSubtype="1" fill="hold" grpId="0" nodeType="withEffect">
                                  <p:stCondLst>
                                    <p:cond delay="0"/>
                                  </p:stCondLst>
                                  <p:childTnLst>
                                    <p:set>
                                      <p:cBhvr>
                                        <p:cTn id="35" dur="1" fill="hold">
                                          <p:stCondLst>
                                            <p:cond delay="0"/>
                                          </p:stCondLst>
                                        </p:cTn>
                                        <p:tgtEl>
                                          <p:spTgt spid="80"/>
                                        </p:tgtEl>
                                        <p:attrNameLst>
                                          <p:attrName>style.visibility</p:attrName>
                                        </p:attrNameLst>
                                      </p:cBhvr>
                                      <p:to>
                                        <p:strVal val="visible"/>
                                      </p:to>
                                    </p:set>
                                    <p:animEffect transition="in" filter="wipe(up)">
                                      <p:cBhvr>
                                        <p:cTn id="36" dur="500"/>
                                        <p:tgtEl>
                                          <p:spTgt spid="80"/>
                                        </p:tgtEl>
                                      </p:cBhvr>
                                    </p:animEffect>
                                  </p:childTnLst>
                                </p:cTn>
                              </p:par>
                              <p:par>
                                <p:cTn id="37" presetID="22" presetClass="entr" presetSubtype="1" fill="hold" grpId="0" nodeType="withEffect">
                                  <p:stCondLst>
                                    <p:cond delay="0"/>
                                  </p:stCondLst>
                                  <p:childTnLst>
                                    <p:set>
                                      <p:cBhvr>
                                        <p:cTn id="38" dur="1" fill="hold">
                                          <p:stCondLst>
                                            <p:cond delay="0"/>
                                          </p:stCondLst>
                                        </p:cTn>
                                        <p:tgtEl>
                                          <p:spTgt spid="81"/>
                                        </p:tgtEl>
                                        <p:attrNameLst>
                                          <p:attrName>style.visibility</p:attrName>
                                        </p:attrNameLst>
                                      </p:cBhvr>
                                      <p:to>
                                        <p:strVal val="visible"/>
                                      </p:to>
                                    </p:set>
                                    <p:animEffect transition="in" filter="wipe(up)">
                                      <p:cBhvr>
                                        <p:cTn id="39" dur="500"/>
                                        <p:tgtEl>
                                          <p:spTgt spid="81"/>
                                        </p:tgtEl>
                                      </p:cBhvr>
                                    </p:animEffect>
                                  </p:childTnLst>
                                </p:cTn>
                              </p:par>
                              <p:par>
                                <p:cTn id="40" presetID="22" presetClass="entr" presetSubtype="1" fill="hold" grpId="0" nodeType="withEffect">
                                  <p:stCondLst>
                                    <p:cond delay="0"/>
                                  </p:stCondLst>
                                  <p:childTnLst>
                                    <p:set>
                                      <p:cBhvr>
                                        <p:cTn id="41" dur="1" fill="hold">
                                          <p:stCondLst>
                                            <p:cond delay="0"/>
                                          </p:stCondLst>
                                        </p:cTn>
                                        <p:tgtEl>
                                          <p:spTgt spid="82"/>
                                        </p:tgtEl>
                                        <p:attrNameLst>
                                          <p:attrName>style.visibility</p:attrName>
                                        </p:attrNameLst>
                                      </p:cBhvr>
                                      <p:to>
                                        <p:strVal val="visible"/>
                                      </p:to>
                                    </p:set>
                                    <p:animEffect transition="in" filter="wipe(up)">
                                      <p:cBhvr>
                                        <p:cTn id="42" dur="500"/>
                                        <p:tgtEl>
                                          <p:spTgt spid="82"/>
                                        </p:tgtEl>
                                      </p:cBhvr>
                                    </p:animEffect>
                                  </p:childTnLst>
                                </p:cTn>
                              </p:par>
                            </p:childTnLst>
                          </p:cTn>
                        </p:par>
                        <p:par>
                          <p:cTn id="43" fill="hold">
                            <p:stCondLst>
                              <p:cond delay="1500"/>
                            </p:stCondLst>
                            <p:childTnLst>
                              <p:par>
                                <p:cTn id="44" presetID="10" presetClass="entr" presetSubtype="0" fill="hold" grpId="0" nodeType="afterEffect">
                                  <p:stCondLst>
                                    <p:cond delay="0"/>
                                  </p:stCondLst>
                                  <p:childTnLst>
                                    <p:set>
                                      <p:cBhvr>
                                        <p:cTn id="45" dur="1" fill="hold">
                                          <p:stCondLst>
                                            <p:cond delay="0"/>
                                          </p:stCondLst>
                                        </p:cTn>
                                        <p:tgtEl>
                                          <p:spTgt spid="65"/>
                                        </p:tgtEl>
                                        <p:attrNameLst>
                                          <p:attrName>style.visibility</p:attrName>
                                        </p:attrNameLst>
                                      </p:cBhvr>
                                      <p:to>
                                        <p:strVal val="visible"/>
                                      </p:to>
                                    </p:set>
                                    <p:animEffect transition="in" filter="fade">
                                      <p:cBhvr>
                                        <p:cTn id="46" dur="500"/>
                                        <p:tgtEl>
                                          <p:spTgt spid="65"/>
                                        </p:tgtEl>
                                      </p:cBhvr>
                                    </p:animEffect>
                                  </p:childTnLst>
                                </p:cTn>
                              </p:par>
                              <p:par>
                                <p:cTn id="47" presetID="22" presetClass="entr" presetSubtype="4" fill="hold" grpId="0" nodeType="withEffect">
                                  <p:stCondLst>
                                    <p:cond delay="0"/>
                                  </p:stCondLst>
                                  <p:childTnLst>
                                    <p:set>
                                      <p:cBhvr>
                                        <p:cTn id="48" dur="1" fill="hold">
                                          <p:stCondLst>
                                            <p:cond delay="0"/>
                                          </p:stCondLst>
                                        </p:cTn>
                                        <p:tgtEl>
                                          <p:spTgt spid="83"/>
                                        </p:tgtEl>
                                        <p:attrNameLst>
                                          <p:attrName>style.visibility</p:attrName>
                                        </p:attrNameLst>
                                      </p:cBhvr>
                                      <p:to>
                                        <p:strVal val="visible"/>
                                      </p:to>
                                    </p:set>
                                    <p:animEffect transition="in" filter="wipe(down)">
                                      <p:cBhvr>
                                        <p:cTn id="49" dur="500"/>
                                        <p:tgtEl>
                                          <p:spTgt spid="83"/>
                                        </p:tgtEl>
                                      </p:cBhvr>
                                    </p:animEffect>
                                  </p:childTnLst>
                                </p:cTn>
                              </p:par>
                            </p:childTnLst>
                          </p:cTn>
                        </p:par>
                        <p:par>
                          <p:cTn id="50" fill="hold">
                            <p:stCondLst>
                              <p:cond delay="2000"/>
                            </p:stCondLst>
                            <p:childTnLst>
                              <p:par>
                                <p:cTn id="51" presetID="22" presetClass="entr" presetSubtype="4" fill="hold" nodeType="afterEffect">
                                  <p:stCondLst>
                                    <p:cond delay="0"/>
                                  </p:stCondLst>
                                  <p:childTnLst>
                                    <p:set>
                                      <p:cBhvr>
                                        <p:cTn id="52" dur="1" fill="hold">
                                          <p:stCondLst>
                                            <p:cond delay="0"/>
                                          </p:stCondLst>
                                        </p:cTn>
                                        <p:tgtEl>
                                          <p:spTgt spid="91"/>
                                        </p:tgtEl>
                                        <p:attrNameLst>
                                          <p:attrName>style.visibility</p:attrName>
                                        </p:attrNameLst>
                                      </p:cBhvr>
                                      <p:to>
                                        <p:strVal val="visible"/>
                                      </p:to>
                                    </p:set>
                                    <p:animEffect transition="in" filter="wipe(down)">
                                      <p:cBhvr>
                                        <p:cTn id="53" dur="500"/>
                                        <p:tgtEl>
                                          <p:spTgt spid="91"/>
                                        </p:tgtEl>
                                      </p:cBhvr>
                                    </p:animEffect>
                                  </p:childTnLst>
                                </p:cTn>
                              </p:par>
                            </p:childTnLst>
                          </p:cTn>
                        </p:par>
                        <p:par>
                          <p:cTn id="54" fill="hold">
                            <p:stCondLst>
                              <p:cond delay="2500"/>
                            </p:stCondLst>
                            <p:childTnLst>
                              <p:par>
                                <p:cTn id="55" presetID="10" presetClass="entr" presetSubtype="0" fill="hold" grpId="0" nodeType="afterEffect">
                                  <p:stCondLst>
                                    <p:cond delay="0"/>
                                  </p:stCondLst>
                                  <p:childTnLst>
                                    <p:set>
                                      <p:cBhvr>
                                        <p:cTn id="56" dur="1" fill="hold">
                                          <p:stCondLst>
                                            <p:cond delay="0"/>
                                          </p:stCondLst>
                                        </p:cTn>
                                        <p:tgtEl>
                                          <p:spTgt spid="66"/>
                                        </p:tgtEl>
                                        <p:attrNameLst>
                                          <p:attrName>style.visibility</p:attrName>
                                        </p:attrNameLst>
                                      </p:cBhvr>
                                      <p:to>
                                        <p:strVal val="visible"/>
                                      </p:to>
                                    </p:set>
                                    <p:animEffect transition="in" filter="fade">
                                      <p:cBhvr>
                                        <p:cTn id="57" dur="500"/>
                                        <p:tgtEl>
                                          <p:spTgt spid="66"/>
                                        </p:tgtEl>
                                      </p:cBhvr>
                                    </p:animEffect>
                                  </p:childTnLst>
                                </p:cTn>
                              </p:par>
                              <p:par>
                                <p:cTn id="58" presetID="22" presetClass="entr" presetSubtype="4" fill="hold" grpId="0" nodeType="withEffect">
                                  <p:stCondLst>
                                    <p:cond delay="0"/>
                                  </p:stCondLst>
                                  <p:childTnLst>
                                    <p:set>
                                      <p:cBhvr>
                                        <p:cTn id="59" dur="1" fill="hold">
                                          <p:stCondLst>
                                            <p:cond delay="0"/>
                                          </p:stCondLst>
                                        </p:cTn>
                                        <p:tgtEl>
                                          <p:spTgt spid="84"/>
                                        </p:tgtEl>
                                        <p:attrNameLst>
                                          <p:attrName>style.visibility</p:attrName>
                                        </p:attrNameLst>
                                      </p:cBhvr>
                                      <p:to>
                                        <p:strVal val="visible"/>
                                      </p:to>
                                    </p:set>
                                    <p:animEffect transition="in" filter="wipe(down)">
                                      <p:cBhvr>
                                        <p:cTn id="60" dur="500"/>
                                        <p:tgtEl>
                                          <p:spTgt spid="84"/>
                                        </p:tgtEl>
                                      </p:cBhvr>
                                    </p:animEffect>
                                  </p:childTnLst>
                                </p:cTn>
                              </p:par>
                            </p:childTnLst>
                          </p:cTn>
                        </p:par>
                        <p:par>
                          <p:cTn id="61" fill="hold">
                            <p:stCondLst>
                              <p:cond delay="3000"/>
                            </p:stCondLst>
                            <p:childTnLst>
                              <p:par>
                                <p:cTn id="62" presetID="22" presetClass="entr" presetSubtype="4" fill="hold" nodeType="afterEffect">
                                  <p:stCondLst>
                                    <p:cond delay="0"/>
                                  </p:stCondLst>
                                  <p:childTnLst>
                                    <p:set>
                                      <p:cBhvr>
                                        <p:cTn id="63" dur="1" fill="hold">
                                          <p:stCondLst>
                                            <p:cond delay="0"/>
                                          </p:stCondLst>
                                        </p:cTn>
                                        <p:tgtEl>
                                          <p:spTgt spid="92"/>
                                        </p:tgtEl>
                                        <p:attrNameLst>
                                          <p:attrName>style.visibility</p:attrName>
                                        </p:attrNameLst>
                                      </p:cBhvr>
                                      <p:to>
                                        <p:strVal val="visible"/>
                                      </p:to>
                                    </p:set>
                                    <p:animEffect transition="in" filter="wipe(down)">
                                      <p:cBhvr>
                                        <p:cTn id="64" dur="500"/>
                                        <p:tgtEl>
                                          <p:spTgt spid="92"/>
                                        </p:tgtEl>
                                      </p:cBhvr>
                                    </p:animEffect>
                                  </p:childTnLst>
                                </p:cTn>
                              </p:par>
                            </p:childTnLst>
                          </p:cTn>
                        </p:par>
                        <p:par>
                          <p:cTn id="65" fill="hold">
                            <p:stCondLst>
                              <p:cond delay="3500"/>
                            </p:stCondLst>
                            <p:childTnLst>
                              <p:par>
                                <p:cTn id="66" presetID="10" presetClass="entr" presetSubtype="0" fill="hold" grpId="0" nodeType="afterEffect">
                                  <p:stCondLst>
                                    <p:cond delay="0"/>
                                  </p:stCondLst>
                                  <p:childTnLst>
                                    <p:set>
                                      <p:cBhvr>
                                        <p:cTn id="67" dur="1" fill="hold">
                                          <p:stCondLst>
                                            <p:cond delay="0"/>
                                          </p:stCondLst>
                                        </p:cTn>
                                        <p:tgtEl>
                                          <p:spTgt spid="67"/>
                                        </p:tgtEl>
                                        <p:attrNameLst>
                                          <p:attrName>style.visibility</p:attrName>
                                        </p:attrNameLst>
                                      </p:cBhvr>
                                      <p:to>
                                        <p:strVal val="visible"/>
                                      </p:to>
                                    </p:set>
                                    <p:animEffect transition="in" filter="fade">
                                      <p:cBhvr>
                                        <p:cTn id="68" dur="500"/>
                                        <p:tgtEl>
                                          <p:spTgt spid="67"/>
                                        </p:tgtEl>
                                      </p:cBhvr>
                                    </p:animEffect>
                                  </p:childTnLst>
                                </p:cTn>
                              </p:par>
                              <p:par>
                                <p:cTn id="69" presetID="22" presetClass="entr" presetSubtype="4" fill="hold" grpId="0" nodeType="withEffect">
                                  <p:stCondLst>
                                    <p:cond delay="0"/>
                                  </p:stCondLst>
                                  <p:childTnLst>
                                    <p:set>
                                      <p:cBhvr>
                                        <p:cTn id="70" dur="1" fill="hold">
                                          <p:stCondLst>
                                            <p:cond delay="0"/>
                                          </p:stCondLst>
                                        </p:cTn>
                                        <p:tgtEl>
                                          <p:spTgt spid="85"/>
                                        </p:tgtEl>
                                        <p:attrNameLst>
                                          <p:attrName>style.visibility</p:attrName>
                                        </p:attrNameLst>
                                      </p:cBhvr>
                                      <p:to>
                                        <p:strVal val="visible"/>
                                      </p:to>
                                    </p:set>
                                    <p:animEffect transition="in" filter="wipe(down)">
                                      <p:cBhvr>
                                        <p:cTn id="71" dur="500"/>
                                        <p:tgtEl>
                                          <p:spTgt spid="85"/>
                                        </p:tgtEl>
                                      </p:cBhvr>
                                    </p:animEffect>
                                  </p:childTnLst>
                                </p:cTn>
                              </p:par>
                            </p:childTnLst>
                          </p:cTn>
                        </p:par>
                        <p:par>
                          <p:cTn id="72" fill="hold">
                            <p:stCondLst>
                              <p:cond delay="4000"/>
                            </p:stCondLst>
                            <p:childTnLst>
                              <p:par>
                                <p:cTn id="73" presetID="22" presetClass="entr" presetSubtype="1" fill="hold" nodeType="afterEffect">
                                  <p:stCondLst>
                                    <p:cond delay="0"/>
                                  </p:stCondLst>
                                  <p:childTnLst>
                                    <p:set>
                                      <p:cBhvr>
                                        <p:cTn id="74" dur="1" fill="hold">
                                          <p:stCondLst>
                                            <p:cond delay="0"/>
                                          </p:stCondLst>
                                        </p:cTn>
                                        <p:tgtEl>
                                          <p:spTgt spid="93"/>
                                        </p:tgtEl>
                                        <p:attrNameLst>
                                          <p:attrName>style.visibility</p:attrName>
                                        </p:attrNameLst>
                                      </p:cBhvr>
                                      <p:to>
                                        <p:strVal val="visible"/>
                                      </p:to>
                                    </p:set>
                                    <p:animEffect transition="in" filter="wipe(up)">
                                      <p:cBhvr>
                                        <p:cTn id="75" dur="500"/>
                                        <p:tgtEl>
                                          <p:spTgt spid="93"/>
                                        </p:tgtEl>
                                      </p:cBhvr>
                                    </p:animEffect>
                                  </p:childTnLst>
                                </p:cTn>
                              </p:par>
                            </p:childTnLst>
                          </p:cTn>
                        </p:par>
                        <p:par>
                          <p:cTn id="76" fill="hold">
                            <p:stCondLst>
                              <p:cond delay="4500"/>
                            </p:stCondLst>
                            <p:childTnLst>
                              <p:par>
                                <p:cTn id="77" presetID="10" presetClass="entr" presetSubtype="0" fill="hold" grpId="0" nodeType="afterEffect">
                                  <p:stCondLst>
                                    <p:cond delay="0"/>
                                  </p:stCondLst>
                                  <p:childTnLst>
                                    <p:set>
                                      <p:cBhvr>
                                        <p:cTn id="78" dur="1" fill="hold">
                                          <p:stCondLst>
                                            <p:cond delay="0"/>
                                          </p:stCondLst>
                                        </p:cTn>
                                        <p:tgtEl>
                                          <p:spTgt spid="68"/>
                                        </p:tgtEl>
                                        <p:attrNameLst>
                                          <p:attrName>style.visibility</p:attrName>
                                        </p:attrNameLst>
                                      </p:cBhvr>
                                      <p:to>
                                        <p:strVal val="visible"/>
                                      </p:to>
                                    </p:set>
                                    <p:animEffect transition="in" filter="fade">
                                      <p:cBhvr>
                                        <p:cTn id="79" dur="500"/>
                                        <p:tgtEl>
                                          <p:spTgt spid="68"/>
                                        </p:tgtEl>
                                      </p:cBhvr>
                                    </p:animEffect>
                                  </p:childTnLst>
                                </p:cTn>
                              </p:par>
                              <p:par>
                                <p:cTn id="80" presetID="22" presetClass="entr" presetSubtype="4" fill="hold" grpId="0" nodeType="withEffect">
                                  <p:stCondLst>
                                    <p:cond delay="0"/>
                                  </p:stCondLst>
                                  <p:childTnLst>
                                    <p:set>
                                      <p:cBhvr>
                                        <p:cTn id="81" dur="1" fill="hold">
                                          <p:stCondLst>
                                            <p:cond delay="0"/>
                                          </p:stCondLst>
                                        </p:cTn>
                                        <p:tgtEl>
                                          <p:spTgt spid="86"/>
                                        </p:tgtEl>
                                        <p:attrNameLst>
                                          <p:attrName>style.visibility</p:attrName>
                                        </p:attrNameLst>
                                      </p:cBhvr>
                                      <p:to>
                                        <p:strVal val="visible"/>
                                      </p:to>
                                    </p:set>
                                    <p:animEffect transition="in" filter="wipe(down)">
                                      <p:cBhvr>
                                        <p:cTn id="82" dur="500"/>
                                        <p:tgtEl>
                                          <p:spTgt spid="86"/>
                                        </p:tgtEl>
                                      </p:cBhvr>
                                    </p:animEffect>
                                  </p:childTnLst>
                                </p:cTn>
                              </p:par>
                            </p:childTnLst>
                          </p:cTn>
                        </p:par>
                        <p:par>
                          <p:cTn id="83" fill="hold">
                            <p:stCondLst>
                              <p:cond delay="5000"/>
                            </p:stCondLst>
                            <p:childTnLst>
                              <p:par>
                                <p:cTn id="84" presetID="22" presetClass="entr" presetSubtype="1" fill="hold" nodeType="afterEffect">
                                  <p:stCondLst>
                                    <p:cond delay="0"/>
                                  </p:stCondLst>
                                  <p:childTnLst>
                                    <p:set>
                                      <p:cBhvr>
                                        <p:cTn id="85" dur="1" fill="hold">
                                          <p:stCondLst>
                                            <p:cond delay="0"/>
                                          </p:stCondLst>
                                        </p:cTn>
                                        <p:tgtEl>
                                          <p:spTgt spid="95"/>
                                        </p:tgtEl>
                                        <p:attrNameLst>
                                          <p:attrName>style.visibility</p:attrName>
                                        </p:attrNameLst>
                                      </p:cBhvr>
                                      <p:to>
                                        <p:strVal val="visible"/>
                                      </p:to>
                                    </p:set>
                                    <p:animEffect transition="in" filter="wipe(up)">
                                      <p:cBhvr>
                                        <p:cTn id="86" dur="500"/>
                                        <p:tgtEl>
                                          <p:spTgt spid="95"/>
                                        </p:tgtEl>
                                      </p:cBhvr>
                                    </p:animEffect>
                                  </p:childTnLst>
                                </p:cTn>
                              </p:par>
                            </p:childTnLst>
                          </p:cTn>
                        </p:par>
                        <p:par>
                          <p:cTn id="87" fill="hold">
                            <p:stCondLst>
                              <p:cond delay="5500"/>
                            </p:stCondLst>
                            <p:childTnLst>
                              <p:par>
                                <p:cTn id="88" presetID="10" presetClass="entr" presetSubtype="0" fill="hold" grpId="0" nodeType="afterEffect">
                                  <p:stCondLst>
                                    <p:cond delay="0"/>
                                  </p:stCondLst>
                                  <p:childTnLst>
                                    <p:set>
                                      <p:cBhvr>
                                        <p:cTn id="89" dur="1" fill="hold">
                                          <p:stCondLst>
                                            <p:cond delay="0"/>
                                          </p:stCondLst>
                                        </p:cTn>
                                        <p:tgtEl>
                                          <p:spTgt spid="94"/>
                                        </p:tgtEl>
                                        <p:attrNameLst>
                                          <p:attrName>style.visibility</p:attrName>
                                        </p:attrNameLst>
                                      </p:cBhvr>
                                      <p:to>
                                        <p:strVal val="visible"/>
                                      </p:to>
                                    </p:set>
                                    <p:animEffect transition="in" filter="fade">
                                      <p:cBhvr>
                                        <p:cTn id="90" dur="500"/>
                                        <p:tgtEl>
                                          <p:spTgt spid="94"/>
                                        </p:tgtEl>
                                      </p:cBhvr>
                                    </p:animEffect>
                                  </p:childTnLst>
                                </p:cTn>
                              </p:par>
                              <p:par>
                                <p:cTn id="91" presetID="22" presetClass="entr" presetSubtype="4" fill="hold" grpId="0" nodeType="withEffect">
                                  <p:stCondLst>
                                    <p:cond delay="0"/>
                                  </p:stCondLst>
                                  <p:childTnLst>
                                    <p:set>
                                      <p:cBhvr>
                                        <p:cTn id="92" dur="1" fill="hold">
                                          <p:stCondLst>
                                            <p:cond delay="0"/>
                                          </p:stCondLst>
                                        </p:cTn>
                                        <p:tgtEl>
                                          <p:spTgt spid="163"/>
                                        </p:tgtEl>
                                        <p:attrNameLst>
                                          <p:attrName>style.visibility</p:attrName>
                                        </p:attrNameLst>
                                      </p:cBhvr>
                                      <p:to>
                                        <p:strVal val="visible"/>
                                      </p:to>
                                    </p:set>
                                    <p:animEffect transition="in" filter="wipe(down)">
                                      <p:cBhvr>
                                        <p:cTn id="93" dur="500"/>
                                        <p:tgtEl>
                                          <p:spTgt spid="163"/>
                                        </p:tgtEl>
                                      </p:cBhvr>
                                    </p:animEffect>
                                  </p:childTnLst>
                                </p:cTn>
                              </p:par>
                            </p:childTnLst>
                          </p:cTn>
                        </p:par>
                        <p:par>
                          <p:cTn id="94" fill="hold">
                            <p:stCondLst>
                              <p:cond delay="6000"/>
                            </p:stCondLst>
                            <p:childTnLst>
                              <p:par>
                                <p:cTn id="95" presetID="22" presetClass="entr" presetSubtype="4" fill="hold" nodeType="afterEffect">
                                  <p:stCondLst>
                                    <p:cond delay="0"/>
                                  </p:stCondLst>
                                  <p:childTnLst>
                                    <p:set>
                                      <p:cBhvr>
                                        <p:cTn id="96" dur="1" fill="hold">
                                          <p:stCondLst>
                                            <p:cond delay="0"/>
                                          </p:stCondLst>
                                        </p:cTn>
                                        <p:tgtEl>
                                          <p:spTgt spid="158"/>
                                        </p:tgtEl>
                                        <p:attrNameLst>
                                          <p:attrName>style.visibility</p:attrName>
                                        </p:attrNameLst>
                                      </p:cBhvr>
                                      <p:to>
                                        <p:strVal val="visible"/>
                                      </p:to>
                                    </p:set>
                                    <p:animEffect transition="in" filter="wipe(down)">
                                      <p:cBhvr>
                                        <p:cTn id="97" dur="500"/>
                                        <p:tgtEl>
                                          <p:spTgt spid="158"/>
                                        </p:tgtEl>
                                      </p:cBhvr>
                                    </p:animEffect>
                                  </p:childTnLst>
                                </p:cTn>
                              </p:par>
                            </p:childTnLst>
                          </p:cTn>
                        </p:par>
                        <p:par>
                          <p:cTn id="98" fill="hold">
                            <p:stCondLst>
                              <p:cond delay="6500"/>
                            </p:stCondLst>
                            <p:childTnLst>
                              <p:par>
                                <p:cTn id="99" presetID="10" presetClass="entr" presetSubtype="0" fill="hold" grpId="0" nodeType="afterEffect">
                                  <p:stCondLst>
                                    <p:cond delay="0"/>
                                  </p:stCondLst>
                                  <p:childTnLst>
                                    <p:set>
                                      <p:cBhvr>
                                        <p:cTn id="100" dur="1" fill="hold">
                                          <p:stCondLst>
                                            <p:cond delay="0"/>
                                          </p:stCondLst>
                                        </p:cTn>
                                        <p:tgtEl>
                                          <p:spTgt spid="69"/>
                                        </p:tgtEl>
                                        <p:attrNameLst>
                                          <p:attrName>style.visibility</p:attrName>
                                        </p:attrNameLst>
                                      </p:cBhvr>
                                      <p:to>
                                        <p:strVal val="visible"/>
                                      </p:to>
                                    </p:set>
                                    <p:animEffect transition="in" filter="fade">
                                      <p:cBhvr>
                                        <p:cTn id="101" dur="500"/>
                                        <p:tgtEl>
                                          <p:spTgt spid="69"/>
                                        </p:tgtEl>
                                      </p:cBhvr>
                                    </p:animEffect>
                                  </p:childTnLst>
                                </p:cTn>
                              </p:par>
                              <p:par>
                                <p:cTn id="102" presetID="22" presetClass="entr" presetSubtype="4" fill="hold" grpId="0" nodeType="withEffect">
                                  <p:stCondLst>
                                    <p:cond delay="0"/>
                                  </p:stCondLst>
                                  <p:childTnLst>
                                    <p:set>
                                      <p:cBhvr>
                                        <p:cTn id="103" dur="1" fill="hold">
                                          <p:stCondLst>
                                            <p:cond delay="0"/>
                                          </p:stCondLst>
                                        </p:cTn>
                                        <p:tgtEl>
                                          <p:spTgt spid="87"/>
                                        </p:tgtEl>
                                        <p:attrNameLst>
                                          <p:attrName>style.visibility</p:attrName>
                                        </p:attrNameLst>
                                      </p:cBhvr>
                                      <p:to>
                                        <p:strVal val="visible"/>
                                      </p:to>
                                    </p:set>
                                    <p:animEffect transition="in" filter="wipe(down)">
                                      <p:cBhvr>
                                        <p:cTn id="104" dur="500"/>
                                        <p:tgtEl>
                                          <p:spTgt spid="87"/>
                                        </p:tgtEl>
                                      </p:cBhvr>
                                    </p:animEffect>
                                  </p:childTnLst>
                                </p:cTn>
                              </p:par>
                            </p:childTnLst>
                          </p:cTn>
                        </p:par>
                        <p:par>
                          <p:cTn id="105" fill="hold">
                            <p:stCondLst>
                              <p:cond delay="7000"/>
                            </p:stCondLst>
                            <p:childTnLst>
                              <p:par>
                                <p:cTn id="106" presetID="22" presetClass="entr" presetSubtype="4" fill="hold" nodeType="afterEffect">
                                  <p:stCondLst>
                                    <p:cond delay="0"/>
                                  </p:stCondLst>
                                  <p:childTnLst>
                                    <p:set>
                                      <p:cBhvr>
                                        <p:cTn id="107" dur="1" fill="hold">
                                          <p:stCondLst>
                                            <p:cond delay="0"/>
                                          </p:stCondLst>
                                        </p:cTn>
                                        <p:tgtEl>
                                          <p:spTgt spid="159"/>
                                        </p:tgtEl>
                                        <p:attrNameLst>
                                          <p:attrName>style.visibility</p:attrName>
                                        </p:attrNameLst>
                                      </p:cBhvr>
                                      <p:to>
                                        <p:strVal val="visible"/>
                                      </p:to>
                                    </p:set>
                                    <p:animEffect transition="in" filter="wipe(down)">
                                      <p:cBhvr>
                                        <p:cTn id="108" dur="500"/>
                                        <p:tgtEl>
                                          <p:spTgt spid="159"/>
                                        </p:tgtEl>
                                      </p:cBhvr>
                                    </p:animEffect>
                                  </p:childTnLst>
                                </p:cTn>
                              </p:par>
                            </p:childTnLst>
                          </p:cTn>
                        </p:par>
                        <p:par>
                          <p:cTn id="109" fill="hold">
                            <p:stCondLst>
                              <p:cond delay="7500"/>
                            </p:stCondLst>
                            <p:childTnLst>
                              <p:par>
                                <p:cTn id="110" presetID="10" presetClass="entr" presetSubtype="0" fill="hold" grpId="0" nodeType="afterEffect">
                                  <p:stCondLst>
                                    <p:cond delay="0"/>
                                  </p:stCondLst>
                                  <p:childTnLst>
                                    <p:set>
                                      <p:cBhvr>
                                        <p:cTn id="111" dur="1" fill="hold">
                                          <p:stCondLst>
                                            <p:cond delay="0"/>
                                          </p:stCondLst>
                                        </p:cTn>
                                        <p:tgtEl>
                                          <p:spTgt spid="70"/>
                                        </p:tgtEl>
                                        <p:attrNameLst>
                                          <p:attrName>style.visibility</p:attrName>
                                        </p:attrNameLst>
                                      </p:cBhvr>
                                      <p:to>
                                        <p:strVal val="visible"/>
                                      </p:to>
                                    </p:set>
                                    <p:animEffect transition="in" filter="fade">
                                      <p:cBhvr>
                                        <p:cTn id="112" dur="500"/>
                                        <p:tgtEl>
                                          <p:spTgt spid="70"/>
                                        </p:tgtEl>
                                      </p:cBhvr>
                                    </p:animEffect>
                                  </p:childTnLst>
                                </p:cTn>
                              </p:par>
                              <p:par>
                                <p:cTn id="113" presetID="22" presetClass="entr" presetSubtype="4" fill="hold" grpId="0" nodeType="withEffect">
                                  <p:stCondLst>
                                    <p:cond delay="0"/>
                                  </p:stCondLst>
                                  <p:childTnLst>
                                    <p:set>
                                      <p:cBhvr>
                                        <p:cTn id="114" dur="1" fill="hold">
                                          <p:stCondLst>
                                            <p:cond delay="0"/>
                                          </p:stCondLst>
                                        </p:cTn>
                                        <p:tgtEl>
                                          <p:spTgt spid="88"/>
                                        </p:tgtEl>
                                        <p:attrNameLst>
                                          <p:attrName>style.visibility</p:attrName>
                                        </p:attrNameLst>
                                      </p:cBhvr>
                                      <p:to>
                                        <p:strVal val="visible"/>
                                      </p:to>
                                    </p:set>
                                    <p:animEffect transition="in" filter="wipe(down)">
                                      <p:cBhvr>
                                        <p:cTn id="115" dur="500"/>
                                        <p:tgtEl>
                                          <p:spTgt spid="88"/>
                                        </p:tgtEl>
                                      </p:cBhvr>
                                    </p:animEffect>
                                  </p:childTnLst>
                                </p:cTn>
                              </p:par>
                            </p:childTnLst>
                          </p:cTn>
                        </p:par>
                        <p:par>
                          <p:cTn id="116" fill="hold">
                            <p:stCondLst>
                              <p:cond delay="8000"/>
                            </p:stCondLst>
                            <p:childTnLst>
                              <p:par>
                                <p:cTn id="117" presetID="22" presetClass="entr" presetSubtype="4" fill="hold" nodeType="afterEffect">
                                  <p:stCondLst>
                                    <p:cond delay="0"/>
                                  </p:stCondLst>
                                  <p:childTnLst>
                                    <p:set>
                                      <p:cBhvr>
                                        <p:cTn id="118" dur="1" fill="hold">
                                          <p:stCondLst>
                                            <p:cond delay="0"/>
                                          </p:stCondLst>
                                        </p:cTn>
                                        <p:tgtEl>
                                          <p:spTgt spid="160"/>
                                        </p:tgtEl>
                                        <p:attrNameLst>
                                          <p:attrName>style.visibility</p:attrName>
                                        </p:attrNameLst>
                                      </p:cBhvr>
                                      <p:to>
                                        <p:strVal val="visible"/>
                                      </p:to>
                                    </p:set>
                                    <p:animEffect transition="in" filter="wipe(down)">
                                      <p:cBhvr>
                                        <p:cTn id="119" dur="500"/>
                                        <p:tgtEl>
                                          <p:spTgt spid="160"/>
                                        </p:tgtEl>
                                      </p:cBhvr>
                                    </p:animEffect>
                                  </p:childTnLst>
                                </p:cTn>
                              </p:par>
                            </p:childTnLst>
                          </p:cTn>
                        </p:par>
                        <p:par>
                          <p:cTn id="120" fill="hold">
                            <p:stCondLst>
                              <p:cond delay="8500"/>
                            </p:stCondLst>
                            <p:childTnLst>
                              <p:par>
                                <p:cTn id="121" presetID="10" presetClass="entr" presetSubtype="0" fill="hold" grpId="0" nodeType="afterEffect">
                                  <p:stCondLst>
                                    <p:cond delay="0"/>
                                  </p:stCondLst>
                                  <p:childTnLst>
                                    <p:set>
                                      <p:cBhvr>
                                        <p:cTn id="122" dur="1" fill="hold">
                                          <p:stCondLst>
                                            <p:cond delay="0"/>
                                          </p:stCondLst>
                                        </p:cTn>
                                        <p:tgtEl>
                                          <p:spTgt spid="71"/>
                                        </p:tgtEl>
                                        <p:attrNameLst>
                                          <p:attrName>style.visibility</p:attrName>
                                        </p:attrNameLst>
                                      </p:cBhvr>
                                      <p:to>
                                        <p:strVal val="visible"/>
                                      </p:to>
                                    </p:set>
                                    <p:animEffect transition="in" filter="fade">
                                      <p:cBhvr>
                                        <p:cTn id="123" dur="500"/>
                                        <p:tgtEl>
                                          <p:spTgt spid="71"/>
                                        </p:tgtEl>
                                      </p:cBhvr>
                                    </p:animEffect>
                                  </p:childTnLst>
                                </p:cTn>
                              </p:par>
                              <p:par>
                                <p:cTn id="124" presetID="22" presetClass="entr" presetSubtype="4" fill="hold" grpId="0" nodeType="withEffect">
                                  <p:stCondLst>
                                    <p:cond delay="0"/>
                                  </p:stCondLst>
                                  <p:childTnLst>
                                    <p:set>
                                      <p:cBhvr>
                                        <p:cTn id="125" dur="1" fill="hold">
                                          <p:stCondLst>
                                            <p:cond delay="0"/>
                                          </p:stCondLst>
                                        </p:cTn>
                                        <p:tgtEl>
                                          <p:spTgt spid="89"/>
                                        </p:tgtEl>
                                        <p:attrNameLst>
                                          <p:attrName>style.visibility</p:attrName>
                                        </p:attrNameLst>
                                      </p:cBhvr>
                                      <p:to>
                                        <p:strVal val="visible"/>
                                      </p:to>
                                    </p:set>
                                    <p:animEffect transition="in" filter="wipe(down)">
                                      <p:cBhvr>
                                        <p:cTn id="126" dur="500"/>
                                        <p:tgtEl>
                                          <p:spTgt spid="89"/>
                                        </p:tgtEl>
                                      </p:cBhvr>
                                    </p:animEffect>
                                  </p:childTnLst>
                                </p:cTn>
                              </p:par>
                            </p:childTnLst>
                          </p:cTn>
                        </p:par>
                        <p:par>
                          <p:cTn id="127" fill="hold">
                            <p:stCondLst>
                              <p:cond delay="9000"/>
                            </p:stCondLst>
                            <p:childTnLst>
                              <p:par>
                                <p:cTn id="128" presetID="22" presetClass="entr" presetSubtype="4" fill="hold" nodeType="afterEffect">
                                  <p:stCondLst>
                                    <p:cond delay="0"/>
                                  </p:stCondLst>
                                  <p:childTnLst>
                                    <p:set>
                                      <p:cBhvr>
                                        <p:cTn id="129" dur="1" fill="hold">
                                          <p:stCondLst>
                                            <p:cond delay="0"/>
                                          </p:stCondLst>
                                        </p:cTn>
                                        <p:tgtEl>
                                          <p:spTgt spid="161"/>
                                        </p:tgtEl>
                                        <p:attrNameLst>
                                          <p:attrName>style.visibility</p:attrName>
                                        </p:attrNameLst>
                                      </p:cBhvr>
                                      <p:to>
                                        <p:strVal val="visible"/>
                                      </p:to>
                                    </p:set>
                                    <p:animEffect transition="in" filter="wipe(down)">
                                      <p:cBhvr>
                                        <p:cTn id="130" dur="500"/>
                                        <p:tgtEl>
                                          <p:spTgt spid="161"/>
                                        </p:tgtEl>
                                      </p:cBhvr>
                                    </p:animEffect>
                                  </p:childTnLst>
                                </p:cTn>
                              </p:par>
                            </p:childTnLst>
                          </p:cTn>
                        </p:par>
                        <p:par>
                          <p:cTn id="131" fill="hold">
                            <p:stCondLst>
                              <p:cond delay="9500"/>
                            </p:stCondLst>
                            <p:childTnLst>
                              <p:par>
                                <p:cTn id="132" presetID="10" presetClass="entr" presetSubtype="0" fill="hold" grpId="0" nodeType="afterEffect">
                                  <p:stCondLst>
                                    <p:cond delay="0"/>
                                  </p:stCondLst>
                                  <p:childTnLst>
                                    <p:set>
                                      <p:cBhvr>
                                        <p:cTn id="133" dur="1" fill="hold">
                                          <p:stCondLst>
                                            <p:cond delay="0"/>
                                          </p:stCondLst>
                                        </p:cTn>
                                        <p:tgtEl>
                                          <p:spTgt spid="72"/>
                                        </p:tgtEl>
                                        <p:attrNameLst>
                                          <p:attrName>style.visibility</p:attrName>
                                        </p:attrNameLst>
                                      </p:cBhvr>
                                      <p:to>
                                        <p:strVal val="visible"/>
                                      </p:to>
                                    </p:set>
                                    <p:animEffect transition="in" filter="fade">
                                      <p:cBhvr>
                                        <p:cTn id="134" dur="500"/>
                                        <p:tgtEl>
                                          <p:spTgt spid="72"/>
                                        </p:tgtEl>
                                      </p:cBhvr>
                                    </p:animEffect>
                                  </p:childTnLst>
                                </p:cTn>
                              </p:par>
                              <p:par>
                                <p:cTn id="135" presetID="22" presetClass="entr" presetSubtype="4" fill="hold" grpId="0" nodeType="withEffect">
                                  <p:stCondLst>
                                    <p:cond delay="0"/>
                                  </p:stCondLst>
                                  <p:childTnLst>
                                    <p:set>
                                      <p:cBhvr>
                                        <p:cTn id="136" dur="1" fill="hold">
                                          <p:stCondLst>
                                            <p:cond delay="0"/>
                                          </p:stCondLst>
                                        </p:cTn>
                                        <p:tgtEl>
                                          <p:spTgt spid="90"/>
                                        </p:tgtEl>
                                        <p:attrNameLst>
                                          <p:attrName>style.visibility</p:attrName>
                                        </p:attrNameLst>
                                      </p:cBhvr>
                                      <p:to>
                                        <p:strVal val="visible"/>
                                      </p:to>
                                    </p:set>
                                    <p:animEffect transition="in" filter="wipe(down)">
                                      <p:cBhvr>
                                        <p:cTn id="137" dur="500"/>
                                        <p:tgtEl>
                                          <p:spTgt spid="90"/>
                                        </p:tgtEl>
                                      </p:cBhvr>
                                    </p:animEffect>
                                  </p:childTnLst>
                                </p:cTn>
                              </p:par>
                            </p:childTnLst>
                          </p:cTn>
                        </p:par>
                        <p:par>
                          <p:cTn id="138" fill="hold">
                            <p:stCondLst>
                              <p:cond delay="10000"/>
                            </p:stCondLst>
                            <p:childTnLst>
                              <p:par>
                                <p:cTn id="139" presetID="22" presetClass="entr" presetSubtype="4" fill="hold" nodeType="afterEffect">
                                  <p:stCondLst>
                                    <p:cond delay="0"/>
                                  </p:stCondLst>
                                  <p:childTnLst>
                                    <p:set>
                                      <p:cBhvr>
                                        <p:cTn id="140" dur="1" fill="hold">
                                          <p:stCondLst>
                                            <p:cond delay="0"/>
                                          </p:stCondLst>
                                        </p:cTn>
                                        <p:tgtEl>
                                          <p:spTgt spid="162"/>
                                        </p:tgtEl>
                                        <p:attrNameLst>
                                          <p:attrName>style.visibility</p:attrName>
                                        </p:attrNameLst>
                                      </p:cBhvr>
                                      <p:to>
                                        <p:strVal val="visible"/>
                                      </p:to>
                                    </p:set>
                                    <p:animEffect transition="in" filter="wipe(down)">
                                      <p:cBhvr>
                                        <p:cTn id="141" dur="500"/>
                                        <p:tgtEl>
                                          <p:spTgt spid="162"/>
                                        </p:tgtEl>
                                      </p:cBhvr>
                                    </p:animEffect>
                                  </p:childTnLst>
                                </p:cTn>
                              </p:par>
                            </p:childTnLst>
                          </p:cTn>
                        </p:par>
                        <p:par>
                          <p:cTn id="142" fill="hold">
                            <p:stCondLst>
                              <p:cond delay="10500"/>
                            </p:stCondLst>
                            <p:childTnLst>
                              <p:par>
                                <p:cTn id="143" presetID="10" presetClass="entr" presetSubtype="0" fill="hold" grpId="0" nodeType="afterEffect">
                                  <p:stCondLst>
                                    <p:cond delay="0"/>
                                  </p:stCondLst>
                                  <p:childTnLst>
                                    <p:set>
                                      <p:cBhvr>
                                        <p:cTn id="144" dur="1" fill="hold">
                                          <p:stCondLst>
                                            <p:cond delay="0"/>
                                          </p:stCondLst>
                                        </p:cTn>
                                        <p:tgtEl>
                                          <p:spTgt spid="73"/>
                                        </p:tgtEl>
                                        <p:attrNameLst>
                                          <p:attrName>style.visibility</p:attrName>
                                        </p:attrNameLst>
                                      </p:cBhvr>
                                      <p:to>
                                        <p:strVal val="visible"/>
                                      </p:to>
                                    </p:set>
                                    <p:animEffect transition="in" filter="fade">
                                      <p:cBhvr>
                                        <p:cTn id="145" dur="500"/>
                                        <p:tgtEl>
                                          <p:spTgt spid="73"/>
                                        </p:tgtEl>
                                      </p:cBhvr>
                                    </p:animEffect>
                                  </p:childTnLst>
                                </p:cTn>
                              </p:par>
                              <p:par>
                                <p:cTn id="146" presetID="22" presetClass="entr" presetSubtype="4" fill="hold" grpId="0" nodeType="withEffect">
                                  <p:stCondLst>
                                    <p:cond delay="0"/>
                                  </p:stCondLst>
                                  <p:childTnLst>
                                    <p:set>
                                      <p:cBhvr>
                                        <p:cTn id="147" dur="1" fill="hold">
                                          <p:stCondLst>
                                            <p:cond delay="0"/>
                                          </p:stCondLst>
                                        </p:cTn>
                                        <p:tgtEl>
                                          <p:spTgt spid="165"/>
                                        </p:tgtEl>
                                        <p:attrNameLst>
                                          <p:attrName>style.visibility</p:attrName>
                                        </p:attrNameLst>
                                      </p:cBhvr>
                                      <p:to>
                                        <p:strVal val="visible"/>
                                      </p:to>
                                    </p:set>
                                    <p:animEffect transition="in" filter="wipe(down)">
                                      <p:cBhvr>
                                        <p:cTn id="148" dur="500"/>
                                        <p:tgtEl>
                                          <p:spTgt spid="1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animBg="1"/>
      <p:bldP spid="66" grpId="0" animBg="1"/>
      <p:bldP spid="67" grpId="0" animBg="1"/>
      <p:bldP spid="68" grpId="0" animBg="1"/>
      <p:bldP spid="69" grpId="0" animBg="1"/>
      <p:bldP spid="70" grpId="0" animBg="1"/>
      <p:bldP spid="71" grpId="0" animBg="1"/>
      <p:bldP spid="72" grpId="0" animBg="1"/>
      <p:bldP spid="73" grpId="0" animBg="1"/>
      <p:bldP spid="74" grpId="0"/>
      <p:bldP spid="75" grpId="0"/>
      <p:bldP spid="76" grpId="0"/>
      <p:bldP spid="77" grpId="0"/>
      <p:bldP spid="78" grpId="0"/>
      <p:bldP spid="79" grpId="0"/>
      <p:bldP spid="80" grpId="0"/>
      <p:bldP spid="81" grpId="0"/>
      <p:bldP spid="82" grpId="0"/>
      <p:bldP spid="83" grpId="0"/>
      <p:bldP spid="84" grpId="0"/>
      <p:bldP spid="85" grpId="0"/>
      <p:bldP spid="86" grpId="0"/>
      <p:bldP spid="87" grpId="0"/>
      <p:bldP spid="88" grpId="0"/>
      <p:bldP spid="89" grpId="0"/>
      <p:bldP spid="90" grpId="0"/>
      <p:bldP spid="94" grpId="0" animBg="1"/>
      <p:bldP spid="163" grpId="0"/>
      <p:bldP spid="164" grpId="0"/>
      <p:bldP spid="165" grpId="0"/>
      <p:bldP spid="17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4" name="组合 33"/>
          <p:cNvGrpSpPr/>
          <p:nvPr/>
        </p:nvGrpSpPr>
        <p:grpSpPr>
          <a:xfrm>
            <a:off x="2406520" y="5062477"/>
            <a:ext cx="3814233" cy="607484"/>
            <a:chOff x="2428822" y="5173989"/>
            <a:chExt cx="3814233" cy="607484"/>
          </a:xfrm>
          <a:solidFill>
            <a:srgbClr val="000000"/>
          </a:solidFill>
        </p:grpSpPr>
        <p:sp>
          <p:nvSpPr>
            <p:cNvPr id="35" name="Freeform 9"/>
            <p:cNvSpPr/>
            <p:nvPr/>
          </p:nvSpPr>
          <p:spPr bwMode="auto">
            <a:xfrm>
              <a:off x="2428822" y="5173989"/>
              <a:ext cx="3814233" cy="607484"/>
            </a:xfrm>
            <a:custGeom>
              <a:avLst/>
              <a:gdLst>
                <a:gd name="T0" fmla="*/ 146 w 1802"/>
                <a:gd name="T1" fmla="*/ 0 h 287"/>
                <a:gd name="T2" fmla="*/ 0 w 1802"/>
                <a:gd name="T3" fmla="*/ 287 h 287"/>
                <a:gd name="T4" fmla="*/ 901 w 1802"/>
                <a:gd name="T5" fmla="*/ 287 h 287"/>
                <a:gd name="T6" fmla="*/ 1802 w 1802"/>
                <a:gd name="T7" fmla="*/ 287 h 287"/>
                <a:gd name="T8" fmla="*/ 1656 w 1802"/>
                <a:gd name="T9" fmla="*/ 0 h 287"/>
                <a:gd name="T10" fmla="*/ 146 w 1802"/>
                <a:gd name="T11" fmla="*/ 0 h 287"/>
              </a:gdLst>
              <a:ahLst/>
              <a:cxnLst>
                <a:cxn ang="0">
                  <a:pos x="T0" y="T1"/>
                </a:cxn>
                <a:cxn ang="0">
                  <a:pos x="T2" y="T3"/>
                </a:cxn>
                <a:cxn ang="0">
                  <a:pos x="T4" y="T5"/>
                </a:cxn>
                <a:cxn ang="0">
                  <a:pos x="T6" y="T7"/>
                </a:cxn>
                <a:cxn ang="0">
                  <a:pos x="T8" y="T9"/>
                </a:cxn>
                <a:cxn ang="0">
                  <a:pos x="T10" y="T11"/>
                </a:cxn>
              </a:cxnLst>
              <a:rect l="0" t="0" r="r" b="b"/>
              <a:pathLst>
                <a:path w="1802" h="287">
                  <a:moveTo>
                    <a:pt x="146" y="0"/>
                  </a:moveTo>
                  <a:lnTo>
                    <a:pt x="0" y="287"/>
                  </a:lnTo>
                  <a:lnTo>
                    <a:pt x="901" y="287"/>
                  </a:lnTo>
                  <a:lnTo>
                    <a:pt x="1802" y="287"/>
                  </a:lnTo>
                  <a:lnTo>
                    <a:pt x="1656" y="0"/>
                  </a:lnTo>
                  <a:lnTo>
                    <a:pt x="146" y="0"/>
                  </a:lnTo>
                  <a:close/>
                </a:path>
              </a:pathLst>
            </a:custGeom>
            <a:solidFill>
              <a:schemeClr val="accent1"/>
            </a:solidFill>
            <a:ln>
              <a:noFill/>
            </a:ln>
          </p:spPr>
          <p:txBody>
            <a:bodyPr vert="horz" wrap="square" lIns="121920" tIns="60960" rIns="121920" bIns="60960" numCol="1" anchor="t" anchorCtr="0" compatLnSpc="1"/>
            <a:lstStyle/>
            <a:p>
              <a:pPr fontAlgn="base">
                <a:spcBef>
                  <a:spcPct val="0"/>
                </a:spcBef>
                <a:spcAft>
                  <a:spcPct val="0"/>
                </a:spcAft>
              </a:pPr>
              <a:endParaRPr lang="zh-CN" altLang="en-US" sz="2400">
                <a:solidFill>
                  <a:prstClr val="black"/>
                </a:solidFill>
                <a:latin typeface="微软雅黑" panose="020B0503020204020204" pitchFamily="34" charset="-122"/>
                <a:ea typeface="微软雅黑" panose="020B0503020204020204" pitchFamily="34" charset="-122"/>
              </a:endParaRPr>
            </a:p>
          </p:txBody>
        </p:sp>
        <p:sp>
          <p:nvSpPr>
            <p:cNvPr id="36" name="矩形 1"/>
            <p:cNvSpPr>
              <a:spLocks noChangeArrowheads="1"/>
            </p:cNvSpPr>
            <p:nvPr/>
          </p:nvSpPr>
          <p:spPr bwMode="auto">
            <a:xfrm>
              <a:off x="2828188" y="5248632"/>
              <a:ext cx="3063501" cy="369332"/>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fontAlgn="base">
                <a:spcBef>
                  <a:spcPct val="0"/>
                </a:spcBef>
                <a:spcAft>
                  <a:spcPct val="0"/>
                </a:spcAft>
              </a:pPr>
              <a:r>
                <a:rPr lang="zh-CN" altLang="en-US" b="1" dirty="0">
                  <a:solidFill>
                    <a:schemeClr val="bg1"/>
                  </a:solidFill>
                  <a:latin typeface="微软雅黑" panose="020B0503020204020204" pitchFamily="34" charset="-122"/>
                  <a:ea typeface="微软雅黑" panose="020B0503020204020204" pitchFamily="34" charset="-122"/>
                </a:rPr>
                <a:t>添加标题</a:t>
              </a:r>
            </a:p>
          </p:txBody>
        </p:sp>
      </p:grpSp>
      <p:pic>
        <p:nvPicPr>
          <p:cNvPr id="37" name="Picture 2"/>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557320" y="1975956"/>
            <a:ext cx="1226935" cy="37045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38" name="组合 37"/>
          <p:cNvGrpSpPr/>
          <p:nvPr/>
        </p:nvGrpSpPr>
        <p:grpSpPr>
          <a:xfrm>
            <a:off x="2757887" y="4359744"/>
            <a:ext cx="3111500" cy="607484"/>
            <a:chOff x="2780189" y="4471256"/>
            <a:chExt cx="3111500" cy="607484"/>
          </a:xfrm>
        </p:grpSpPr>
        <p:sp>
          <p:nvSpPr>
            <p:cNvPr id="39" name="Freeform 10"/>
            <p:cNvSpPr/>
            <p:nvPr/>
          </p:nvSpPr>
          <p:spPr bwMode="auto">
            <a:xfrm>
              <a:off x="2780189" y="4471256"/>
              <a:ext cx="3111500" cy="607484"/>
            </a:xfrm>
            <a:custGeom>
              <a:avLst/>
              <a:gdLst>
                <a:gd name="T0" fmla="*/ 1470 w 1470"/>
                <a:gd name="T1" fmla="*/ 287 h 287"/>
                <a:gd name="T2" fmla="*/ 1329 w 1470"/>
                <a:gd name="T3" fmla="*/ 0 h 287"/>
                <a:gd name="T4" fmla="*/ 146 w 1470"/>
                <a:gd name="T5" fmla="*/ 0 h 287"/>
                <a:gd name="T6" fmla="*/ 0 w 1470"/>
                <a:gd name="T7" fmla="*/ 287 h 287"/>
                <a:gd name="T8" fmla="*/ 1470 w 1470"/>
                <a:gd name="T9" fmla="*/ 287 h 287"/>
              </a:gdLst>
              <a:ahLst/>
              <a:cxnLst>
                <a:cxn ang="0">
                  <a:pos x="T0" y="T1"/>
                </a:cxn>
                <a:cxn ang="0">
                  <a:pos x="T2" y="T3"/>
                </a:cxn>
                <a:cxn ang="0">
                  <a:pos x="T4" y="T5"/>
                </a:cxn>
                <a:cxn ang="0">
                  <a:pos x="T6" y="T7"/>
                </a:cxn>
                <a:cxn ang="0">
                  <a:pos x="T8" y="T9"/>
                </a:cxn>
              </a:cxnLst>
              <a:rect l="0" t="0" r="r" b="b"/>
              <a:pathLst>
                <a:path w="1470" h="287">
                  <a:moveTo>
                    <a:pt x="1470" y="287"/>
                  </a:moveTo>
                  <a:lnTo>
                    <a:pt x="1329" y="0"/>
                  </a:lnTo>
                  <a:lnTo>
                    <a:pt x="146" y="0"/>
                  </a:lnTo>
                  <a:lnTo>
                    <a:pt x="0" y="287"/>
                  </a:lnTo>
                  <a:lnTo>
                    <a:pt x="1470" y="287"/>
                  </a:lnTo>
                  <a:close/>
                </a:path>
              </a:pathLst>
            </a:custGeom>
            <a:solidFill>
              <a:schemeClr val="accent3"/>
            </a:solidFill>
            <a:ln>
              <a:noFill/>
            </a:ln>
          </p:spPr>
          <p:txBody>
            <a:bodyPr vert="horz" wrap="square" lIns="121920" tIns="60960" rIns="121920" bIns="60960" numCol="1" anchor="t" anchorCtr="0" compatLnSpc="1"/>
            <a:lstStyle/>
            <a:p>
              <a:pPr fontAlgn="base">
                <a:spcBef>
                  <a:spcPct val="0"/>
                </a:spcBef>
                <a:spcAft>
                  <a:spcPct val="0"/>
                </a:spcAft>
              </a:pPr>
              <a:endParaRPr lang="zh-CN" altLang="en-US" sz="2400">
                <a:solidFill>
                  <a:prstClr val="black"/>
                </a:solidFill>
                <a:latin typeface="微软雅黑" panose="020B0503020204020204" pitchFamily="34" charset="-122"/>
                <a:ea typeface="微软雅黑" panose="020B0503020204020204" pitchFamily="34" charset="-122"/>
              </a:endParaRPr>
            </a:p>
          </p:txBody>
        </p:sp>
        <p:sp>
          <p:nvSpPr>
            <p:cNvPr id="40" name="矩形 1"/>
            <p:cNvSpPr>
              <a:spLocks noChangeArrowheads="1"/>
            </p:cNvSpPr>
            <p:nvPr/>
          </p:nvSpPr>
          <p:spPr bwMode="auto">
            <a:xfrm>
              <a:off x="3227054" y="4638577"/>
              <a:ext cx="226576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fontAlgn="base">
                <a:spcBef>
                  <a:spcPct val="0"/>
                </a:spcBef>
                <a:spcAft>
                  <a:spcPct val="0"/>
                </a:spcAft>
              </a:pPr>
              <a:r>
                <a:rPr lang="zh-CN" altLang="en-US" sz="1400" b="1" dirty="0">
                  <a:solidFill>
                    <a:schemeClr val="bg1"/>
                  </a:solidFill>
                  <a:latin typeface="微软雅黑" panose="020B0503020204020204" pitchFamily="34" charset="-122"/>
                  <a:ea typeface="微软雅黑" panose="020B0503020204020204" pitchFamily="34" charset="-122"/>
                </a:rPr>
                <a:t>添加标题</a:t>
              </a:r>
            </a:p>
          </p:txBody>
        </p:sp>
      </p:grpSp>
      <p:grpSp>
        <p:nvGrpSpPr>
          <p:cNvPr id="41" name="组合 40"/>
          <p:cNvGrpSpPr/>
          <p:nvPr/>
        </p:nvGrpSpPr>
        <p:grpSpPr>
          <a:xfrm>
            <a:off x="3109253" y="3657011"/>
            <a:ext cx="2408766" cy="607484"/>
            <a:chOff x="3131555" y="3768523"/>
            <a:chExt cx="2408766" cy="607484"/>
          </a:xfrm>
          <a:solidFill>
            <a:srgbClr val="000000"/>
          </a:solidFill>
        </p:grpSpPr>
        <p:sp>
          <p:nvSpPr>
            <p:cNvPr id="42" name="Freeform 6"/>
            <p:cNvSpPr/>
            <p:nvPr/>
          </p:nvSpPr>
          <p:spPr bwMode="auto">
            <a:xfrm>
              <a:off x="3131555" y="3768523"/>
              <a:ext cx="2408766" cy="607484"/>
            </a:xfrm>
            <a:custGeom>
              <a:avLst/>
              <a:gdLst>
                <a:gd name="T0" fmla="*/ 121 w 1138"/>
                <a:gd name="T1" fmla="*/ 51 h 287"/>
                <a:gd name="T2" fmla="*/ 0 w 1138"/>
                <a:gd name="T3" fmla="*/ 287 h 287"/>
                <a:gd name="T4" fmla="*/ 1138 w 1138"/>
                <a:gd name="T5" fmla="*/ 287 h 287"/>
                <a:gd name="T6" fmla="*/ 1022 w 1138"/>
                <a:gd name="T7" fmla="*/ 51 h 287"/>
                <a:gd name="T8" fmla="*/ 997 w 1138"/>
                <a:gd name="T9" fmla="*/ 0 h 287"/>
                <a:gd name="T10" fmla="*/ 146 w 1138"/>
                <a:gd name="T11" fmla="*/ 0 h 287"/>
                <a:gd name="T12" fmla="*/ 121 w 1138"/>
                <a:gd name="T13" fmla="*/ 51 h 287"/>
              </a:gdLst>
              <a:ahLst/>
              <a:cxnLst>
                <a:cxn ang="0">
                  <a:pos x="T0" y="T1"/>
                </a:cxn>
                <a:cxn ang="0">
                  <a:pos x="T2" y="T3"/>
                </a:cxn>
                <a:cxn ang="0">
                  <a:pos x="T4" y="T5"/>
                </a:cxn>
                <a:cxn ang="0">
                  <a:pos x="T6" y="T7"/>
                </a:cxn>
                <a:cxn ang="0">
                  <a:pos x="T8" y="T9"/>
                </a:cxn>
                <a:cxn ang="0">
                  <a:pos x="T10" y="T11"/>
                </a:cxn>
                <a:cxn ang="0">
                  <a:pos x="T12" y="T13"/>
                </a:cxn>
              </a:cxnLst>
              <a:rect l="0" t="0" r="r" b="b"/>
              <a:pathLst>
                <a:path w="1138" h="287">
                  <a:moveTo>
                    <a:pt x="121" y="51"/>
                  </a:moveTo>
                  <a:lnTo>
                    <a:pt x="0" y="287"/>
                  </a:lnTo>
                  <a:lnTo>
                    <a:pt x="1138" y="287"/>
                  </a:lnTo>
                  <a:lnTo>
                    <a:pt x="1022" y="51"/>
                  </a:lnTo>
                  <a:lnTo>
                    <a:pt x="997" y="0"/>
                  </a:lnTo>
                  <a:lnTo>
                    <a:pt x="146" y="0"/>
                  </a:lnTo>
                  <a:lnTo>
                    <a:pt x="121" y="51"/>
                  </a:lnTo>
                  <a:close/>
                </a:path>
              </a:pathLst>
            </a:custGeom>
            <a:solidFill>
              <a:schemeClr val="accent1"/>
            </a:solidFill>
            <a:ln>
              <a:noFill/>
            </a:ln>
          </p:spPr>
          <p:txBody>
            <a:bodyPr vert="horz" wrap="square" lIns="121920" tIns="60960" rIns="121920" bIns="60960" numCol="1" anchor="t" anchorCtr="0" compatLnSpc="1"/>
            <a:lstStyle/>
            <a:p>
              <a:pPr fontAlgn="base">
                <a:spcBef>
                  <a:spcPct val="0"/>
                </a:spcBef>
                <a:spcAft>
                  <a:spcPct val="0"/>
                </a:spcAft>
              </a:pPr>
              <a:endParaRPr lang="zh-CN" altLang="en-US" sz="2400" b="1">
                <a:solidFill>
                  <a:schemeClr val="bg1"/>
                </a:solidFill>
                <a:latin typeface="微软雅黑" panose="020B0503020204020204" pitchFamily="34" charset="-122"/>
                <a:ea typeface="微软雅黑" panose="020B0503020204020204" pitchFamily="34" charset="-122"/>
              </a:endParaRPr>
            </a:p>
          </p:txBody>
        </p:sp>
        <p:sp>
          <p:nvSpPr>
            <p:cNvPr id="43" name="矩形 1"/>
            <p:cNvSpPr>
              <a:spLocks noChangeArrowheads="1"/>
            </p:cNvSpPr>
            <p:nvPr/>
          </p:nvSpPr>
          <p:spPr bwMode="auto">
            <a:xfrm>
              <a:off x="3703595" y="3959292"/>
              <a:ext cx="1312687" cy="307777"/>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fontAlgn="base">
                <a:spcBef>
                  <a:spcPct val="0"/>
                </a:spcBef>
                <a:spcAft>
                  <a:spcPct val="0"/>
                </a:spcAft>
              </a:pPr>
              <a:r>
                <a:rPr lang="zh-CN" altLang="en-US" sz="1400" b="1" dirty="0">
                  <a:solidFill>
                    <a:schemeClr val="bg1"/>
                  </a:solidFill>
                  <a:latin typeface="微软雅黑" panose="020B0503020204020204" pitchFamily="34" charset="-122"/>
                  <a:ea typeface="微软雅黑" panose="020B0503020204020204" pitchFamily="34" charset="-122"/>
                </a:rPr>
                <a:t>添加标题</a:t>
              </a:r>
            </a:p>
          </p:txBody>
        </p:sp>
      </p:grpSp>
      <p:grpSp>
        <p:nvGrpSpPr>
          <p:cNvPr id="44" name="组合 43"/>
          <p:cNvGrpSpPr/>
          <p:nvPr/>
        </p:nvGrpSpPr>
        <p:grpSpPr>
          <a:xfrm>
            <a:off x="3460620" y="2954277"/>
            <a:ext cx="1706033" cy="607484"/>
            <a:chOff x="3482922" y="3065789"/>
            <a:chExt cx="1706033" cy="607484"/>
          </a:xfrm>
          <a:solidFill>
            <a:schemeClr val="accent3"/>
          </a:solidFill>
        </p:grpSpPr>
        <p:sp>
          <p:nvSpPr>
            <p:cNvPr id="45" name="Freeform 8"/>
            <p:cNvSpPr/>
            <p:nvPr/>
          </p:nvSpPr>
          <p:spPr bwMode="auto">
            <a:xfrm>
              <a:off x="3482922" y="3065789"/>
              <a:ext cx="1706033" cy="607484"/>
            </a:xfrm>
            <a:custGeom>
              <a:avLst/>
              <a:gdLst>
                <a:gd name="T0" fmla="*/ 146 w 806"/>
                <a:gd name="T1" fmla="*/ 0 h 287"/>
                <a:gd name="T2" fmla="*/ 0 w 806"/>
                <a:gd name="T3" fmla="*/ 287 h 287"/>
                <a:gd name="T4" fmla="*/ 806 w 806"/>
                <a:gd name="T5" fmla="*/ 287 h 287"/>
                <a:gd name="T6" fmla="*/ 665 w 806"/>
                <a:gd name="T7" fmla="*/ 0 h 287"/>
                <a:gd name="T8" fmla="*/ 146 w 806"/>
                <a:gd name="T9" fmla="*/ 0 h 287"/>
              </a:gdLst>
              <a:ahLst/>
              <a:cxnLst>
                <a:cxn ang="0">
                  <a:pos x="T0" y="T1"/>
                </a:cxn>
                <a:cxn ang="0">
                  <a:pos x="T2" y="T3"/>
                </a:cxn>
                <a:cxn ang="0">
                  <a:pos x="T4" y="T5"/>
                </a:cxn>
                <a:cxn ang="0">
                  <a:pos x="T6" y="T7"/>
                </a:cxn>
                <a:cxn ang="0">
                  <a:pos x="T8" y="T9"/>
                </a:cxn>
              </a:cxnLst>
              <a:rect l="0" t="0" r="r" b="b"/>
              <a:pathLst>
                <a:path w="806" h="287">
                  <a:moveTo>
                    <a:pt x="146" y="0"/>
                  </a:moveTo>
                  <a:lnTo>
                    <a:pt x="0" y="287"/>
                  </a:lnTo>
                  <a:lnTo>
                    <a:pt x="806" y="287"/>
                  </a:lnTo>
                  <a:lnTo>
                    <a:pt x="665" y="0"/>
                  </a:lnTo>
                  <a:lnTo>
                    <a:pt x="146" y="0"/>
                  </a:lnTo>
                  <a:close/>
                </a:path>
              </a:pathLst>
            </a:custGeom>
            <a:grpFill/>
            <a:ln>
              <a:noFill/>
            </a:ln>
          </p:spPr>
          <p:txBody>
            <a:bodyPr vert="horz" wrap="square" lIns="121920" tIns="60960" rIns="121920" bIns="60960" numCol="1" anchor="t" anchorCtr="0" compatLnSpc="1"/>
            <a:lstStyle/>
            <a:p>
              <a:pPr fontAlgn="base">
                <a:spcBef>
                  <a:spcPct val="0"/>
                </a:spcBef>
                <a:spcAft>
                  <a:spcPct val="0"/>
                </a:spcAft>
              </a:pPr>
              <a:endParaRPr lang="zh-CN" altLang="en-US" sz="2400" b="1">
                <a:solidFill>
                  <a:schemeClr val="bg1"/>
                </a:solidFill>
                <a:latin typeface="微软雅黑" panose="020B0503020204020204" pitchFamily="34" charset="-122"/>
                <a:ea typeface="微软雅黑" panose="020B0503020204020204" pitchFamily="34" charset="-122"/>
              </a:endParaRPr>
            </a:p>
          </p:txBody>
        </p:sp>
        <p:sp>
          <p:nvSpPr>
            <p:cNvPr id="46" name="矩形 1"/>
            <p:cNvSpPr>
              <a:spLocks noChangeArrowheads="1"/>
            </p:cNvSpPr>
            <p:nvPr/>
          </p:nvSpPr>
          <p:spPr bwMode="auto">
            <a:xfrm>
              <a:off x="3725227" y="3278266"/>
              <a:ext cx="1269422" cy="30777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fontAlgn="base">
                <a:spcBef>
                  <a:spcPct val="0"/>
                </a:spcBef>
                <a:spcAft>
                  <a:spcPct val="0"/>
                </a:spcAft>
              </a:pPr>
              <a:r>
                <a:rPr lang="zh-CN" altLang="en-US" sz="1400" b="1" dirty="0">
                  <a:solidFill>
                    <a:schemeClr val="bg1"/>
                  </a:solidFill>
                  <a:latin typeface="微软雅黑" panose="020B0503020204020204" pitchFamily="34" charset="-122"/>
                  <a:ea typeface="微软雅黑" panose="020B0503020204020204" pitchFamily="34" charset="-122"/>
                </a:rPr>
                <a:t>添加标题</a:t>
              </a:r>
            </a:p>
          </p:txBody>
        </p:sp>
      </p:grpSp>
      <p:grpSp>
        <p:nvGrpSpPr>
          <p:cNvPr id="47" name="组合 46"/>
          <p:cNvGrpSpPr/>
          <p:nvPr/>
        </p:nvGrpSpPr>
        <p:grpSpPr>
          <a:xfrm>
            <a:off x="3811987" y="1847260"/>
            <a:ext cx="1008837" cy="1011767"/>
            <a:chOff x="3834289" y="1958772"/>
            <a:chExt cx="1008837" cy="1011767"/>
          </a:xfrm>
          <a:solidFill>
            <a:srgbClr val="000000"/>
          </a:solidFill>
        </p:grpSpPr>
        <p:sp>
          <p:nvSpPr>
            <p:cNvPr id="48" name="Freeform 7"/>
            <p:cNvSpPr/>
            <p:nvPr/>
          </p:nvSpPr>
          <p:spPr bwMode="auto">
            <a:xfrm>
              <a:off x="3834289" y="1958772"/>
              <a:ext cx="1003300" cy="1011767"/>
            </a:xfrm>
            <a:custGeom>
              <a:avLst/>
              <a:gdLst>
                <a:gd name="T0" fmla="*/ 474 w 474"/>
                <a:gd name="T1" fmla="*/ 478 h 478"/>
                <a:gd name="T2" fmla="*/ 237 w 474"/>
                <a:gd name="T3" fmla="*/ 0 h 478"/>
                <a:gd name="T4" fmla="*/ 0 w 474"/>
                <a:gd name="T5" fmla="*/ 478 h 478"/>
                <a:gd name="T6" fmla="*/ 474 w 474"/>
                <a:gd name="T7" fmla="*/ 478 h 478"/>
              </a:gdLst>
              <a:ahLst/>
              <a:cxnLst>
                <a:cxn ang="0">
                  <a:pos x="T0" y="T1"/>
                </a:cxn>
                <a:cxn ang="0">
                  <a:pos x="T2" y="T3"/>
                </a:cxn>
                <a:cxn ang="0">
                  <a:pos x="T4" y="T5"/>
                </a:cxn>
                <a:cxn ang="0">
                  <a:pos x="T6" y="T7"/>
                </a:cxn>
              </a:cxnLst>
              <a:rect l="0" t="0" r="r" b="b"/>
              <a:pathLst>
                <a:path w="474" h="478">
                  <a:moveTo>
                    <a:pt x="474" y="478"/>
                  </a:moveTo>
                  <a:lnTo>
                    <a:pt x="237" y="0"/>
                  </a:lnTo>
                  <a:lnTo>
                    <a:pt x="0" y="478"/>
                  </a:lnTo>
                  <a:lnTo>
                    <a:pt x="474" y="478"/>
                  </a:lnTo>
                  <a:close/>
                </a:path>
              </a:pathLst>
            </a:custGeom>
            <a:solidFill>
              <a:schemeClr val="accent1"/>
            </a:solidFill>
            <a:ln>
              <a:noFill/>
            </a:ln>
          </p:spPr>
          <p:txBody>
            <a:bodyPr vert="horz" wrap="square" lIns="121920" tIns="60960" rIns="121920" bIns="60960" numCol="1" anchor="t" anchorCtr="0" compatLnSpc="1"/>
            <a:lstStyle/>
            <a:p>
              <a:pPr fontAlgn="base">
                <a:spcBef>
                  <a:spcPct val="0"/>
                </a:spcBef>
                <a:spcAft>
                  <a:spcPct val="0"/>
                </a:spcAft>
              </a:pPr>
              <a:endParaRPr lang="zh-CN" altLang="en-US" sz="2400" b="1">
                <a:solidFill>
                  <a:srgbClr val="680701"/>
                </a:solidFill>
                <a:latin typeface="微软雅黑" panose="020B0503020204020204" pitchFamily="34" charset="-122"/>
                <a:ea typeface="微软雅黑" panose="020B0503020204020204" pitchFamily="34" charset="-122"/>
              </a:endParaRPr>
            </a:p>
          </p:txBody>
        </p:sp>
        <p:sp>
          <p:nvSpPr>
            <p:cNvPr id="49" name="矩形 1"/>
            <p:cNvSpPr>
              <a:spLocks noChangeArrowheads="1"/>
            </p:cNvSpPr>
            <p:nvPr/>
          </p:nvSpPr>
          <p:spPr bwMode="auto">
            <a:xfrm>
              <a:off x="3876750" y="2652542"/>
              <a:ext cx="966376" cy="307777"/>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fontAlgn="base">
                <a:spcBef>
                  <a:spcPct val="0"/>
                </a:spcBef>
                <a:spcAft>
                  <a:spcPct val="0"/>
                </a:spcAft>
              </a:pPr>
              <a:r>
                <a:rPr lang="zh-CN" altLang="en-US" sz="1400" b="1" dirty="0">
                  <a:solidFill>
                    <a:schemeClr val="bg1"/>
                  </a:solidFill>
                  <a:latin typeface="微软雅黑" panose="020B0503020204020204" pitchFamily="34" charset="-122"/>
                  <a:ea typeface="微软雅黑" panose="020B0503020204020204" pitchFamily="34" charset="-122"/>
                </a:rPr>
                <a:t>添加标题</a:t>
              </a:r>
            </a:p>
          </p:txBody>
        </p:sp>
      </p:grpSp>
      <p:sp>
        <p:nvSpPr>
          <p:cNvPr id="50" name="TextBox 174"/>
          <p:cNvSpPr txBox="1"/>
          <p:nvPr/>
        </p:nvSpPr>
        <p:spPr>
          <a:xfrm>
            <a:off x="6663079" y="2034913"/>
            <a:ext cx="4162353" cy="1323439"/>
          </a:xfrm>
          <a:prstGeom prst="rect">
            <a:avLst/>
          </a:prstGeom>
          <a:noFill/>
        </p:spPr>
        <p:txBody>
          <a:bodyPr wrap="square" rtlCol="0">
            <a:spAutoFit/>
          </a:bodyPr>
          <a:lstStyle/>
          <a:p>
            <a:pPr algn="just"/>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点击输入简要文字内容，文字内容需概括精炼，不用多余的文字修饰，言简意赅的说明分项内容。点击输入简要文字内容，文字内容需概括精炼，不用多余的文字修饰，言简意赅的说明分项内容。</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1" name="TextBox 175"/>
          <p:cNvSpPr txBox="1"/>
          <p:nvPr/>
        </p:nvSpPr>
        <p:spPr>
          <a:xfrm>
            <a:off x="6648968" y="1662098"/>
            <a:ext cx="3231373" cy="400110"/>
          </a:xfrm>
          <a:prstGeom prst="rect">
            <a:avLst/>
          </a:prstGeom>
          <a:noFill/>
        </p:spPr>
        <p:txBody>
          <a:bodyPr wrap="square" rtlCol="0">
            <a:spAutoFit/>
          </a:bodyPr>
          <a:lstStyle/>
          <a:p>
            <a:pPr fontAlgn="base">
              <a:spcBef>
                <a:spcPct val="0"/>
              </a:spcBef>
              <a:spcAft>
                <a:spcPct val="0"/>
              </a:spcAft>
            </a:pPr>
            <a:r>
              <a:rPr lang="zh-CN" altLang="en-US" sz="2000" b="1" dirty="0">
                <a:solidFill>
                  <a:schemeClr val="tx1">
                    <a:lumMod val="75000"/>
                    <a:lumOff val="25000"/>
                  </a:schemeClr>
                </a:solidFill>
                <a:latin typeface="微软雅黑" panose="020B0503020204020204" pitchFamily="34" charset="-122"/>
                <a:ea typeface="微软雅黑" panose="020B0503020204020204" pitchFamily="34" charset="-122"/>
              </a:rPr>
              <a:t>单击此处添加标题</a:t>
            </a:r>
          </a:p>
        </p:txBody>
      </p:sp>
      <p:sp>
        <p:nvSpPr>
          <p:cNvPr id="52" name="TextBox 174"/>
          <p:cNvSpPr txBox="1"/>
          <p:nvPr/>
        </p:nvSpPr>
        <p:spPr>
          <a:xfrm>
            <a:off x="6663079" y="4395923"/>
            <a:ext cx="4162353" cy="1323439"/>
          </a:xfrm>
          <a:prstGeom prst="rect">
            <a:avLst/>
          </a:prstGeom>
          <a:noFill/>
        </p:spPr>
        <p:txBody>
          <a:bodyPr wrap="square" rtlCol="0">
            <a:spAutoFit/>
          </a:bodyPr>
          <a:lstStyle/>
          <a:p>
            <a:pPr algn="just"/>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点击输入简要文字内容，文字内容需概括精炼，不用多余的文字修饰，言简意赅的说明分项内容。点击输入简要文字内容，文字内容需概括精炼，不用多余的文字修饰，言简意赅的说明分项内容。</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3" name="TextBox 175"/>
          <p:cNvSpPr txBox="1"/>
          <p:nvPr/>
        </p:nvSpPr>
        <p:spPr>
          <a:xfrm>
            <a:off x="6648968" y="4023108"/>
            <a:ext cx="3231373" cy="400110"/>
          </a:xfrm>
          <a:prstGeom prst="rect">
            <a:avLst/>
          </a:prstGeom>
          <a:noFill/>
        </p:spPr>
        <p:txBody>
          <a:bodyPr wrap="square" rtlCol="0">
            <a:spAutoFit/>
          </a:bodyPr>
          <a:lstStyle/>
          <a:p>
            <a:pPr fontAlgn="base">
              <a:spcBef>
                <a:spcPct val="0"/>
              </a:spcBef>
              <a:spcAft>
                <a:spcPct val="0"/>
              </a:spcAft>
            </a:pPr>
            <a:r>
              <a:rPr lang="zh-CN" altLang="en-US" sz="2000" b="1" dirty="0">
                <a:solidFill>
                  <a:schemeClr val="tx1">
                    <a:lumMod val="75000"/>
                    <a:lumOff val="25000"/>
                  </a:schemeClr>
                </a:solidFill>
                <a:latin typeface="微软雅黑" panose="020B0503020204020204" pitchFamily="34" charset="-122"/>
                <a:ea typeface="微软雅黑" panose="020B0503020204020204" pitchFamily="34" charset="-122"/>
              </a:rPr>
              <a:t>单击此处添加标题</a:t>
            </a:r>
          </a:p>
        </p:txBody>
      </p:sp>
      <p:grpSp>
        <p:nvGrpSpPr>
          <p:cNvPr id="22" name="组合 21"/>
          <p:cNvGrpSpPr/>
          <p:nvPr/>
        </p:nvGrpSpPr>
        <p:grpSpPr>
          <a:xfrm>
            <a:off x="179027" y="0"/>
            <a:ext cx="4389737" cy="964296"/>
            <a:chOff x="179027" y="0"/>
            <a:chExt cx="4389737" cy="964296"/>
          </a:xfrm>
        </p:grpSpPr>
        <p:pic>
          <p:nvPicPr>
            <p:cNvPr id="23" name="图片 22"/>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79027" y="0"/>
              <a:ext cx="922121" cy="964296"/>
            </a:xfrm>
            <a:prstGeom prst="rect">
              <a:avLst/>
            </a:prstGeom>
          </p:spPr>
        </p:pic>
        <p:sp>
          <p:nvSpPr>
            <p:cNvPr id="24" name="文本框 23"/>
            <p:cNvSpPr txBox="1"/>
            <p:nvPr/>
          </p:nvSpPr>
          <p:spPr>
            <a:xfrm>
              <a:off x="1101148" y="189760"/>
              <a:ext cx="3467616" cy="584775"/>
            </a:xfrm>
            <a:prstGeom prst="rect">
              <a:avLst/>
            </a:prstGeom>
            <a:noFill/>
          </p:spPr>
          <p:txBody>
            <a:bodyPr wrap="none" rtlCol="0">
              <a:spAutoFit/>
            </a:bodyPr>
            <a:lstStyle/>
            <a:p>
              <a:r>
                <a:rPr lang="zh-CN" altLang="en-US" sz="3200" b="1" dirty="0">
                  <a:gradFill flip="none" rotWithShape="1">
                    <a:gsLst>
                      <a:gs pos="0">
                        <a:schemeClr val="tx2">
                          <a:shade val="30000"/>
                          <a:satMod val="115000"/>
                        </a:schemeClr>
                      </a:gs>
                      <a:gs pos="50000">
                        <a:schemeClr val="tx2">
                          <a:shade val="67500"/>
                          <a:satMod val="115000"/>
                        </a:schemeClr>
                      </a:gs>
                      <a:gs pos="100000">
                        <a:schemeClr val="tx2">
                          <a:shade val="100000"/>
                          <a:satMod val="115000"/>
                        </a:schemeClr>
                      </a:gs>
                    </a:gsLst>
                    <a:lin ang="0" scaled="1"/>
                    <a:tileRect/>
                  </a:gradFill>
                </a:rPr>
                <a:t>单击此处添加标题</a:t>
              </a:r>
            </a:p>
          </p:txBody>
        </p:sp>
      </p:grpSp>
    </p:spTree>
  </p:cSld>
  <p:clrMapOvr>
    <a:masterClrMapping/>
  </p:clrMapOvr>
  <mc:AlternateContent xmlns:mc="http://schemas.openxmlformats.org/markup-compatibility/2006" xmlns:p14="http://schemas.microsoft.com/office/powerpoint/2010/main">
    <mc:Choice Requires="p14">
      <p:transition spd="slow" p14:dur="1500" advTm="0">
        <p14:window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fade">
                                      <p:cBhvr>
                                        <p:cTn id="7" dur="300"/>
                                        <p:tgtEl>
                                          <p:spTgt spid="34"/>
                                        </p:tgtEl>
                                      </p:cBhvr>
                                    </p:animEffect>
                                    <p:anim calcmode="lin" valueType="num">
                                      <p:cBhvr>
                                        <p:cTn id="8" dur="300" fill="hold"/>
                                        <p:tgtEl>
                                          <p:spTgt spid="34"/>
                                        </p:tgtEl>
                                        <p:attrNameLst>
                                          <p:attrName>ppt_x</p:attrName>
                                        </p:attrNameLst>
                                      </p:cBhvr>
                                      <p:tavLst>
                                        <p:tav tm="0">
                                          <p:val>
                                            <p:strVal val="#ppt_x"/>
                                          </p:val>
                                        </p:tav>
                                        <p:tav tm="100000">
                                          <p:val>
                                            <p:strVal val="#ppt_x"/>
                                          </p:val>
                                        </p:tav>
                                      </p:tavLst>
                                    </p:anim>
                                    <p:anim calcmode="lin" valueType="num">
                                      <p:cBhvr>
                                        <p:cTn id="9" dur="300" fill="hold"/>
                                        <p:tgtEl>
                                          <p:spTgt spid="34"/>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42" presetClass="entr" presetSubtype="0" fill="hold" nodeType="afterEffect">
                                  <p:stCondLst>
                                    <p:cond delay="0"/>
                                  </p:stCondLst>
                                  <p:childTnLst>
                                    <p:set>
                                      <p:cBhvr>
                                        <p:cTn id="12" dur="1" fill="hold">
                                          <p:stCondLst>
                                            <p:cond delay="0"/>
                                          </p:stCondLst>
                                        </p:cTn>
                                        <p:tgtEl>
                                          <p:spTgt spid="38"/>
                                        </p:tgtEl>
                                        <p:attrNameLst>
                                          <p:attrName>style.visibility</p:attrName>
                                        </p:attrNameLst>
                                      </p:cBhvr>
                                      <p:to>
                                        <p:strVal val="visible"/>
                                      </p:to>
                                    </p:set>
                                    <p:animEffect transition="in" filter="fade">
                                      <p:cBhvr>
                                        <p:cTn id="13" dur="300"/>
                                        <p:tgtEl>
                                          <p:spTgt spid="38"/>
                                        </p:tgtEl>
                                      </p:cBhvr>
                                    </p:animEffect>
                                    <p:anim calcmode="lin" valueType="num">
                                      <p:cBhvr>
                                        <p:cTn id="14" dur="300" fill="hold"/>
                                        <p:tgtEl>
                                          <p:spTgt spid="38"/>
                                        </p:tgtEl>
                                        <p:attrNameLst>
                                          <p:attrName>ppt_x</p:attrName>
                                        </p:attrNameLst>
                                      </p:cBhvr>
                                      <p:tavLst>
                                        <p:tav tm="0">
                                          <p:val>
                                            <p:strVal val="#ppt_x"/>
                                          </p:val>
                                        </p:tav>
                                        <p:tav tm="100000">
                                          <p:val>
                                            <p:strVal val="#ppt_x"/>
                                          </p:val>
                                        </p:tav>
                                      </p:tavLst>
                                    </p:anim>
                                    <p:anim calcmode="lin" valueType="num">
                                      <p:cBhvr>
                                        <p:cTn id="15" dur="300" fill="hold"/>
                                        <p:tgtEl>
                                          <p:spTgt spid="38"/>
                                        </p:tgtEl>
                                        <p:attrNameLst>
                                          <p:attrName>ppt_y</p:attrName>
                                        </p:attrNameLst>
                                      </p:cBhvr>
                                      <p:tavLst>
                                        <p:tav tm="0">
                                          <p:val>
                                            <p:strVal val="#ppt_y+.1"/>
                                          </p:val>
                                        </p:tav>
                                        <p:tav tm="100000">
                                          <p:val>
                                            <p:strVal val="#ppt_y"/>
                                          </p:val>
                                        </p:tav>
                                      </p:tavLst>
                                    </p:anim>
                                  </p:childTnLst>
                                </p:cTn>
                              </p:par>
                            </p:childTnLst>
                          </p:cTn>
                        </p:par>
                        <p:par>
                          <p:cTn id="16" fill="hold">
                            <p:stCondLst>
                              <p:cond delay="1000"/>
                            </p:stCondLst>
                            <p:childTnLst>
                              <p:par>
                                <p:cTn id="17" presetID="42" presetClass="entr" presetSubtype="0" fill="hold" nodeType="afterEffect">
                                  <p:stCondLst>
                                    <p:cond delay="0"/>
                                  </p:stCondLst>
                                  <p:childTnLst>
                                    <p:set>
                                      <p:cBhvr>
                                        <p:cTn id="18" dur="1" fill="hold">
                                          <p:stCondLst>
                                            <p:cond delay="0"/>
                                          </p:stCondLst>
                                        </p:cTn>
                                        <p:tgtEl>
                                          <p:spTgt spid="41"/>
                                        </p:tgtEl>
                                        <p:attrNameLst>
                                          <p:attrName>style.visibility</p:attrName>
                                        </p:attrNameLst>
                                      </p:cBhvr>
                                      <p:to>
                                        <p:strVal val="visible"/>
                                      </p:to>
                                    </p:set>
                                    <p:animEffect transition="in" filter="fade">
                                      <p:cBhvr>
                                        <p:cTn id="19" dur="300"/>
                                        <p:tgtEl>
                                          <p:spTgt spid="41"/>
                                        </p:tgtEl>
                                      </p:cBhvr>
                                    </p:animEffect>
                                    <p:anim calcmode="lin" valueType="num">
                                      <p:cBhvr>
                                        <p:cTn id="20" dur="300" fill="hold"/>
                                        <p:tgtEl>
                                          <p:spTgt spid="41"/>
                                        </p:tgtEl>
                                        <p:attrNameLst>
                                          <p:attrName>ppt_x</p:attrName>
                                        </p:attrNameLst>
                                      </p:cBhvr>
                                      <p:tavLst>
                                        <p:tav tm="0">
                                          <p:val>
                                            <p:strVal val="#ppt_x"/>
                                          </p:val>
                                        </p:tav>
                                        <p:tav tm="100000">
                                          <p:val>
                                            <p:strVal val="#ppt_x"/>
                                          </p:val>
                                        </p:tav>
                                      </p:tavLst>
                                    </p:anim>
                                    <p:anim calcmode="lin" valueType="num">
                                      <p:cBhvr>
                                        <p:cTn id="21" dur="300" fill="hold"/>
                                        <p:tgtEl>
                                          <p:spTgt spid="41"/>
                                        </p:tgtEl>
                                        <p:attrNameLst>
                                          <p:attrName>ppt_y</p:attrName>
                                        </p:attrNameLst>
                                      </p:cBhvr>
                                      <p:tavLst>
                                        <p:tav tm="0">
                                          <p:val>
                                            <p:strVal val="#ppt_y+.1"/>
                                          </p:val>
                                        </p:tav>
                                        <p:tav tm="100000">
                                          <p:val>
                                            <p:strVal val="#ppt_y"/>
                                          </p:val>
                                        </p:tav>
                                      </p:tavLst>
                                    </p:anim>
                                  </p:childTnLst>
                                </p:cTn>
                              </p:par>
                            </p:childTnLst>
                          </p:cTn>
                        </p:par>
                        <p:par>
                          <p:cTn id="22" fill="hold">
                            <p:stCondLst>
                              <p:cond delay="1500"/>
                            </p:stCondLst>
                            <p:childTnLst>
                              <p:par>
                                <p:cTn id="23" presetID="42" presetClass="entr" presetSubtype="0" fill="hold" nodeType="afterEffect">
                                  <p:stCondLst>
                                    <p:cond delay="0"/>
                                  </p:stCondLst>
                                  <p:childTnLst>
                                    <p:set>
                                      <p:cBhvr>
                                        <p:cTn id="24" dur="1" fill="hold">
                                          <p:stCondLst>
                                            <p:cond delay="0"/>
                                          </p:stCondLst>
                                        </p:cTn>
                                        <p:tgtEl>
                                          <p:spTgt spid="44"/>
                                        </p:tgtEl>
                                        <p:attrNameLst>
                                          <p:attrName>style.visibility</p:attrName>
                                        </p:attrNameLst>
                                      </p:cBhvr>
                                      <p:to>
                                        <p:strVal val="visible"/>
                                      </p:to>
                                    </p:set>
                                    <p:animEffect transition="in" filter="fade">
                                      <p:cBhvr>
                                        <p:cTn id="25" dur="300"/>
                                        <p:tgtEl>
                                          <p:spTgt spid="44"/>
                                        </p:tgtEl>
                                      </p:cBhvr>
                                    </p:animEffect>
                                    <p:anim calcmode="lin" valueType="num">
                                      <p:cBhvr>
                                        <p:cTn id="26" dur="300" fill="hold"/>
                                        <p:tgtEl>
                                          <p:spTgt spid="44"/>
                                        </p:tgtEl>
                                        <p:attrNameLst>
                                          <p:attrName>ppt_x</p:attrName>
                                        </p:attrNameLst>
                                      </p:cBhvr>
                                      <p:tavLst>
                                        <p:tav tm="0">
                                          <p:val>
                                            <p:strVal val="#ppt_x"/>
                                          </p:val>
                                        </p:tav>
                                        <p:tav tm="100000">
                                          <p:val>
                                            <p:strVal val="#ppt_x"/>
                                          </p:val>
                                        </p:tav>
                                      </p:tavLst>
                                    </p:anim>
                                    <p:anim calcmode="lin" valueType="num">
                                      <p:cBhvr>
                                        <p:cTn id="27" dur="300" fill="hold"/>
                                        <p:tgtEl>
                                          <p:spTgt spid="44"/>
                                        </p:tgtEl>
                                        <p:attrNameLst>
                                          <p:attrName>ppt_y</p:attrName>
                                        </p:attrNameLst>
                                      </p:cBhvr>
                                      <p:tavLst>
                                        <p:tav tm="0">
                                          <p:val>
                                            <p:strVal val="#ppt_y+.1"/>
                                          </p:val>
                                        </p:tav>
                                        <p:tav tm="100000">
                                          <p:val>
                                            <p:strVal val="#ppt_y"/>
                                          </p:val>
                                        </p:tav>
                                      </p:tavLst>
                                    </p:anim>
                                  </p:childTnLst>
                                </p:cTn>
                              </p:par>
                            </p:childTnLst>
                          </p:cTn>
                        </p:par>
                        <p:par>
                          <p:cTn id="28" fill="hold">
                            <p:stCondLst>
                              <p:cond delay="2000"/>
                            </p:stCondLst>
                            <p:childTnLst>
                              <p:par>
                                <p:cTn id="29" presetID="42" presetClass="entr" presetSubtype="0" fill="hold" nodeType="afterEffect">
                                  <p:stCondLst>
                                    <p:cond delay="0"/>
                                  </p:stCondLst>
                                  <p:childTnLst>
                                    <p:set>
                                      <p:cBhvr>
                                        <p:cTn id="30" dur="1" fill="hold">
                                          <p:stCondLst>
                                            <p:cond delay="0"/>
                                          </p:stCondLst>
                                        </p:cTn>
                                        <p:tgtEl>
                                          <p:spTgt spid="47"/>
                                        </p:tgtEl>
                                        <p:attrNameLst>
                                          <p:attrName>style.visibility</p:attrName>
                                        </p:attrNameLst>
                                      </p:cBhvr>
                                      <p:to>
                                        <p:strVal val="visible"/>
                                      </p:to>
                                    </p:set>
                                    <p:animEffect transition="in" filter="fade">
                                      <p:cBhvr>
                                        <p:cTn id="31" dur="300"/>
                                        <p:tgtEl>
                                          <p:spTgt spid="47"/>
                                        </p:tgtEl>
                                      </p:cBhvr>
                                    </p:animEffect>
                                    <p:anim calcmode="lin" valueType="num">
                                      <p:cBhvr>
                                        <p:cTn id="32" dur="300" fill="hold"/>
                                        <p:tgtEl>
                                          <p:spTgt spid="47"/>
                                        </p:tgtEl>
                                        <p:attrNameLst>
                                          <p:attrName>ppt_x</p:attrName>
                                        </p:attrNameLst>
                                      </p:cBhvr>
                                      <p:tavLst>
                                        <p:tav tm="0">
                                          <p:val>
                                            <p:strVal val="#ppt_x"/>
                                          </p:val>
                                        </p:tav>
                                        <p:tav tm="100000">
                                          <p:val>
                                            <p:strVal val="#ppt_x"/>
                                          </p:val>
                                        </p:tav>
                                      </p:tavLst>
                                    </p:anim>
                                    <p:anim calcmode="lin" valueType="num">
                                      <p:cBhvr>
                                        <p:cTn id="33" dur="300" fill="hold"/>
                                        <p:tgtEl>
                                          <p:spTgt spid="47"/>
                                        </p:tgtEl>
                                        <p:attrNameLst>
                                          <p:attrName>ppt_y</p:attrName>
                                        </p:attrNameLst>
                                      </p:cBhvr>
                                      <p:tavLst>
                                        <p:tav tm="0">
                                          <p:val>
                                            <p:strVal val="#ppt_y+.1"/>
                                          </p:val>
                                        </p:tav>
                                        <p:tav tm="100000">
                                          <p:val>
                                            <p:strVal val="#ppt_y"/>
                                          </p:val>
                                        </p:tav>
                                      </p:tavLst>
                                    </p:anim>
                                  </p:childTnLst>
                                </p:cTn>
                              </p:par>
                            </p:childTnLst>
                          </p:cTn>
                        </p:par>
                        <p:par>
                          <p:cTn id="34" fill="hold">
                            <p:stCondLst>
                              <p:cond delay="2500"/>
                            </p:stCondLst>
                            <p:childTnLst>
                              <p:par>
                                <p:cTn id="35" presetID="10" presetClass="entr" presetSubtype="0" fill="hold" nodeType="afterEffect">
                                  <p:stCondLst>
                                    <p:cond delay="0"/>
                                  </p:stCondLst>
                                  <p:childTnLst>
                                    <p:set>
                                      <p:cBhvr>
                                        <p:cTn id="36" dur="1" fill="hold">
                                          <p:stCondLst>
                                            <p:cond delay="0"/>
                                          </p:stCondLst>
                                        </p:cTn>
                                        <p:tgtEl>
                                          <p:spTgt spid="37"/>
                                        </p:tgtEl>
                                        <p:attrNameLst>
                                          <p:attrName>style.visibility</p:attrName>
                                        </p:attrNameLst>
                                      </p:cBhvr>
                                      <p:to>
                                        <p:strVal val="visible"/>
                                      </p:to>
                                    </p:set>
                                    <p:animEffect transition="in" filter="fade">
                                      <p:cBhvr>
                                        <p:cTn id="37" dur="500"/>
                                        <p:tgtEl>
                                          <p:spTgt spid="37"/>
                                        </p:tgtEl>
                                      </p:cBhvr>
                                    </p:animEffect>
                                  </p:childTnLst>
                                </p:cTn>
                              </p:par>
                            </p:childTnLst>
                          </p:cTn>
                        </p:par>
                        <p:par>
                          <p:cTn id="38" fill="hold">
                            <p:stCondLst>
                              <p:cond delay="3000"/>
                            </p:stCondLst>
                            <p:childTnLst>
                              <p:par>
                                <p:cTn id="39" presetID="14" presetClass="entr" presetSubtype="10" fill="hold" grpId="0" nodeType="afterEffect">
                                  <p:stCondLst>
                                    <p:cond delay="0"/>
                                  </p:stCondLst>
                                  <p:childTnLst>
                                    <p:set>
                                      <p:cBhvr>
                                        <p:cTn id="40" dur="1" fill="hold">
                                          <p:stCondLst>
                                            <p:cond delay="0"/>
                                          </p:stCondLst>
                                        </p:cTn>
                                        <p:tgtEl>
                                          <p:spTgt spid="51"/>
                                        </p:tgtEl>
                                        <p:attrNameLst>
                                          <p:attrName>style.visibility</p:attrName>
                                        </p:attrNameLst>
                                      </p:cBhvr>
                                      <p:to>
                                        <p:strVal val="visible"/>
                                      </p:to>
                                    </p:set>
                                    <p:animEffect transition="in" filter="randombar(horizontal)">
                                      <p:cBhvr>
                                        <p:cTn id="41" dur="500"/>
                                        <p:tgtEl>
                                          <p:spTgt spid="51"/>
                                        </p:tgtEl>
                                      </p:cBhvr>
                                    </p:animEffect>
                                  </p:childTnLst>
                                </p:cTn>
                              </p:par>
                            </p:childTnLst>
                          </p:cTn>
                        </p:par>
                        <p:par>
                          <p:cTn id="42" fill="hold">
                            <p:stCondLst>
                              <p:cond delay="3500"/>
                            </p:stCondLst>
                            <p:childTnLst>
                              <p:par>
                                <p:cTn id="43" presetID="22" presetClass="entr" presetSubtype="1" fill="hold" grpId="0" nodeType="afterEffect">
                                  <p:stCondLst>
                                    <p:cond delay="0"/>
                                  </p:stCondLst>
                                  <p:childTnLst>
                                    <p:set>
                                      <p:cBhvr>
                                        <p:cTn id="44" dur="1" fill="hold">
                                          <p:stCondLst>
                                            <p:cond delay="0"/>
                                          </p:stCondLst>
                                        </p:cTn>
                                        <p:tgtEl>
                                          <p:spTgt spid="50"/>
                                        </p:tgtEl>
                                        <p:attrNameLst>
                                          <p:attrName>style.visibility</p:attrName>
                                        </p:attrNameLst>
                                      </p:cBhvr>
                                      <p:to>
                                        <p:strVal val="visible"/>
                                      </p:to>
                                    </p:set>
                                    <p:animEffect transition="in" filter="wipe(up)">
                                      <p:cBhvr>
                                        <p:cTn id="45" dur="500"/>
                                        <p:tgtEl>
                                          <p:spTgt spid="50"/>
                                        </p:tgtEl>
                                      </p:cBhvr>
                                    </p:animEffect>
                                  </p:childTnLst>
                                </p:cTn>
                              </p:par>
                            </p:childTnLst>
                          </p:cTn>
                        </p:par>
                        <p:par>
                          <p:cTn id="46" fill="hold">
                            <p:stCondLst>
                              <p:cond delay="4000"/>
                            </p:stCondLst>
                            <p:childTnLst>
                              <p:par>
                                <p:cTn id="47" presetID="14" presetClass="entr" presetSubtype="10" fill="hold" grpId="0" nodeType="afterEffect">
                                  <p:stCondLst>
                                    <p:cond delay="0"/>
                                  </p:stCondLst>
                                  <p:childTnLst>
                                    <p:set>
                                      <p:cBhvr>
                                        <p:cTn id="48" dur="1" fill="hold">
                                          <p:stCondLst>
                                            <p:cond delay="0"/>
                                          </p:stCondLst>
                                        </p:cTn>
                                        <p:tgtEl>
                                          <p:spTgt spid="53"/>
                                        </p:tgtEl>
                                        <p:attrNameLst>
                                          <p:attrName>style.visibility</p:attrName>
                                        </p:attrNameLst>
                                      </p:cBhvr>
                                      <p:to>
                                        <p:strVal val="visible"/>
                                      </p:to>
                                    </p:set>
                                    <p:animEffect transition="in" filter="randombar(horizontal)">
                                      <p:cBhvr>
                                        <p:cTn id="49" dur="500"/>
                                        <p:tgtEl>
                                          <p:spTgt spid="53"/>
                                        </p:tgtEl>
                                      </p:cBhvr>
                                    </p:animEffect>
                                  </p:childTnLst>
                                </p:cTn>
                              </p:par>
                            </p:childTnLst>
                          </p:cTn>
                        </p:par>
                        <p:par>
                          <p:cTn id="50" fill="hold">
                            <p:stCondLst>
                              <p:cond delay="4500"/>
                            </p:stCondLst>
                            <p:childTnLst>
                              <p:par>
                                <p:cTn id="51" presetID="22" presetClass="entr" presetSubtype="1" fill="hold" grpId="0" nodeType="afterEffect">
                                  <p:stCondLst>
                                    <p:cond delay="0"/>
                                  </p:stCondLst>
                                  <p:childTnLst>
                                    <p:set>
                                      <p:cBhvr>
                                        <p:cTn id="52" dur="1" fill="hold">
                                          <p:stCondLst>
                                            <p:cond delay="0"/>
                                          </p:stCondLst>
                                        </p:cTn>
                                        <p:tgtEl>
                                          <p:spTgt spid="52"/>
                                        </p:tgtEl>
                                        <p:attrNameLst>
                                          <p:attrName>style.visibility</p:attrName>
                                        </p:attrNameLst>
                                      </p:cBhvr>
                                      <p:to>
                                        <p:strVal val="visible"/>
                                      </p:to>
                                    </p:set>
                                    <p:animEffect transition="in" filter="wipe(up)">
                                      <p:cBhvr>
                                        <p:cTn id="53"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p:bldP spid="51" grpId="0"/>
      <p:bldP spid="52" grpId="0"/>
      <p:bldP spid="5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TextBox 24"/>
          <p:cNvSpPr txBox="1">
            <a:spLocks noChangeArrowheads="1"/>
          </p:cNvSpPr>
          <p:nvPr/>
        </p:nvSpPr>
        <p:spPr bwMode="auto">
          <a:xfrm>
            <a:off x="6389711" y="1301002"/>
            <a:ext cx="4986501" cy="43806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indent="0" eaLnBrk="1" hangingPunct="1">
              <a:lnSpc>
                <a:spcPct val="150000"/>
              </a:lnSpc>
              <a:spcAft>
                <a:spcPts val="1440"/>
              </a:spcAft>
            </a:pPr>
            <a:r>
              <a:rPr lang="zh-CN" altLang="en-US" sz="2600" b="1" dirty="0">
                <a:solidFill>
                  <a:srgbClr val="C00000"/>
                </a:solidFill>
                <a:latin typeface="微软雅黑" panose="020B0503020204020204" pitchFamily="34" charset="-122"/>
                <a:ea typeface="微软雅黑" panose="020B0503020204020204" pitchFamily="34" charset="-122"/>
              </a:rPr>
              <a:t>点此添加标题</a:t>
            </a:r>
          </a:p>
          <a:p>
            <a:pPr marL="0" indent="0" eaLnBrk="1" hangingPunct="1">
              <a:lnSpc>
                <a:spcPct val="150000"/>
              </a:lnSpc>
              <a:spcAft>
                <a:spcPts val="1440"/>
              </a:spcAft>
            </a:pPr>
            <a:r>
              <a:rPr lang="zh-CN" altLang="en-US" sz="1700" dirty="0">
                <a:solidFill>
                  <a:schemeClr val="tx1">
                    <a:lumMod val="75000"/>
                    <a:lumOff val="25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您的内容打在这里，或者通过复制您的文本后，在此框中选择粘贴，并选择只保留文字。您的内容打在这里，或者通过复制您的文本后，在此框中选择粘贴，并选择只保留文字。您的内容打在这里，或者通过复制您的文本后，在此框中选择粘贴，并选择只保留文字。</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p>
        </p:txBody>
      </p:sp>
      <p:sp>
        <p:nvSpPr>
          <p:cNvPr id="30" name="矩形 29"/>
          <p:cNvSpPr/>
          <p:nvPr/>
        </p:nvSpPr>
        <p:spPr>
          <a:xfrm>
            <a:off x="816797" y="1444834"/>
            <a:ext cx="5471183" cy="4270888"/>
          </a:xfrm>
          <a:prstGeom prst="rect">
            <a:avLst/>
          </a:prstGeom>
          <a:blipFill>
            <a:blip r:embed="rId3"/>
            <a:stretch>
              <a:fillRect/>
            </a:stretch>
          </a:blip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cs typeface="+mn-ea"/>
              <a:sym typeface="+mn-lt"/>
            </a:endParaRPr>
          </a:p>
        </p:txBody>
      </p:sp>
      <p:grpSp>
        <p:nvGrpSpPr>
          <p:cNvPr id="4" name="组合 3"/>
          <p:cNvGrpSpPr/>
          <p:nvPr/>
        </p:nvGrpSpPr>
        <p:grpSpPr>
          <a:xfrm>
            <a:off x="179027" y="0"/>
            <a:ext cx="4389737" cy="964296"/>
            <a:chOff x="179027" y="0"/>
            <a:chExt cx="4389737" cy="964296"/>
          </a:xfrm>
        </p:grpSpPr>
        <p:pic>
          <p:nvPicPr>
            <p:cNvPr id="5" name="图片 4"/>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79027" y="0"/>
              <a:ext cx="922121" cy="964296"/>
            </a:xfrm>
            <a:prstGeom prst="rect">
              <a:avLst/>
            </a:prstGeom>
          </p:spPr>
        </p:pic>
        <p:sp>
          <p:nvSpPr>
            <p:cNvPr id="6" name="文本框 5"/>
            <p:cNvSpPr txBox="1"/>
            <p:nvPr/>
          </p:nvSpPr>
          <p:spPr>
            <a:xfrm>
              <a:off x="1101148" y="189760"/>
              <a:ext cx="3467616" cy="584775"/>
            </a:xfrm>
            <a:prstGeom prst="rect">
              <a:avLst/>
            </a:prstGeom>
            <a:noFill/>
          </p:spPr>
          <p:txBody>
            <a:bodyPr wrap="none" rtlCol="0">
              <a:spAutoFit/>
            </a:bodyPr>
            <a:lstStyle/>
            <a:p>
              <a:r>
                <a:rPr lang="zh-CN" altLang="en-US" sz="3200" b="1" dirty="0">
                  <a:gradFill flip="none" rotWithShape="1">
                    <a:gsLst>
                      <a:gs pos="0">
                        <a:schemeClr val="tx2">
                          <a:shade val="30000"/>
                          <a:satMod val="115000"/>
                        </a:schemeClr>
                      </a:gs>
                      <a:gs pos="50000">
                        <a:schemeClr val="tx2">
                          <a:shade val="67500"/>
                          <a:satMod val="115000"/>
                        </a:schemeClr>
                      </a:gs>
                      <a:gs pos="100000">
                        <a:schemeClr val="tx2">
                          <a:shade val="100000"/>
                          <a:satMod val="115000"/>
                        </a:schemeClr>
                      </a:gs>
                    </a:gsLst>
                    <a:lin ang="0" scaled="1"/>
                    <a:tileRect/>
                  </a:gradFill>
                </a:rPr>
                <a:t>单击此处添加标题</a:t>
              </a:r>
            </a:p>
          </p:txBody>
        </p:sp>
      </p:grpSp>
    </p:spTree>
  </p:cSld>
  <p:clrMapOvr>
    <a:masterClrMapping/>
  </p:clrMapOvr>
  <mc:AlternateContent xmlns:mc="http://schemas.openxmlformats.org/markup-compatibility/2006" xmlns:p14="http://schemas.microsoft.com/office/powerpoint/2010/main">
    <mc:Choice Requires="p14">
      <p:transition spd="slow" p14:dur="1500" advTm="0">
        <p14:window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randombar(horizontal)">
                                      <p:cBhvr>
                                        <p:cTn id="7" dur="500"/>
                                        <p:tgtEl>
                                          <p:spTgt spid="30"/>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28"/>
                                        </p:tgtEl>
                                        <p:attrNameLst>
                                          <p:attrName>style.visibility</p:attrName>
                                        </p:attrNameLst>
                                      </p:cBhvr>
                                      <p:to>
                                        <p:strVal val="visible"/>
                                      </p:to>
                                    </p:set>
                                    <p:animEffect transition="in" filter="fade">
                                      <p:cBhvr>
                                        <p:cTn id="11" dur="1000"/>
                                        <p:tgtEl>
                                          <p:spTgt spid="28"/>
                                        </p:tgtEl>
                                      </p:cBhvr>
                                    </p:animEffect>
                                    <p:anim calcmode="lin" valueType="num">
                                      <p:cBhvr>
                                        <p:cTn id="12" dur="1000" fill="hold"/>
                                        <p:tgtEl>
                                          <p:spTgt spid="28"/>
                                        </p:tgtEl>
                                        <p:attrNameLst>
                                          <p:attrName>ppt_x</p:attrName>
                                        </p:attrNameLst>
                                      </p:cBhvr>
                                      <p:tavLst>
                                        <p:tav tm="0">
                                          <p:val>
                                            <p:strVal val="#ppt_x"/>
                                          </p:val>
                                        </p:tav>
                                        <p:tav tm="100000">
                                          <p:val>
                                            <p:strVal val="#ppt_x"/>
                                          </p:val>
                                        </p:tav>
                                      </p:tavLst>
                                    </p:anim>
                                    <p:anim calcmode="lin" valueType="num">
                                      <p:cBhvr>
                                        <p:cTn id="13" dur="1000" fill="hold"/>
                                        <p:tgtEl>
                                          <p:spTgt spid="2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30"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Nipic_4268027_20150724132014183237.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974325" y="1409510"/>
            <a:ext cx="4243353" cy="2272055"/>
          </a:xfrm>
          <a:prstGeom prst="rect">
            <a:avLst/>
          </a:prstGeom>
        </p:spPr>
      </p:pic>
      <p:sp>
        <p:nvSpPr>
          <p:cNvPr id="3" name="文本框 2"/>
          <p:cNvSpPr txBox="1"/>
          <p:nvPr/>
        </p:nvSpPr>
        <p:spPr>
          <a:xfrm>
            <a:off x="5080338" y="2495371"/>
            <a:ext cx="2031325" cy="646331"/>
          </a:xfrm>
          <a:prstGeom prst="rect">
            <a:avLst/>
          </a:prstGeom>
          <a:noFill/>
        </p:spPr>
        <p:txBody>
          <a:bodyPr wrap="none" rtlCol="0">
            <a:spAutoFit/>
          </a:bodyPr>
          <a:lstStyle/>
          <a:p>
            <a:r>
              <a:rPr lang="zh-CN" altLang="en-US" sz="3600" dirty="0">
                <a:solidFill>
                  <a:srgbClr val="FFFACD"/>
                </a:solidFill>
                <a:latin typeface="方正清刻本悦宋简体" panose="02000000000000000000" pitchFamily="2" charset="-122"/>
                <a:ea typeface="方正清刻本悦宋简体" panose="02000000000000000000" pitchFamily="2" charset="-122"/>
              </a:rPr>
              <a:t>第二部分</a:t>
            </a:r>
          </a:p>
        </p:txBody>
      </p:sp>
      <p:sp>
        <p:nvSpPr>
          <p:cNvPr id="4" name="文本框 3"/>
          <p:cNvSpPr txBox="1"/>
          <p:nvPr/>
        </p:nvSpPr>
        <p:spPr>
          <a:xfrm>
            <a:off x="3318450" y="3713786"/>
            <a:ext cx="5593198" cy="1015663"/>
          </a:xfrm>
          <a:prstGeom prst="rect">
            <a:avLst/>
          </a:prstGeom>
          <a:noFill/>
        </p:spPr>
        <p:txBody>
          <a:bodyPr wrap="none" rtlCol="0">
            <a:spAutoFit/>
          </a:bodyPr>
          <a:lstStyle/>
          <a:p>
            <a:pPr algn="ctr"/>
            <a:r>
              <a:rPr lang="zh-CN" altLang="en-US" sz="6000" b="1" dirty="0">
                <a:gradFill>
                  <a:gsLst>
                    <a:gs pos="90000">
                      <a:srgbClr val="C00000"/>
                    </a:gs>
                    <a:gs pos="30000">
                      <a:srgbClr val="FF3300"/>
                    </a:gs>
                  </a:gsLst>
                  <a:lin ang="5400000" scaled="1"/>
                </a:gradFill>
                <a:latin typeface="方正清刻本悦宋简体" panose="02000000000000000000" pitchFamily="2" charset="-122"/>
                <a:ea typeface="方正清刻本悦宋简体" panose="02000000000000000000" pitchFamily="2" charset="-122"/>
              </a:rPr>
              <a:t>单击添加目录二</a:t>
            </a:r>
          </a:p>
        </p:txBody>
      </p:sp>
    </p:spTree>
  </p:cSld>
  <p:clrMapOvr>
    <a:masterClrMapping/>
  </p:clrMapOvr>
  <mc:AlternateContent xmlns:mc="http://schemas.openxmlformats.org/markup-compatibility/2006" xmlns:p14="http://schemas.microsoft.com/office/powerpoint/2010/main">
    <mc:Choice Requires="p14">
      <p:transition spd="slow" p14:dur="1500" advTm="0">
        <p14:window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50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500"/>
                                        <p:tgtEl>
                                          <p:spTgt spid="3"/>
                                        </p:tgtEl>
                                      </p:cBhvr>
                                    </p:animEffect>
                                    <p:anim calcmode="lin" valueType="num">
                                      <p:cBhvr>
                                        <p:cTn id="13" dur="500" fill="hold"/>
                                        <p:tgtEl>
                                          <p:spTgt spid="3"/>
                                        </p:tgtEl>
                                        <p:attrNameLst>
                                          <p:attrName>ppt_x</p:attrName>
                                        </p:attrNameLst>
                                      </p:cBhvr>
                                      <p:tavLst>
                                        <p:tav tm="0">
                                          <p:val>
                                            <p:strVal val="#ppt_x"/>
                                          </p:val>
                                        </p:tav>
                                        <p:tav tm="100000">
                                          <p:val>
                                            <p:strVal val="#ppt_x"/>
                                          </p:val>
                                        </p:tav>
                                      </p:tavLst>
                                    </p:anim>
                                    <p:anim calcmode="lin" valueType="num">
                                      <p:cBhvr>
                                        <p:cTn id="14" dur="500" fill="hold"/>
                                        <p:tgtEl>
                                          <p:spTgt spid="3"/>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1000"/>
                                  </p:stCondLst>
                                  <p:iterate type="lt">
                                    <p:tmPct val="5000"/>
                                  </p:iterate>
                                  <p:childTnLst>
                                    <p:set>
                                      <p:cBhvr>
                                        <p:cTn id="16" dur="1" fill="hold">
                                          <p:stCondLst>
                                            <p:cond delay="0"/>
                                          </p:stCondLst>
                                        </p:cTn>
                                        <p:tgtEl>
                                          <p:spTgt spid="4"/>
                                        </p:tgtEl>
                                        <p:attrNameLst>
                                          <p:attrName>style.visibility</p:attrName>
                                        </p:attrNameLst>
                                      </p:cBhvr>
                                      <p:to>
                                        <p:strVal val="visible"/>
                                      </p:to>
                                    </p:set>
                                    <p:animEffect transition="in" filter="fade">
                                      <p:cBhvr>
                                        <p:cTn id="17" dur="1000"/>
                                        <p:tgtEl>
                                          <p:spTgt spid="4"/>
                                        </p:tgtEl>
                                      </p:cBhvr>
                                    </p:animEffect>
                                    <p:anim calcmode="lin" valueType="num">
                                      <p:cBhvr>
                                        <p:cTn id="18" dur="1000" fill="hold"/>
                                        <p:tgtEl>
                                          <p:spTgt spid="4"/>
                                        </p:tgtEl>
                                        <p:attrNameLst>
                                          <p:attrName>ppt_x</p:attrName>
                                        </p:attrNameLst>
                                      </p:cBhvr>
                                      <p:tavLst>
                                        <p:tav tm="0">
                                          <p:val>
                                            <p:strVal val="#ppt_x"/>
                                          </p:val>
                                        </p:tav>
                                        <p:tav tm="100000">
                                          <p:val>
                                            <p:strVal val="#ppt_x"/>
                                          </p:val>
                                        </p:tav>
                                      </p:tavLst>
                                    </p:anim>
                                    <p:anim calcmode="lin" valueType="num">
                                      <p:cBhvr>
                                        <p:cTn id="1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演示文稿5"/>
</p:tagLst>
</file>

<file path=ppt/tags/tag10.xml><?xml version="1.0" encoding="utf-8"?>
<p:tagLst xmlns:a="http://schemas.openxmlformats.org/drawingml/2006/main" xmlns:r="http://schemas.openxmlformats.org/officeDocument/2006/relationships" xmlns:p="http://schemas.openxmlformats.org/presentationml/2006/main">
  <p:tag name="MH_TYPE" val="#NeiR#"/>
  <p:tag name="MH_NUMBER" val="3"/>
  <p:tag name="MH_CATEGORY" val="#YinZJG#"/>
  <p:tag name="MH_LAYOUT" val="TitleSubTitle"/>
  <p:tag name="MH" val="20151027111512"/>
  <p:tag name="MH_LIBRARY" val="GRAPHIC"/>
</p:tagLst>
</file>

<file path=ppt/tags/tag11.xml><?xml version="1.0" encoding="utf-8"?>
<p:tagLst xmlns:a="http://schemas.openxmlformats.org/drawingml/2006/main" xmlns:r="http://schemas.openxmlformats.org/officeDocument/2006/relationships" xmlns:p="http://schemas.openxmlformats.org/presentationml/2006/main">
  <p:tag name="MH_TYPE" val="#NeiR#"/>
  <p:tag name="MH_NUMBER" val="3"/>
  <p:tag name="MH_CATEGORY" val="#XunHChF#"/>
  <p:tag name="MH_LAYOUT" val="SubTitleDesc"/>
  <p:tag name="MH" val="20151107205916"/>
  <p:tag name="MH_LIBRARY" val="GRAPHIC"/>
</p:tagLst>
</file>

<file path=ppt/tags/tag2.xml><?xml version="1.0" encoding="utf-8"?>
<p:tagLst xmlns:a="http://schemas.openxmlformats.org/drawingml/2006/main" xmlns:r="http://schemas.openxmlformats.org/officeDocument/2006/relationships" xmlns:p="http://schemas.openxmlformats.org/presentationml/2006/main">
  <p:tag name="PA" val="v3.0.1"/>
</p:tagLst>
</file>

<file path=ppt/tags/tag3.xml><?xml version="1.0" encoding="utf-8"?>
<p:tagLst xmlns:a="http://schemas.openxmlformats.org/drawingml/2006/main" xmlns:r="http://schemas.openxmlformats.org/officeDocument/2006/relationships" xmlns:p="http://schemas.openxmlformats.org/presentationml/2006/main">
  <p:tag name="PA" val="v3.0.1"/>
</p:tagLst>
</file>

<file path=ppt/tags/tag4.xml><?xml version="1.0" encoding="utf-8"?>
<p:tagLst xmlns:a="http://schemas.openxmlformats.org/drawingml/2006/main" xmlns:r="http://schemas.openxmlformats.org/officeDocument/2006/relationships" xmlns:p="http://schemas.openxmlformats.org/presentationml/2006/main">
  <p:tag name="PA" val="v3.0.1"/>
</p:tagLst>
</file>

<file path=ppt/tags/tag5.xml><?xml version="1.0" encoding="utf-8"?>
<p:tagLst xmlns:a="http://schemas.openxmlformats.org/drawingml/2006/main" xmlns:r="http://schemas.openxmlformats.org/officeDocument/2006/relationships" xmlns:p="http://schemas.openxmlformats.org/presentationml/2006/main">
  <p:tag name="PA" val="v3.0.1"/>
</p:tagLst>
</file>

<file path=ppt/tags/tag6.xml><?xml version="1.0" encoding="utf-8"?>
<p:tagLst xmlns:a="http://schemas.openxmlformats.org/drawingml/2006/main" xmlns:r="http://schemas.openxmlformats.org/officeDocument/2006/relationships" xmlns:p="http://schemas.openxmlformats.org/presentationml/2006/main">
  <p:tag name="PA" val="v3.0.1"/>
</p:tagLst>
</file>

<file path=ppt/tags/tag7.xml><?xml version="1.0" encoding="utf-8"?>
<p:tagLst xmlns:a="http://schemas.openxmlformats.org/drawingml/2006/main" xmlns:r="http://schemas.openxmlformats.org/officeDocument/2006/relationships" xmlns:p="http://schemas.openxmlformats.org/presentationml/2006/main">
  <p:tag name="MH_TYPE" val="#NeiR#"/>
  <p:tag name="MH_NUMBER" val="2"/>
  <p:tag name="MH_CATEGORY" val="#TuWHP#"/>
  <p:tag name="MH_LAYOUT" val="SubTitleTextDesc"/>
  <p:tag name="MH" val="20151107164323"/>
  <p:tag name="MH_LIBRARY" val="GRAPHIC"/>
</p:tagLst>
</file>

<file path=ppt/tags/tag8.xml><?xml version="1.0" encoding="utf-8"?>
<p:tagLst xmlns:a="http://schemas.openxmlformats.org/drawingml/2006/main" xmlns:r="http://schemas.openxmlformats.org/officeDocument/2006/relationships" xmlns:p="http://schemas.openxmlformats.org/presentationml/2006/main">
  <p:tag name="MH" val="20151201092935"/>
  <p:tag name="MH_LIBRARY" val="GRAPHIC"/>
  <p:tag name="MH_TYPE" val="Text"/>
  <p:tag name="MH_ORDER" val="2"/>
</p:tagLst>
</file>

<file path=ppt/tags/tag9.xml><?xml version="1.0" encoding="utf-8"?>
<p:tagLst xmlns:a="http://schemas.openxmlformats.org/drawingml/2006/main" xmlns:r="http://schemas.openxmlformats.org/officeDocument/2006/relationships" xmlns:p="http://schemas.openxmlformats.org/presentationml/2006/main">
  <p:tag name="MH" val="20151201092935"/>
  <p:tag name="MH_LIBRARY" val="GRAPHIC"/>
  <p:tag name="MH_TYPE" val="Text"/>
  <p:tag name="MH_ORDER" val="2"/>
</p:tagLst>
</file>

<file path=ppt/theme/theme1.xml><?xml version="1.0" encoding="utf-8"?>
<a:theme xmlns:a="http://schemas.openxmlformats.org/drawingml/2006/main" name="第一PPT，www.1ppt.com">
  <a:themeElements>
    <a:clrScheme name="自定义 1">
      <a:dk1>
        <a:sysClr val="windowText" lastClr="000000"/>
      </a:dk1>
      <a:lt1>
        <a:sysClr val="window" lastClr="FFFFFF"/>
      </a:lt1>
      <a:dk2>
        <a:srgbClr val="C00000"/>
      </a:dk2>
      <a:lt2>
        <a:srgbClr val="E3DED1"/>
      </a:lt2>
      <a:accent1>
        <a:srgbClr val="C00000"/>
      </a:accent1>
      <a:accent2>
        <a:srgbClr val="C00000"/>
      </a:accent2>
      <a:accent3>
        <a:srgbClr val="C00000"/>
      </a:accent3>
      <a:accent4>
        <a:srgbClr val="C00000"/>
      </a:accent4>
      <a:accent5>
        <a:srgbClr val="C00000"/>
      </a:accent5>
      <a:accent6>
        <a:srgbClr val="C00000"/>
      </a:accent6>
      <a:hlink>
        <a:srgbClr val="6B9F25"/>
      </a:hlink>
      <a:folHlink>
        <a:srgbClr val="BA6906"/>
      </a:folHlink>
    </a:clrScheme>
    <a:fontScheme name="自定义 1">
      <a:majorFont>
        <a:latin typeface="Arial Black"/>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5585</Words>
  <Application>Microsoft Office PowerPoint</Application>
  <PresentationFormat>自定义</PresentationFormat>
  <Paragraphs>431</Paragraphs>
  <Slides>39</Slides>
  <Notes>38</Notes>
  <HiddenSlides>0</HiddenSlides>
  <MMClips>0</MMClips>
  <ScaleCrop>false</ScaleCrop>
  <HeadingPairs>
    <vt:vector size="4" baseType="variant">
      <vt:variant>
        <vt:lpstr>主题</vt:lpstr>
      </vt:variant>
      <vt:variant>
        <vt:i4>2</vt:i4>
      </vt:variant>
      <vt:variant>
        <vt:lpstr>幻灯片标题</vt:lpstr>
      </vt:variant>
      <vt:variant>
        <vt:i4>39</vt:i4>
      </vt:variant>
    </vt:vector>
  </HeadingPairs>
  <TitlesOfParts>
    <vt:vector size="41"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撸起袖子加油干</dc:title>
  <dc:creator>第一PPT</dc:creator>
  <cp:keywords>www.1ppt.com</cp:keywords>
  <dc:description>www.1ppt.com</dc:description>
  <cp:lastModifiedBy/>
  <cp:revision>1</cp:revision>
  <dcterms:created xsi:type="dcterms:W3CDTF">2017-03-25T11:57:52Z</dcterms:created>
  <dcterms:modified xsi:type="dcterms:W3CDTF">2019-08-06T02:21:23Z</dcterms:modified>
</cp:coreProperties>
</file>