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2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3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4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notesSlides/notesSlide5.xml" ContentType="application/vnd.openxmlformats-officedocument.presentationml.notesSlide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notesSlides/notesSlide6.xml" ContentType="application/vnd.openxmlformats-officedocument.presentationml.notesSlid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notesSlides/notesSlide7.xml" ContentType="application/vnd.openxmlformats-officedocument.presentationml.notesSlide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notesSlides/notesSlide8.xml" ContentType="application/vnd.openxmlformats-officedocument.presentationml.notesSlide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notesSlides/notesSlide9.xml" ContentType="application/vnd.openxmlformats-officedocument.presentationml.notesSlide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notesSlides/notesSlide10.xml" ContentType="application/vnd.openxmlformats-officedocument.presentationml.notesSlide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notesSlides/notesSlide11.xml" ContentType="application/vnd.openxmlformats-officedocument.presentationml.notesSlide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notesSlides/notesSlide12.xml" ContentType="application/vnd.openxmlformats-officedocument.presentationml.notesSlide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notesSlides/notesSlide13.xml" ContentType="application/vnd.openxmlformats-officedocument.presentationml.notesSlide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notesSlides/notesSlide14.xml" ContentType="application/vnd.openxmlformats-officedocument.presentationml.notesSlide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notesSlides/notesSlide15.xml" ContentType="application/vnd.openxmlformats-officedocument.presentationml.notesSlide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notesSlides/notesSlide16.xml" ContentType="application/vnd.openxmlformats-officedocument.presentationml.notesSlide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notesSlides/notesSlide17.xml" ContentType="application/vnd.openxmlformats-officedocument.presentationml.notesSlide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notesSlides/notesSlide18.xml" ContentType="application/vnd.openxmlformats-officedocument.presentationml.notesSlide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notesSlides/notesSlide19.xml" ContentType="application/vnd.openxmlformats-officedocument.presentationml.notesSlide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notesSlides/notesSlide20.xml" ContentType="application/vnd.openxmlformats-officedocument.presentationml.notesSlide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notesSlides/notesSlide21.xml" ContentType="application/vnd.openxmlformats-officedocument.presentationml.notesSlide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notesSlides/notesSlide22.xml" ContentType="application/vnd.openxmlformats-officedocument.presentationml.notesSlide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notesSlides/notesSlide23.xml" ContentType="application/vnd.openxmlformats-officedocument.presentationml.notesSlide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notesSlides/notesSlide24.xml" ContentType="application/vnd.openxmlformats-officedocument.presentationml.notesSlide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3" r:id="rId2"/>
  </p:sldMasterIdLst>
  <p:notesMasterIdLst>
    <p:notesMasterId r:id="rId29"/>
  </p:notesMasterIdLst>
  <p:sldIdLst>
    <p:sldId id="256" r:id="rId3"/>
    <p:sldId id="257" r:id="rId4"/>
    <p:sldId id="258" r:id="rId5"/>
    <p:sldId id="260" r:id="rId6"/>
    <p:sldId id="265" r:id="rId7"/>
    <p:sldId id="266" r:id="rId8"/>
    <p:sldId id="267" r:id="rId9"/>
    <p:sldId id="268" r:id="rId10"/>
    <p:sldId id="261" r:id="rId11"/>
    <p:sldId id="264" r:id="rId12"/>
    <p:sldId id="269" r:id="rId13"/>
    <p:sldId id="281" r:id="rId14"/>
    <p:sldId id="282" r:id="rId15"/>
    <p:sldId id="284" r:id="rId16"/>
    <p:sldId id="262" r:id="rId17"/>
    <p:sldId id="263" r:id="rId18"/>
    <p:sldId id="277" r:id="rId19"/>
    <p:sldId id="278" r:id="rId20"/>
    <p:sldId id="279" r:id="rId21"/>
    <p:sldId id="280" r:id="rId22"/>
    <p:sldId id="272" r:id="rId23"/>
    <p:sldId id="274" r:id="rId24"/>
    <p:sldId id="273" r:id="rId25"/>
    <p:sldId id="275" r:id="rId26"/>
    <p:sldId id="259" r:id="rId27"/>
    <p:sldId id="285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E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58" d="100"/>
          <a:sy n="58" d="100"/>
        </p:scale>
        <p:origin x="-84" y="-1428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D2CB4-6FD1-403B-AE18-0BC4163D8229}" type="datetimeFigureOut">
              <a:rPr lang="zh-CN" altLang="en-US" smtClean="0"/>
              <a:t>2019/8/4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74399A-5A34-4CA6-B45B-8A712EF3E9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6006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4399A-5A34-4CA6-B45B-8A712EF3E9F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05399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4399A-5A34-4CA6-B45B-8A712EF3E9F9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1826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4399A-5A34-4CA6-B45B-8A712EF3E9F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40288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4399A-5A34-4CA6-B45B-8A712EF3E9F9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16367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4399A-5A34-4CA6-B45B-8A712EF3E9F9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43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4399A-5A34-4CA6-B45B-8A712EF3E9F9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94210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4399A-5A34-4CA6-B45B-8A712EF3E9F9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62932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4399A-5A34-4CA6-B45B-8A712EF3E9F9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17159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4399A-5A34-4CA6-B45B-8A712EF3E9F9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6503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4399A-5A34-4CA6-B45B-8A712EF3E9F9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60794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4399A-5A34-4CA6-B45B-8A712EF3E9F9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64729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4399A-5A34-4CA6-B45B-8A712EF3E9F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87702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4399A-5A34-4CA6-B45B-8A712EF3E9F9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04353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4399A-5A34-4CA6-B45B-8A712EF3E9F9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48827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4399A-5A34-4CA6-B45B-8A712EF3E9F9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916508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4399A-5A34-4CA6-B45B-8A712EF3E9F9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871070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4399A-5A34-4CA6-B45B-8A712EF3E9F9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653175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4399A-5A34-4CA6-B45B-8A712EF3E9F9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65629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4399A-5A34-4CA6-B45B-8A712EF3E9F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09410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4399A-5A34-4CA6-B45B-8A712EF3E9F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99921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4399A-5A34-4CA6-B45B-8A712EF3E9F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8046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4399A-5A34-4CA6-B45B-8A712EF3E9F9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88028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4399A-5A34-4CA6-B45B-8A712EF3E9F9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02687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4399A-5A34-4CA6-B45B-8A712EF3E9F9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13917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4399A-5A34-4CA6-B45B-8A712EF3E9F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564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首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D0C43500-55C5-4569-9737-B390D29154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232257"/>
            <a:ext cx="12192000" cy="262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681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928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4757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8372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4374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4106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509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7B2DFBD6-9509-4C73-9C6B-80CA0A73D9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03666"/>
            <a:ext cx="12192000" cy="3364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46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FF5F2D2D-6440-4ADF-942A-FD2100ACD70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0213" y="354497"/>
            <a:ext cx="11431574" cy="6149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316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169232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7981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44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583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539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002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568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524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image" Target="../media/image7.png"/><Relationship Id="rId5" Type="http://schemas.openxmlformats.org/officeDocument/2006/relationships/tags" Target="../tags/tag6.xml"/><Relationship Id="rId10" Type="http://schemas.openxmlformats.org/officeDocument/2006/relationships/image" Target="../media/image6.png"/><Relationship Id="rId4" Type="http://schemas.openxmlformats.org/officeDocument/2006/relationships/tags" Target="../tags/tag5.xm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103.xml"/><Relationship Id="rId13" Type="http://schemas.openxmlformats.org/officeDocument/2006/relationships/slideLayout" Target="../slideLayouts/slideLayout3.xml"/><Relationship Id="rId3" Type="http://schemas.openxmlformats.org/officeDocument/2006/relationships/tags" Target="../tags/tag98.xml"/><Relationship Id="rId7" Type="http://schemas.openxmlformats.org/officeDocument/2006/relationships/tags" Target="../tags/tag102.xml"/><Relationship Id="rId12" Type="http://schemas.openxmlformats.org/officeDocument/2006/relationships/tags" Target="../tags/tag107.xml"/><Relationship Id="rId17" Type="http://schemas.openxmlformats.org/officeDocument/2006/relationships/image" Target="../media/image22.png"/><Relationship Id="rId2" Type="http://schemas.openxmlformats.org/officeDocument/2006/relationships/tags" Target="../tags/tag97.xml"/><Relationship Id="rId16" Type="http://schemas.openxmlformats.org/officeDocument/2006/relationships/image" Target="../media/image7.png"/><Relationship Id="rId1" Type="http://schemas.openxmlformats.org/officeDocument/2006/relationships/tags" Target="../tags/tag96.xml"/><Relationship Id="rId6" Type="http://schemas.openxmlformats.org/officeDocument/2006/relationships/tags" Target="../tags/tag101.xml"/><Relationship Id="rId11" Type="http://schemas.openxmlformats.org/officeDocument/2006/relationships/tags" Target="../tags/tag106.xml"/><Relationship Id="rId5" Type="http://schemas.openxmlformats.org/officeDocument/2006/relationships/tags" Target="../tags/tag100.xml"/><Relationship Id="rId15" Type="http://schemas.openxmlformats.org/officeDocument/2006/relationships/image" Target="../media/image8.png"/><Relationship Id="rId10" Type="http://schemas.openxmlformats.org/officeDocument/2006/relationships/tags" Target="../tags/tag105.xml"/><Relationship Id="rId4" Type="http://schemas.openxmlformats.org/officeDocument/2006/relationships/tags" Target="../tags/tag99.xml"/><Relationship Id="rId9" Type="http://schemas.openxmlformats.org/officeDocument/2006/relationships/tags" Target="../tags/tag104.xml"/><Relationship Id="rId1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115.xml"/><Relationship Id="rId13" Type="http://schemas.openxmlformats.org/officeDocument/2006/relationships/tags" Target="../tags/tag120.xml"/><Relationship Id="rId18" Type="http://schemas.openxmlformats.org/officeDocument/2006/relationships/tags" Target="../tags/tag125.xml"/><Relationship Id="rId26" Type="http://schemas.openxmlformats.org/officeDocument/2006/relationships/notesSlide" Target="../notesSlides/notesSlide11.xml"/><Relationship Id="rId3" Type="http://schemas.openxmlformats.org/officeDocument/2006/relationships/tags" Target="../tags/tag110.xml"/><Relationship Id="rId21" Type="http://schemas.openxmlformats.org/officeDocument/2006/relationships/tags" Target="../tags/tag128.xml"/><Relationship Id="rId7" Type="http://schemas.openxmlformats.org/officeDocument/2006/relationships/tags" Target="../tags/tag114.xml"/><Relationship Id="rId12" Type="http://schemas.openxmlformats.org/officeDocument/2006/relationships/tags" Target="../tags/tag119.xml"/><Relationship Id="rId17" Type="http://schemas.openxmlformats.org/officeDocument/2006/relationships/tags" Target="../tags/tag124.xml"/><Relationship Id="rId25" Type="http://schemas.openxmlformats.org/officeDocument/2006/relationships/slideLayout" Target="../slideLayouts/slideLayout3.xml"/><Relationship Id="rId2" Type="http://schemas.openxmlformats.org/officeDocument/2006/relationships/tags" Target="../tags/tag109.xml"/><Relationship Id="rId16" Type="http://schemas.openxmlformats.org/officeDocument/2006/relationships/tags" Target="../tags/tag123.xml"/><Relationship Id="rId20" Type="http://schemas.openxmlformats.org/officeDocument/2006/relationships/tags" Target="../tags/tag127.xml"/><Relationship Id="rId29" Type="http://schemas.openxmlformats.org/officeDocument/2006/relationships/image" Target="../media/image23.png"/><Relationship Id="rId1" Type="http://schemas.openxmlformats.org/officeDocument/2006/relationships/tags" Target="../tags/tag108.xml"/><Relationship Id="rId6" Type="http://schemas.openxmlformats.org/officeDocument/2006/relationships/tags" Target="../tags/tag113.xml"/><Relationship Id="rId11" Type="http://schemas.openxmlformats.org/officeDocument/2006/relationships/tags" Target="../tags/tag118.xml"/><Relationship Id="rId24" Type="http://schemas.openxmlformats.org/officeDocument/2006/relationships/tags" Target="../tags/tag131.xml"/><Relationship Id="rId5" Type="http://schemas.openxmlformats.org/officeDocument/2006/relationships/tags" Target="../tags/tag112.xml"/><Relationship Id="rId15" Type="http://schemas.openxmlformats.org/officeDocument/2006/relationships/tags" Target="../tags/tag122.xml"/><Relationship Id="rId23" Type="http://schemas.openxmlformats.org/officeDocument/2006/relationships/tags" Target="../tags/tag130.xml"/><Relationship Id="rId28" Type="http://schemas.openxmlformats.org/officeDocument/2006/relationships/image" Target="../media/image7.png"/><Relationship Id="rId10" Type="http://schemas.openxmlformats.org/officeDocument/2006/relationships/tags" Target="../tags/tag117.xml"/><Relationship Id="rId19" Type="http://schemas.openxmlformats.org/officeDocument/2006/relationships/tags" Target="../tags/tag126.xml"/><Relationship Id="rId4" Type="http://schemas.openxmlformats.org/officeDocument/2006/relationships/tags" Target="../tags/tag111.xml"/><Relationship Id="rId9" Type="http://schemas.openxmlformats.org/officeDocument/2006/relationships/tags" Target="../tags/tag116.xml"/><Relationship Id="rId14" Type="http://schemas.openxmlformats.org/officeDocument/2006/relationships/tags" Target="../tags/tag121.xml"/><Relationship Id="rId22" Type="http://schemas.openxmlformats.org/officeDocument/2006/relationships/tags" Target="../tags/tag129.xml"/><Relationship Id="rId27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139.xml"/><Relationship Id="rId13" Type="http://schemas.openxmlformats.org/officeDocument/2006/relationships/tags" Target="../tags/tag144.xml"/><Relationship Id="rId18" Type="http://schemas.openxmlformats.org/officeDocument/2006/relationships/tags" Target="../tags/tag149.xml"/><Relationship Id="rId26" Type="http://schemas.openxmlformats.org/officeDocument/2006/relationships/tags" Target="../tags/tag157.xml"/><Relationship Id="rId39" Type="http://schemas.openxmlformats.org/officeDocument/2006/relationships/image" Target="../media/image27.emf"/><Relationship Id="rId3" Type="http://schemas.openxmlformats.org/officeDocument/2006/relationships/tags" Target="../tags/tag134.xml"/><Relationship Id="rId21" Type="http://schemas.openxmlformats.org/officeDocument/2006/relationships/tags" Target="../tags/tag152.xml"/><Relationship Id="rId34" Type="http://schemas.openxmlformats.org/officeDocument/2006/relationships/image" Target="../media/image8.png"/><Relationship Id="rId42" Type="http://schemas.openxmlformats.org/officeDocument/2006/relationships/image" Target="../media/image30.png"/><Relationship Id="rId7" Type="http://schemas.openxmlformats.org/officeDocument/2006/relationships/tags" Target="../tags/tag138.xml"/><Relationship Id="rId12" Type="http://schemas.openxmlformats.org/officeDocument/2006/relationships/tags" Target="../tags/tag143.xml"/><Relationship Id="rId17" Type="http://schemas.openxmlformats.org/officeDocument/2006/relationships/tags" Target="../tags/tag148.xml"/><Relationship Id="rId25" Type="http://schemas.openxmlformats.org/officeDocument/2006/relationships/tags" Target="../tags/tag156.xml"/><Relationship Id="rId33" Type="http://schemas.openxmlformats.org/officeDocument/2006/relationships/notesSlide" Target="../notesSlides/notesSlide12.xml"/><Relationship Id="rId38" Type="http://schemas.openxmlformats.org/officeDocument/2006/relationships/image" Target="../media/image26.emf"/><Relationship Id="rId2" Type="http://schemas.openxmlformats.org/officeDocument/2006/relationships/tags" Target="../tags/tag133.xml"/><Relationship Id="rId16" Type="http://schemas.openxmlformats.org/officeDocument/2006/relationships/tags" Target="../tags/tag147.xml"/><Relationship Id="rId20" Type="http://schemas.openxmlformats.org/officeDocument/2006/relationships/tags" Target="../tags/tag151.xml"/><Relationship Id="rId29" Type="http://schemas.openxmlformats.org/officeDocument/2006/relationships/tags" Target="../tags/tag160.xml"/><Relationship Id="rId41" Type="http://schemas.openxmlformats.org/officeDocument/2006/relationships/image" Target="../media/image29.emf"/><Relationship Id="rId1" Type="http://schemas.openxmlformats.org/officeDocument/2006/relationships/tags" Target="../tags/tag132.xml"/><Relationship Id="rId6" Type="http://schemas.openxmlformats.org/officeDocument/2006/relationships/tags" Target="../tags/tag137.xml"/><Relationship Id="rId11" Type="http://schemas.openxmlformats.org/officeDocument/2006/relationships/tags" Target="../tags/tag142.xml"/><Relationship Id="rId24" Type="http://schemas.openxmlformats.org/officeDocument/2006/relationships/tags" Target="../tags/tag155.xml"/><Relationship Id="rId32" Type="http://schemas.openxmlformats.org/officeDocument/2006/relationships/slideLayout" Target="../slideLayouts/slideLayout3.xml"/><Relationship Id="rId37" Type="http://schemas.openxmlformats.org/officeDocument/2006/relationships/image" Target="../media/image25.emf"/><Relationship Id="rId40" Type="http://schemas.openxmlformats.org/officeDocument/2006/relationships/image" Target="../media/image28.emf"/><Relationship Id="rId5" Type="http://schemas.openxmlformats.org/officeDocument/2006/relationships/tags" Target="../tags/tag136.xml"/><Relationship Id="rId15" Type="http://schemas.openxmlformats.org/officeDocument/2006/relationships/tags" Target="../tags/tag146.xml"/><Relationship Id="rId23" Type="http://schemas.openxmlformats.org/officeDocument/2006/relationships/tags" Target="../tags/tag154.xml"/><Relationship Id="rId28" Type="http://schemas.openxmlformats.org/officeDocument/2006/relationships/tags" Target="../tags/tag159.xml"/><Relationship Id="rId36" Type="http://schemas.openxmlformats.org/officeDocument/2006/relationships/image" Target="../media/image24.png"/><Relationship Id="rId10" Type="http://schemas.openxmlformats.org/officeDocument/2006/relationships/tags" Target="../tags/tag141.xml"/><Relationship Id="rId19" Type="http://schemas.openxmlformats.org/officeDocument/2006/relationships/tags" Target="../tags/tag150.xml"/><Relationship Id="rId31" Type="http://schemas.openxmlformats.org/officeDocument/2006/relationships/tags" Target="../tags/tag162.xml"/><Relationship Id="rId44" Type="http://schemas.openxmlformats.org/officeDocument/2006/relationships/image" Target="../media/image32.png"/><Relationship Id="rId4" Type="http://schemas.openxmlformats.org/officeDocument/2006/relationships/tags" Target="../tags/tag135.xml"/><Relationship Id="rId9" Type="http://schemas.openxmlformats.org/officeDocument/2006/relationships/tags" Target="../tags/tag140.xml"/><Relationship Id="rId14" Type="http://schemas.openxmlformats.org/officeDocument/2006/relationships/tags" Target="../tags/tag145.xml"/><Relationship Id="rId22" Type="http://schemas.openxmlformats.org/officeDocument/2006/relationships/tags" Target="../tags/tag153.xml"/><Relationship Id="rId27" Type="http://schemas.openxmlformats.org/officeDocument/2006/relationships/tags" Target="../tags/tag158.xml"/><Relationship Id="rId30" Type="http://schemas.openxmlformats.org/officeDocument/2006/relationships/tags" Target="../tags/tag161.xml"/><Relationship Id="rId35" Type="http://schemas.openxmlformats.org/officeDocument/2006/relationships/image" Target="../media/image7.png"/><Relationship Id="rId43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170.xml"/><Relationship Id="rId13" Type="http://schemas.openxmlformats.org/officeDocument/2006/relationships/tags" Target="../tags/tag175.xml"/><Relationship Id="rId18" Type="http://schemas.openxmlformats.org/officeDocument/2006/relationships/tags" Target="../tags/tag180.xml"/><Relationship Id="rId26" Type="http://schemas.openxmlformats.org/officeDocument/2006/relationships/tags" Target="../tags/tag188.xml"/><Relationship Id="rId39" Type="http://schemas.microsoft.com/office/2007/relationships/hdphoto" Target="../media/hdphoto3.wdp"/><Relationship Id="rId3" Type="http://schemas.openxmlformats.org/officeDocument/2006/relationships/tags" Target="../tags/tag165.xml"/><Relationship Id="rId21" Type="http://schemas.openxmlformats.org/officeDocument/2006/relationships/tags" Target="../tags/tag183.xml"/><Relationship Id="rId34" Type="http://schemas.openxmlformats.org/officeDocument/2006/relationships/image" Target="../media/image34.png"/><Relationship Id="rId42" Type="http://schemas.openxmlformats.org/officeDocument/2006/relationships/image" Target="../media/image38.png"/><Relationship Id="rId7" Type="http://schemas.openxmlformats.org/officeDocument/2006/relationships/tags" Target="../tags/tag169.xml"/><Relationship Id="rId12" Type="http://schemas.openxmlformats.org/officeDocument/2006/relationships/tags" Target="../tags/tag174.xml"/><Relationship Id="rId17" Type="http://schemas.openxmlformats.org/officeDocument/2006/relationships/tags" Target="../tags/tag179.xml"/><Relationship Id="rId25" Type="http://schemas.openxmlformats.org/officeDocument/2006/relationships/tags" Target="../tags/tag187.xml"/><Relationship Id="rId33" Type="http://schemas.openxmlformats.org/officeDocument/2006/relationships/image" Target="../media/image33.png"/><Relationship Id="rId38" Type="http://schemas.openxmlformats.org/officeDocument/2006/relationships/image" Target="../media/image36.png"/><Relationship Id="rId2" Type="http://schemas.openxmlformats.org/officeDocument/2006/relationships/tags" Target="../tags/tag164.xml"/><Relationship Id="rId16" Type="http://schemas.openxmlformats.org/officeDocument/2006/relationships/tags" Target="../tags/tag178.xml"/><Relationship Id="rId20" Type="http://schemas.openxmlformats.org/officeDocument/2006/relationships/tags" Target="../tags/tag182.xml"/><Relationship Id="rId29" Type="http://schemas.openxmlformats.org/officeDocument/2006/relationships/slideLayout" Target="../slideLayouts/slideLayout3.xml"/><Relationship Id="rId41" Type="http://schemas.microsoft.com/office/2007/relationships/hdphoto" Target="../media/hdphoto4.wdp"/><Relationship Id="rId1" Type="http://schemas.openxmlformats.org/officeDocument/2006/relationships/tags" Target="../tags/tag163.xml"/><Relationship Id="rId6" Type="http://schemas.openxmlformats.org/officeDocument/2006/relationships/tags" Target="../tags/tag168.xml"/><Relationship Id="rId11" Type="http://schemas.openxmlformats.org/officeDocument/2006/relationships/tags" Target="../tags/tag173.xml"/><Relationship Id="rId24" Type="http://schemas.openxmlformats.org/officeDocument/2006/relationships/tags" Target="../tags/tag186.xml"/><Relationship Id="rId32" Type="http://schemas.openxmlformats.org/officeDocument/2006/relationships/image" Target="../media/image7.png"/><Relationship Id="rId37" Type="http://schemas.microsoft.com/office/2007/relationships/hdphoto" Target="../media/hdphoto2.wdp"/><Relationship Id="rId40" Type="http://schemas.openxmlformats.org/officeDocument/2006/relationships/image" Target="../media/image37.png"/><Relationship Id="rId45" Type="http://schemas.microsoft.com/office/2007/relationships/hdphoto" Target="../media/hdphoto6.wdp"/><Relationship Id="rId5" Type="http://schemas.openxmlformats.org/officeDocument/2006/relationships/tags" Target="../tags/tag167.xml"/><Relationship Id="rId15" Type="http://schemas.openxmlformats.org/officeDocument/2006/relationships/tags" Target="../tags/tag177.xml"/><Relationship Id="rId23" Type="http://schemas.openxmlformats.org/officeDocument/2006/relationships/tags" Target="../tags/tag185.xml"/><Relationship Id="rId28" Type="http://schemas.openxmlformats.org/officeDocument/2006/relationships/tags" Target="../tags/tag190.xml"/><Relationship Id="rId36" Type="http://schemas.openxmlformats.org/officeDocument/2006/relationships/image" Target="../media/image35.png"/><Relationship Id="rId10" Type="http://schemas.openxmlformats.org/officeDocument/2006/relationships/tags" Target="../tags/tag172.xml"/><Relationship Id="rId19" Type="http://schemas.openxmlformats.org/officeDocument/2006/relationships/tags" Target="../tags/tag181.xml"/><Relationship Id="rId31" Type="http://schemas.openxmlformats.org/officeDocument/2006/relationships/image" Target="../media/image8.png"/><Relationship Id="rId44" Type="http://schemas.openxmlformats.org/officeDocument/2006/relationships/image" Target="../media/image39.png"/><Relationship Id="rId4" Type="http://schemas.openxmlformats.org/officeDocument/2006/relationships/tags" Target="../tags/tag166.xml"/><Relationship Id="rId9" Type="http://schemas.openxmlformats.org/officeDocument/2006/relationships/tags" Target="../tags/tag171.xml"/><Relationship Id="rId14" Type="http://schemas.openxmlformats.org/officeDocument/2006/relationships/tags" Target="../tags/tag176.xml"/><Relationship Id="rId22" Type="http://schemas.openxmlformats.org/officeDocument/2006/relationships/tags" Target="../tags/tag184.xml"/><Relationship Id="rId27" Type="http://schemas.openxmlformats.org/officeDocument/2006/relationships/tags" Target="../tags/tag189.xml"/><Relationship Id="rId30" Type="http://schemas.openxmlformats.org/officeDocument/2006/relationships/notesSlide" Target="../notesSlides/notesSlide13.xml"/><Relationship Id="rId35" Type="http://schemas.microsoft.com/office/2007/relationships/hdphoto" Target="../media/hdphoto1.wdp"/><Relationship Id="rId43" Type="http://schemas.microsoft.com/office/2007/relationships/hdphoto" Target="../media/hdphoto5.wdp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198.xml"/><Relationship Id="rId13" Type="http://schemas.openxmlformats.org/officeDocument/2006/relationships/tags" Target="../tags/tag203.xml"/><Relationship Id="rId18" Type="http://schemas.openxmlformats.org/officeDocument/2006/relationships/tags" Target="../tags/tag208.xml"/><Relationship Id="rId26" Type="http://schemas.openxmlformats.org/officeDocument/2006/relationships/image" Target="../media/image40.png"/><Relationship Id="rId3" Type="http://schemas.openxmlformats.org/officeDocument/2006/relationships/tags" Target="../tags/tag193.xml"/><Relationship Id="rId21" Type="http://schemas.openxmlformats.org/officeDocument/2006/relationships/tags" Target="../tags/tag211.xml"/><Relationship Id="rId7" Type="http://schemas.openxmlformats.org/officeDocument/2006/relationships/tags" Target="../tags/tag197.xml"/><Relationship Id="rId12" Type="http://schemas.openxmlformats.org/officeDocument/2006/relationships/tags" Target="../tags/tag202.xml"/><Relationship Id="rId17" Type="http://schemas.openxmlformats.org/officeDocument/2006/relationships/tags" Target="../tags/tag207.xml"/><Relationship Id="rId25" Type="http://schemas.openxmlformats.org/officeDocument/2006/relationships/image" Target="../media/image7.png"/><Relationship Id="rId2" Type="http://schemas.openxmlformats.org/officeDocument/2006/relationships/tags" Target="../tags/tag192.xml"/><Relationship Id="rId16" Type="http://schemas.openxmlformats.org/officeDocument/2006/relationships/tags" Target="../tags/tag206.xml"/><Relationship Id="rId20" Type="http://schemas.openxmlformats.org/officeDocument/2006/relationships/tags" Target="../tags/tag210.xml"/><Relationship Id="rId1" Type="http://schemas.openxmlformats.org/officeDocument/2006/relationships/tags" Target="../tags/tag191.xml"/><Relationship Id="rId6" Type="http://schemas.openxmlformats.org/officeDocument/2006/relationships/tags" Target="../tags/tag196.xml"/><Relationship Id="rId11" Type="http://schemas.openxmlformats.org/officeDocument/2006/relationships/tags" Target="../tags/tag201.xml"/><Relationship Id="rId24" Type="http://schemas.openxmlformats.org/officeDocument/2006/relationships/image" Target="../media/image8.png"/><Relationship Id="rId5" Type="http://schemas.openxmlformats.org/officeDocument/2006/relationships/tags" Target="../tags/tag195.xml"/><Relationship Id="rId15" Type="http://schemas.openxmlformats.org/officeDocument/2006/relationships/tags" Target="../tags/tag205.xml"/><Relationship Id="rId23" Type="http://schemas.openxmlformats.org/officeDocument/2006/relationships/notesSlide" Target="../notesSlides/notesSlide14.xml"/><Relationship Id="rId10" Type="http://schemas.openxmlformats.org/officeDocument/2006/relationships/tags" Target="../tags/tag200.xml"/><Relationship Id="rId19" Type="http://schemas.openxmlformats.org/officeDocument/2006/relationships/tags" Target="../tags/tag209.xml"/><Relationship Id="rId4" Type="http://schemas.openxmlformats.org/officeDocument/2006/relationships/tags" Target="../tags/tag194.xml"/><Relationship Id="rId9" Type="http://schemas.openxmlformats.org/officeDocument/2006/relationships/tags" Target="../tags/tag199.xml"/><Relationship Id="rId14" Type="http://schemas.openxmlformats.org/officeDocument/2006/relationships/tags" Target="../tags/tag204.xml"/><Relationship Id="rId22" Type="http://schemas.openxmlformats.org/officeDocument/2006/relationships/slideLayout" Target="../slideLayouts/slideLayout3.xml"/><Relationship Id="rId27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tags" Target="../tags/tag214.xml"/><Relationship Id="rId7" Type="http://schemas.openxmlformats.org/officeDocument/2006/relationships/notesSlide" Target="../notesSlides/notesSlide15.xml"/><Relationship Id="rId2" Type="http://schemas.openxmlformats.org/officeDocument/2006/relationships/tags" Target="../tags/tag213.xml"/><Relationship Id="rId1" Type="http://schemas.openxmlformats.org/officeDocument/2006/relationships/tags" Target="../tags/tag212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7.png"/><Relationship Id="rId5" Type="http://schemas.openxmlformats.org/officeDocument/2006/relationships/tags" Target="../tags/tag216.xml"/><Relationship Id="rId10" Type="http://schemas.openxmlformats.org/officeDocument/2006/relationships/image" Target="../media/image14.png"/><Relationship Id="rId4" Type="http://schemas.openxmlformats.org/officeDocument/2006/relationships/tags" Target="../tags/tag215.xml"/><Relationship Id="rId9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224.xml"/><Relationship Id="rId13" Type="http://schemas.openxmlformats.org/officeDocument/2006/relationships/image" Target="../media/image42.png"/><Relationship Id="rId3" Type="http://schemas.openxmlformats.org/officeDocument/2006/relationships/tags" Target="../tags/tag219.xml"/><Relationship Id="rId7" Type="http://schemas.openxmlformats.org/officeDocument/2006/relationships/tags" Target="../tags/tag223.xml"/><Relationship Id="rId12" Type="http://schemas.openxmlformats.org/officeDocument/2006/relationships/image" Target="../media/image7.png"/><Relationship Id="rId2" Type="http://schemas.openxmlformats.org/officeDocument/2006/relationships/tags" Target="../tags/tag218.xml"/><Relationship Id="rId1" Type="http://schemas.openxmlformats.org/officeDocument/2006/relationships/tags" Target="../tags/tag217.xml"/><Relationship Id="rId6" Type="http://schemas.openxmlformats.org/officeDocument/2006/relationships/tags" Target="../tags/tag222.xml"/><Relationship Id="rId11" Type="http://schemas.openxmlformats.org/officeDocument/2006/relationships/image" Target="../media/image8.png"/><Relationship Id="rId5" Type="http://schemas.openxmlformats.org/officeDocument/2006/relationships/tags" Target="../tags/tag221.xml"/><Relationship Id="rId10" Type="http://schemas.openxmlformats.org/officeDocument/2006/relationships/notesSlide" Target="../notesSlides/notesSlide16.xml"/><Relationship Id="rId4" Type="http://schemas.openxmlformats.org/officeDocument/2006/relationships/tags" Target="../tags/tag220.xml"/><Relationship Id="rId9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232.xml"/><Relationship Id="rId13" Type="http://schemas.openxmlformats.org/officeDocument/2006/relationships/notesSlide" Target="../notesSlides/notesSlide17.xml"/><Relationship Id="rId3" Type="http://schemas.openxmlformats.org/officeDocument/2006/relationships/tags" Target="../tags/tag227.xml"/><Relationship Id="rId7" Type="http://schemas.openxmlformats.org/officeDocument/2006/relationships/tags" Target="../tags/tag231.xml"/><Relationship Id="rId12" Type="http://schemas.openxmlformats.org/officeDocument/2006/relationships/slideLayout" Target="../slideLayouts/slideLayout3.xml"/><Relationship Id="rId2" Type="http://schemas.openxmlformats.org/officeDocument/2006/relationships/tags" Target="../tags/tag226.xml"/><Relationship Id="rId1" Type="http://schemas.openxmlformats.org/officeDocument/2006/relationships/tags" Target="../tags/tag225.xml"/><Relationship Id="rId6" Type="http://schemas.openxmlformats.org/officeDocument/2006/relationships/tags" Target="../tags/tag230.xml"/><Relationship Id="rId11" Type="http://schemas.openxmlformats.org/officeDocument/2006/relationships/tags" Target="../tags/tag235.xml"/><Relationship Id="rId5" Type="http://schemas.openxmlformats.org/officeDocument/2006/relationships/tags" Target="../tags/tag229.xml"/><Relationship Id="rId15" Type="http://schemas.openxmlformats.org/officeDocument/2006/relationships/image" Target="../media/image7.png"/><Relationship Id="rId10" Type="http://schemas.openxmlformats.org/officeDocument/2006/relationships/tags" Target="../tags/tag234.xml"/><Relationship Id="rId4" Type="http://schemas.openxmlformats.org/officeDocument/2006/relationships/tags" Target="../tags/tag228.xml"/><Relationship Id="rId9" Type="http://schemas.openxmlformats.org/officeDocument/2006/relationships/tags" Target="../tags/tag233.xml"/><Relationship Id="rId1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243.xml"/><Relationship Id="rId13" Type="http://schemas.openxmlformats.org/officeDocument/2006/relationships/notesSlide" Target="../notesSlides/notesSlide18.xml"/><Relationship Id="rId3" Type="http://schemas.openxmlformats.org/officeDocument/2006/relationships/tags" Target="../tags/tag238.xml"/><Relationship Id="rId7" Type="http://schemas.openxmlformats.org/officeDocument/2006/relationships/tags" Target="../tags/tag242.xml"/><Relationship Id="rId12" Type="http://schemas.openxmlformats.org/officeDocument/2006/relationships/slideLayout" Target="../slideLayouts/slideLayout3.xml"/><Relationship Id="rId2" Type="http://schemas.openxmlformats.org/officeDocument/2006/relationships/tags" Target="../tags/tag237.xml"/><Relationship Id="rId1" Type="http://schemas.openxmlformats.org/officeDocument/2006/relationships/tags" Target="../tags/tag236.xml"/><Relationship Id="rId6" Type="http://schemas.openxmlformats.org/officeDocument/2006/relationships/tags" Target="../tags/tag241.xml"/><Relationship Id="rId11" Type="http://schemas.openxmlformats.org/officeDocument/2006/relationships/tags" Target="../tags/tag246.xml"/><Relationship Id="rId5" Type="http://schemas.openxmlformats.org/officeDocument/2006/relationships/tags" Target="../tags/tag240.xml"/><Relationship Id="rId15" Type="http://schemas.openxmlformats.org/officeDocument/2006/relationships/image" Target="../media/image7.png"/><Relationship Id="rId10" Type="http://schemas.openxmlformats.org/officeDocument/2006/relationships/tags" Target="../tags/tag245.xml"/><Relationship Id="rId4" Type="http://schemas.openxmlformats.org/officeDocument/2006/relationships/tags" Target="../tags/tag239.xml"/><Relationship Id="rId9" Type="http://schemas.openxmlformats.org/officeDocument/2006/relationships/tags" Target="../tags/tag244.xml"/><Relationship Id="rId1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254.xml"/><Relationship Id="rId13" Type="http://schemas.openxmlformats.org/officeDocument/2006/relationships/tags" Target="../tags/tag259.xml"/><Relationship Id="rId18" Type="http://schemas.openxmlformats.org/officeDocument/2006/relationships/image" Target="../media/image7.png"/><Relationship Id="rId3" Type="http://schemas.openxmlformats.org/officeDocument/2006/relationships/tags" Target="../tags/tag249.xml"/><Relationship Id="rId7" Type="http://schemas.openxmlformats.org/officeDocument/2006/relationships/tags" Target="../tags/tag253.xml"/><Relationship Id="rId12" Type="http://schemas.openxmlformats.org/officeDocument/2006/relationships/tags" Target="../tags/tag258.xml"/><Relationship Id="rId17" Type="http://schemas.openxmlformats.org/officeDocument/2006/relationships/image" Target="../media/image8.png"/><Relationship Id="rId2" Type="http://schemas.openxmlformats.org/officeDocument/2006/relationships/tags" Target="../tags/tag248.xml"/><Relationship Id="rId16" Type="http://schemas.openxmlformats.org/officeDocument/2006/relationships/notesSlide" Target="../notesSlides/notesSlide19.xml"/><Relationship Id="rId1" Type="http://schemas.openxmlformats.org/officeDocument/2006/relationships/tags" Target="../tags/tag247.xml"/><Relationship Id="rId6" Type="http://schemas.openxmlformats.org/officeDocument/2006/relationships/tags" Target="../tags/tag252.xml"/><Relationship Id="rId11" Type="http://schemas.openxmlformats.org/officeDocument/2006/relationships/tags" Target="../tags/tag257.xml"/><Relationship Id="rId5" Type="http://schemas.openxmlformats.org/officeDocument/2006/relationships/tags" Target="../tags/tag251.xml"/><Relationship Id="rId15" Type="http://schemas.openxmlformats.org/officeDocument/2006/relationships/slideLayout" Target="../slideLayouts/slideLayout3.xml"/><Relationship Id="rId10" Type="http://schemas.openxmlformats.org/officeDocument/2006/relationships/tags" Target="../tags/tag256.xml"/><Relationship Id="rId19" Type="http://schemas.openxmlformats.org/officeDocument/2006/relationships/image" Target="../media/image43.png"/><Relationship Id="rId4" Type="http://schemas.openxmlformats.org/officeDocument/2006/relationships/tags" Target="../tags/tag250.xml"/><Relationship Id="rId9" Type="http://schemas.openxmlformats.org/officeDocument/2006/relationships/tags" Target="../tags/tag255.xml"/><Relationship Id="rId14" Type="http://schemas.openxmlformats.org/officeDocument/2006/relationships/tags" Target="../tags/tag26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5.xml"/><Relationship Id="rId13" Type="http://schemas.openxmlformats.org/officeDocument/2006/relationships/slideLayout" Target="../slideLayouts/slideLayout3.xml"/><Relationship Id="rId3" Type="http://schemas.openxmlformats.org/officeDocument/2006/relationships/tags" Target="../tags/tag10.xml"/><Relationship Id="rId7" Type="http://schemas.openxmlformats.org/officeDocument/2006/relationships/tags" Target="../tags/tag14.xml"/><Relationship Id="rId12" Type="http://schemas.openxmlformats.org/officeDocument/2006/relationships/tags" Target="../tags/tag19.xml"/><Relationship Id="rId17" Type="http://schemas.openxmlformats.org/officeDocument/2006/relationships/image" Target="../media/image9.png"/><Relationship Id="rId2" Type="http://schemas.openxmlformats.org/officeDocument/2006/relationships/tags" Target="../tags/tag9.xml"/><Relationship Id="rId16" Type="http://schemas.openxmlformats.org/officeDocument/2006/relationships/image" Target="../media/image7.png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11" Type="http://schemas.openxmlformats.org/officeDocument/2006/relationships/tags" Target="../tags/tag18.xml"/><Relationship Id="rId5" Type="http://schemas.openxmlformats.org/officeDocument/2006/relationships/tags" Target="../tags/tag12.xml"/><Relationship Id="rId15" Type="http://schemas.openxmlformats.org/officeDocument/2006/relationships/image" Target="../media/image8.png"/><Relationship Id="rId10" Type="http://schemas.openxmlformats.org/officeDocument/2006/relationships/tags" Target="../tags/tag17.xml"/><Relationship Id="rId4" Type="http://schemas.openxmlformats.org/officeDocument/2006/relationships/tags" Target="../tags/tag11.xml"/><Relationship Id="rId9" Type="http://schemas.openxmlformats.org/officeDocument/2006/relationships/tags" Target="../tags/tag16.xml"/><Relationship Id="rId1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268.xml"/><Relationship Id="rId13" Type="http://schemas.openxmlformats.org/officeDocument/2006/relationships/tags" Target="../tags/tag273.xml"/><Relationship Id="rId18" Type="http://schemas.openxmlformats.org/officeDocument/2006/relationships/tags" Target="../tags/tag278.xml"/><Relationship Id="rId26" Type="http://schemas.openxmlformats.org/officeDocument/2006/relationships/tags" Target="../tags/tag286.xml"/><Relationship Id="rId3" Type="http://schemas.openxmlformats.org/officeDocument/2006/relationships/tags" Target="../tags/tag263.xml"/><Relationship Id="rId21" Type="http://schemas.openxmlformats.org/officeDocument/2006/relationships/tags" Target="../tags/tag281.xml"/><Relationship Id="rId7" Type="http://schemas.openxmlformats.org/officeDocument/2006/relationships/tags" Target="../tags/tag267.xml"/><Relationship Id="rId12" Type="http://schemas.openxmlformats.org/officeDocument/2006/relationships/tags" Target="../tags/tag272.xml"/><Relationship Id="rId17" Type="http://schemas.openxmlformats.org/officeDocument/2006/relationships/tags" Target="../tags/tag277.xml"/><Relationship Id="rId25" Type="http://schemas.openxmlformats.org/officeDocument/2006/relationships/tags" Target="../tags/tag285.xml"/><Relationship Id="rId2" Type="http://schemas.openxmlformats.org/officeDocument/2006/relationships/tags" Target="../tags/tag262.xml"/><Relationship Id="rId16" Type="http://schemas.openxmlformats.org/officeDocument/2006/relationships/tags" Target="../tags/tag276.xml"/><Relationship Id="rId20" Type="http://schemas.openxmlformats.org/officeDocument/2006/relationships/tags" Target="../tags/tag280.xml"/><Relationship Id="rId29" Type="http://schemas.openxmlformats.org/officeDocument/2006/relationships/notesSlide" Target="../notesSlides/notesSlide20.xml"/><Relationship Id="rId1" Type="http://schemas.openxmlformats.org/officeDocument/2006/relationships/tags" Target="../tags/tag261.xml"/><Relationship Id="rId6" Type="http://schemas.openxmlformats.org/officeDocument/2006/relationships/tags" Target="../tags/tag266.xml"/><Relationship Id="rId11" Type="http://schemas.openxmlformats.org/officeDocument/2006/relationships/tags" Target="../tags/tag271.xml"/><Relationship Id="rId24" Type="http://schemas.openxmlformats.org/officeDocument/2006/relationships/tags" Target="../tags/tag284.xml"/><Relationship Id="rId5" Type="http://schemas.openxmlformats.org/officeDocument/2006/relationships/tags" Target="../tags/tag265.xml"/><Relationship Id="rId15" Type="http://schemas.openxmlformats.org/officeDocument/2006/relationships/tags" Target="../tags/tag275.xml"/><Relationship Id="rId23" Type="http://schemas.openxmlformats.org/officeDocument/2006/relationships/tags" Target="../tags/tag283.xml"/><Relationship Id="rId28" Type="http://schemas.openxmlformats.org/officeDocument/2006/relationships/slideLayout" Target="../slideLayouts/slideLayout3.xml"/><Relationship Id="rId10" Type="http://schemas.openxmlformats.org/officeDocument/2006/relationships/tags" Target="../tags/tag270.xml"/><Relationship Id="rId19" Type="http://schemas.openxmlformats.org/officeDocument/2006/relationships/tags" Target="../tags/tag279.xml"/><Relationship Id="rId31" Type="http://schemas.openxmlformats.org/officeDocument/2006/relationships/image" Target="../media/image7.png"/><Relationship Id="rId4" Type="http://schemas.openxmlformats.org/officeDocument/2006/relationships/tags" Target="../tags/tag264.xml"/><Relationship Id="rId9" Type="http://schemas.openxmlformats.org/officeDocument/2006/relationships/tags" Target="../tags/tag269.xml"/><Relationship Id="rId14" Type="http://schemas.openxmlformats.org/officeDocument/2006/relationships/tags" Target="../tags/tag274.xml"/><Relationship Id="rId22" Type="http://schemas.openxmlformats.org/officeDocument/2006/relationships/tags" Target="../tags/tag282.xml"/><Relationship Id="rId27" Type="http://schemas.openxmlformats.org/officeDocument/2006/relationships/tags" Target="../tags/tag287.xml"/><Relationship Id="rId30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295.xml"/><Relationship Id="rId13" Type="http://schemas.openxmlformats.org/officeDocument/2006/relationships/tags" Target="../tags/tag300.xml"/><Relationship Id="rId18" Type="http://schemas.openxmlformats.org/officeDocument/2006/relationships/image" Target="../media/image7.png"/><Relationship Id="rId3" Type="http://schemas.openxmlformats.org/officeDocument/2006/relationships/tags" Target="../tags/tag290.xml"/><Relationship Id="rId7" Type="http://schemas.openxmlformats.org/officeDocument/2006/relationships/tags" Target="../tags/tag294.xml"/><Relationship Id="rId12" Type="http://schemas.openxmlformats.org/officeDocument/2006/relationships/tags" Target="../tags/tag299.xml"/><Relationship Id="rId17" Type="http://schemas.openxmlformats.org/officeDocument/2006/relationships/image" Target="../media/image8.png"/><Relationship Id="rId2" Type="http://schemas.openxmlformats.org/officeDocument/2006/relationships/tags" Target="../tags/tag289.xml"/><Relationship Id="rId16" Type="http://schemas.openxmlformats.org/officeDocument/2006/relationships/notesSlide" Target="../notesSlides/notesSlide21.xml"/><Relationship Id="rId20" Type="http://schemas.openxmlformats.org/officeDocument/2006/relationships/image" Target="../media/image45.png"/><Relationship Id="rId1" Type="http://schemas.openxmlformats.org/officeDocument/2006/relationships/tags" Target="../tags/tag288.xml"/><Relationship Id="rId6" Type="http://schemas.openxmlformats.org/officeDocument/2006/relationships/tags" Target="../tags/tag293.xml"/><Relationship Id="rId11" Type="http://schemas.openxmlformats.org/officeDocument/2006/relationships/tags" Target="../tags/tag298.xml"/><Relationship Id="rId5" Type="http://schemas.openxmlformats.org/officeDocument/2006/relationships/tags" Target="../tags/tag292.xml"/><Relationship Id="rId15" Type="http://schemas.openxmlformats.org/officeDocument/2006/relationships/slideLayout" Target="../slideLayouts/slideLayout3.xml"/><Relationship Id="rId10" Type="http://schemas.openxmlformats.org/officeDocument/2006/relationships/tags" Target="../tags/tag297.xml"/><Relationship Id="rId19" Type="http://schemas.openxmlformats.org/officeDocument/2006/relationships/image" Target="../media/image44.png"/><Relationship Id="rId4" Type="http://schemas.openxmlformats.org/officeDocument/2006/relationships/tags" Target="../tags/tag291.xml"/><Relationship Id="rId9" Type="http://schemas.openxmlformats.org/officeDocument/2006/relationships/tags" Target="../tags/tag296.xml"/><Relationship Id="rId14" Type="http://schemas.openxmlformats.org/officeDocument/2006/relationships/tags" Target="../tags/tag30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309.xml"/><Relationship Id="rId13" Type="http://schemas.openxmlformats.org/officeDocument/2006/relationships/image" Target="../media/image7.png"/><Relationship Id="rId3" Type="http://schemas.openxmlformats.org/officeDocument/2006/relationships/tags" Target="../tags/tag304.xml"/><Relationship Id="rId7" Type="http://schemas.openxmlformats.org/officeDocument/2006/relationships/tags" Target="../tags/tag308.xml"/><Relationship Id="rId12" Type="http://schemas.openxmlformats.org/officeDocument/2006/relationships/image" Target="../media/image8.png"/><Relationship Id="rId2" Type="http://schemas.openxmlformats.org/officeDocument/2006/relationships/tags" Target="../tags/tag303.xml"/><Relationship Id="rId1" Type="http://schemas.openxmlformats.org/officeDocument/2006/relationships/tags" Target="../tags/tag302.xml"/><Relationship Id="rId6" Type="http://schemas.openxmlformats.org/officeDocument/2006/relationships/tags" Target="../tags/tag307.xml"/><Relationship Id="rId11" Type="http://schemas.openxmlformats.org/officeDocument/2006/relationships/notesSlide" Target="../notesSlides/notesSlide22.xml"/><Relationship Id="rId5" Type="http://schemas.openxmlformats.org/officeDocument/2006/relationships/tags" Target="../tags/tag306.xml"/><Relationship Id="rId10" Type="http://schemas.openxmlformats.org/officeDocument/2006/relationships/slideLayout" Target="../slideLayouts/slideLayout3.xml"/><Relationship Id="rId4" Type="http://schemas.openxmlformats.org/officeDocument/2006/relationships/tags" Target="../tags/tag305.xml"/><Relationship Id="rId9" Type="http://schemas.openxmlformats.org/officeDocument/2006/relationships/tags" Target="../tags/tag310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318.xml"/><Relationship Id="rId13" Type="http://schemas.openxmlformats.org/officeDocument/2006/relationships/tags" Target="../tags/tag323.xml"/><Relationship Id="rId18" Type="http://schemas.openxmlformats.org/officeDocument/2006/relationships/notesSlide" Target="../notesSlides/notesSlide23.xml"/><Relationship Id="rId3" Type="http://schemas.openxmlformats.org/officeDocument/2006/relationships/tags" Target="../tags/tag313.xml"/><Relationship Id="rId21" Type="http://schemas.openxmlformats.org/officeDocument/2006/relationships/image" Target="../media/image46.png"/><Relationship Id="rId7" Type="http://schemas.openxmlformats.org/officeDocument/2006/relationships/tags" Target="../tags/tag317.xml"/><Relationship Id="rId12" Type="http://schemas.openxmlformats.org/officeDocument/2006/relationships/tags" Target="../tags/tag322.xml"/><Relationship Id="rId17" Type="http://schemas.openxmlformats.org/officeDocument/2006/relationships/slideLayout" Target="../slideLayouts/slideLayout3.xml"/><Relationship Id="rId25" Type="http://schemas.openxmlformats.org/officeDocument/2006/relationships/image" Target="../media/image50.png"/><Relationship Id="rId2" Type="http://schemas.openxmlformats.org/officeDocument/2006/relationships/tags" Target="../tags/tag312.xml"/><Relationship Id="rId16" Type="http://schemas.openxmlformats.org/officeDocument/2006/relationships/tags" Target="../tags/tag326.xml"/><Relationship Id="rId20" Type="http://schemas.openxmlformats.org/officeDocument/2006/relationships/image" Target="../media/image7.png"/><Relationship Id="rId1" Type="http://schemas.openxmlformats.org/officeDocument/2006/relationships/tags" Target="../tags/tag311.xml"/><Relationship Id="rId6" Type="http://schemas.openxmlformats.org/officeDocument/2006/relationships/tags" Target="../tags/tag316.xml"/><Relationship Id="rId11" Type="http://schemas.openxmlformats.org/officeDocument/2006/relationships/tags" Target="../tags/tag321.xml"/><Relationship Id="rId24" Type="http://schemas.openxmlformats.org/officeDocument/2006/relationships/image" Target="../media/image49.png"/><Relationship Id="rId5" Type="http://schemas.openxmlformats.org/officeDocument/2006/relationships/tags" Target="../tags/tag315.xml"/><Relationship Id="rId15" Type="http://schemas.openxmlformats.org/officeDocument/2006/relationships/tags" Target="../tags/tag325.xml"/><Relationship Id="rId23" Type="http://schemas.openxmlformats.org/officeDocument/2006/relationships/image" Target="../media/image48.png"/><Relationship Id="rId10" Type="http://schemas.openxmlformats.org/officeDocument/2006/relationships/tags" Target="../tags/tag320.xml"/><Relationship Id="rId19" Type="http://schemas.openxmlformats.org/officeDocument/2006/relationships/image" Target="../media/image8.png"/><Relationship Id="rId4" Type="http://schemas.openxmlformats.org/officeDocument/2006/relationships/tags" Target="../tags/tag314.xml"/><Relationship Id="rId9" Type="http://schemas.openxmlformats.org/officeDocument/2006/relationships/tags" Target="../tags/tag319.xml"/><Relationship Id="rId14" Type="http://schemas.openxmlformats.org/officeDocument/2006/relationships/tags" Target="../tags/tag324.xml"/><Relationship Id="rId22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tags" Target="../tags/tag334.xml"/><Relationship Id="rId3" Type="http://schemas.openxmlformats.org/officeDocument/2006/relationships/tags" Target="../tags/tag329.xml"/><Relationship Id="rId7" Type="http://schemas.openxmlformats.org/officeDocument/2006/relationships/tags" Target="../tags/tag333.xml"/><Relationship Id="rId12" Type="http://schemas.openxmlformats.org/officeDocument/2006/relationships/image" Target="../media/image7.png"/><Relationship Id="rId2" Type="http://schemas.openxmlformats.org/officeDocument/2006/relationships/tags" Target="../tags/tag328.xml"/><Relationship Id="rId1" Type="http://schemas.openxmlformats.org/officeDocument/2006/relationships/tags" Target="../tags/tag327.xml"/><Relationship Id="rId6" Type="http://schemas.openxmlformats.org/officeDocument/2006/relationships/tags" Target="../tags/tag332.xml"/><Relationship Id="rId11" Type="http://schemas.openxmlformats.org/officeDocument/2006/relationships/image" Target="../media/image8.png"/><Relationship Id="rId5" Type="http://schemas.openxmlformats.org/officeDocument/2006/relationships/tags" Target="../tags/tag331.xml"/><Relationship Id="rId10" Type="http://schemas.openxmlformats.org/officeDocument/2006/relationships/notesSlide" Target="../notesSlides/notesSlide24.xml"/><Relationship Id="rId4" Type="http://schemas.openxmlformats.org/officeDocument/2006/relationships/tags" Target="../tags/tag330.xml"/><Relationship Id="rId9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5.xml"/><Relationship Id="rId3" Type="http://schemas.openxmlformats.org/officeDocument/2006/relationships/tags" Target="../tags/tag337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36.xml"/><Relationship Id="rId1" Type="http://schemas.openxmlformats.org/officeDocument/2006/relationships/tags" Target="../tags/tag335.xml"/><Relationship Id="rId6" Type="http://schemas.openxmlformats.org/officeDocument/2006/relationships/tags" Target="../tags/tag340.xml"/><Relationship Id="rId11" Type="http://schemas.openxmlformats.org/officeDocument/2006/relationships/image" Target="../media/image7.png"/><Relationship Id="rId5" Type="http://schemas.openxmlformats.org/officeDocument/2006/relationships/tags" Target="../tags/tag339.xml"/><Relationship Id="rId10" Type="http://schemas.openxmlformats.org/officeDocument/2006/relationships/image" Target="../media/image6.png"/><Relationship Id="rId4" Type="http://schemas.openxmlformats.org/officeDocument/2006/relationships/tags" Target="../tags/tag338.xml"/><Relationship Id="rId9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3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27.xml"/><Relationship Id="rId13" Type="http://schemas.openxmlformats.org/officeDocument/2006/relationships/tags" Target="../tags/tag32.xml"/><Relationship Id="rId18" Type="http://schemas.openxmlformats.org/officeDocument/2006/relationships/image" Target="../media/image10.png"/><Relationship Id="rId3" Type="http://schemas.openxmlformats.org/officeDocument/2006/relationships/tags" Target="../tags/tag22.xml"/><Relationship Id="rId7" Type="http://schemas.openxmlformats.org/officeDocument/2006/relationships/tags" Target="../tags/tag26.xml"/><Relationship Id="rId12" Type="http://schemas.openxmlformats.org/officeDocument/2006/relationships/tags" Target="../tags/tag31.xml"/><Relationship Id="rId17" Type="http://schemas.openxmlformats.org/officeDocument/2006/relationships/image" Target="../media/image7.png"/><Relationship Id="rId2" Type="http://schemas.openxmlformats.org/officeDocument/2006/relationships/tags" Target="../tags/tag21.xml"/><Relationship Id="rId16" Type="http://schemas.openxmlformats.org/officeDocument/2006/relationships/notesSlide" Target="../notesSlides/notesSlide3.xml"/><Relationship Id="rId20" Type="http://schemas.openxmlformats.org/officeDocument/2006/relationships/image" Target="../media/image12.png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11" Type="http://schemas.openxmlformats.org/officeDocument/2006/relationships/tags" Target="../tags/tag30.xml"/><Relationship Id="rId5" Type="http://schemas.openxmlformats.org/officeDocument/2006/relationships/tags" Target="../tags/tag24.xml"/><Relationship Id="rId15" Type="http://schemas.openxmlformats.org/officeDocument/2006/relationships/slideLayout" Target="../slideLayouts/slideLayout2.xml"/><Relationship Id="rId10" Type="http://schemas.openxmlformats.org/officeDocument/2006/relationships/tags" Target="../tags/tag29.xml"/><Relationship Id="rId19" Type="http://schemas.openxmlformats.org/officeDocument/2006/relationships/image" Target="../media/image11.png"/><Relationship Id="rId4" Type="http://schemas.openxmlformats.org/officeDocument/2006/relationships/tags" Target="../tags/tag23.xml"/><Relationship Id="rId9" Type="http://schemas.openxmlformats.org/officeDocument/2006/relationships/tags" Target="../tags/tag28.xml"/><Relationship Id="rId14" Type="http://schemas.openxmlformats.org/officeDocument/2006/relationships/tags" Target="../tags/tag3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tags" Target="../tags/tag36.xml"/><Relationship Id="rId7" Type="http://schemas.openxmlformats.org/officeDocument/2006/relationships/notesSlide" Target="../notesSlides/notesSlide4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7.png"/><Relationship Id="rId5" Type="http://schemas.openxmlformats.org/officeDocument/2006/relationships/tags" Target="../tags/tag38.xml"/><Relationship Id="rId10" Type="http://schemas.openxmlformats.org/officeDocument/2006/relationships/image" Target="../media/image14.png"/><Relationship Id="rId4" Type="http://schemas.openxmlformats.org/officeDocument/2006/relationships/tags" Target="../tags/tag37.xml"/><Relationship Id="rId9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46.xml"/><Relationship Id="rId13" Type="http://schemas.openxmlformats.org/officeDocument/2006/relationships/tags" Target="../tags/tag51.xml"/><Relationship Id="rId18" Type="http://schemas.openxmlformats.org/officeDocument/2006/relationships/tags" Target="../tags/tag56.xml"/><Relationship Id="rId3" Type="http://schemas.openxmlformats.org/officeDocument/2006/relationships/tags" Target="../tags/tag41.xml"/><Relationship Id="rId21" Type="http://schemas.openxmlformats.org/officeDocument/2006/relationships/image" Target="../media/image8.png"/><Relationship Id="rId7" Type="http://schemas.openxmlformats.org/officeDocument/2006/relationships/tags" Target="../tags/tag45.xml"/><Relationship Id="rId12" Type="http://schemas.openxmlformats.org/officeDocument/2006/relationships/tags" Target="../tags/tag50.xml"/><Relationship Id="rId17" Type="http://schemas.openxmlformats.org/officeDocument/2006/relationships/tags" Target="../tags/tag55.xml"/><Relationship Id="rId25" Type="http://schemas.openxmlformats.org/officeDocument/2006/relationships/image" Target="../media/image17.png"/><Relationship Id="rId2" Type="http://schemas.openxmlformats.org/officeDocument/2006/relationships/tags" Target="../tags/tag40.xml"/><Relationship Id="rId16" Type="http://schemas.openxmlformats.org/officeDocument/2006/relationships/tags" Target="../tags/tag54.xml"/><Relationship Id="rId20" Type="http://schemas.openxmlformats.org/officeDocument/2006/relationships/notesSlide" Target="../notesSlides/notesSlide5.xml"/><Relationship Id="rId1" Type="http://schemas.openxmlformats.org/officeDocument/2006/relationships/tags" Target="../tags/tag39.xml"/><Relationship Id="rId6" Type="http://schemas.openxmlformats.org/officeDocument/2006/relationships/tags" Target="../tags/tag44.xml"/><Relationship Id="rId11" Type="http://schemas.openxmlformats.org/officeDocument/2006/relationships/tags" Target="../tags/tag49.xml"/><Relationship Id="rId24" Type="http://schemas.openxmlformats.org/officeDocument/2006/relationships/image" Target="../media/image16.png"/><Relationship Id="rId5" Type="http://schemas.openxmlformats.org/officeDocument/2006/relationships/tags" Target="../tags/tag43.xml"/><Relationship Id="rId15" Type="http://schemas.openxmlformats.org/officeDocument/2006/relationships/tags" Target="../tags/tag53.xml"/><Relationship Id="rId23" Type="http://schemas.openxmlformats.org/officeDocument/2006/relationships/image" Target="../media/image15.png"/><Relationship Id="rId10" Type="http://schemas.openxmlformats.org/officeDocument/2006/relationships/tags" Target="../tags/tag48.xml"/><Relationship Id="rId19" Type="http://schemas.openxmlformats.org/officeDocument/2006/relationships/slideLayout" Target="../slideLayouts/slideLayout3.xml"/><Relationship Id="rId4" Type="http://schemas.openxmlformats.org/officeDocument/2006/relationships/tags" Target="../tags/tag42.xml"/><Relationship Id="rId9" Type="http://schemas.openxmlformats.org/officeDocument/2006/relationships/tags" Target="../tags/tag47.xml"/><Relationship Id="rId14" Type="http://schemas.openxmlformats.org/officeDocument/2006/relationships/tags" Target="../tags/tag52.xml"/><Relationship Id="rId2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13" Type="http://schemas.openxmlformats.org/officeDocument/2006/relationships/image" Target="../media/image19.png"/><Relationship Id="rId3" Type="http://schemas.openxmlformats.org/officeDocument/2006/relationships/tags" Target="../tags/tag59.xml"/><Relationship Id="rId7" Type="http://schemas.openxmlformats.org/officeDocument/2006/relationships/tags" Target="../tags/tag63.xml"/><Relationship Id="rId12" Type="http://schemas.openxmlformats.org/officeDocument/2006/relationships/image" Target="../media/image18.png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tags" Target="../tags/tag62.xml"/><Relationship Id="rId11" Type="http://schemas.openxmlformats.org/officeDocument/2006/relationships/image" Target="../media/image7.png"/><Relationship Id="rId5" Type="http://schemas.openxmlformats.org/officeDocument/2006/relationships/tags" Target="../tags/tag61.xml"/><Relationship Id="rId10" Type="http://schemas.openxmlformats.org/officeDocument/2006/relationships/image" Target="../media/image8.png"/><Relationship Id="rId4" Type="http://schemas.openxmlformats.org/officeDocument/2006/relationships/tags" Target="../tags/tag60.xml"/><Relationship Id="rId9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3" Type="http://schemas.openxmlformats.org/officeDocument/2006/relationships/tags" Target="../tags/tag66.xml"/><Relationship Id="rId7" Type="http://schemas.openxmlformats.org/officeDocument/2006/relationships/slideLayout" Target="../slideLayouts/slideLayout3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6" Type="http://schemas.openxmlformats.org/officeDocument/2006/relationships/tags" Target="../tags/tag69.xml"/><Relationship Id="rId11" Type="http://schemas.openxmlformats.org/officeDocument/2006/relationships/image" Target="../media/image20.png"/><Relationship Id="rId5" Type="http://schemas.openxmlformats.org/officeDocument/2006/relationships/tags" Target="../tags/tag68.xml"/><Relationship Id="rId10" Type="http://schemas.openxmlformats.org/officeDocument/2006/relationships/image" Target="../media/image7.png"/><Relationship Id="rId4" Type="http://schemas.openxmlformats.org/officeDocument/2006/relationships/tags" Target="../tags/tag67.xml"/><Relationship Id="rId9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77.xml"/><Relationship Id="rId13" Type="http://schemas.openxmlformats.org/officeDocument/2006/relationships/tags" Target="../tags/tag82.xml"/><Relationship Id="rId18" Type="http://schemas.openxmlformats.org/officeDocument/2006/relationships/tags" Target="../tags/tag87.xml"/><Relationship Id="rId26" Type="http://schemas.openxmlformats.org/officeDocument/2006/relationships/image" Target="../media/image7.png"/><Relationship Id="rId3" Type="http://schemas.openxmlformats.org/officeDocument/2006/relationships/tags" Target="../tags/tag72.xml"/><Relationship Id="rId21" Type="http://schemas.openxmlformats.org/officeDocument/2006/relationships/tags" Target="../tags/tag90.xml"/><Relationship Id="rId7" Type="http://schemas.openxmlformats.org/officeDocument/2006/relationships/tags" Target="../tags/tag76.xml"/><Relationship Id="rId12" Type="http://schemas.openxmlformats.org/officeDocument/2006/relationships/tags" Target="../tags/tag81.xml"/><Relationship Id="rId17" Type="http://schemas.openxmlformats.org/officeDocument/2006/relationships/tags" Target="../tags/tag86.xml"/><Relationship Id="rId25" Type="http://schemas.openxmlformats.org/officeDocument/2006/relationships/image" Target="../media/image8.png"/><Relationship Id="rId2" Type="http://schemas.openxmlformats.org/officeDocument/2006/relationships/tags" Target="../tags/tag71.xml"/><Relationship Id="rId16" Type="http://schemas.openxmlformats.org/officeDocument/2006/relationships/tags" Target="../tags/tag85.xml"/><Relationship Id="rId20" Type="http://schemas.openxmlformats.org/officeDocument/2006/relationships/tags" Target="../tags/tag89.xml"/><Relationship Id="rId1" Type="http://schemas.openxmlformats.org/officeDocument/2006/relationships/tags" Target="../tags/tag70.xml"/><Relationship Id="rId6" Type="http://schemas.openxmlformats.org/officeDocument/2006/relationships/tags" Target="../tags/tag75.xml"/><Relationship Id="rId11" Type="http://schemas.openxmlformats.org/officeDocument/2006/relationships/tags" Target="../tags/tag80.xml"/><Relationship Id="rId24" Type="http://schemas.openxmlformats.org/officeDocument/2006/relationships/image" Target="../media/image21.jpg"/><Relationship Id="rId5" Type="http://schemas.openxmlformats.org/officeDocument/2006/relationships/tags" Target="../tags/tag74.xml"/><Relationship Id="rId15" Type="http://schemas.openxmlformats.org/officeDocument/2006/relationships/tags" Target="../tags/tag84.xml"/><Relationship Id="rId23" Type="http://schemas.openxmlformats.org/officeDocument/2006/relationships/notesSlide" Target="../notesSlides/notesSlide8.xml"/><Relationship Id="rId10" Type="http://schemas.openxmlformats.org/officeDocument/2006/relationships/tags" Target="../tags/tag79.xml"/><Relationship Id="rId19" Type="http://schemas.openxmlformats.org/officeDocument/2006/relationships/tags" Target="../tags/tag88.xml"/><Relationship Id="rId4" Type="http://schemas.openxmlformats.org/officeDocument/2006/relationships/tags" Target="../tags/tag73.xml"/><Relationship Id="rId9" Type="http://schemas.openxmlformats.org/officeDocument/2006/relationships/tags" Target="../tags/tag78.xml"/><Relationship Id="rId14" Type="http://schemas.openxmlformats.org/officeDocument/2006/relationships/tags" Target="../tags/tag83.xml"/><Relationship Id="rId22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tags" Target="../tags/tag93.xml"/><Relationship Id="rId7" Type="http://schemas.openxmlformats.org/officeDocument/2006/relationships/notesSlide" Target="../notesSlides/notesSlide9.xml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7.png"/><Relationship Id="rId5" Type="http://schemas.openxmlformats.org/officeDocument/2006/relationships/tags" Target="../tags/tag95.xml"/><Relationship Id="rId10" Type="http://schemas.openxmlformats.org/officeDocument/2006/relationships/image" Target="../media/image14.png"/><Relationship Id="rId4" Type="http://schemas.openxmlformats.org/officeDocument/2006/relationships/tags" Target="../tags/tag94.xml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A-10221">
            <a:extLst>
              <a:ext uri="{FF2B5EF4-FFF2-40B4-BE49-F238E27FC236}">
                <a16:creationId xmlns="" xmlns:a16="http://schemas.microsoft.com/office/drawing/2014/main" id="{57878505-9B91-409F-ADB9-F2F65FA4FCB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175826" y="1846774"/>
            <a:ext cx="79047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35号-经典雅黑" panose="02000000000000000000" pitchFamily="2" charset="-122"/>
                <a:ea typeface="字魂35号-经典雅黑" panose="02000000000000000000" pitchFamily="2" charset="-122"/>
              </a:rPr>
              <a:t>垃圾分类 从我做起</a:t>
            </a:r>
          </a:p>
        </p:txBody>
      </p:sp>
      <p:pic>
        <p:nvPicPr>
          <p:cNvPr id="30" name="PA-10222">
            <a:extLst>
              <a:ext uri="{FF2B5EF4-FFF2-40B4-BE49-F238E27FC236}">
                <a16:creationId xmlns="" xmlns:a16="http://schemas.microsoft.com/office/drawing/2014/main" id="{E22D2F92-261C-4E30-BDD7-ED1CF4067D0D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3520" y="3466951"/>
            <a:ext cx="4624960" cy="669402"/>
          </a:xfrm>
          <a:custGeom>
            <a:avLst/>
            <a:gdLst>
              <a:gd name="connsiteX0" fmla="*/ 0 w 4628562"/>
              <a:gd name="connsiteY0" fmla="*/ 0 h 669402"/>
              <a:gd name="connsiteX1" fmla="*/ 4628562 w 4628562"/>
              <a:gd name="connsiteY1" fmla="*/ 0 h 669402"/>
              <a:gd name="connsiteX2" fmla="*/ 4628562 w 4628562"/>
              <a:gd name="connsiteY2" fmla="*/ 669402 h 669402"/>
              <a:gd name="connsiteX3" fmla="*/ 4512297 w 4628562"/>
              <a:gd name="connsiteY3" fmla="*/ 669402 h 669402"/>
              <a:gd name="connsiteX4" fmla="*/ 4512297 w 4628562"/>
              <a:gd name="connsiteY4" fmla="*/ 544479 h 669402"/>
              <a:gd name="connsiteX5" fmla="*/ 4467211 w 4628562"/>
              <a:gd name="connsiteY5" fmla="*/ 499393 h 669402"/>
              <a:gd name="connsiteX6" fmla="*/ 4286873 w 4628562"/>
              <a:gd name="connsiteY6" fmla="*/ 499393 h 669402"/>
              <a:gd name="connsiteX7" fmla="*/ 4241787 w 4628562"/>
              <a:gd name="connsiteY7" fmla="*/ 544479 h 669402"/>
              <a:gd name="connsiteX8" fmla="*/ 4241787 w 4628562"/>
              <a:gd name="connsiteY8" fmla="*/ 669402 h 669402"/>
              <a:gd name="connsiteX9" fmla="*/ 0 w 4628562"/>
              <a:gd name="connsiteY9" fmla="*/ 669402 h 66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628562" h="669402">
                <a:moveTo>
                  <a:pt x="0" y="0"/>
                </a:moveTo>
                <a:lnTo>
                  <a:pt x="4628562" y="0"/>
                </a:lnTo>
                <a:lnTo>
                  <a:pt x="4628562" y="669402"/>
                </a:lnTo>
                <a:lnTo>
                  <a:pt x="4512297" y="669402"/>
                </a:lnTo>
                <a:lnTo>
                  <a:pt x="4512297" y="544479"/>
                </a:lnTo>
                <a:cubicBezTo>
                  <a:pt x="4512297" y="519579"/>
                  <a:pt x="4492111" y="499393"/>
                  <a:pt x="4467211" y="499393"/>
                </a:cubicBezTo>
                <a:lnTo>
                  <a:pt x="4286873" y="499393"/>
                </a:lnTo>
                <a:cubicBezTo>
                  <a:pt x="4261973" y="499393"/>
                  <a:pt x="4241787" y="519579"/>
                  <a:pt x="4241787" y="544479"/>
                </a:cubicBezTo>
                <a:lnTo>
                  <a:pt x="4241787" y="669402"/>
                </a:lnTo>
                <a:lnTo>
                  <a:pt x="0" y="669402"/>
                </a:lnTo>
                <a:close/>
              </a:path>
            </a:pathLst>
          </a:custGeom>
        </p:spPr>
      </p:pic>
      <p:pic>
        <p:nvPicPr>
          <p:cNvPr id="20" name="PA-10224">
            <a:extLst>
              <a:ext uri="{FF2B5EF4-FFF2-40B4-BE49-F238E27FC236}">
                <a16:creationId xmlns="" xmlns:a16="http://schemas.microsoft.com/office/drawing/2014/main" id="{622EA191-C0D1-4C80-8A3D-092D9FBE4B91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10698351" y="0"/>
            <a:ext cx="1493649" cy="3932261"/>
          </a:xfrm>
          <a:prstGeom prst="rect">
            <a:avLst/>
          </a:prstGeom>
        </p:spPr>
      </p:pic>
      <p:sp>
        <p:nvSpPr>
          <p:cNvPr id="23" name="PA-10225">
            <a:extLst>
              <a:ext uri="{FF2B5EF4-FFF2-40B4-BE49-F238E27FC236}">
                <a16:creationId xmlns="" xmlns:a16="http://schemas.microsoft.com/office/drawing/2014/main" id="{6113785F-7D61-4286-ACCB-98D1DD12B34F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3901440" y="1323300"/>
            <a:ext cx="438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地球，人类赖以生存的唯一家园</a:t>
            </a:r>
          </a:p>
        </p:txBody>
      </p:sp>
      <p:sp>
        <p:nvSpPr>
          <p:cNvPr id="25" name="PA-10226">
            <a:extLst>
              <a:ext uri="{FF2B5EF4-FFF2-40B4-BE49-F238E27FC236}">
                <a16:creationId xmlns="" xmlns:a16="http://schemas.microsoft.com/office/drawing/2014/main" id="{29E15F30-6FED-435E-8FF9-ACBD447BDF3F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2143611" y="1834299"/>
            <a:ext cx="79047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>
                <a:blipFill>
                  <a:blip r:embed="rId11"/>
                  <a:stretch>
                    <a:fillRect/>
                  </a:stretch>
                </a:blipFill>
                <a:latin typeface="字魂35号-经典雅黑" panose="02000000000000000000" pitchFamily="2" charset="-122"/>
                <a:ea typeface="字魂35号-经典雅黑" panose="02000000000000000000" pitchFamily="2" charset="-122"/>
              </a:rPr>
              <a:t>垃圾分类 从我做起</a:t>
            </a:r>
          </a:p>
        </p:txBody>
      </p:sp>
      <p:sp>
        <p:nvSpPr>
          <p:cNvPr id="28" name="PA-10227">
            <a:extLst>
              <a:ext uri="{FF2B5EF4-FFF2-40B4-BE49-F238E27FC236}">
                <a16:creationId xmlns="" xmlns:a16="http://schemas.microsoft.com/office/drawing/2014/main" id="{F93B0856-C903-40FC-ADBF-1520B92B1C75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3901440" y="3088518"/>
            <a:ext cx="4389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—</a:t>
            </a:r>
            <a:r>
              <a:rPr lang="zh-CN" altLang="en-US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垃圾少一分</a:t>
            </a:r>
            <a:r>
              <a:rPr lang="en-US" altLang="zh-CN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·</a:t>
            </a:r>
            <a:r>
              <a:rPr lang="zh-CN" altLang="en-US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城市美十分</a:t>
            </a:r>
            <a:r>
              <a:rPr lang="en-US" altLang="zh-CN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—</a:t>
            </a:r>
            <a:endParaRPr lang="zh-CN" altLang="en-US" sz="2000" dirty="0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9449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-102286">
            <a:extLst>
              <a:ext uri="{FF2B5EF4-FFF2-40B4-BE49-F238E27FC236}">
                <a16:creationId xmlns="" xmlns:a16="http://schemas.microsoft.com/office/drawing/2014/main" id="{1D572788-8FD7-48AE-8C90-2ABEDED0B5C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94878" y="821280"/>
            <a:ext cx="755438" cy="450781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PA-102287">
            <a:extLst>
              <a:ext uri="{FF2B5EF4-FFF2-40B4-BE49-F238E27FC236}">
                <a16:creationId xmlns="" xmlns:a16="http://schemas.microsoft.com/office/drawing/2014/main" id="{B2898F1B-36D3-4492-BEFA-6A93FE5D95E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71762" y="798898"/>
            <a:ext cx="755438" cy="450781"/>
          </a:xfrm>
          <a:prstGeom prst="roundRect">
            <a:avLst/>
          </a:prstGeom>
          <a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+mj-ea"/>
                <a:ea typeface="+mj-ea"/>
              </a:rPr>
              <a:t>02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PA-102288">
            <a:extLst>
              <a:ext uri="{FF2B5EF4-FFF2-40B4-BE49-F238E27FC236}">
                <a16:creationId xmlns="" xmlns:a16="http://schemas.microsoft.com/office/drawing/2014/main" id="{B39C7B53-7D76-431B-BA88-F4D9A107B61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73432" y="815476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>
                <a:ln>
                  <a:solidFill>
                    <a:schemeClr val="bg1"/>
                  </a:solidFill>
                </a:ln>
                <a:blipFill>
                  <a:blip r:embed="rId16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生活垃圾如何分类</a:t>
            </a:r>
            <a:endParaRPr lang="zh-CN" altLang="en-US" sz="2400" dirty="0">
              <a:ln>
                <a:solidFill>
                  <a:schemeClr val="bg1"/>
                </a:solidFill>
              </a:ln>
              <a:blipFill>
                <a:blip r:embed="rId16"/>
                <a:stretch>
                  <a:fillRect/>
                </a:stretch>
              </a:blip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11" name="PA-102289">
            <a:extLst>
              <a:ext uri="{FF2B5EF4-FFF2-40B4-BE49-F238E27FC236}">
                <a16:creationId xmlns="" xmlns:a16="http://schemas.microsoft.com/office/drawing/2014/main" id="{2D938466-4C5C-45C0-8F39-49894A745927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6511684" y="2325748"/>
            <a:ext cx="2514600" cy="815680"/>
          </a:xfrm>
          <a:prstGeom prst="roundRect">
            <a:avLst>
              <a:gd name="adj" fmla="val 16667"/>
            </a:avLst>
          </a:prstGeom>
          <a:noFill/>
          <a:ln w="28575">
            <a:noFill/>
          </a:ln>
        </p:spPr>
        <p:txBody>
          <a:bodyPr lIns="121917" tIns="60958" rIns="121917" bIns="60958"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just">
              <a:lnSpc>
                <a:spcPct val="13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600" dirty="0">
                <a:latin typeface="+mn-ea"/>
              </a:rPr>
              <a:t>适宜回收、可循环利用的生活废弃物</a:t>
            </a:r>
            <a:endParaRPr lang="zh-CN" altLang="zh-CN" sz="1600" dirty="0">
              <a:latin typeface="+mn-ea"/>
            </a:endParaRPr>
          </a:p>
        </p:txBody>
      </p:sp>
      <p:sp>
        <p:nvSpPr>
          <p:cNvPr id="12" name="PA-102290">
            <a:extLst>
              <a:ext uri="{FF2B5EF4-FFF2-40B4-BE49-F238E27FC236}">
                <a16:creationId xmlns="" xmlns:a16="http://schemas.microsoft.com/office/drawing/2014/main" id="{E3860B83-1424-4883-82F9-75BA0E632BB1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9081847" y="2136835"/>
            <a:ext cx="2376487" cy="1169819"/>
          </a:xfrm>
          <a:prstGeom prst="roundRect">
            <a:avLst>
              <a:gd name="adj" fmla="val 16667"/>
            </a:avLst>
          </a:prstGeom>
          <a:noFill/>
          <a:ln w="28575">
            <a:noFill/>
          </a:ln>
        </p:spPr>
        <p:txBody>
          <a:bodyPr lIns="121917" tIns="60958" rIns="121917" bIns="60958"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just">
              <a:lnSpc>
                <a:spcPct val="13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600" dirty="0">
                <a:latin typeface="+mn-ea"/>
              </a:rPr>
              <a:t>对人体健康或者自然环境造成直接或者潜在危害的生活废弃物</a:t>
            </a:r>
            <a:endParaRPr lang="zh-CN" altLang="zh-CN" sz="1600" dirty="0">
              <a:latin typeface="+mn-ea"/>
            </a:endParaRPr>
          </a:p>
        </p:txBody>
      </p:sp>
      <p:sp>
        <p:nvSpPr>
          <p:cNvPr id="13" name="PA-102291">
            <a:extLst>
              <a:ext uri="{FF2B5EF4-FFF2-40B4-BE49-F238E27FC236}">
                <a16:creationId xmlns="" xmlns:a16="http://schemas.microsoft.com/office/drawing/2014/main" id="{34F2653A-804B-4402-AC96-D6477FD6E998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6511684" y="3918011"/>
            <a:ext cx="2489200" cy="815680"/>
          </a:xfrm>
          <a:prstGeom prst="roundRect">
            <a:avLst>
              <a:gd name="adj" fmla="val 16667"/>
            </a:avLst>
          </a:prstGeom>
          <a:noFill/>
          <a:ln w="28575">
            <a:noFill/>
          </a:ln>
        </p:spPr>
        <p:txBody>
          <a:bodyPr lIns="121917" tIns="60958" rIns="121917" bIns="60958"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just">
              <a:lnSpc>
                <a:spcPct val="13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600" dirty="0">
                <a:latin typeface="+mn-ea"/>
              </a:rPr>
              <a:t>易腐的生物质生活废弃物</a:t>
            </a:r>
            <a:endParaRPr lang="zh-CN" altLang="zh-CN" sz="1600" dirty="0">
              <a:latin typeface="+mn-ea"/>
            </a:endParaRPr>
          </a:p>
        </p:txBody>
      </p:sp>
      <p:sp>
        <p:nvSpPr>
          <p:cNvPr id="14" name="PA-102292">
            <a:extLst>
              <a:ext uri="{FF2B5EF4-FFF2-40B4-BE49-F238E27FC236}">
                <a16:creationId xmlns="" xmlns:a16="http://schemas.microsoft.com/office/drawing/2014/main" id="{25576A70-DD5C-46AD-B842-3E3CC71D55F9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9026284" y="3778311"/>
            <a:ext cx="2408238" cy="1057337"/>
          </a:xfrm>
          <a:prstGeom prst="rect">
            <a:avLst/>
          </a:prstGeom>
          <a:noFill/>
          <a:ln w="28575">
            <a:noFill/>
          </a:ln>
        </p:spPr>
        <p:txBody>
          <a:bodyPr lIns="121917" tIns="60958" rIns="121917" bIns="60958"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just">
              <a:lnSpc>
                <a:spcPct val="13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600" dirty="0">
                <a:latin typeface="+mn-ea"/>
              </a:rPr>
              <a:t>除可回收物、有害垃圾、湿垃圾以外的其他生活废弃物</a:t>
            </a:r>
            <a:endParaRPr lang="zh-CN" altLang="zh-CN" sz="1600" dirty="0">
              <a:latin typeface="+mn-ea"/>
            </a:endParaRPr>
          </a:p>
        </p:txBody>
      </p:sp>
      <p:sp>
        <p:nvSpPr>
          <p:cNvPr id="18" name="PA-102293">
            <a:extLst>
              <a:ext uri="{FF2B5EF4-FFF2-40B4-BE49-F238E27FC236}">
                <a16:creationId xmlns="" xmlns:a16="http://schemas.microsoft.com/office/drawing/2014/main" id="{6D4794C1-2DBD-4658-8001-4426A554090D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6567247" y="2236848"/>
            <a:ext cx="2371725" cy="1225550"/>
          </a:xfrm>
          <a:prstGeom prst="flowChartAlternateProcess">
            <a:avLst/>
          </a:prstGeom>
          <a:noFill/>
          <a:ln w="28575">
            <a:solidFill>
              <a:srgbClr val="10488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PA-102294">
            <a:extLst>
              <a:ext uri="{FF2B5EF4-FFF2-40B4-BE49-F238E27FC236}">
                <a16:creationId xmlns="" xmlns:a16="http://schemas.microsoft.com/office/drawing/2014/main" id="{FF4C9CA5-F1C0-4773-9FD6-A3B24797634B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9061209" y="2236848"/>
            <a:ext cx="2373313" cy="1214438"/>
          </a:xfrm>
          <a:prstGeom prst="flowChartAlternateProcess">
            <a:avLst/>
          </a:prstGeom>
          <a:noFill/>
          <a:ln w="28575">
            <a:solidFill>
              <a:srgbClr val="E5312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PA-102295">
            <a:extLst>
              <a:ext uri="{FF2B5EF4-FFF2-40B4-BE49-F238E27FC236}">
                <a16:creationId xmlns="" xmlns:a16="http://schemas.microsoft.com/office/drawing/2014/main" id="{B1A4AACA-FDF9-4017-86A3-6CC677BE5669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6591059" y="3833874"/>
            <a:ext cx="2373313" cy="1214438"/>
          </a:xfrm>
          <a:prstGeom prst="flowChartAlternateProcess">
            <a:avLst/>
          </a:prstGeom>
          <a:noFill/>
          <a:ln w="28575">
            <a:solidFill>
              <a:srgbClr val="66403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PA-102296">
            <a:extLst>
              <a:ext uri="{FF2B5EF4-FFF2-40B4-BE49-F238E27FC236}">
                <a16:creationId xmlns="" xmlns:a16="http://schemas.microsoft.com/office/drawing/2014/main" id="{3571A02B-CAE4-40C3-9C82-31E107EA88BE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9048509" y="3822761"/>
            <a:ext cx="2373313" cy="1185863"/>
          </a:xfrm>
          <a:prstGeom prst="flowChartAlternateProcess">
            <a:avLst/>
          </a:prstGeom>
          <a:noFill/>
          <a:ln w="28575">
            <a:solidFill>
              <a:srgbClr val="2C2B27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3" name="PA-102297">
            <a:extLst>
              <a:ext uri="{FF2B5EF4-FFF2-40B4-BE49-F238E27FC236}">
                <a16:creationId xmlns="" xmlns:a16="http://schemas.microsoft.com/office/drawing/2014/main" id="{18A54CE1-82D4-435C-B47C-B1FE86039C9F}"/>
              </a:ext>
            </a:extLst>
          </p:cNvPr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016" y="275381"/>
            <a:ext cx="6191350" cy="6307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632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-102298">
            <a:extLst>
              <a:ext uri="{FF2B5EF4-FFF2-40B4-BE49-F238E27FC236}">
                <a16:creationId xmlns="" xmlns:a16="http://schemas.microsoft.com/office/drawing/2014/main" id="{1D572788-8FD7-48AE-8C90-2ABEDED0B5C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94878" y="821280"/>
            <a:ext cx="755438" cy="450781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PA-102299">
            <a:extLst>
              <a:ext uri="{FF2B5EF4-FFF2-40B4-BE49-F238E27FC236}">
                <a16:creationId xmlns="" xmlns:a16="http://schemas.microsoft.com/office/drawing/2014/main" id="{B2898F1B-36D3-4492-BEFA-6A93FE5D95E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71762" y="798898"/>
            <a:ext cx="755438" cy="450781"/>
          </a:xfrm>
          <a:prstGeom prst="roundRect">
            <a:avLst/>
          </a:prstGeom>
          <a:blipFill>
            <a:blip r:embed="rId2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+mj-ea"/>
                <a:ea typeface="+mj-ea"/>
              </a:rPr>
              <a:t>02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PA-1022100">
            <a:extLst>
              <a:ext uri="{FF2B5EF4-FFF2-40B4-BE49-F238E27FC236}">
                <a16:creationId xmlns="" xmlns:a16="http://schemas.microsoft.com/office/drawing/2014/main" id="{B39C7B53-7D76-431B-BA88-F4D9A107B61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73432" y="815476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>
                <a:ln>
                  <a:solidFill>
                    <a:schemeClr val="bg1"/>
                  </a:solidFill>
                </a:ln>
                <a:blipFill>
                  <a:blip r:embed="rId28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生活垃圾如何分类</a:t>
            </a:r>
            <a:endParaRPr lang="zh-CN" altLang="en-US" sz="2400" dirty="0">
              <a:ln>
                <a:solidFill>
                  <a:schemeClr val="bg1"/>
                </a:solidFill>
              </a:ln>
              <a:blipFill>
                <a:blip r:embed="rId28"/>
                <a:stretch>
                  <a:fillRect/>
                </a:stretch>
              </a:blip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8" name="PA-1022101">
            <a:extLst>
              <a:ext uri="{FF2B5EF4-FFF2-40B4-BE49-F238E27FC236}">
                <a16:creationId xmlns="" xmlns:a16="http://schemas.microsoft.com/office/drawing/2014/main" id="{A3BD6682-D741-4957-A559-8920EF256DBD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5716034" y="1981123"/>
            <a:ext cx="5115383" cy="628651"/>
          </a:xfrm>
          <a:prstGeom prst="rect">
            <a:avLst/>
          </a:prstGeom>
          <a:solidFill>
            <a:schemeClr val="bg1"/>
          </a:solidFill>
          <a:ln w="15875">
            <a:solidFill>
              <a:schemeClr val="accent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9" name="PA-1022102">
            <a:extLst>
              <a:ext uri="{FF2B5EF4-FFF2-40B4-BE49-F238E27FC236}">
                <a16:creationId xmlns="" xmlns:a16="http://schemas.microsoft.com/office/drawing/2014/main" id="{0B94F5F9-BEB7-4D8F-A4D8-707117E0CD9C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6096000" y="2023489"/>
            <a:ext cx="4362722" cy="5493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主要包括报纸、期刊、图书、各种包装纸、办公用纸、广告纸、纸盒等等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0" name="PA-1022103">
            <a:extLst>
              <a:ext uri="{FF2B5EF4-FFF2-40B4-BE49-F238E27FC236}">
                <a16:creationId xmlns="" xmlns:a16="http://schemas.microsoft.com/office/drawing/2014/main" id="{95B46B61-2C80-416E-9142-8347878D2E9F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4657921" y="2100186"/>
            <a:ext cx="904875" cy="390525"/>
          </a:xfrm>
          <a:prstGeom prst="homePlate">
            <a:avLst>
              <a:gd name="adj" fmla="val 28049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1" name="PA-1022104">
            <a:extLst>
              <a:ext uri="{FF2B5EF4-FFF2-40B4-BE49-F238E27FC236}">
                <a16:creationId xmlns="" xmlns:a16="http://schemas.microsoft.com/office/drawing/2014/main" id="{F5901C81-71F9-4325-9F84-EDD9F7F9CE94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4657921" y="2122324"/>
            <a:ext cx="781050" cy="346249"/>
          </a:xfrm>
          <a:prstGeom prst="rect">
            <a:avLst/>
          </a:prstGeom>
          <a:solidFill>
            <a:schemeClr val="accent5"/>
          </a:solidFill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zh-CN" sz="1800" b="1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废</a:t>
            </a:r>
            <a:r>
              <a:rPr lang="en-US" altLang="zh-CN" sz="1800" b="1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</a:t>
            </a:r>
            <a:r>
              <a:rPr lang="zh-CN" altLang="zh-CN" sz="1800" b="1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纸</a:t>
            </a:r>
            <a:endParaRPr lang="zh-CN" altLang="en-US" sz="1800" b="1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2" name="PA-1022105">
            <a:extLst>
              <a:ext uri="{FF2B5EF4-FFF2-40B4-BE49-F238E27FC236}">
                <a16:creationId xmlns="" xmlns:a16="http://schemas.microsoft.com/office/drawing/2014/main" id="{D678D0C7-C469-475F-B745-CE147380A415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5716034" y="2719036"/>
            <a:ext cx="5115383" cy="628651"/>
          </a:xfrm>
          <a:prstGeom prst="rect">
            <a:avLst/>
          </a:prstGeom>
          <a:solidFill>
            <a:schemeClr val="bg1"/>
          </a:solidFill>
          <a:ln w="15875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3" name="PA-1022106">
            <a:extLst>
              <a:ext uri="{FF2B5EF4-FFF2-40B4-BE49-F238E27FC236}">
                <a16:creationId xmlns="" xmlns:a16="http://schemas.microsoft.com/office/drawing/2014/main" id="{AC6D7978-20BD-4EDF-828B-32E9C81E85E7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6096000" y="2761402"/>
            <a:ext cx="4362722" cy="5493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主要包括各种塑料袋、塑料包装物、一次性塑料餐盒和餐具、牙刷、杯子、矿泉水瓶等</a:t>
            </a:r>
          </a:p>
        </p:txBody>
      </p:sp>
      <p:sp>
        <p:nvSpPr>
          <p:cNvPr id="14" name="PA-1022107">
            <a:extLst>
              <a:ext uri="{FF2B5EF4-FFF2-40B4-BE49-F238E27FC236}">
                <a16:creationId xmlns="" xmlns:a16="http://schemas.microsoft.com/office/drawing/2014/main" id="{8C99112E-313B-468A-BC1E-BB7C3884BB0C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4657921" y="2838099"/>
            <a:ext cx="904875" cy="390525"/>
          </a:xfrm>
          <a:prstGeom prst="homePlate">
            <a:avLst>
              <a:gd name="adj" fmla="val 2804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5" name="PA-1022108">
            <a:extLst>
              <a:ext uri="{FF2B5EF4-FFF2-40B4-BE49-F238E27FC236}">
                <a16:creationId xmlns="" xmlns:a16="http://schemas.microsoft.com/office/drawing/2014/main" id="{91050C75-1211-44A1-8499-AB0D6DD0424A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4657921" y="2860237"/>
            <a:ext cx="781050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塑 料</a:t>
            </a:r>
          </a:p>
        </p:txBody>
      </p:sp>
      <p:sp>
        <p:nvSpPr>
          <p:cNvPr id="16" name="PA-1022109">
            <a:extLst>
              <a:ext uri="{FF2B5EF4-FFF2-40B4-BE49-F238E27FC236}">
                <a16:creationId xmlns="" xmlns:a16="http://schemas.microsoft.com/office/drawing/2014/main" id="{410F6B71-6040-419F-8D8E-81F2CDDB4517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5716034" y="3458130"/>
            <a:ext cx="5115383" cy="628651"/>
          </a:xfrm>
          <a:prstGeom prst="rect">
            <a:avLst/>
          </a:prstGeom>
          <a:solidFill>
            <a:schemeClr val="bg1"/>
          </a:solidFill>
          <a:ln w="15875"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7" name="PA-1022110">
            <a:extLst>
              <a:ext uri="{FF2B5EF4-FFF2-40B4-BE49-F238E27FC236}">
                <a16:creationId xmlns="" xmlns:a16="http://schemas.microsoft.com/office/drawing/2014/main" id="{6B12E108-49AE-4D00-A2FD-FA4314E267E9}"/>
              </a:ext>
            </a:extLst>
          </p:cNvPr>
          <p:cNvSpPr txBox="1"/>
          <p:nvPr>
            <p:custDataLst>
              <p:tags r:id="rId13"/>
            </p:custDataLst>
          </p:nvPr>
        </p:nvSpPr>
        <p:spPr>
          <a:xfrm>
            <a:off x="6096000" y="3591567"/>
            <a:ext cx="4362722" cy="30816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主要包括各种玻璃瓶、碎玻璃片、镜子、灯泡、暖瓶等</a:t>
            </a:r>
          </a:p>
        </p:txBody>
      </p:sp>
      <p:sp>
        <p:nvSpPr>
          <p:cNvPr id="18" name="PA-1022111">
            <a:extLst>
              <a:ext uri="{FF2B5EF4-FFF2-40B4-BE49-F238E27FC236}">
                <a16:creationId xmlns="" xmlns:a16="http://schemas.microsoft.com/office/drawing/2014/main" id="{FC7D9B06-4CB7-414E-B660-16416EC2D2F1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4657921" y="3577193"/>
            <a:ext cx="904875" cy="390525"/>
          </a:xfrm>
          <a:prstGeom prst="homePlate">
            <a:avLst>
              <a:gd name="adj" fmla="val 2804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9" name="PA-1022112">
            <a:extLst>
              <a:ext uri="{FF2B5EF4-FFF2-40B4-BE49-F238E27FC236}">
                <a16:creationId xmlns="" xmlns:a16="http://schemas.microsoft.com/office/drawing/2014/main" id="{4486B5DF-73A2-4F98-A9D5-C25ACD61F6EC}"/>
              </a:ext>
            </a:extLst>
          </p:cNvPr>
          <p:cNvSpPr/>
          <p:nvPr>
            <p:custDataLst>
              <p:tags r:id="rId15"/>
            </p:custDataLst>
          </p:nvPr>
        </p:nvSpPr>
        <p:spPr>
          <a:xfrm>
            <a:off x="4657921" y="3599331"/>
            <a:ext cx="781050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玻 璃</a:t>
            </a:r>
          </a:p>
        </p:txBody>
      </p:sp>
      <p:sp>
        <p:nvSpPr>
          <p:cNvPr id="20" name="PA-1022113">
            <a:extLst>
              <a:ext uri="{FF2B5EF4-FFF2-40B4-BE49-F238E27FC236}">
                <a16:creationId xmlns="" xmlns:a16="http://schemas.microsoft.com/office/drawing/2014/main" id="{5963B313-3BA6-46C6-9305-F4FACA0DF80D}"/>
              </a:ext>
            </a:extLst>
          </p:cNvPr>
          <p:cNvSpPr/>
          <p:nvPr>
            <p:custDataLst>
              <p:tags r:id="rId16"/>
            </p:custDataLst>
          </p:nvPr>
        </p:nvSpPr>
        <p:spPr>
          <a:xfrm>
            <a:off x="5716034" y="4193079"/>
            <a:ext cx="5115383" cy="628651"/>
          </a:xfrm>
          <a:prstGeom prst="rect">
            <a:avLst/>
          </a:prstGeom>
          <a:solidFill>
            <a:schemeClr val="bg1"/>
          </a:solidFill>
          <a:ln w="15875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21" name="PA-1022114">
            <a:extLst>
              <a:ext uri="{FF2B5EF4-FFF2-40B4-BE49-F238E27FC236}">
                <a16:creationId xmlns="" xmlns:a16="http://schemas.microsoft.com/office/drawing/2014/main" id="{A853F1A8-83A9-439E-9DF7-5F92D3D688BE}"/>
              </a:ext>
            </a:extLst>
          </p:cNvPr>
          <p:cNvSpPr txBox="1"/>
          <p:nvPr>
            <p:custDataLst>
              <p:tags r:id="rId17"/>
            </p:custDataLst>
          </p:nvPr>
        </p:nvSpPr>
        <p:spPr>
          <a:xfrm>
            <a:off x="6096000" y="4351541"/>
            <a:ext cx="4362722" cy="3093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主要包括易拉罐、罐头盒、牙膏皮等</a:t>
            </a:r>
          </a:p>
        </p:txBody>
      </p:sp>
      <p:sp>
        <p:nvSpPr>
          <p:cNvPr id="22" name="PA-1022115">
            <a:extLst>
              <a:ext uri="{FF2B5EF4-FFF2-40B4-BE49-F238E27FC236}">
                <a16:creationId xmlns="" xmlns:a16="http://schemas.microsoft.com/office/drawing/2014/main" id="{1AB66C3B-00CF-41EB-B9B8-4324D483504E}"/>
              </a:ext>
            </a:extLst>
          </p:cNvPr>
          <p:cNvSpPr/>
          <p:nvPr>
            <p:custDataLst>
              <p:tags r:id="rId18"/>
            </p:custDataLst>
          </p:nvPr>
        </p:nvSpPr>
        <p:spPr>
          <a:xfrm>
            <a:off x="4657921" y="4312142"/>
            <a:ext cx="904875" cy="390525"/>
          </a:xfrm>
          <a:prstGeom prst="homePlate">
            <a:avLst>
              <a:gd name="adj" fmla="val 2804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23" name="PA-1022116">
            <a:extLst>
              <a:ext uri="{FF2B5EF4-FFF2-40B4-BE49-F238E27FC236}">
                <a16:creationId xmlns="" xmlns:a16="http://schemas.microsoft.com/office/drawing/2014/main" id="{019FC723-5811-4AD5-B8F5-4C9C0CB9171D}"/>
              </a:ext>
            </a:extLst>
          </p:cNvPr>
          <p:cNvSpPr/>
          <p:nvPr>
            <p:custDataLst>
              <p:tags r:id="rId19"/>
            </p:custDataLst>
          </p:nvPr>
        </p:nvSpPr>
        <p:spPr>
          <a:xfrm>
            <a:off x="4657920" y="4334280"/>
            <a:ext cx="864097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金属物</a:t>
            </a:r>
          </a:p>
        </p:txBody>
      </p:sp>
      <p:sp>
        <p:nvSpPr>
          <p:cNvPr id="24" name="PA-1022117">
            <a:extLst>
              <a:ext uri="{FF2B5EF4-FFF2-40B4-BE49-F238E27FC236}">
                <a16:creationId xmlns="" xmlns:a16="http://schemas.microsoft.com/office/drawing/2014/main" id="{41E9FAE5-7CE5-4D41-94CC-C9325CE16968}"/>
              </a:ext>
            </a:extLst>
          </p:cNvPr>
          <p:cNvSpPr/>
          <p:nvPr>
            <p:custDataLst>
              <p:tags r:id="rId20"/>
            </p:custDataLst>
          </p:nvPr>
        </p:nvSpPr>
        <p:spPr>
          <a:xfrm>
            <a:off x="5716034" y="4932173"/>
            <a:ext cx="5115383" cy="628651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25" name="PA-1022118">
            <a:extLst>
              <a:ext uri="{FF2B5EF4-FFF2-40B4-BE49-F238E27FC236}">
                <a16:creationId xmlns="" xmlns:a16="http://schemas.microsoft.com/office/drawing/2014/main" id="{E8FAD21D-D53F-42DC-BB44-732315071AEB}"/>
              </a:ext>
            </a:extLst>
          </p:cNvPr>
          <p:cNvSpPr txBox="1"/>
          <p:nvPr>
            <p:custDataLst>
              <p:tags r:id="rId21"/>
            </p:custDataLst>
          </p:nvPr>
        </p:nvSpPr>
        <p:spPr>
          <a:xfrm>
            <a:off x="6096000" y="5065610"/>
            <a:ext cx="4362722" cy="30732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主要包括废弃衣服、桌布、洗脸巾、书包、鞋等</a:t>
            </a:r>
          </a:p>
        </p:txBody>
      </p:sp>
      <p:sp>
        <p:nvSpPr>
          <p:cNvPr id="26" name="PA-1022119">
            <a:extLst>
              <a:ext uri="{FF2B5EF4-FFF2-40B4-BE49-F238E27FC236}">
                <a16:creationId xmlns="" xmlns:a16="http://schemas.microsoft.com/office/drawing/2014/main" id="{8AC1EBB3-3088-4312-B5F8-30F6B189B137}"/>
              </a:ext>
            </a:extLst>
          </p:cNvPr>
          <p:cNvSpPr/>
          <p:nvPr>
            <p:custDataLst>
              <p:tags r:id="rId22"/>
            </p:custDataLst>
          </p:nvPr>
        </p:nvSpPr>
        <p:spPr>
          <a:xfrm>
            <a:off x="4657921" y="5051236"/>
            <a:ext cx="904875" cy="390525"/>
          </a:xfrm>
          <a:prstGeom prst="homePlate">
            <a:avLst>
              <a:gd name="adj" fmla="val 28049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27" name="PA-1022120">
            <a:extLst>
              <a:ext uri="{FF2B5EF4-FFF2-40B4-BE49-F238E27FC236}">
                <a16:creationId xmlns="" xmlns:a16="http://schemas.microsoft.com/office/drawing/2014/main" id="{016C3CA8-8081-40E2-B18E-197A2B7704D2}"/>
              </a:ext>
            </a:extLst>
          </p:cNvPr>
          <p:cNvSpPr/>
          <p:nvPr>
            <p:custDataLst>
              <p:tags r:id="rId23"/>
            </p:custDataLst>
          </p:nvPr>
        </p:nvSpPr>
        <p:spPr>
          <a:xfrm>
            <a:off x="4657921" y="5073374"/>
            <a:ext cx="781050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布 料</a:t>
            </a:r>
          </a:p>
        </p:txBody>
      </p:sp>
      <p:pic>
        <p:nvPicPr>
          <p:cNvPr id="32" name="PA-1022121">
            <a:extLst>
              <a:ext uri="{FF2B5EF4-FFF2-40B4-BE49-F238E27FC236}">
                <a16:creationId xmlns="" xmlns:a16="http://schemas.microsoft.com/office/drawing/2014/main" id="{A5FD67A0-1281-4048-B870-4D4C0ECB6A4B}"/>
              </a:ext>
            </a:extLst>
          </p:cNvPr>
          <p:cNvPicPr>
            <a:picLocks noChangeAspect="1"/>
          </p:cNvPicPr>
          <p:nvPr>
            <p:custDataLst>
              <p:tags r:id="rId24"/>
            </p:custDataLst>
          </p:nvPr>
        </p:nvPicPr>
        <p:blipFill rotWithShape="1">
          <a:blip r:embed="rId2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0701" y="1275137"/>
            <a:ext cx="2422340" cy="4941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820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7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8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1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21" presetID="2" presetClass="entr" presetSubtype="2" fill="hold" grpId="0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3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4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2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3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3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2" presetClass="entr" presetSubtype="2" fill="hold" grpId="0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39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40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4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4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53" presetID="2" presetClass="entr" presetSubtype="2" fill="hold" grpId="0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55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56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2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6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6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9" presetID="2" presetClass="entr" presetSubtype="2" fill="hold" grpId="0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71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72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2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7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7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/>
          <p:bldP spid="10" grpId="0" animBg="1"/>
          <p:bldP spid="11" grpId="0" animBg="1"/>
          <p:bldP spid="12" grpId="0" animBg="1"/>
          <p:bldP spid="13" grpId="0"/>
          <p:bldP spid="14" grpId="0" animBg="1"/>
          <p:bldP spid="15" grpId="0"/>
          <p:bldP spid="16" grpId="0" animBg="1"/>
          <p:bldP spid="17" grpId="0"/>
          <p:bldP spid="18" grpId="0" animBg="1"/>
          <p:bldP spid="19" grpId="0"/>
          <p:bldP spid="20" grpId="0" animBg="1"/>
          <p:bldP spid="21" grpId="0"/>
          <p:bldP spid="22" grpId="0" animBg="1"/>
          <p:bldP spid="23" grpId="0"/>
          <p:bldP spid="24" grpId="0" animBg="1"/>
          <p:bldP spid="25" grpId="0"/>
          <p:bldP spid="26" grpId="0" animBg="1"/>
          <p:bldP spid="2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2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53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9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/>
          <p:bldP spid="10" grpId="0" animBg="1"/>
          <p:bldP spid="11" grpId="0" animBg="1"/>
          <p:bldP spid="12" grpId="0" animBg="1"/>
          <p:bldP spid="13" grpId="0"/>
          <p:bldP spid="14" grpId="0" animBg="1"/>
          <p:bldP spid="15" grpId="0"/>
          <p:bldP spid="16" grpId="0" animBg="1"/>
          <p:bldP spid="17" grpId="0"/>
          <p:bldP spid="18" grpId="0" animBg="1"/>
          <p:bldP spid="19" grpId="0"/>
          <p:bldP spid="20" grpId="0" animBg="1"/>
          <p:bldP spid="21" grpId="0"/>
          <p:bldP spid="22" grpId="0" animBg="1"/>
          <p:bldP spid="23" grpId="0"/>
          <p:bldP spid="24" grpId="0" animBg="1"/>
          <p:bldP spid="25" grpId="0"/>
          <p:bldP spid="26" grpId="0" animBg="1"/>
          <p:bldP spid="27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-1022122">
            <a:extLst>
              <a:ext uri="{FF2B5EF4-FFF2-40B4-BE49-F238E27FC236}">
                <a16:creationId xmlns="" xmlns:a16="http://schemas.microsoft.com/office/drawing/2014/main" id="{1D572788-8FD7-48AE-8C90-2ABEDED0B5C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94878" y="821280"/>
            <a:ext cx="755438" cy="450781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PA-1022123">
            <a:extLst>
              <a:ext uri="{FF2B5EF4-FFF2-40B4-BE49-F238E27FC236}">
                <a16:creationId xmlns="" xmlns:a16="http://schemas.microsoft.com/office/drawing/2014/main" id="{B2898F1B-36D3-4492-BEFA-6A93FE5D95E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71762" y="798898"/>
            <a:ext cx="755438" cy="450781"/>
          </a:xfrm>
          <a:prstGeom prst="roundRect">
            <a:avLst/>
          </a:prstGeom>
          <a:blipFill>
            <a:blip r:embed="rId3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+mj-ea"/>
                <a:ea typeface="+mj-ea"/>
              </a:rPr>
              <a:t>02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PA-1022124">
            <a:extLst>
              <a:ext uri="{FF2B5EF4-FFF2-40B4-BE49-F238E27FC236}">
                <a16:creationId xmlns="" xmlns:a16="http://schemas.microsoft.com/office/drawing/2014/main" id="{B39C7B53-7D76-431B-BA88-F4D9A107B61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73432" y="815476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>
                <a:ln>
                  <a:solidFill>
                    <a:schemeClr val="bg1"/>
                  </a:solidFill>
                </a:ln>
                <a:blipFill>
                  <a:blip r:embed="rId35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生活垃圾如何分类</a:t>
            </a:r>
            <a:endParaRPr lang="zh-CN" altLang="en-US" sz="2400" dirty="0">
              <a:ln>
                <a:solidFill>
                  <a:schemeClr val="bg1"/>
                </a:solidFill>
              </a:ln>
              <a:blipFill>
                <a:blip r:embed="rId35"/>
                <a:stretch>
                  <a:fillRect/>
                </a:stretch>
              </a:blip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pic>
        <p:nvPicPr>
          <p:cNvPr id="32" name="PA-1022125">
            <a:extLst>
              <a:ext uri="{FF2B5EF4-FFF2-40B4-BE49-F238E27FC236}">
                <a16:creationId xmlns="" xmlns:a16="http://schemas.microsoft.com/office/drawing/2014/main" id="{A5FD67A0-1281-4048-B870-4D4C0ECB6A4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3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55864" y="1046308"/>
            <a:ext cx="2112458" cy="4941019"/>
          </a:xfrm>
          <a:prstGeom prst="rect">
            <a:avLst/>
          </a:prstGeom>
        </p:spPr>
      </p:pic>
      <p:grpSp>
        <p:nvGrpSpPr>
          <p:cNvPr id="52" name="PA-1022126">
            <a:extLst>
              <a:ext uri="{FF2B5EF4-FFF2-40B4-BE49-F238E27FC236}">
                <a16:creationId xmlns="" xmlns:a16="http://schemas.microsoft.com/office/drawing/2014/main" id="{C90796FA-C3D8-4CE7-9566-D53E06C37234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3987810" y="1924626"/>
            <a:ext cx="1034857" cy="1136508"/>
            <a:chOff x="5206084" y="1067824"/>
            <a:chExt cx="1034857" cy="1136508"/>
          </a:xfrm>
        </p:grpSpPr>
        <p:pic>
          <p:nvPicPr>
            <p:cNvPr id="53" name="PA-图片 52">
              <a:extLst>
                <a:ext uri="{FF2B5EF4-FFF2-40B4-BE49-F238E27FC236}">
                  <a16:creationId xmlns="" xmlns:a16="http://schemas.microsoft.com/office/drawing/2014/main" id="{D5FA3D16-46F5-4B2C-BD43-5CC4F93DE123}"/>
                </a:ext>
              </a:extLst>
            </p:cNvPr>
            <p:cNvPicPr>
              <a:picLocks noChangeAspect="1"/>
            </p:cNvPicPr>
            <p:nvPr>
              <p:custDataLst>
                <p:tags r:id="rId30"/>
              </p:custDataLst>
            </p:nvPr>
          </p:nvPicPr>
          <p:blipFill>
            <a:blip r:embed="rId3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06084" y="1067824"/>
              <a:ext cx="1034857" cy="772610"/>
            </a:xfrm>
            <a:prstGeom prst="rect">
              <a:avLst/>
            </a:prstGeom>
          </p:spPr>
        </p:pic>
        <p:sp>
          <p:nvSpPr>
            <p:cNvPr id="54" name="PA-文本框 23">
              <a:extLst>
                <a:ext uri="{FF2B5EF4-FFF2-40B4-BE49-F238E27FC236}">
                  <a16:creationId xmlns="" xmlns:a16="http://schemas.microsoft.com/office/drawing/2014/main" id="{9355E9DF-FDF7-43CD-9926-7DB4F430AD9F}"/>
                </a:ext>
              </a:extLst>
            </p:cNvPr>
            <p:cNvSpPr txBox="1"/>
            <p:nvPr>
              <p:custDataLst>
                <p:tags r:id="rId31"/>
              </p:custDataLst>
            </p:nvPr>
          </p:nvSpPr>
          <p:spPr>
            <a:xfrm>
              <a:off x="5323403" y="1927333"/>
              <a:ext cx="80021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200" dirty="0"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过期药品</a:t>
              </a:r>
            </a:p>
          </p:txBody>
        </p:sp>
      </p:grpSp>
      <p:grpSp>
        <p:nvGrpSpPr>
          <p:cNvPr id="55" name="PA-1022127">
            <a:extLst>
              <a:ext uri="{FF2B5EF4-FFF2-40B4-BE49-F238E27FC236}">
                <a16:creationId xmlns="" xmlns:a16="http://schemas.microsoft.com/office/drawing/2014/main" id="{757890DE-34E3-47EA-8F41-87BEF48497F0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2337056" y="1924626"/>
            <a:ext cx="1046488" cy="1136508"/>
            <a:chOff x="3811114" y="1079688"/>
            <a:chExt cx="1046488" cy="1136508"/>
          </a:xfrm>
        </p:grpSpPr>
        <p:sp>
          <p:nvSpPr>
            <p:cNvPr id="56" name="PA-文本框 23">
              <a:extLst>
                <a:ext uri="{FF2B5EF4-FFF2-40B4-BE49-F238E27FC236}">
                  <a16:creationId xmlns="" xmlns:a16="http://schemas.microsoft.com/office/drawing/2014/main" id="{420046E5-B7E8-415E-9B3B-06F224BAB668}"/>
                </a:ext>
              </a:extLst>
            </p:cNvPr>
            <p:cNvSpPr txBox="1"/>
            <p:nvPr>
              <p:custDataLst>
                <p:tags r:id="rId27"/>
              </p:custDataLst>
            </p:nvPr>
          </p:nvSpPr>
          <p:spPr>
            <a:xfrm>
              <a:off x="4002258" y="1939197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200" dirty="0"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杀虫剂</a:t>
              </a:r>
            </a:p>
          </p:txBody>
        </p:sp>
        <p:grpSp>
          <p:nvGrpSpPr>
            <p:cNvPr id="57" name="组合 56">
              <a:extLst>
                <a:ext uri="{FF2B5EF4-FFF2-40B4-BE49-F238E27FC236}">
                  <a16:creationId xmlns="" xmlns:a16="http://schemas.microsoft.com/office/drawing/2014/main" id="{10E90ED4-910E-49B5-A005-9ABD156A70D9}"/>
                </a:ext>
              </a:extLst>
            </p:cNvPr>
            <p:cNvGrpSpPr/>
            <p:nvPr/>
          </p:nvGrpSpPr>
          <p:grpSpPr>
            <a:xfrm>
              <a:off x="3811114" y="1079688"/>
              <a:ext cx="1046488" cy="860406"/>
              <a:chOff x="3501276" y="1079688"/>
              <a:chExt cx="1046488" cy="860406"/>
            </a:xfrm>
          </p:grpSpPr>
          <p:pic>
            <p:nvPicPr>
              <p:cNvPr id="58" name="PA-图片 57">
                <a:extLst>
                  <a:ext uri="{FF2B5EF4-FFF2-40B4-BE49-F238E27FC236}">
                    <a16:creationId xmlns="" xmlns:a16="http://schemas.microsoft.com/office/drawing/2014/main" id="{F0EE1DFF-7A79-4B2E-B57D-C82BA95C3749}"/>
                  </a:ext>
                </a:extLst>
              </p:cNvPr>
              <p:cNvPicPr>
                <a:picLocks noChangeAspect="1"/>
              </p:cNvPicPr>
              <p:nvPr>
                <p:custDataLst>
                  <p:tags r:id="rId28"/>
                </p:custDataLst>
              </p:nvPr>
            </p:nvPicPr>
            <p:blipFill>
              <a:blip r:embed="rId3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09412" y="1132484"/>
                <a:ext cx="938352" cy="781587"/>
              </a:xfrm>
              <a:prstGeom prst="rect">
                <a:avLst/>
              </a:prstGeom>
            </p:spPr>
          </p:pic>
          <p:pic>
            <p:nvPicPr>
              <p:cNvPr id="59" name="PA-图片 58">
                <a:extLst>
                  <a:ext uri="{FF2B5EF4-FFF2-40B4-BE49-F238E27FC236}">
                    <a16:creationId xmlns="" xmlns:a16="http://schemas.microsoft.com/office/drawing/2014/main" id="{40FE1D83-EA08-4977-9243-FB0C5CD20774}"/>
                  </a:ext>
                </a:extLst>
              </p:cNvPr>
              <p:cNvPicPr>
                <a:picLocks noChangeAspect="1"/>
              </p:cNvPicPr>
              <p:nvPr>
                <p:custDataLst>
                  <p:tags r:id="rId29"/>
                </p:custDataLst>
              </p:nvPr>
            </p:nvPicPr>
            <p:blipFill>
              <a:blip r:embed="rId3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01276" y="1079688"/>
                <a:ext cx="191202" cy="860406"/>
              </a:xfrm>
              <a:prstGeom prst="rect">
                <a:avLst/>
              </a:prstGeom>
            </p:spPr>
          </p:pic>
        </p:grpSp>
      </p:grpSp>
      <p:grpSp>
        <p:nvGrpSpPr>
          <p:cNvPr id="60" name="PA-1022128">
            <a:extLst>
              <a:ext uri="{FF2B5EF4-FFF2-40B4-BE49-F238E27FC236}">
                <a16:creationId xmlns="" xmlns:a16="http://schemas.microsoft.com/office/drawing/2014/main" id="{2194DFC9-3E99-4356-9FF6-349F67F51794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5710914" y="1810627"/>
            <a:ext cx="1062244" cy="1250507"/>
            <a:chOff x="6721492" y="953825"/>
            <a:chExt cx="1062244" cy="1250507"/>
          </a:xfrm>
        </p:grpSpPr>
        <p:pic>
          <p:nvPicPr>
            <p:cNvPr id="61" name="PA-图片 60">
              <a:extLst>
                <a:ext uri="{FF2B5EF4-FFF2-40B4-BE49-F238E27FC236}">
                  <a16:creationId xmlns="" xmlns:a16="http://schemas.microsoft.com/office/drawing/2014/main" id="{8E6388A6-5BA3-4398-8337-93DAC633C66D}"/>
                </a:ext>
              </a:extLst>
            </p:cNvPr>
            <p:cNvPicPr>
              <a:picLocks noChangeAspect="1"/>
            </p:cNvPicPr>
            <p:nvPr>
              <p:custDataLst>
                <p:tags r:id="rId25"/>
              </p:custDataLst>
            </p:nvPr>
          </p:nvPicPr>
          <p:blipFill>
            <a:blip r:embed="rId4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98436" y="953825"/>
              <a:ext cx="985300" cy="970550"/>
            </a:xfrm>
            <a:prstGeom prst="rect">
              <a:avLst/>
            </a:prstGeom>
          </p:spPr>
        </p:pic>
        <p:sp>
          <p:nvSpPr>
            <p:cNvPr id="62" name="PA-文本框 23">
              <a:extLst>
                <a:ext uri="{FF2B5EF4-FFF2-40B4-BE49-F238E27FC236}">
                  <a16:creationId xmlns="" xmlns:a16="http://schemas.microsoft.com/office/drawing/2014/main" id="{7C25C6AF-3782-4849-BDAE-463B9DF48866}"/>
                </a:ext>
              </a:extLst>
            </p:cNvPr>
            <p:cNvSpPr txBox="1"/>
            <p:nvPr>
              <p:custDataLst>
                <p:tags r:id="rId26"/>
              </p:custDataLst>
            </p:nvPr>
          </p:nvSpPr>
          <p:spPr>
            <a:xfrm>
              <a:off x="6721492" y="1927333"/>
              <a:ext cx="9541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200" dirty="0"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废旧油漆桶</a:t>
              </a:r>
            </a:p>
          </p:txBody>
        </p:sp>
      </p:grpSp>
      <p:sp>
        <p:nvSpPr>
          <p:cNvPr id="65" name="PA-1022129">
            <a:extLst>
              <a:ext uri="{FF2B5EF4-FFF2-40B4-BE49-F238E27FC236}">
                <a16:creationId xmlns="" xmlns:a16="http://schemas.microsoft.com/office/drawing/2014/main" id="{FD2059FA-2DC0-4E56-BF52-9DEE09BE0F76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1399644" y="4161988"/>
            <a:ext cx="8002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废旧电池</a:t>
            </a:r>
          </a:p>
        </p:txBody>
      </p:sp>
      <p:grpSp>
        <p:nvGrpSpPr>
          <p:cNvPr id="66" name="PA-1022130">
            <a:extLst>
              <a:ext uri="{FF2B5EF4-FFF2-40B4-BE49-F238E27FC236}">
                <a16:creationId xmlns="" xmlns:a16="http://schemas.microsoft.com/office/drawing/2014/main" id="{2AD40F5F-C670-48E7-86A9-3D9FDD6FEDCD}"/>
              </a:ext>
            </a:extLst>
          </p:cNvPr>
          <p:cNvGrpSpPr/>
          <p:nvPr>
            <p:custDataLst>
              <p:tags r:id="rId9"/>
            </p:custDataLst>
          </p:nvPr>
        </p:nvGrpSpPr>
        <p:grpSpPr>
          <a:xfrm>
            <a:off x="3106287" y="3312312"/>
            <a:ext cx="954107" cy="1102291"/>
            <a:chOff x="4730656" y="2301779"/>
            <a:chExt cx="954107" cy="1102291"/>
          </a:xfrm>
        </p:grpSpPr>
        <p:pic>
          <p:nvPicPr>
            <p:cNvPr id="67" name="PA-图片 66">
              <a:extLst>
                <a:ext uri="{FF2B5EF4-FFF2-40B4-BE49-F238E27FC236}">
                  <a16:creationId xmlns="" xmlns:a16="http://schemas.microsoft.com/office/drawing/2014/main" id="{F409668A-6245-4B95-B82E-6731E996B200}"/>
                </a:ext>
              </a:extLst>
            </p:cNvPr>
            <p:cNvPicPr>
              <a:picLocks noChangeAspect="1"/>
            </p:cNvPicPr>
            <p:nvPr>
              <p:custDataLst>
                <p:tags r:id="rId23"/>
              </p:custDataLst>
            </p:nvPr>
          </p:nvPicPr>
          <p:blipFill>
            <a:blip r:embed="rId4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34650" y="2301779"/>
              <a:ext cx="942867" cy="768886"/>
            </a:xfrm>
            <a:prstGeom prst="rect">
              <a:avLst/>
            </a:prstGeom>
          </p:spPr>
        </p:pic>
        <p:sp>
          <p:nvSpPr>
            <p:cNvPr id="68" name="PA-文本框 23">
              <a:extLst>
                <a:ext uri="{FF2B5EF4-FFF2-40B4-BE49-F238E27FC236}">
                  <a16:creationId xmlns="" xmlns:a16="http://schemas.microsoft.com/office/drawing/2014/main" id="{A26C0689-2CCA-4A57-883D-6289CA0D36EC}"/>
                </a:ext>
              </a:extLst>
            </p:cNvPr>
            <p:cNvSpPr txBox="1"/>
            <p:nvPr>
              <p:custDataLst>
                <p:tags r:id="rId24"/>
              </p:custDataLst>
            </p:nvPr>
          </p:nvSpPr>
          <p:spPr>
            <a:xfrm>
              <a:off x="4730656" y="3127071"/>
              <a:ext cx="9541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200" dirty="0"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破损温度计</a:t>
              </a:r>
            </a:p>
          </p:txBody>
        </p:sp>
      </p:grpSp>
      <p:sp>
        <p:nvSpPr>
          <p:cNvPr id="71" name="PA-1022131">
            <a:extLst>
              <a:ext uri="{FF2B5EF4-FFF2-40B4-BE49-F238E27FC236}">
                <a16:creationId xmlns="" xmlns:a16="http://schemas.microsoft.com/office/drawing/2014/main" id="{7E94964E-9D04-437A-A188-D3AF2738BCA0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5132847" y="4161988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电器元件</a:t>
            </a:r>
          </a:p>
        </p:txBody>
      </p:sp>
      <p:sp>
        <p:nvSpPr>
          <p:cNvPr id="74" name="PA-1022132">
            <a:extLst>
              <a:ext uri="{FF2B5EF4-FFF2-40B4-BE49-F238E27FC236}">
                <a16:creationId xmlns="" xmlns:a16="http://schemas.microsoft.com/office/drawing/2014/main" id="{5ECB5438-6A1A-4763-A918-1C190829F694}"/>
              </a:ext>
            </a:extLst>
          </p:cNvPr>
          <p:cNvSpPr txBox="1"/>
          <p:nvPr>
            <p:custDataLst>
              <p:tags r:id="rId11"/>
            </p:custDataLst>
          </p:nvPr>
        </p:nvSpPr>
        <p:spPr>
          <a:xfrm>
            <a:off x="7003583" y="4161988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破损灯管</a:t>
            </a:r>
          </a:p>
        </p:txBody>
      </p:sp>
      <p:cxnSp>
        <p:nvCxnSpPr>
          <p:cNvPr id="75" name="PA-1022133">
            <a:extLst>
              <a:ext uri="{FF2B5EF4-FFF2-40B4-BE49-F238E27FC236}">
                <a16:creationId xmlns="" xmlns:a16="http://schemas.microsoft.com/office/drawing/2014/main" id="{CA8EC5D1-47CC-4B8D-BA51-83A1CA821A2C}"/>
              </a:ext>
            </a:extLst>
          </p:cNvPr>
          <p:cNvCxnSpPr>
            <a:cxnSpLocks/>
          </p:cNvCxnSpPr>
          <p:nvPr>
            <p:custDataLst>
              <p:tags r:id="rId12"/>
            </p:custDataLst>
          </p:nvPr>
        </p:nvCxnSpPr>
        <p:spPr>
          <a:xfrm>
            <a:off x="996446" y="3149469"/>
            <a:ext cx="7266897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PA-1022134">
            <a:extLst>
              <a:ext uri="{FF2B5EF4-FFF2-40B4-BE49-F238E27FC236}">
                <a16:creationId xmlns="" xmlns:a16="http://schemas.microsoft.com/office/drawing/2014/main" id="{101A56C1-0207-4212-AB94-3C37843C0FCF}"/>
              </a:ext>
            </a:extLst>
          </p:cNvPr>
          <p:cNvCxnSpPr>
            <a:cxnSpLocks/>
          </p:cNvCxnSpPr>
          <p:nvPr>
            <p:custDataLst>
              <p:tags r:id="rId13"/>
            </p:custDataLst>
          </p:nvPr>
        </p:nvCxnSpPr>
        <p:spPr>
          <a:xfrm>
            <a:off x="5475391" y="2198672"/>
            <a:ext cx="0" cy="92072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PA-1022135">
            <a:extLst>
              <a:ext uri="{FF2B5EF4-FFF2-40B4-BE49-F238E27FC236}">
                <a16:creationId xmlns="" xmlns:a16="http://schemas.microsoft.com/office/drawing/2014/main" id="{AC636E48-88FC-45DC-8FD3-626A6CDEC327}"/>
              </a:ext>
            </a:extLst>
          </p:cNvPr>
          <p:cNvCxnSpPr>
            <a:cxnSpLocks/>
          </p:cNvCxnSpPr>
          <p:nvPr>
            <p:custDataLst>
              <p:tags r:id="rId14"/>
            </p:custDataLst>
          </p:nvPr>
        </p:nvCxnSpPr>
        <p:spPr>
          <a:xfrm>
            <a:off x="3719743" y="2198672"/>
            <a:ext cx="0" cy="92072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PA-1022136">
            <a:extLst>
              <a:ext uri="{FF2B5EF4-FFF2-40B4-BE49-F238E27FC236}">
                <a16:creationId xmlns="" xmlns:a16="http://schemas.microsoft.com/office/drawing/2014/main" id="{EEF515D9-1EFE-4E32-8415-1AA219B53083}"/>
              </a:ext>
            </a:extLst>
          </p:cNvPr>
          <p:cNvCxnSpPr>
            <a:cxnSpLocks/>
          </p:cNvCxnSpPr>
          <p:nvPr>
            <p:custDataLst>
              <p:tags r:id="rId15"/>
            </p:custDataLst>
          </p:nvPr>
        </p:nvCxnSpPr>
        <p:spPr>
          <a:xfrm>
            <a:off x="2651230" y="3247005"/>
            <a:ext cx="0" cy="92072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PA-1022137">
            <a:extLst>
              <a:ext uri="{FF2B5EF4-FFF2-40B4-BE49-F238E27FC236}">
                <a16:creationId xmlns="" xmlns:a16="http://schemas.microsoft.com/office/drawing/2014/main" id="{52A70F28-00E3-4671-97EC-86B8FA4582E5}"/>
              </a:ext>
            </a:extLst>
          </p:cNvPr>
          <p:cNvCxnSpPr>
            <a:cxnSpLocks/>
          </p:cNvCxnSpPr>
          <p:nvPr>
            <p:custDataLst>
              <p:tags r:id="rId16"/>
            </p:custDataLst>
          </p:nvPr>
        </p:nvCxnSpPr>
        <p:spPr>
          <a:xfrm>
            <a:off x="6575884" y="3216934"/>
            <a:ext cx="0" cy="92072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PA-1022138">
            <a:extLst>
              <a:ext uri="{FF2B5EF4-FFF2-40B4-BE49-F238E27FC236}">
                <a16:creationId xmlns="" xmlns:a16="http://schemas.microsoft.com/office/drawing/2014/main" id="{EACE5C42-6281-4E81-8C5F-074A186EC6FB}"/>
              </a:ext>
            </a:extLst>
          </p:cNvPr>
          <p:cNvCxnSpPr>
            <a:cxnSpLocks/>
          </p:cNvCxnSpPr>
          <p:nvPr>
            <p:custDataLst>
              <p:tags r:id="rId17"/>
            </p:custDataLst>
          </p:nvPr>
        </p:nvCxnSpPr>
        <p:spPr>
          <a:xfrm>
            <a:off x="4538397" y="3216934"/>
            <a:ext cx="0" cy="92072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PA-1022139">
            <a:extLst>
              <a:ext uri="{FF2B5EF4-FFF2-40B4-BE49-F238E27FC236}">
                <a16:creationId xmlns="" xmlns:a16="http://schemas.microsoft.com/office/drawing/2014/main" id="{8819CB08-F2B1-4D6E-8F85-3E9D5D0BDBD6}"/>
              </a:ext>
            </a:extLst>
          </p:cNvPr>
          <p:cNvSpPr txBox="1">
            <a:spLocks noRot="1" noChangeArrowheads="1"/>
          </p:cNvSpPr>
          <p:nvPr>
            <p:custDataLst>
              <p:tags r:id="rId18"/>
            </p:custDataLst>
          </p:nvPr>
        </p:nvSpPr>
        <p:spPr>
          <a:xfrm>
            <a:off x="1252943" y="4596329"/>
            <a:ext cx="6851904" cy="964172"/>
          </a:xfrm>
          <a:prstGeom prst="rect">
            <a:avLst/>
          </a:prstGeom>
        </p:spPr>
        <p:txBody>
          <a:bodyPr lIns="68580" tIns="34290" rIns="68580" bIns="34290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30000"/>
              </a:lnSpc>
              <a:buNone/>
            </a:pPr>
            <a:r>
              <a:rPr lang="zh-CN" altLang="en-US" sz="14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全国电池年消耗量为</a:t>
            </a:r>
            <a:r>
              <a:rPr lang="en-US" altLang="zh-CN" sz="14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30</a:t>
            </a:r>
            <a:r>
              <a:rPr lang="zh-CN" altLang="en-US" sz="14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亿只，因无回收而丢失铜</a:t>
            </a:r>
            <a:r>
              <a:rPr lang="en-US" altLang="zh-CN" sz="14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740</a:t>
            </a:r>
            <a:r>
              <a:rPr lang="zh-CN" altLang="en-US" sz="14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吨、锌</a:t>
            </a:r>
            <a:r>
              <a:rPr lang="en-US" altLang="zh-CN" sz="14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1.6</a:t>
            </a:r>
            <a:r>
              <a:rPr lang="zh-CN" altLang="en-US" sz="14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万吨、锰粉</a:t>
            </a:r>
            <a:r>
              <a:rPr lang="en-US" altLang="zh-CN" sz="14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9.7</a:t>
            </a:r>
            <a:r>
              <a:rPr lang="zh-CN" altLang="en-US" sz="14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万吨。电池中含有大量的重金属汞、锰、镉、铅、锌等，处理方法不当，进入土壤、空气和水体中造成严重的污染。目前我国回收处理废旧电池的企业还很少，回收率不足</a:t>
            </a:r>
            <a:r>
              <a:rPr lang="en-US" altLang="zh-CN" sz="14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2%,</a:t>
            </a:r>
            <a:r>
              <a:rPr lang="zh-CN" altLang="en-US" sz="14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因此很多环保人士收集了废旧电池之后无处处理。</a:t>
            </a:r>
            <a:endParaRPr lang="zh-CN" altLang="zh-CN" sz="1400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82" name="PA-1022140">
            <a:extLst>
              <a:ext uri="{FF2B5EF4-FFF2-40B4-BE49-F238E27FC236}">
                <a16:creationId xmlns="" xmlns:a16="http://schemas.microsoft.com/office/drawing/2014/main" id="{63579BBD-3E5F-41E3-9306-13E7AE9F1D22}"/>
              </a:ext>
            </a:extLst>
          </p:cNvPr>
          <p:cNvSpPr/>
          <p:nvPr>
            <p:custDataLst>
              <p:tags r:id="rId19"/>
            </p:custDataLst>
          </p:nvPr>
        </p:nvSpPr>
        <p:spPr>
          <a:xfrm>
            <a:off x="1082259" y="4519389"/>
            <a:ext cx="7181078" cy="1332169"/>
          </a:xfrm>
          <a:prstGeom prst="round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6" name="PA-1022141">
            <a:extLst>
              <a:ext uri="{FF2B5EF4-FFF2-40B4-BE49-F238E27FC236}">
                <a16:creationId xmlns="" xmlns:a16="http://schemas.microsoft.com/office/drawing/2014/main" id="{50C3B439-8C70-4EBE-9DB0-E0378383B0EC}"/>
              </a:ext>
            </a:extLst>
          </p:cNvPr>
          <p:cNvPicPr>
            <a:picLocks noChangeAspect="1"/>
          </p:cNvPicPr>
          <p:nvPr>
            <p:custDataLst>
              <p:tags r:id="rId20"/>
            </p:custDataLst>
          </p:nvPr>
        </p:nvPicPr>
        <p:blipFill rotWithShape="1">
          <a:blip r:embed="rId4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50519" y="3354798"/>
            <a:ext cx="1965979" cy="1265460"/>
          </a:xfrm>
          <a:prstGeom prst="rect">
            <a:avLst/>
          </a:prstGeom>
        </p:spPr>
      </p:pic>
      <p:pic>
        <p:nvPicPr>
          <p:cNvPr id="88" name="PA-1022142">
            <a:extLst>
              <a:ext uri="{FF2B5EF4-FFF2-40B4-BE49-F238E27FC236}">
                <a16:creationId xmlns="" xmlns:a16="http://schemas.microsoft.com/office/drawing/2014/main" id="{072B8BFD-2AF3-4253-9BD7-3C1D3BFB561B}"/>
              </a:ext>
            </a:extLst>
          </p:cNvPr>
          <p:cNvPicPr>
            <a:picLocks noChangeAspect="1"/>
          </p:cNvPicPr>
          <p:nvPr>
            <p:custDataLst>
              <p:tags r:id="rId21"/>
            </p:custDataLst>
          </p:nvPr>
        </p:nvPicPr>
        <p:blipFill rotWithShape="1">
          <a:blip r:embed="rId4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96914" y="2870647"/>
            <a:ext cx="1707306" cy="1401342"/>
          </a:xfrm>
          <a:prstGeom prst="rect">
            <a:avLst/>
          </a:prstGeom>
        </p:spPr>
      </p:pic>
      <p:pic>
        <p:nvPicPr>
          <p:cNvPr id="89" name="PA-1022143">
            <a:extLst>
              <a:ext uri="{FF2B5EF4-FFF2-40B4-BE49-F238E27FC236}">
                <a16:creationId xmlns="" xmlns:a16="http://schemas.microsoft.com/office/drawing/2014/main" id="{A04B8C86-723F-409B-B44B-1CF90D918771}"/>
              </a:ext>
            </a:extLst>
          </p:cNvPr>
          <p:cNvPicPr>
            <a:picLocks noChangeAspect="1"/>
          </p:cNvPicPr>
          <p:nvPr>
            <p:custDataLst>
              <p:tags r:id="rId22"/>
            </p:custDataLst>
          </p:nvPr>
        </p:nvPicPr>
        <p:blipFill rotWithShape="1">
          <a:blip r:embed="rId4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62301" y="3100787"/>
            <a:ext cx="1351130" cy="1031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848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8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-1022144">
            <a:extLst>
              <a:ext uri="{FF2B5EF4-FFF2-40B4-BE49-F238E27FC236}">
                <a16:creationId xmlns="" xmlns:a16="http://schemas.microsoft.com/office/drawing/2014/main" id="{1D572788-8FD7-48AE-8C90-2ABEDED0B5C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94878" y="821280"/>
            <a:ext cx="755438" cy="450781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PA-1022145">
            <a:extLst>
              <a:ext uri="{FF2B5EF4-FFF2-40B4-BE49-F238E27FC236}">
                <a16:creationId xmlns="" xmlns:a16="http://schemas.microsoft.com/office/drawing/2014/main" id="{B2898F1B-36D3-4492-BEFA-6A93FE5D95E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71762" y="798898"/>
            <a:ext cx="755438" cy="450781"/>
          </a:xfrm>
          <a:prstGeom prst="roundRect">
            <a:avLst/>
          </a:prstGeom>
          <a:blipFill>
            <a:blip r:embed="rId3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+mj-ea"/>
                <a:ea typeface="+mj-ea"/>
              </a:rPr>
              <a:t>02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PA-1022146">
            <a:extLst>
              <a:ext uri="{FF2B5EF4-FFF2-40B4-BE49-F238E27FC236}">
                <a16:creationId xmlns="" xmlns:a16="http://schemas.microsoft.com/office/drawing/2014/main" id="{B39C7B53-7D76-431B-BA88-F4D9A107B61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73432" y="815476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>
                <a:ln>
                  <a:solidFill>
                    <a:schemeClr val="bg1"/>
                  </a:solidFill>
                </a:ln>
                <a:blipFill>
                  <a:blip r:embed="rId32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生活垃圾如何分类</a:t>
            </a:r>
            <a:endParaRPr lang="zh-CN" altLang="en-US" sz="2400" dirty="0">
              <a:ln>
                <a:solidFill>
                  <a:schemeClr val="bg1"/>
                </a:solidFill>
              </a:ln>
              <a:blipFill>
                <a:blip r:embed="rId32"/>
                <a:stretch>
                  <a:fillRect/>
                </a:stretch>
              </a:blip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pic>
        <p:nvPicPr>
          <p:cNvPr id="32" name="PA-1022147">
            <a:extLst>
              <a:ext uri="{FF2B5EF4-FFF2-40B4-BE49-F238E27FC236}">
                <a16:creationId xmlns="" xmlns:a16="http://schemas.microsoft.com/office/drawing/2014/main" id="{A5FD67A0-1281-4048-B870-4D4C0ECB6A4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3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8961" y="1275137"/>
            <a:ext cx="2084079" cy="4941019"/>
          </a:xfrm>
          <a:prstGeom prst="rect">
            <a:avLst/>
          </a:prstGeom>
        </p:spPr>
      </p:pic>
      <p:grpSp>
        <p:nvGrpSpPr>
          <p:cNvPr id="65" name="PA-1022148">
            <a:extLst>
              <a:ext uri="{FF2B5EF4-FFF2-40B4-BE49-F238E27FC236}">
                <a16:creationId xmlns="" xmlns:a16="http://schemas.microsoft.com/office/drawing/2014/main" id="{C98FA105-F95E-4C0D-AEFD-2002FFA71918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4547112" y="1962366"/>
            <a:ext cx="1372153" cy="1788645"/>
            <a:chOff x="2143125" y="828675"/>
            <a:chExt cx="1419225" cy="1850006"/>
          </a:xfrm>
        </p:grpSpPr>
        <p:pic>
          <p:nvPicPr>
            <p:cNvPr id="66" name="PA-图片 65">
              <a:extLst>
                <a:ext uri="{FF2B5EF4-FFF2-40B4-BE49-F238E27FC236}">
                  <a16:creationId xmlns="" xmlns:a16="http://schemas.microsoft.com/office/drawing/2014/main" id="{61F60BAC-773E-40BF-B1D6-28DF5FE81413}"/>
                </a:ext>
              </a:extLst>
            </p:cNvPr>
            <p:cNvPicPr>
              <a:picLocks noChangeAspect="1"/>
            </p:cNvPicPr>
            <p:nvPr>
              <p:custDataLst>
                <p:tags r:id="rId26"/>
              </p:custDataLst>
            </p:nvPr>
          </p:nvPicPr>
          <p:blipFill>
            <a:blip r:embed="rId34" cstate="screen">
              <a:grayscl/>
              <a:extLst>
                <a:ext uri="{BEBA8EAE-BF5A-486C-A8C5-ECC9F3942E4B}">
                  <a14:imgProps xmlns:a14="http://schemas.microsoft.com/office/drawing/2010/main">
                    <a14:imgLayer r:embed="rId35">
                      <a14:imgEffect>
                        <a14:brightnessContrast brigh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09800" y="895349"/>
              <a:ext cx="1285876" cy="1285876"/>
            </a:xfrm>
            <a:prstGeom prst="rect">
              <a:avLst/>
            </a:prstGeom>
          </p:spPr>
        </p:pic>
        <p:sp>
          <p:nvSpPr>
            <p:cNvPr id="67" name="PA-圆角矩形 2">
              <a:extLst>
                <a:ext uri="{FF2B5EF4-FFF2-40B4-BE49-F238E27FC236}">
                  <a16:creationId xmlns="" xmlns:a16="http://schemas.microsoft.com/office/drawing/2014/main" id="{03F2A784-6E26-4D3B-9896-3013EE90B983}"/>
                </a:ext>
              </a:extLst>
            </p:cNvPr>
            <p:cNvSpPr/>
            <p:nvPr>
              <p:custDataLst>
                <p:tags r:id="rId27"/>
              </p:custDataLst>
            </p:nvPr>
          </p:nvSpPr>
          <p:spPr>
            <a:xfrm>
              <a:off x="2143125" y="828675"/>
              <a:ext cx="1419225" cy="1419225"/>
            </a:xfrm>
            <a:prstGeom prst="roundRect">
              <a:avLst>
                <a:gd name="adj" fmla="val 8613"/>
              </a:avLst>
            </a:prstGeom>
            <a:noFill/>
            <a:ln w="635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68" name="PA-文本框 3">
              <a:extLst>
                <a:ext uri="{FF2B5EF4-FFF2-40B4-BE49-F238E27FC236}">
                  <a16:creationId xmlns="" xmlns:a16="http://schemas.microsoft.com/office/drawing/2014/main" id="{BA8C0823-061F-4DE7-B589-5C7EC3E6BEA8}"/>
                </a:ext>
              </a:extLst>
            </p:cNvPr>
            <p:cNvSpPr txBox="1"/>
            <p:nvPr>
              <p:custDataLst>
                <p:tags r:id="rId28"/>
              </p:custDataLst>
            </p:nvPr>
          </p:nvSpPr>
          <p:spPr>
            <a:xfrm>
              <a:off x="2228850" y="2286001"/>
              <a:ext cx="1238251" cy="392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8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宠物粪便</a:t>
              </a:r>
            </a:p>
          </p:txBody>
        </p:sp>
      </p:grpSp>
      <p:grpSp>
        <p:nvGrpSpPr>
          <p:cNvPr id="69" name="PA-1022149">
            <a:extLst>
              <a:ext uri="{FF2B5EF4-FFF2-40B4-BE49-F238E27FC236}">
                <a16:creationId xmlns="" xmlns:a16="http://schemas.microsoft.com/office/drawing/2014/main" id="{1CB17A31-A1E6-4B40-BE17-DFF3F6E9D698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6622169" y="1962366"/>
            <a:ext cx="1372153" cy="1829554"/>
            <a:chOff x="2781300" y="600075"/>
            <a:chExt cx="1419225" cy="1892318"/>
          </a:xfrm>
        </p:grpSpPr>
        <p:sp>
          <p:nvSpPr>
            <p:cNvPr id="70" name="PA-圆角矩形 5">
              <a:extLst>
                <a:ext uri="{FF2B5EF4-FFF2-40B4-BE49-F238E27FC236}">
                  <a16:creationId xmlns="" xmlns:a16="http://schemas.microsoft.com/office/drawing/2014/main" id="{94EB4DCE-809B-48AB-A8E0-AD1C2408642A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2781300" y="600075"/>
              <a:ext cx="1419225" cy="1419225"/>
            </a:xfrm>
            <a:prstGeom prst="roundRect">
              <a:avLst>
                <a:gd name="adj" fmla="val 8613"/>
              </a:avLst>
            </a:prstGeom>
            <a:noFill/>
            <a:ln w="635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pic>
          <p:nvPicPr>
            <p:cNvPr id="71" name="PA-图片 70">
              <a:extLst>
                <a:ext uri="{FF2B5EF4-FFF2-40B4-BE49-F238E27FC236}">
                  <a16:creationId xmlns="" xmlns:a16="http://schemas.microsoft.com/office/drawing/2014/main" id="{4A61713C-004A-4667-89D0-AAA64D800C40}"/>
                </a:ext>
              </a:extLst>
            </p:cNvPr>
            <p:cNvPicPr>
              <a:picLocks noChangeAspect="1"/>
            </p:cNvPicPr>
            <p:nvPr>
              <p:custDataLst>
                <p:tags r:id="rId24"/>
              </p:custDataLst>
            </p:nvPr>
          </p:nvPicPr>
          <p:blipFill>
            <a:blip r:embed="rId36" cstate="screen">
              <a:grayscl/>
              <a:extLst>
                <a:ext uri="{BEBA8EAE-BF5A-486C-A8C5-ECC9F3942E4B}">
                  <a14:imgProps xmlns:a14="http://schemas.microsoft.com/office/drawing/2010/main">
                    <a14:imgLayer r:embed="rId37">
                      <a14:imgEffect>
                        <a14:brightnessContrast brigh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28925" y="654366"/>
              <a:ext cx="1314450" cy="1317308"/>
            </a:xfrm>
            <a:prstGeom prst="rect">
              <a:avLst/>
            </a:prstGeom>
          </p:spPr>
        </p:pic>
        <p:sp>
          <p:nvSpPr>
            <p:cNvPr id="72" name="PA-文本框 7">
              <a:extLst>
                <a:ext uri="{FF2B5EF4-FFF2-40B4-BE49-F238E27FC236}">
                  <a16:creationId xmlns="" xmlns:a16="http://schemas.microsoft.com/office/drawing/2014/main" id="{C63BF635-B7CC-412E-AFCE-9305BB0521D6}"/>
                </a:ext>
              </a:extLst>
            </p:cNvPr>
            <p:cNvSpPr txBox="1"/>
            <p:nvPr>
              <p:custDataLst>
                <p:tags r:id="rId25"/>
              </p:custDataLst>
            </p:nvPr>
          </p:nvSpPr>
          <p:spPr>
            <a:xfrm>
              <a:off x="3105151" y="2057401"/>
              <a:ext cx="895350" cy="434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13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灰土</a:t>
              </a:r>
            </a:p>
          </p:txBody>
        </p:sp>
      </p:grpSp>
      <p:grpSp>
        <p:nvGrpSpPr>
          <p:cNvPr id="73" name="PA-1022150">
            <a:extLst>
              <a:ext uri="{FF2B5EF4-FFF2-40B4-BE49-F238E27FC236}">
                <a16:creationId xmlns="" xmlns:a16="http://schemas.microsoft.com/office/drawing/2014/main" id="{1D14FA11-8BFA-44B2-B95E-BC76029D2039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8697225" y="1962366"/>
            <a:ext cx="1372153" cy="1788645"/>
            <a:chOff x="4895850" y="647700"/>
            <a:chExt cx="1419225" cy="1850006"/>
          </a:xfrm>
        </p:grpSpPr>
        <p:grpSp>
          <p:nvGrpSpPr>
            <p:cNvPr id="74" name="组合 73">
              <a:extLst>
                <a:ext uri="{FF2B5EF4-FFF2-40B4-BE49-F238E27FC236}">
                  <a16:creationId xmlns="" xmlns:a16="http://schemas.microsoft.com/office/drawing/2014/main" id="{81DA701E-20B0-4C05-8A63-48D46BEAB76A}"/>
                </a:ext>
              </a:extLst>
            </p:cNvPr>
            <p:cNvGrpSpPr/>
            <p:nvPr/>
          </p:nvGrpSpPr>
          <p:grpSpPr>
            <a:xfrm>
              <a:off x="4895850" y="647700"/>
              <a:ext cx="1419225" cy="1419225"/>
              <a:chOff x="4895850" y="647700"/>
              <a:chExt cx="1419225" cy="1419225"/>
            </a:xfrm>
          </p:grpSpPr>
          <p:pic>
            <p:nvPicPr>
              <p:cNvPr id="76" name="PA-图片 75">
                <a:extLst>
                  <a:ext uri="{FF2B5EF4-FFF2-40B4-BE49-F238E27FC236}">
                    <a16:creationId xmlns="" xmlns:a16="http://schemas.microsoft.com/office/drawing/2014/main" id="{E856D67D-5F7F-4A6A-96C2-E3FEEA518B25}"/>
                  </a:ext>
                </a:extLst>
              </p:cNvPr>
              <p:cNvPicPr>
                <a:picLocks noChangeAspect="1"/>
              </p:cNvPicPr>
              <p:nvPr>
                <p:custDataLst>
                  <p:tags r:id="rId21"/>
                </p:custDataLst>
              </p:nvPr>
            </p:nvPicPr>
            <p:blipFill>
              <a:blip r:embed="rId38" cstate="screen">
                <a:grayscl/>
                <a:extLst>
                  <a:ext uri="{BEBA8EAE-BF5A-486C-A8C5-ECC9F3942E4B}">
                    <a14:imgProps xmlns:a14="http://schemas.microsoft.com/office/drawing/2010/main">
                      <a14:imgLayer r:embed="rId39">
                        <a14:imgEffect>
                          <a14:brightnessContrast brigh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000626" y="828675"/>
                <a:ext cx="1209674" cy="1209674"/>
              </a:xfrm>
              <a:prstGeom prst="rect">
                <a:avLst/>
              </a:prstGeom>
            </p:spPr>
          </p:pic>
          <p:sp>
            <p:nvSpPr>
              <p:cNvPr id="77" name="PA-圆角矩形 10">
                <a:extLst>
                  <a:ext uri="{FF2B5EF4-FFF2-40B4-BE49-F238E27FC236}">
                    <a16:creationId xmlns="" xmlns:a16="http://schemas.microsoft.com/office/drawing/2014/main" id="{260814E4-5653-478B-B3C4-43C67406094C}"/>
                  </a:ext>
                </a:extLst>
              </p:cNvPr>
              <p:cNvSpPr/>
              <p:nvPr>
                <p:custDataLst>
                  <p:tags r:id="rId22"/>
                </p:custDataLst>
              </p:nvPr>
            </p:nvSpPr>
            <p:spPr>
              <a:xfrm>
                <a:off x="4895850" y="647700"/>
                <a:ext cx="1419225" cy="1419225"/>
              </a:xfrm>
              <a:prstGeom prst="roundRect">
                <a:avLst>
                  <a:gd name="adj" fmla="val 8613"/>
                </a:avLst>
              </a:prstGeom>
              <a:noFill/>
              <a:ln w="635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endParaRPr>
              </a:p>
            </p:txBody>
          </p:sp>
        </p:grpSp>
        <p:sp>
          <p:nvSpPr>
            <p:cNvPr id="75" name="PA-文本框 12">
              <a:extLst>
                <a:ext uri="{FF2B5EF4-FFF2-40B4-BE49-F238E27FC236}">
                  <a16:creationId xmlns="" xmlns:a16="http://schemas.microsoft.com/office/drawing/2014/main" id="{C6F35B53-95D5-4CD7-85B5-614410F4DA49}"/>
                </a:ext>
              </a:extLst>
            </p:cNvPr>
            <p:cNvSpPr txBox="1"/>
            <p:nvPr>
              <p:custDataLst>
                <p:tags r:id="rId20"/>
              </p:custDataLst>
            </p:nvPr>
          </p:nvSpPr>
          <p:spPr>
            <a:xfrm>
              <a:off x="4962525" y="2105026"/>
              <a:ext cx="1238251" cy="392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8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废旧陶瓷</a:t>
              </a:r>
            </a:p>
          </p:txBody>
        </p:sp>
      </p:grpSp>
      <p:grpSp>
        <p:nvGrpSpPr>
          <p:cNvPr id="78" name="PA-1022151">
            <a:extLst>
              <a:ext uri="{FF2B5EF4-FFF2-40B4-BE49-F238E27FC236}">
                <a16:creationId xmlns="" xmlns:a16="http://schemas.microsoft.com/office/drawing/2014/main" id="{7F2BCDE9-6293-4184-8E61-721C6B1EB90F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8697225" y="4018206"/>
            <a:ext cx="1372153" cy="1788645"/>
            <a:chOff x="7048500" y="619125"/>
            <a:chExt cx="1419225" cy="1850006"/>
          </a:xfrm>
        </p:grpSpPr>
        <p:grpSp>
          <p:nvGrpSpPr>
            <p:cNvPr id="79" name="组合 78">
              <a:extLst>
                <a:ext uri="{FF2B5EF4-FFF2-40B4-BE49-F238E27FC236}">
                  <a16:creationId xmlns="" xmlns:a16="http://schemas.microsoft.com/office/drawing/2014/main" id="{BD567910-3857-4ABC-9DE1-2130C9F1ED98}"/>
                </a:ext>
              </a:extLst>
            </p:cNvPr>
            <p:cNvGrpSpPr/>
            <p:nvPr/>
          </p:nvGrpSpPr>
          <p:grpSpPr>
            <a:xfrm>
              <a:off x="7048500" y="619125"/>
              <a:ext cx="1419225" cy="1419225"/>
              <a:chOff x="7048500" y="619125"/>
              <a:chExt cx="1419225" cy="1419225"/>
            </a:xfrm>
          </p:grpSpPr>
          <p:pic>
            <p:nvPicPr>
              <p:cNvPr id="81" name="PA-图片 80">
                <a:extLst>
                  <a:ext uri="{FF2B5EF4-FFF2-40B4-BE49-F238E27FC236}">
                    <a16:creationId xmlns="" xmlns:a16="http://schemas.microsoft.com/office/drawing/2014/main" id="{6639D43B-6371-4D3D-A9BE-D05878C57C19}"/>
                  </a:ext>
                </a:extLst>
              </p:cNvPr>
              <p:cNvPicPr>
                <a:picLocks noChangeAspect="1"/>
              </p:cNvPicPr>
              <p:nvPr>
                <p:custDataLst>
                  <p:tags r:id="rId18"/>
                </p:custDataLst>
              </p:nvPr>
            </p:nvPicPr>
            <p:blipFill>
              <a:blip r:embed="rId40" cstate="screen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1">
                        <a14:imgEffect>
                          <a14:brightnessContrast brigh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424107" y="736808"/>
                <a:ext cx="776918" cy="1168192"/>
              </a:xfrm>
              <a:prstGeom prst="rect">
                <a:avLst/>
              </a:prstGeom>
            </p:spPr>
          </p:pic>
          <p:sp>
            <p:nvSpPr>
              <p:cNvPr id="82" name="PA-圆角矩形 15">
                <a:extLst>
                  <a:ext uri="{FF2B5EF4-FFF2-40B4-BE49-F238E27FC236}">
                    <a16:creationId xmlns="" xmlns:a16="http://schemas.microsoft.com/office/drawing/2014/main" id="{B643D746-6D44-43A5-BDAE-81D13FCB839D}"/>
                  </a:ext>
                </a:extLst>
              </p:cNvPr>
              <p:cNvSpPr/>
              <p:nvPr>
                <p:custDataLst>
                  <p:tags r:id="rId19"/>
                </p:custDataLst>
              </p:nvPr>
            </p:nvSpPr>
            <p:spPr>
              <a:xfrm>
                <a:off x="7048500" y="619125"/>
                <a:ext cx="1419225" cy="1419225"/>
              </a:xfrm>
              <a:prstGeom prst="roundRect">
                <a:avLst>
                  <a:gd name="adj" fmla="val 8613"/>
                </a:avLst>
              </a:prstGeom>
              <a:noFill/>
              <a:ln w="635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endParaRPr>
              </a:p>
            </p:txBody>
          </p:sp>
        </p:grpSp>
        <p:sp>
          <p:nvSpPr>
            <p:cNvPr id="80" name="PA-文本框 17">
              <a:extLst>
                <a:ext uri="{FF2B5EF4-FFF2-40B4-BE49-F238E27FC236}">
                  <a16:creationId xmlns="" xmlns:a16="http://schemas.microsoft.com/office/drawing/2014/main" id="{02880D1E-CBFC-4D91-A787-10C0B5CB3618}"/>
                </a:ext>
              </a:extLst>
            </p:cNvPr>
            <p:cNvSpPr txBox="1"/>
            <p:nvPr>
              <p:custDataLst>
                <p:tags r:id="rId17"/>
              </p:custDataLst>
            </p:nvPr>
          </p:nvSpPr>
          <p:spPr>
            <a:xfrm>
              <a:off x="7153275" y="2076451"/>
              <a:ext cx="1238251" cy="392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8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污染纸张</a:t>
              </a:r>
            </a:p>
          </p:txBody>
        </p:sp>
      </p:grpSp>
      <p:grpSp>
        <p:nvGrpSpPr>
          <p:cNvPr id="83" name="PA-1022152">
            <a:extLst>
              <a:ext uri="{FF2B5EF4-FFF2-40B4-BE49-F238E27FC236}">
                <a16:creationId xmlns="" xmlns:a16="http://schemas.microsoft.com/office/drawing/2014/main" id="{50A46583-3140-4B8F-9F7E-CB82EA4C9DC7}"/>
              </a:ext>
            </a:extLst>
          </p:cNvPr>
          <p:cNvGrpSpPr/>
          <p:nvPr>
            <p:custDataLst>
              <p:tags r:id="rId9"/>
            </p:custDataLst>
          </p:nvPr>
        </p:nvGrpSpPr>
        <p:grpSpPr>
          <a:xfrm>
            <a:off x="4547111" y="4018206"/>
            <a:ext cx="1372153" cy="1829554"/>
            <a:chOff x="2838450" y="2905125"/>
            <a:chExt cx="1419225" cy="1892318"/>
          </a:xfrm>
        </p:grpSpPr>
        <p:pic>
          <p:nvPicPr>
            <p:cNvPr id="84" name="PA-图片 83">
              <a:extLst>
                <a:ext uri="{FF2B5EF4-FFF2-40B4-BE49-F238E27FC236}">
                  <a16:creationId xmlns="" xmlns:a16="http://schemas.microsoft.com/office/drawing/2014/main" id="{95D48F87-5409-431A-9D3C-19424FA7B824}"/>
                </a:ext>
              </a:extLst>
            </p:cNvPr>
            <p:cNvPicPr>
              <a:picLocks noChangeAspect="1"/>
            </p:cNvPicPr>
            <p:nvPr>
              <p:custDataLst>
                <p:tags r:id="rId14"/>
              </p:custDataLst>
            </p:nvPr>
          </p:nvPicPr>
          <p:blipFill>
            <a:blip r:embed="rId42" cstate="screen">
              <a:grayscl/>
              <a:extLst>
                <a:ext uri="{BEBA8EAE-BF5A-486C-A8C5-ECC9F3942E4B}">
                  <a14:imgProps xmlns:a14="http://schemas.microsoft.com/office/drawing/2010/main">
                    <a14:imgLayer r:embed="rId43">
                      <a14:imgEffect>
                        <a14:brightnessContrast brigh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37147" y="3019425"/>
              <a:ext cx="1206227" cy="1206227"/>
            </a:xfrm>
            <a:prstGeom prst="rect">
              <a:avLst/>
            </a:prstGeom>
          </p:spPr>
        </p:pic>
        <p:sp>
          <p:nvSpPr>
            <p:cNvPr id="85" name="PA-圆角矩形 20">
              <a:extLst>
                <a:ext uri="{FF2B5EF4-FFF2-40B4-BE49-F238E27FC236}">
                  <a16:creationId xmlns="" xmlns:a16="http://schemas.microsoft.com/office/drawing/2014/main" id="{6153AE7E-4DA7-4703-927A-A3FE284B55B1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2838450" y="2905125"/>
              <a:ext cx="1419225" cy="1419225"/>
            </a:xfrm>
            <a:prstGeom prst="roundRect">
              <a:avLst>
                <a:gd name="adj" fmla="val 8613"/>
              </a:avLst>
            </a:prstGeom>
            <a:noFill/>
            <a:ln w="635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86" name="PA-文本框 21">
              <a:extLst>
                <a:ext uri="{FF2B5EF4-FFF2-40B4-BE49-F238E27FC236}">
                  <a16:creationId xmlns="" xmlns:a16="http://schemas.microsoft.com/office/drawing/2014/main" id="{55546059-73A2-4B7E-98C6-7EA121D11CE2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3086100" y="4362451"/>
              <a:ext cx="895350" cy="434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13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烟头</a:t>
              </a:r>
            </a:p>
          </p:txBody>
        </p:sp>
      </p:grpSp>
      <p:grpSp>
        <p:nvGrpSpPr>
          <p:cNvPr id="87" name="PA-1022153">
            <a:extLst>
              <a:ext uri="{FF2B5EF4-FFF2-40B4-BE49-F238E27FC236}">
                <a16:creationId xmlns="" xmlns:a16="http://schemas.microsoft.com/office/drawing/2014/main" id="{2F1B541C-33AD-4828-A60B-AD3D72DEC1E6}"/>
              </a:ext>
            </a:extLst>
          </p:cNvPr>
          <p:cNvGrpSpPr/>
          <p:nvPr>
            <p:custDataLst>
              <p:tags r:id="rId10"/>
            </p:custDataLst>
          </p:nvPr>
        </p:nvGrpSpPr>
        <p:grpSpPr>
          <a:xfrm>
            <a:off x="6557704" y="4018206"/>
            <a:ext cx="1501080" cy="1779437"/>
            <a:chOff x="2790824" y="2819400"/>
            <a:chExt cx="1552575" cy="1840482"/>
          </a:xfrm>
        </p:grpSpPr>
        <p:pic>
          <p:nvPicPr>
            <p:cNvPr id="88" name="PA-图片 87">
              <a:extLst>
                <a:ext uri="{FF2B5EF4-FFF2-40B4-BE49-F238E27FC236}">
                  <a16:creationId xmlns="" xmlns:a16="http://schemas.microsoft.com/office/drawing/2014/main" id="{C92EAB32-8E50-40C3-80E0-2E19C69801D5}"/>
                </a:ext>
              </a:extLst>
            </p:cNvPr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44" cstate="screen">
              <a:grayscl/>
              <a:extLst>
                <a:ext uri="{BEBA8EAE-BF5A-486C-A8C5-ECC9F3942E4B}">
                  <a14:imgProps xmlns:a14="http://schemas.microsoft.com/office/drawing/2010/main">
                    <a14:imgLayer r:embed="rId45">
                      <a14:imgEffect>
                        <a14:brightnessContrast brigh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49806" y="2933700"/>
              <a:ext cx="1203094" cy="1203094"/>
            </a:xfrm>
            <a:prstGeom prst="rect">
              <a:avLst/>
            </a:prstGeom>
          </p:spPr>
        </p:pic>
        <p:sp>
          <p:nvSpPr>
            <p:cNvPr id="89" name="PA-圆角矩形 24">
              <a:extLst>
                <a:ext uri="{FF2B5EF4-FFF2-40B4-BE49-F238E27FC236}">
                  <a16:creationId xmlns="" xmlns:a16="http://schemas.microsoft.com/office/drawing/2014/main" id="{D29BDEE8-D5A9-47A6-8663-104F2838F4ED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867025" y="2819400"/>
              <a:ext cx="1419225" cy="1419225"/>
            </a:xfrm>
            <a:prstGeom prst="roundRect">
              <a:avLst>
                <a:gd name="adj" fmla="val 8613"/>
              </a:avLst>
            </a:prstGeom>
            <a:noFill/>
            <a:ln w="635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90" name="PA-文本框 25">
              <a:extLst>
                <a:ext uri="{FF2B5EF4-FFF2-40B4-BE49-F238E27FC236}">
                  <a16:creationId xmlns="" xmlns:a16="http://schemas.microsoft.com/office/drawing/2014/main" id="{60CE27EB-9C24-4BE2-A569-3D367DEB4D7D}"/>
                </a:ext>
              </a:extLst>
            </p:cNvPr>
            <p:cNvSpPr txBox="1"/>
            <p:nvPr>
              <p:custDataLst>
                <p:tags r:id="rId13"/>
              </p:custDataLst>
            </p:nvPr>
          </p:nvSpPr>
          <p:spPr>
            <a:xfrm>
              <a:off x="2790824" y="4267202"/>
              <a:ext cx="1552575" cy="392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8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一次性餐盒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0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-1022154">
            <a:extLst>
              <a:ext uri="{FF2B5EF4-FFF2-40B4-BE49-F238E27FC236}">
                <a16:creationId xmlns="" xmlns:a16="http://schemas.microsoft.com/office/drawing/2014/main" id="{1D572788-8FD7-48AE-8C90-2ABEDED0B5C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94878" y="821280"/>
            <a:ext cx="755438" cy="450781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PA-1022155">
            <a:extLst>
              <a:ext uri="{FF2B5EF4-FFF2-40B4-BE49-F238E27FC236}">
                <a16:creationId xmlns="" xmlns:a16="http://schemas.microsoft.com/office/drawing/2014/main" id="{B2898F1B-36D3-4492-BEFA-6A93FE5D95E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71762" y="798898"/>
            <a:ext cx="755438" cy="450781"/>
          </a:xfrm>
          <a:prstGeom prst="roundRect">
            <a:avLst/>
          </a:prstGeom>
          <a:blipFill>
            <a:blip r:embed="rId2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+mj-ea"/>
                <a:ea typeface="+mj-ea"/>
              </a:rPr>
              <a:t>02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PA-1022156">
            <a:extLst>
              <a:ext uri="{FF2B5EF4-FFF2-40B4-BE49-F238E27FC236}">
                <a16:creationId xmlns="" xmlns:a16="http://schemas.microsoft.com/office/drawing/2014/main" id="{B39C7B53-7D76-431B-BA88-F4D9A107B61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73432" y="815476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>
                <a:ln>
                  <a:solidFill>
                    <a:schemeClr val="bg1"/>
                  </a:solidFill>
                </a:ln>
                <a:blipFill>
                  <a:blip r:embed="rId25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生活垃圾如何分类</a:t>
            </a:r>
            <a:endParaRPr lang="zh-CN" altLang="en-US" sz="2400" dirty="0">
              <a:ln>
                <a:solidFill>
                  <a:schemeClr val="bg1"/>
                </a:solidFill>
              </a:ln>
              <a:blipFill>
                <a:blip r:embed="rId25"/>
                <a:stretch>
                  <a:fillRect/>
                </a:stretch>
              </a:blip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pic>
        <p:nvPicPr>
          <p:cNvPr id="32" name="PA-1022157">
            <a:extLst>
              <a:ext uri="{FF2B5EF4-FFF2-40B4-BE49-F238E27FC236}">
                <a16:creationId xmlns="" xmlns:a16="http://schemas.microsoft.com/office/drawing/2014/main" id="{A5FD67A0-1281-4048-B870-4D4C0ECB6A4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55864" y="1046308"/>
            <a:ext cx="2112458" cy="4941019"/>
          </a:xfrm>
          <a:prstGeom prst="rect">
            <a:avLst/>
          </a:prstGeom>
        </p:spPr>
      </p:pic>
      <p:sp>
        <p:nvSpPr>
          <p:cNvPr id="33" name="PA-1022158">
            <a:extLst>
              <a:ext uri="{FF2B5EF4-FFF2-40B4-BE49-F238E27FC236}">
                <a16:creationId xmlns="" xmlns:a16="http://schemas.microsoft.com/office/drawing/2014/main" id="{5E297C58-3908-4C92-B9C6-F9FB66435B54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898148" y="2997865"/>
            <a:ext cx="17235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盆景等植物的残枝落叶</a:t>
            </a:r>
          </a:p>
        </p:txBody>
      </p:sp>
      <p:sp>
        <p:nvSpPr>
          <p:cNvPr id="34" name="PA-1022159">
            <a:extLst>
              <a:ext uri="{FF2B5EF4-FFF2-40B4-BE49-F238E27FC236}">
                <a16:creationId xmlns="" xmlns:a16="http://schemas.microsoft.com/office/drawing/2014/main" id="{24B4C48E-C247-4DBB-9F49-4E134E75219F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4026795" y="2997865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动物骨骼和内脏</a:t>
            </a:r>
          </a:p>
        </p:txBody>
      </p:sp>
      <p:sp>
        <p:nvSpPr>
          <p:cNvPr id="35" name="PA-1022160">
            <a:extLst>
              <a:ext uri="{FF2B5EF4-FFF2-40B4-BE49-F238E27FC236}">
                <a16:creationId xmlns="" xmlns:a16="http://schemas.microsoft.com/office/drawing/2014/main" id="{0FD4AF53-BA91-483E-A628-0F113B7F4FE7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6283967" y="2997865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蛋壳</a:t>
            </a:r>
          </a:p>
        </p:txBody>
      </p:sp>
      <p:sp>
        <p:nvSpPr>
          <p:cNvPr id="36" name="PA-1022161">
            <a:extLst>
              <a:ext uri="{FF2B5EF4-FFF2-40B4-BE49-F238E27FC236}">
                <a16:creationId xmlns="" xmlns:a16="http://schemas.microsoft.com/office/drawing/2014/main" id="{707FB9D5-F5BE-45AF-B91D-48B0393372EA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2359813" y="4400793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过期食品</a:t>
            </a:r>
          </a:p>
        </p:txBody>
      </p:sp>
      <p:sp>
        <p:nvSpPr>
          <p:cNvPr id="37" name="PA-1022162">
            <a:extLst>
              <a:ext uri="{FF2B5EF4-FFF2-40B4-BE49-F238E27FC236}">
                <a16:creationId xmlns="" xmlns:a16="http://schemas.microsoft.com/office/drawing/2014/main" id="{AEA0FDF9-FC6E-4B5C-993B-00F5BBC7CFEE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4257628" y="4400793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瓜果皮核</a:t>
            </a:r>
          </a:p>
        </p:txBody>
      </p:sp>
      <p:sp>
        <p:nvSpPr>
          <p:cNvPr id="38" name="PA-1022163">
            <a:extLst>
              <a:ext uri="{FF2B5EF4-FFF2-40B4-BE49-F238E27FC236}">
                <a16:creationId xmlns="" xmlns:a16="http://schemas.microsoft.com/office/drawing/2014/main" id="{396D9A30-9444-436F-B272-A8F310300AF0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6130078" y="4400793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剩菜剩饭</a:t>
            </a:r>
          </a:p>
        </p:txBody>
      </p:sp>
      <p:sp>
        <p:nvSpPr>
          <p:cNvPr id="39" name="PA-1022164">
            <a:extLst>
              <a:ext uri="{FF2B5EF4-FFF2-40B4-BE49-F238E27FC236}">
                <a16:creationId xmlns="" xmlns:a16="http://schemas.microsoft.com/office/drawing/2014/main" id="{D6CE9B01-1438-438B-829E-260AEBCAF556}"/>
              </a:ext>
            </a:extLst>
          </p:cNvPr>
          <p:cNvSpPr txBox="1">
            <a:spLocks noRot="1" noChangeArrowheads="1"/>
          </p:cNvSpPr>
          <p:nvPr>
            <p:custDataLst>
              <p:tags r:id="rId11"/>
            </p:custDataLst>
          </p:nvPr>
        </p:nvSpPr>
        <p:spPr>
          <a:xfrm>
            <a:off x="1934046" y="4955974"/>
            <a:ext cx="5479108" cy="964172"/>
          </a:xfrm>
          <a:prstGeom prst="rect">
            <a:avLst/>
          </a:prstGeom>
        </p:spPr>
        <p:txBody>
          <a:bodyPr lIns="68580" tIns="34290" rIns="68580" bIns="34290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30000"/>
              </a:lnSpc>
              <a:buNone/>
            </a:pPr>
            <a:r>
              <a:rPr lang="zh-CN" altLang="zh-CN" sz="14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包括剩菜剩饭、骨头、菜根菜叶、果皮等食品类废物</a:t>
            </a:r>
            <a:r>
              <a:rPr lang="zh-CN" altLang="en-US" sz="14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。</a:t>
            </a:r>
            <a:r>
              <a:rPr lang="zh-CN" altLang="zh-CN" sz="14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这些废弃物经过堆肥处理，可生产有机肥料。餐余垃圾的集中处理减少了和其他垃圾混杂之后形成的蚊虫、苍蝇的滋生。</a:t>
            </a:r>
          </a:p>
        </p:txBody>
      </p:sp>
      <p:sp>
        <p:nvSpPr>
          <p:cNvPr id="40" name="PA-1022165">
            <a:extLst>
              <a:ext uri="{FF2B5EF4-FFF2-40B4-BE49-F238E27FC236}">
                <a16:creationId xmlns="" xmlns:a16="http://schemas.microsoft.com/office/drawing/2014/main" id="{CA72E26F-2A45-44C5-AF6A-3973BB0CE344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1727200" y="4807839"/>
            <a:ext cx="5892800" cy="1179488"/>
          </a:xfrm>
          <a:prstGeom prst="round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1" name="PA-1022166">
            <a:extLst>
              <a:ext uri="{FF2B5EF4-FFF2-40B4-BE49-F238E27FC236}">
                <a16:creationId xmlns="" xmlns:a16="http://schemas.microsoft.com/office/drawing/2014/main" id="{75335DE3-9FDC-4816-8BCB-F49A79CE18F7}"/>
              </a:ext>
            </a:extLst>
          </p:cNvPr>
          <p:cNvCxnSpPr/>
          <p:nvPr>
            <p:custDataLst>
              <p:tags r:id="rId13"/>
            </p:custDataLst>
          </p:nvPr>
        </p:nvCxnSpPr>
        <p:spPr>
          <a:xfrm>
            <a:off x="1727200" y="3437918"/>
            <a:ext cx="5892800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PA-1022167">
            <a:extLst>
              <a:ext uri="{FF2B5EF4-FFF2-40B4-BE49-F238E27FC236}">
                <a16:creationId xmlns="" xmlns:a16="http://schemas.microsoft.com/office/drawing/2014/main" id="{97751B40-E5F1-49C4-A362-B8FD17354889}"/>
              </a:ext>
            </a:extLst>
          </p:cNvPr>
          <p:cNvCxnSpPr>
            <a:cxnSpLocks/>
          </p:cNvCxnSpPr>
          <p:nvPr>
            <p:custDataLst>
              <p:tags r:id="rId14"/>
            </p:custDataLst>
          </p:nvPr>
        </p:nvCxnSpPr>
        <p:spPr>
          <a:xfrm>
            <a:off x="3747008" y="2487121"/>
            <a:ext cx="0" cy="1841453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PA-1022168">
            <a:extLst>
              <a:ext uri="{FF2B5EF4-FFF2-40B4-BE49-F238E27FC236}">
                <a16:creationId xmlns="" xmlns:a16="http://schemas.microsoft.com/office/drawing/2014/main" id="{6E523DC9-FFD3-41D9-B4F8-F74535D24559}"/>
              </a:ext>
            </a:extLst>
          </p:cNvPr>
          <p:cNvCxnSpPr>
            <a:cxnSpLocks/>
          </p:cNvCxnSpPr>
          <p:nvPr>
            <p:custDataLst>
              <p:tags r:id="rId15"/>
            </p:custDataLst>
          </p:nvPr>
        </p:nvCxnSpPr>
        <p:spPr>
          <a:xfrm>
            <a:off x="5610594" y="2487121"/>
            <a:ext cx="0" cy="1841453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A-1022169">
            <a:extLst>
              <a:ext uri="{FF2B5EF4-FFF2-40B4-BE49-F238E27FC236}">
                <a16:creationId xmlns="" xmlns:a16="http://schemas.microsoft.com/office/drawing/2014/main" id="{3DE87210-A62B-4CFD-9C25-9DC333BBC6CD}"/>
              </a:ext>
            </a:extLst>
          </p:cNvPr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4139" y="3527068"/>
            <a:ext cx="1112082" cy="784575"/>
          </a:xfrm>
          <a:prstGeom prst="rect">
            <a:avLst/>
          </a:prstGeom>
        </p:spPr>
      </p:pic>
      <p:pic>
        <p:nvPicPr>
          <p:cNvPr id="45" name="PA-1022170">
            <a:extLst>
              <a:ext uri="{FF2B5EF4-FFF2-40B4-BE49-F238E27FC236}">
                <a16:creationId xmlns="" xmlns:a16="http://schemas.microsoft.com/office/drawing/2014/main" id="{40DBD62F-FDB6-4E5D-8CB1-71C8E2B7B36B}"/>
              </a:ext>
            </a:extLst>
          </p:cNvPr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4139" y="2009223"/>
            <a:ext cx="1112082" cy="784575"/>
          </a:xfrm>
          <a:prstGeom prst="rect">
            <a:avLst/>
          </a:prstGeom>
        </p:spPr>
      </p:pic>
      <p:pic>
        <p:nvPicPr>
          <p:cNvPr id="46" name="PA-1022171">
            <a:extLst>
              <a:ext uri="{FF2B5EF4-FFF2-40B4-BE49-F238E27FC236}">
                <a16:creationId xmlns="" xmlns:a16="http://schemas.microsoft.com/office/drawing/2014/main" id="{71B051F7-288D-4EF6-9A41-4A0457B9F2BA}"/>
              </a:ext>
            </a:extLst>
          </p:cNvPr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5319" y="3518914"/>
            <a:ext cx="1112082" cy="784575"/>
          </a:xfrm>
          <a:prstGeom prst="rect">
            <a:avLst/>
          </a:prstGeom>
        </p:spPr>
      </p:pic>
      <p:pic>
        <p:nvPicPr>
          <p:cNvPr id="47" name="PA-1022172">
            <a:extLst>
              <a:ext uri="{FF2B5EF4-FFF2-40B4-BE49-F238E27FC236}">
                <a16:creationId xmlns="" xmlns:a16="http://schemas.microsoft.com/office/drawing/2014/main" id="{02F69BE7-9024-4678-BD59-5C38A7E58F70}"/>
              </a:ext>
            </a:extLst>
          </p:cNvPr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5319" y="2001069"/>
            <a:ext cx="1112082" cy="784575"/>
          </a:xfrm>
          <a:prstGeom prst="rect">
            <a:avLst/>
          </a:prstGeom>
        </p:spPr>
      </p:pic>
      <p:pic>
        <p:nvPicPr>
          <p:cNvPr id="48" name="PA-1022173">
            <a:extLst>
              <a:ext uri="{FF2B5EF4-FFF2-40B4-BE49-F238E27FC236}">
                <a16:creationId xmlns="" xmlns:a16="http://schemas.microsoft.com/office/drawing/2014/main" id="{04AEBD08-E9E9-4852-A477-68C7557FC941}"/>
              </a:ext>
            </a:extLst>
          </p:cNvPr>
          <p:cNvPicPr>
            <a:picLocks noChangeAspect="1"/>
          </p:cNvPicPr>
          <p:nvPr>
            <p:custDataLst>
              <p:tags r:id="rId20"/>
            </p:custDataLst>
          </p:nvPr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6904" y="3483258"/>
            <a:ext cx="1112082" cy="784575"/>
          </a:xfrm>
          <a:prstGeom prst="rect">
            <a:avLst/>
          </a:prstGeom>
        </p:spPr>
      </p:pic>
      <p:pic>
        <p:nvPicPr>
          <p:cNvPr id="49" name="PA-1022174">
            <a:extLst>
              <a:ext uri="{FF2B5EF4-FFF2-40B4-BE49-F238E27FC236}">
                <a16:creationId xmlns="" xmlns:a16="http://schemas.microsoft.com/office/drawing/2014/main" id="{A5BDCD87-03D9-4A91-AD96-5DAC7647E2E0}"/>
              </a:ext>
            </a:extLst>
          </p:cNvPr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6904" y="1965413"/>
            <a:ext cx="1112082" cy="78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722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965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A-1022175">
            <a:extLst>
              <a:ext uri="{FF2B5EF4-FFF2-40B4-BE49-F238E27FC236}">
                <a16:creationId xmlns="" xmlns:a16="http://schemas.microsoft.com/office/drawing/2014/main" id="{2EC9BC61-DFC8-4BC3-83F6-1E80DB26ACBE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584448" y="3348167"/>
            <a:ext cx="5023104" cy="45719"/>
          </a:xfrm>
          <a:prstGeom prst="rect">
            <a:avLst/>
          </a:prstGeom>
          <a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>
              <a:solidFill>
                <a:srgbClr val="3B7E87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pic>
        <p:nvPicPr>
          <p:cNvPr id="24" name="PA-1022176">
            <a:extLst>
              <a:ext uri="{FF2B5EF4-FFF2-40B4-BE49-F238E27FC236}">
                <a16:creationId xmlns="" xmlns:a16="http://schemas.microsoft.com/office/drawing/2014/main" id="{1EFCAF95-3E28-409E-AE79-BBD016D73EA9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4594" y="3888266"/>
            <a:ext cx="4624960" cy="669402"/>
          </a:xfrm>
          <a:custGeom>
            <a:avLst/>
            <a:gdLst>
              <a:gd name="connsiteX0" fmla="*/ 0 w 4628562"/>
              <a:gd name="connsiteY0" fmla="*/ 0 h 669402"/>
              <a:gd name="connsiteX1" fmla="*/ 4628562 w 4628562"/>
              <a:gd name="connsiteY1" fmla="*/ 0 h 669402"/>
              <a:gd name="connsiteX2" fmla="*/ 4628562 w 4628562"/>
              <a:gd name="connsiteY2" fmla="*/ 669402 h 669402"/>
              <a:gd name="connsiteX3" fmla="*/ 4512297 w 4628562"/>
              <a:gd name="connsiteY3" fmla="*/ 669402 h 669402"/>
              <a:gd name="connsiteX4" fmla="*/ 4512297 w 4628562"/>
              <a:gd name="connsiteY4" fmla="*/ 544479 h 669402"/>
              <a:gd name="connsiteX5" fmla="*/ 4467211 w 4628562"/>
              <a:gd name="connsiteY5" fmla="*/ 499393 h 669402"/>
              <a:gd name="connsiteX6" fmla="*/ 4286873 w 4628562"/>
              <a:gd name="connsiteY6" fmla="*/ 499393 h 669402"/>
              <a:gd name="connsiteX7" fmla="*/ 4241787 w 4628562"/>
              <a:gd name="connsiteY7" fmla="*/ 544479 h 669402"/>
              <a:gd name="connsiteX8" fmla="*/ 4241787 w 4628562"/>
              <a:gd name="connsiteY8" fmla="*/ 669402 h 669402"/>
              <a:gd name="connsiteX9" fmla="*/ 0 w 4628562"/>
              <a:gd name="connsiteY9" fmla="*/ 669402 h 66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628562" h="669402">
                <a:moveTo>
                  <a:pt x="0" y="0"/>
                </a:moveTo>
                <a:lnTo>
                  <a:pt x="4628562" y="0"/>
                </a:lnTo>
                <a:lnTo>
                  <a:pt x="4628562" y="669402"/>
                </a:lnTo>
                <a:lnTo>
                  <a:pt x="4512297" y="669402"/>
                </a:lnTo>
                <a:lnTo>
                  <a:pt x="4512297" y="544479"/>
                </a:lnTo>
                <a:cubicBezTo>
                  <a:pt x="4512297" y="519579"/>
                  <a:pt x="4492111" y="499393"/>
                  <a:pt x="4467211" y="499393"/>
                </a:cubicBezTo>
                <a:lnTo>
                  <a:pt x="4286873" y="499393"/>
                </a:lnTo>
                <a:cubicBezTo>
                  <a:pt x="4261973" y="499393"/>
                  <a:pt x="4241787" y="519579"/>
                  <a:pt x="4241787" y="544479"/>
                </a:cubicBezTo>
                <a:lnTo>
                  <a:pt x="4241787" y="669402"/>
                </a:lnTo>
                <a:lnTo>
                  <a:pt x="0" y="669402"/>
                </a:lnTo>
                <a:close/>
              </a:path>
            </a:pathLst>
          </a:custGeom>
        </p:spPr>
      </p:pic>
      <p:sp>
        <p:nvSpPr>
          <p:cNvPr id="25" name="PA-1022177">
            <a:extLst>
              <a:ext uri="{FF2B5EF4-FFF2-40B4-BE49-F238E27FC236}">
                <a16:creationId xmlns="" xmlns:a16="http://schemas.microsoft.com/office/drawing/2014/main" id="{DF8C793E-2DF9-4B40-95CA-9CF41E8773B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3862514" y="3509833"/>
            <a:ext cx="4389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—</a:t>
            </a:r>
            <a:r>
              <a:rPr lang="zh-CN" altLang="en-US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垃圾少一分</a:t>
            </a:r>
            <a:r>
              <a:rPr lang="en-US" altLang="zh-CN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·</a:t>
            </a:r>
            <a:r>
              <a:rPr lang="zh-CN" altLang="en-US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城市美十分</a:t>
            </a:r>
            <a:r>
              <a:rPr lang="en-US" altLang="zh-CN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—</a:t>
            </a:r>
            <a:endParaRPr lang="zh-CN" altLang="en-US" sz="2000" dirty="0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6" name="PA-1022178">
            <a:extLst>
              <a:ext uri="{FF2B5EF4-FFF2-40B4-BE49-F238E27FC236}">
                <a16:creationId xmlns="" xmlns:a16="http://schemas.microsoft.com/office/drawing/2014/main" id="{B76A24DB-F939-44AA-9935-0CC866D8B5F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5198322" y="1449139"/>
            <a:ext cx="1795348" cy="646331"/>
          </a:xfrm>
          <a:prstGeom prst="rect">
            <a:avLst/>
          </a:prstGeom>
          <a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bg1"/>
                </a:solidFill>
                <a:latin typeface="+mj-ea"/>
                <a:ea typeface="+mj-ea"/>
              </a:rPr>
              <a:t>03</a:t>
            </a:r>
            <a:endParaRPr lang="zh-CN" altLang="en-US" sz="36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7" name="PA-1022179">
            <a:extLst>
              <a:ext uri="{FF2B5EF4-FFF2-40B4-BE49-F238E27FC236}">
                <a16:creationId xmlns="" xmlns:a16="http://schemas.microsoft.com/office/drawing/2014/main" id="{25684BE7-BF56-4348-BED5-4AA231DDD29B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2618125" y="2212621"/>
            <a:ext cx="695575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600" dirty="0">
                <a:blipFill>
                  <a:blip r:embed="rId11"/>
                  <a:stretch>
                    <a:fillRect/>
                  </a:stretch>
                </a:blipFill>
                <a:latin typeface="+mj-ea"/>
                <a:ea typeface="+mj-ea"/>
              </a:rPr>
              <a:t>工作的要求及目标</a:t>
            </a:r>
          </a:p>
        </p:txBody>
      </p:sp>
    </p:spTree>
    <p:extLst>
      <p:ext uri="{BB962C8B-B14F-4D97-AF65-F5344CB8AC3E}">
        <p14:creationId xmlns:p14="http://schemas.microsoft.com/office/powerpoint/2010/main" val="3351820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-1022180">
            <a:extLst>
              <a:ext uri="{FF2B5EF4-FFF2-40B4-BE49-F238E27FC236}">
                <a16:creationId xmlns="" xmlns:a16="http://schemas.microsoft.com/office/drawing/2014/main" id="{1D572788-8FD7-48AE-8C90-2ABEDED0B5C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94878" y="821280"/>
            <a:ext cx="755438" cy="450781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PA-1022181">
            <a:extLst>
              <a:ext uri="{FF2B5EF4-FFF2-40B4-BE49-F238E27FC236}">
                <a16:creationId xmlns="" xmlns:a16="http://schemas.microsoft.com/office/drawing/2014/main" id="{B2898F1B-36D3-4492-BEFA-6A93FE5D95E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71762" y="798898"/>
            <a:ext cx="755438" cy="450781"/>
          </a:xfrm>
          <a:prstGeom prst="roundRect">
            <a:avLst/>
          </a:prstGeom>
          <a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+mj-ea"/>
                <a:ea typeface="+mj-ea"/>
              </a:rPr>
              <a:t>03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PA-1022182">
            <a:extLst>
              <a:ext uri="{FF2B5EF4-FFF2-40B4-BE49-F238E27FC236}">
                <a16:creationId xmlns="" xmlns:a16="http://schemas.microsoft.com/office/drawing/2014/main" id="{B39C7B53-7D76-431B-BA88-F4D9A107B61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73432" y="815476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n>
                  <a:solidFill>
                    <a:schemeClr val="bg1"/>
                  </a:solidFill>
                </a:ln>
                <a:blipFill>
                  <a:blip r:embed="rId12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工作的要求及目标</a:t>
            </a:r>
          </a:p>
        </p:txBody>
      </p:sp>
      <p:sp>
        <p:nvSpPr>
          <p:cNvPr id="12" name="PA-1022183">
            <a:extLst>
              <a:ext uri="{FF2B5EF4-FFF2-40B4-BE49-F238E27FC236}">
                <a16:creationId xmlns="" xmlns:a16="http://schemas.microsoft.com/office/drawing/2014/main" id="{BC95C420-68BB-4FA1-AD7A-938D077DC3C8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4227679" y="2890706"/>
            <a:ext cx="7092948" cy="1863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latin typeface="+mn-ea"/>
              </a:rPr>
              <a:t>普遍推行垃圾分类制度，关系</a:t>
            </a:r>
            <a:r>
              <a:rPr lang="en-US" altLang="zh-CN" dirty="0">
                <a:latin typeface="+mn-ea"/>
              </a:rPr>
              <a:t>13</a:t>
            </a:r>
            <a:r>
              <a:rPr lang="zh-CN" altLang="en-US" dirty="0">
                <a:latin typeface="+mn-ea"/>
              </a:rPr>
              <a:t>亿多人生活环境改善，关系垃圾能不能减量化、资源化、无害化处理。要加快建立分类投放、分类收集、分类运输、分类处理的垃圾处理系统，形成以法治为基础、政府推动、全民参与、城乡统筹、因地制宜的垃圾分类制度。</a:t>
            </a:r>
          </a:p>
          <a:p>
            <a:pPr algn="r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dirty="0">
                <a:latin typeface="+mn-ea"/>
              </a:rPr>
              <a:t>-----</a:t>
            </a:r>
            <a:r>
              <a:rPr lang="zh-CN" altLang="en-US" dirty="0">
                <a:latin typeface="+mn-ea"/>
              </a:rPr>
              <a:t>在</a:t>
            </a:r>
            <a:r>
              <a:rPr lang="en-US" altLang="zh-CN" dirty="0">
                <a:latin typeface="+mn-ea"/>
              </a:rPr>
              <a:t>2016</a:t>
            </a:r>
            <a:r>
              <a:rPr lang="zh-CN" altLang="en-US" dirty="0">
                <a:latin typeface="+mn-ea"/>
              </a:rPr>
              <a:t>年</a:t>
            </a:r>
            <a:r>
              <a:rPr lang="en-US" altLang="zh-CN" dirty="0">
                <a:latin typeface="+mn-ea"/>
              </a:rPr>
              <a:t>12</a:t>
            </a:r>
            <a:r>
              <a:rPr lang="zh-CN" altLang="en-US" dirty="0">
                <a:latin typeface="+mn-ea"/>
              </a:rPr>
              <a:t>月</a:t>
            </a:r>
            <a:r>
              <a:rPr lang="en-US" altLang="zh-CN" dirty="0">
                <a:latin typeface="+mn-ea"/>
              </a:rPr>
              <a:t>21</a:t>
            </a:r>
            <a:r>
              <a:rPr lang="zh-CN" altLang="en-US" dirty="0">
                <a:latin typeface="+mn-ea"/>
              </a:rPr>
              <a:t>日中央财经领导小组第十四次会议上讲话</a:t>
            </a:r>
          </a:p>
        </p:txBody>
      </p:sp>
      <p:sp>
        <p:nvSpPr>
          <p:cNvPr id="13" name="PA-1022184">
            <a:extLst>
              <a:ext uri="{FF2B5EF4-FFF2-40B4-BE49-F238E27FC236}">
                <a16:creationId xmlns="" xmlns:a16="http://schemas.microsoft.com/office/drawing/2014/main" id="{93D6EA19-721E-48D0-BBF4-18F600ED69ED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4195479" y="2241221"/>
            <a:ext cx="38010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spc="300" dirty="0"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习近平总书记发表重要讲话</a:t>
            </a:r>
            <a:endParaRPr lang="zh-CN" altLang="en-US" sz="2000" b="1" spc="300" dirty="0">
              <a:solidFill>
                <a:srgbClr val="C00000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cxnSp>
        <p:nvCxnSpPr>
          <p:cNvPr id="14" name="PA-1022185">
            <a:extLst>
              <a:ext uri="{FF2B5EF4-FFF2-40B4-BE49-F238E27FC236}">
                <a16:creationId xmlns="" xmlns:a16="http://schemas.microsoft.com/office/drawing/2014/main" id="{623E3323-B8C8-4DA1-94A5-8A1B2531AB17}"/>
              </a:ext>
            </a:extLst>
          </p:cNvPr>
          <p:cNvCxnSpPr/>
          <p:nvPr>
            <p:custDataLst>
              <p:tags r:id="rId6"/>
            </p:custDataLst>
          </p:nvPr>
        </p:nvCxnSpPr>
        <p:spPr>
          <a:xfrm>
            <a:off x="4261659" y="2750994"/>
            <a:ext cx="3734861" cy="0"/>
          </a:xfrm>
          <a:prstGeom prst="line">
            <a:avLst/>
          </a:prstGeom>
          <a:ln w="38100">
            <a:solidFill>
              <a:srgbClr val="007D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A-1022186">
            <a:extLst>
              <a:ext uri="{FF2B5EF4-FFF2-40B4-BE49-F238E27FC236}">
                <a16:creationId xmlns="" xmlns:a16="http://schemas.microsoft.com/office/drawing/2014/main" id="{67F033EA-FDFB-459D-8CDB-D8BAEAD1AF5D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4227679" y="4869332"/>
            <a:ext cx="7092948" cy="7832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latin typeface="+mn-ea"/>
              </a:rPr>
              <a:t>垃圾分类工作就是新时尚。我关注着这件事，希望上海抓实办好。</a:t>
            </a:r>
            <a:endParaRPr lang="en-US" altLang="zh-CN" dirty="0">
              <a:latin typeface="+mn-ea"/>
            </a:endParaRPr>
          </a:p>
          <a:p>
            <a:pPr algn="r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dirty="0">
                <a:latin typeface="+mn-ea"/>
              </a:rPr>
              <a:t>----2018</a:t>
            </a:r>
            <a:r>
              <a:rPr lang="zh-CN" altLang="en-US" dirty="0">
                <a:latin typeface="+mn-ea"/>
              </a:rPr>
              <a:t>年</a:t>
            </a:r>
            <a:r>
              <a:rPr lang="en-US" altLang="zh-CN" dirty="0">
                <a:latin typeface="+mn-ea"/>
              </a:rPr>
              <a:t>11</a:t>
            </a:r>
            <a:r>
              <a:rPr lang="zh-CN" altLang="en-US" dirty="0">
                <a:latin typeface="+mn-ea"/>
              </a:rPr>
              <a:t>月</a:t>
            </a:r>
            <a:r>
              <a:rPr lang="en-US" altLang="zh-CN" dirty="0">
                <a:latin typeface="+mn-ea"/>
              </a:rPr>
              <a:t>6</a:t>
            </a:r>
            <a:r>
              <a:rPr lang="zh-CN" altLang="en-US" dirty="0">
                <a:latin typeface="+mn-ea"/>
              </a:rPr>
              <a:t>日在虹口区市民驿站嘉兴路街道第一分站 </a:t>
            </a:r>
          </a:p>
        </p:txBody>
      </p:sp>
      <p:pic>
        <p:nvPicPr>
          <p:cNvPr id="16" name="PA-1022187">
            <a:extLst>
              <a:ext uri="{FF2B5EF4-FFF2-40B4-BE49-F238E27FC236}">
                <a16:creationId xmlns="" xmlns:a16="http://schemas.microsoft.com/office/drawing/2014/main" id="{3A192999-31DC-4A95-9524-590072989A50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190" y="1396511"/>
            <a:ext cx="4512120" cy="451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159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3" grpId="0"/>
      <p:bldP spid="1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-1022188">
            <a:extLst>
              <a:ext uri="{FF2B5EF4-FFF2-40B4-BE49-F238E27FC236}">
                <a16:creationId xmlns="" xmlns:a16="http://schemas.microsoft.com/office/drawing/2014/main" id="{1D572788-8FD7-48AE-8C90-2ABEDED0B5C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94878" y="821280"/>
            <a:ext cx="755438" cy="450781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PA-1022189">
            <a:extLst>
              <a:ext uri="{FF2B5EF4-FFF2-40B4-BE49-F238E27FC236}">
                <a16:creationId xmlns="" xmlns:a16="http://schemas.microsoft.com/office/drawing/2014/main" id="{B2898F1B-36D3-4492-BEFA-6A93FE5D95E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71762" y="798898"/>
            <a:ext cx="755438" cy="450781"/>
          </a:xfrm>
          <a:prstGeom prst="roundRect">
            <a:avLst/>
          </a:prstGeom>
          <a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+mj-ea"/>
                <a:ea typeface="+mj-ea"/>
              </a:rPr>
              <a:t>03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PA-1022190">
            <a:extLst>
              <a:ext uri="{FF2B5EF4-FFF2-40B4-BE49-F238E27FC236}">
                <a16:creationId xmlns="" xmlns:a16="http://schemas.microsoft.com/office/drawing/2014/main" id="{B39C7B53-7D76-431B-BA88-F4D9A107B61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73432" y="815476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n>
                  <a:solidFill>
                    <a:schemeClr val="bg1"/>
                  </a:solidFill>
                </a:ln>
                <a:blipFill>
                  <a:blip r:embed="rId15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工作的要求及目标</a:t>
            </a:r>
          </a:p>
        </p:txBody>
      </p:sp>
      <p:sp>
        <p:nvSpPr>
          <p:cNvPr id="6" name="PA-1022191">
            <a:extLst>
              <a:ext uri="{FF2B5EF4-FFF2-40B4-BE49-F238E27FC236}">
                <a16:creationId xmlns="" xmlns:a16="http://schemas.microsoft.com/office/drawing/2014/main" id="{8DCA5513-6F0A-433C-886A-5C022F6940C3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673735" y="3445271"/>
            <a:ext cx="2646878" cy="2835354"/>
          </a:xfrm>
          <a:prstGeom prst="roundRect">
            <a:avLst>
              <a:gd name="adj" fmla="val 16667"/>
            </a:avLst>
          </a:prstGeom>
          <a:noFill/>
          <a:ln w="28575">
            <a:noFill/>
          </a:ln>
        </p:spPr>
        <p:txBody>
          <a:bodyPr wrap="square"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just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800" dirty="0">
                <a:latin typeface="+mn-ea"/>
              </a:rPr>
              <a:t>市委书记李强：垃圾分类是一件势在必行的事，必须更加积极地行动起来；是一件没有退路的事，必须更加主动地寻求作为；是一件引领时尚的事，必须更富创造地探索实践。</a:t>
            </a:r>
          </a:p>
        </p:txBody>
      </p:sp>
      <p:sp>
        <p:nvSpPr>
          <p:cNvPr id="7" name="PA-1022192">
            <a:extLst>
              <a:ext uri="{FF2B5EF4-FFF2-40B4-BE49-F238E27FC236}">
                <a16:creationId xmlns="" xmlns:a16="http://schemas.microsoft.com/office/drawing/2014/main" id="{0D8EA88C-4FF0-40BE-BB8B-687E5A877336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3647189" y="1852145"/>
            <a:ext cx="2174875" cy="2227778"/>
          </a:xfrm>
          <a:prstGeom prst="roundRect">
            <a:avLst>
              <a:gd name="adj" fmla="val 16667"/>
            </a:avLst>
          </a:prstGeom>
          <a:noFill/>
          <a:ln w="2857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just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800" dirty="0">
                <a:latin typeface="+mn-ea"/>
              </a:rPr>
              <a:t>市长应勇：各区、各部门、各单位要各司其职、狠抓落实，齐心协力、共同努力使垃圾分类成为新时尚。</a:t>
            </a:r>
          </a:p>
        </p:txBody>
      </p:sp>
      <p:sp>
        <p:nvSpPr>
          <p:cNvPr id="8" name="PA-1022193">
            <a:extLst>
              <a:ext uri="{FF2B5EF4-FFF2-40B4-BE49-F238E27FC236}">
                <a16:creationId xmlns="" xmlns:a16="http://schemas.microsoft.com/office/drawing/2014/main" id="{37761A06-88F5-4079-9E12-9104DFF8B316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6774498" y="3750071"/>
            <a:ext cx="2079625" cy="1940957"/>
          </a:xfrm>
          <a:prstGeom prst="roundRect">
            <a:avLst>
              <a:gd name="adj" fmla="val 16667"/>
            </a:avLst>
          </a:prstGeom>
          <a:noFill/>
          <a:ln w="2857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just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800" dirty="0">
                <a:latin typeface="+mn-ea"/>
              </a:rPr>
              <a:t>市人大常委会主任殷一璀：垃圾分类工作不能一蹴而就，要持之以恒的做垃圾分类工作。</a:t>
            </a:r>
          </a:p>
        </p:txBody>
      </p:sp>
      <p:sp>
        <p:nvSpPr>
          <p:cNvPr id="9" name="PA-1022194">
            <a:extLst>
              <a:ext uri="{FF2B5EF4-FFF2-40B4-BE49-F238E27FC236}">
                <a16:creationId xmlns="" xmlns:a16="http://schemas.microsoft.com/office/drawing/2014/main" id="{DDAD1F2D-F11E-4E6C-8024-F37896DFDBDE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3797082" y="4241265"/>
            <a:ext cx="1684800" cy="1684800"/>
          </a:xfrm>
          <a:prstGeom prst="ellipse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图片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PA-1022195">
            <a:extLst>
              <a:ext uri="{FF2B5EF4-FFF2-40B4-BE49-F238E27FC236}">
                <a16:creationId xmlns="" xmlns:a16="http://schemas.microsoft.com/office/drawing/2014/main" id="{01731B66-9962-4027-9FAD-F8BE994F80B5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6741492" y="1744200"/>
            <a:ext cx="1684800" cy="1684800"/>
          </a:xfrm>
          <a:prstGeom prst="ellipse">
            <a:avLst/>
          </a:prstGeom>
          <a:solidFill>
            <a:srgbClr val="007E99"/>
          </a:solidFill>
          <a:ln w="3810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图片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PA-1022196">
            <a:extLst>
              <a:ext uri="{FF2B5EF4-FFF2-40B4-BE49-F238E27FC236}">
                <a16:creationId xmlns="" xmlns:a16="http://schemas.microsoft.com/office/drawing/2014/main" id="{E5081FB6-2F68-4B12-8D8B-403E7DFA3A41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1032722" y="1744722"/>
            <a:ext cx="1683756" cy="1683756"/>
          </a:xfrm>
          <a:prstGeom prst="ellipse">
            <a:avLst/>
          </a:prstGeom>
          <a:solidFill>
            <a:srgbClr val="007E99"/>
          </a:solidFill>
          <a:ln w="3810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图片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PA-1022197">
            <a:extLst>
              <a:ext uri="{FF2B5EF4-FFF2-40B4-BE49-F238E27FC236}">
                <a16:creationId xmlns="" xmlns:a16="http://schemas.microsoft.com/office/drawing/2014/main" id="{F7E67A17-01E9-4DD0-A49D-93D3D81D5A73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9375173" y="4240312"/>
            <a:ext cx="1684800" cy="16848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图片</a:t>
            </a:r>
          </a:p>
        </p:txBody>
      </p:sp>
      <p:sp>
        <p:nvSpPr>
          <p:cNvPr id="13" name="PA-1022198">
            <a:extLst>
              <a:ext uri="{FF2B5EF4-FFF2-40B4-BE49-F238E27FC236}">
                <a16:creationId xmlns="" xmlns:a16="http://schemas.microsoft.com/office/drawing/2014/main" id="{F3AA0DA3-DD72-4DAD-A3F5-888E082A3917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9066635" y="1852145"/>
            <a:ext cx="2214563" cy="2247424"/>
          </a:xfrm>
          <a:prstGeom prst="roundRect">
            <a:avLst>
              <a:gd name="adj" fmla="val 16667"/>
            </a:avLst>
          </a:prstGeom>
          <a:noFill/>
          <a:ln w="2857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just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800" dirty="0">
                <a:latin typeface="+mn-ea"/>
              </a:rPr>
              <a:t>市政协主席董云虎：上海建设卓越全球城市，一定要进一步加强城市精细化管理，同时必须破解垃圾综合治理难题。</a:t>
            </a:r>
          </a:p>
        </p:txBody>
      </p:sp>
    </p:spTree>
    <p:extLst>
      <p:ext uri="{BB962C8B-B14F-4D97-AF65-F5344CB8AC3E}">
        <p14:creationId xmlns:p14="http://schemas.microsoft.com/office/powerpoint/2010/main" val="4007705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-1022199">
            <a:extLst>
              <a:ext uri="{FF2B5EF4-FFF2-40B4-BE49-F238E27FC236}">
                <a16:creationId xmlns="" xmlns:a16="http://schemas.microsoft.com/office/drawing/2014/main" id="{1D572788-8FD7-48AE-8C90-2ABEDED0B5C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94878" y="821280"/>
            <a:ext cx="755438" cy="450781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PA-1022200">
            <a:extLst>
              <a:ext uri="{FF2B5EF4-FFF2-40B4-BE49-F238E27FC236}">
                <a16:creationId xmlns="" xmlns:a16="http://schemas.microsoft.com/office/drawing/2014/main" id="{B2898F1B-36D3-4492-BEFA-6A93FE5D95E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71762" y="798898"/>
            <a:ext cx="755438" cy="450781"/>
          </a:xfrm>
          <a:prstGeom prst="roundRect">
            <a:avLst/>
          </a:prstGeom>
          <a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+mj-ea"/>
                <a:ea typeface="+mj-ea"/>
              </a:rPr>
              <a:t>03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PA-1022201">
            <a:extLst>
              <a:ext uri="{FF2B5EF4-FFF2-40B4-BE49-F238E27FC236}">
                <a16:creationId xmlns="" xmlns:a16="http://schemas.microsoft.com/office/drawing/2014/main" id="{B39C7B53-7D76-431B-BA88-F4D9A107B61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73432" y="815476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n>
                  <a:solidFill>
                    <a:schemeClr val="bg1"/>
                  </a:solidFill>
                </a:ln>
                <a:blipFill>
                  <a:blip r:embed="rId15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工作的要求及目标</a:t>
            </a:r>
          </a:p>
        </p:txBody>
      </p:sp>
      <p:sp>
        <p:nvSpPr>
          <p:cNvPr id="30" name="PA-1022202">
            <a:extLst>
              <a:ext uri="{FF2B5EF4-FFF2-40B4-BE49-F238E27FC236}">
                <a16:creationId xmlns="" xmlns:a16="http://schemas.microsoft.com/office/drawing/2014/main" id="{C8AA17EC-884C-48FF-88D8-F267333D7A29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1349481" y="2210026"/>
            <a:ext cx="3241675" cy="3241675"/>
          </a:xfrm>
          <a:prstGeom prst="ellipse">
            <a:avLst/>
          </a:prstGeom>
          <a:solidFill>
            <a:srgbClr val="007E9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defRPr/>
            </a:pPr>
            <a:r>
              <a:rPr lang="zh-CN" altLang="en-US" sz="6000" b="1" dirty="0">
                <a:solidFill>
                  <a:schemeClr val="bg1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sym typeface="Arial" panose="020B0604020202020204" pitchFamily="34" charset="0"/>
              </a:rPr>
              <a:t>推出</a:t>
            </a:r>
            <a:endParaRPr lang="en-US" altLang="zh-CN" sz="6000" b="1" dirty="0">
              <a:solidFill>
                <a:schemeClr val="bg1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sym typeface="Arial" panose="020B0604020202020204" pitchFamily="34" charset="0"/>
            </a:endParaRPr>
          </a:p>
          <a:p>
            <a:pPr algn="ctr" eaLnBrk="1" hangingPunct="1">
              <a:lnSpc>
                <a:spcPct val="120000"/>
              </a:lnSpc>
              <a:defRPr/>
            </a:pPr>
            <a:r>
              <a:rPr lang="zh-CN" altLang="en-US" sz="6000" b="1" dirty="0">
                <a:solidFill>
                  <a:schemeClr val="bg1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sym typeface="Arial" panose="020B0604020202020204" pitchFamily="34" charset="0"/>
              </a:rPr>
              <a:t>过程</a:t>
            </a:r>
          </a:p>
        </p:txBody>
      </p:sp>
      <p:sp>
        <p:nvSpPr>
          <p:cNvPr id="31" name="PA-1022203">
            <a:extLst>
              <a:ext uri="{FF2B5EF4-FFF2-40B4-BE49-F238E27FC236}">
                <a16:creationId xmlns="" xmlns:a16="http://schemas.microsoft.com/office/drawing/2014/main" id="{0947EC22-2422-4C43-B7DD-915110FE2317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919268" y="1633764"/>
            <a:ext cx="4160838" cy="4319587"/>
          </a:xfrm>
          <a:prstGeom prst="arc">
            <a:avLst>
              <a:gd name="adj1" fmla="val 17204711"/>
              <a:gd name="adj2" fmla="val 4458108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FF0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2" name="PA-1022204">
            <a:extLst>
              <a:ext uri="{FF2B5EF4-FFF2-40B4-BE49-F238E27FC236}">
                <a16:creationId xmlns="" xmlns:a16="http://schemas.microsoft.com/office/drawing/2014/main" id="{1105E146-9F98-4B3B-B121-B0E536F088D5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4103793" y="1990951"/>
            <a:ext cx="719138" cy="720725"/>
          </a:xfrm>
          <a:prstGeom prst="ellipse">
            <a:avLst/>
          </a:prstGeom>
          <a:solidFill>
            <a:srgbClr val="007E99"/>
          </a:solidFill>
          <a:ln w="25400">
            <a:noFill/>
          </a:ln>
          <a:effectLst>
            <a:outerShdw blurRad="50800" dist="12700" dir="2700000" algn="tl" rotWithShape="0">
              <a:schemeClr val="tx1">
                <a:lumMod val="20000"/>
                <a:lumOff val="80000"/>
                <a:alpha val="3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eaLnBrk="1" hangingPunct="1">
              <a:defRPr/>
            </a:pPr>
            <a:r>
              <a:rPr lang="en-US" altLang="zh-CN" sz="2400" dirty="0">
                <a:solidFill>
                  <a:schemeClr val="bg1"/>
                </a:solidFill>
                <a:latin typeface="+mj-ea"/>
                <a:ea typeface="+mj-ea"/>
                <a:sym typeface="Arial" panose="020B0604020202020204" pitchFamily="34" charset="0"/>
              </a:rPr>
              <a:t>1</a:t>
            </a:r>
            <a:endParaRPr lang="zh-CN" altLang="en-US" sz="2400" dirty="0">
              <a:solidFill>
                <a:schemeClr val="bg1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33" name="PA-1022205">
            <a:extLst>
              <a:ext uri="{FF2B5EF4-FFF2-40B4-BE49-F238E27FC236}">
                <a16:creationId xmlns="" xmlns:a16="http://schemas.microsoft.com/office/drawing/2014/main" id="{B47162B1-256D-4249-999B-D5BD0E6FFDB0}"/>
              </a:ext>
            </a:extLst>
          </p:cNvPr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4964218" y="1732189"/>
            <a:ext cx="6394450" cy="783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just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latin typeface="+mn-ea"/>
                <a:ea typeface="+mn-ea"/>
                <a:sym typeface="Arial" panose="020B0604020202020204" pitchFamily="34" charset="0"/>
              </a:rPr>
              <a:t>上海市推进生活垃圾分类促进源头减量支撑政策实施方案</a:t>
            </a:r>
          </a:p>
          <a:p>
            <a:pPr algn="just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latin typeface="+mn-ea"/>
                <a:ea typeface="+mn-ea"/>
                <a:sym typeface="Arial" panose="020B0604020202020204" pitchFamily="34" charset="0"/>
              </a:rPr>
              <a:t>（沪府办发</a:t>
            </a:r>
            <a:r>
              <a:rPr lang="en-US" altLang="zh-CN" dirty="0">
                <a:latin typeface="+mn-ea"/>
                <a:ea typeface="+mn-ea"/>
                <a:sym typeface="Arial" panose="020B0604020202020204" pitchFamily="34" charset="0"/>
              </a:rPr>
              <a:t>[2012]109</a:t>
            </a:r>
            <a:r>
              <a:rPr lang="zh-CN" altLang="en-US" dirty="0">
                <a:latin typeface="+mn-ea"/>
                <a:ea typeface="+mn-ea"/>
                <a:sym typeface="Arial" panose="020B0604020202020204" pitchFamily="34" charset="0"/>
              </a:rPr>
              <a:t>号）</a:t>
            </a:r>
          </a:p>
        </p:txBody>
      </p:sp>
      <p:sp>
        <p:nvSpPr>
          <p:cNvPr id="34" name="PA-1022206">
            <a:extLst>
              <a:ext uri="{FF2B5EF4-FFF2-40B4-BE49-F238E27FC236}">
                <a16:creationId xmlns="" xmlns:a16="http://schemas.microsoft.com/office/drawing/2014/main" id="{ACF86830-05A5-4B48-AB2A-76A8FE17C23E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4732443" y="3145064"/>
            <a:ext cx="720725" cy="719137"/>
          </a:xfrm>
          <a:prstGeom prst="ellipse">
            <a:avLst/>
          </a:prstGeom>
          <a:solidFill>
            <a:srgbClr val="007E99"/>
          </a:solidFill>
          <a:ln w="25400">
            <a:noFill/>
          </a:ln>
          <a:effectLst>
            <a:outerShdw blurRad="50800" dist="12700" dir="2700000" algn="tl" rotWithShape="0">
              <a:schemeClr val="tx1">
                <a:lumMod val="20000"/>
                <a:lumOff val="80000"/>
                <a:alpha val="3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eaLnBrk="1" hangingPunct="1">
              <a:defRPr/>
            </a:pPr>
            <a:r>
              <a:rPr lang="en-US" altLang="zh-CN" sz="2400" dirty="0">
                <a:solidFill>
                  <a:schemeClr val="bg1"/>
                </a:solidFill>
                <a:latin typeface="+mj-ea"/>
                <a:ea typeface="+mj-ea"/>
                <a:sym typeface="Arial" panose="020B0604020202020204" pitchFamily="34" charset="0"/>
              </a:rPr>
              <a:t>2</a:t>
            </a:r>
            <a:endParaRPr lang="zh-CN" altLang="en-US" sz="2400" dirty="0">
              <a:solidFill>
                <a:schemeClr val="bg1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35" name="PA-1022207">
            <a:extLst>
              <a:ext uri="{FF2B5EF4-FFF2-40B4-BE49-F238E27FC236}">
                <a16:creationId xmlns="" xmlns:a16="http://schemas.microsoft.com/office/drawing/2014/main" id="{1097F404-47CC-4906-9979-D17BF919A271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4089506" y="4854801"/>
            <a:ext cx="720725" cy="720725"/>
          </a:xfrm>
          <a:prstGeom prst="ellipse">
            <a:avLst/>
          </a:prstGeom>
          <a:solidFill>
            <a:srgbClr val="007E99"/>
          </a:solidFill>
          <a:ln w="25400">
            <a:noFill/>
          </a:ln>
          <a:effectLst>
            <a:outerShdw blurRad="50800" dist="12700" dir="2700000" algn="tl" rotWithShape="0">
              <a:schemeClr val="tx1">
                <a:lumMod val="20000"/>
                <a:lumOff val="80000"/>
                <a:alpha val="3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eaLnBrk="1" hangingPunct="1">
              <a:defRPr/>
            </a:pPr>
            <a:r>
              <a:rPr lang="en-US" altLang="zh-CN" sz="2400" dirty="0">
                <a:solidFill>
                  <a:schemeClr val="bg1"/>
                </a:solidFill>
                <a:latin typeface="+mj-ea"/>
                <a:ea typeface="+mj-ea"/>
                <a:sym typeface="Arial" panose="020B0604020202020204" pitchFamily="34" charset="0"/>
              </a:rPr>
              <a:t>3</a:t>
            </a:r>
            <a:endParaRPr lang="zh-CN" altLang="en-US" sz="2400" dirty="0">
              <a:solidFill>
                <a:schemeClr val="bg1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36" name="PA-1022208">
            <a:extLst>
              <a:ext uri="{FF2B5EF4-FFF2-40B4-BE49-F238E27FC236}">
                <a16:creationId xmlns="" xmlns:a16="http://schemas.microsoft.com/office/drawing/2014/main" id="{B43E5B3E-A2EA-4EC3-BD63-2801EF5E659C}"/>
              </a:ext>
            </a:extLst>
          </p:cNvPr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489609" y="3045419"/>
            <a:ext cx="6696075" cy="783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just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dirty="0">
                <a:latin typeface="+mn-ea"/>
                <a:ea typeface="+mn-ea"/>
                <a:sym typeface="Arial" panose="020B0604020202020204" pitchFamily="34" charset="0"/>
              </a:rPr>
              <a:t>关于进一步加强本市垃圾综合治理的实施方案</a:t>
            </a:r>
          </a:p>
          <a:p>
            <a:pPr algn="just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dirty="0">
                <a:latin typeface="+mn-ea"/>
                <a:ea typeface="+mn-ea"/>
                <a:sym typeface="Arial" panose="020B0604020202020204" pitchFamily="34" charset="0"/>
              </a:rPr>
              <a:t>（沪府发</a:t>
            </a:r>
            <a:r>
              <a:rPr lang="en-US" altLang="zh-CN" dirty="0">
                <a:latin typeface="+mn-ea"/>
                <a:ea typeface="+mn-ea"/>
                <a:sym typeface="Arial" panose="020B0604020202020204" pitchFamily="34" charset="0"/>
              </a:rPr>
              <a:t>[2016]69</a:t>
            </a:r>
            <a:r>
              <a:rPr lang="zh-CN" altLang="en-US" dirty="0">
                <a:latin typeface="+mn-ea"/>
                <a:ea typeface="+mn-ea"/>
                <a:sym typeface="Arial" panose="020B0604020202020204" pitchFamily="34" charset="0"/>
              </a:rPr>
              <a:t>号）</a:t>
            </a:r>
          </a:p>
        </p:txBody>
      </p:sp>
      <p:sp>
        <p:nvSpPr>
          <p:cNvPr id="37" name="PA-1022209">
            <a:extLst>
              <a:ext uri="{FF2B5EF4-FFF2-40B4-BE49-F238E27FC236}">
                <a16:creationId xmlns="" xmlns:a16="http://schemas.microsoft.com/office/drawing/2014/main" id="{21B92243-AB56-487D-BE9E-22DD1CB116AF}"/>
              </a:ext>
            </a:extLst>
          </p:cNvPr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5062893" y="4786633"/>
            <a:ext cx="7129463" cy="783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just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dirty="0">
                <a:latin typeface="+mn-ea"/>
                <a:ea typeface="+mn-ea"/>
                <a:sym typeface="Arial" panose="020B0604020202020204" pitchFamily="34" charset="0"/>
              </a:rPr>
              <a:t>上海市生活垃圾管理条例</a:t>
            </a:r>
          </a:p>
          <a:p>
            <a:pPr algn="just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dirty="0">
                <a:latin typeface="+mn-ea"/>
                <a:ea typeface="+mn-ea"/>
                <a:sym typeface="Arial" panose="020B0604020202020204" pitchFamily="34" charset="0"/>
              </a:rPr>
              <a:t>（上海市人民代表大会公告第</a:t>
            </a:r>
            <a:r>
              <a:rPr lang="en-US" altLang="zh-CN" dirty="0">
                <a:latin typeface="+mn-ea"/>
                <a:ea typeface="+mn-ea"/>
                <a:sym typeface="Arial" panose="020B0604020202020204" pitchFamily="34" charset="0"/>
              </a:rPr>
              <a:t>11</a:t>
            </a:r>
            <a:r>
              <a:rPr lang="zh-CN" altLang="en-US" dirty="0">
                <a:latin typeface="+mn-ea"/>
                <a:ea typeface="+mn-ea"/>
                <a:sym typeface="Arial" panose="020B0604020202020204" pitchFamily="34" charset="0"/>
              </a:rPr>
              <a:t>号）</a:t>
            </a:r>
          </a:p>
        </p:txBody>
      </p:sp>
    </p:spTree>
    <p:extLst>
      <p:ext uri="{BB962C8B-B14F-4D97-AF65-F5344CB8AC3E}">
        <p14:creationId xmlns:p14="http://schemas.microsoft.com/office/powerpoint/2010/main" val="383008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6.25E-7 4.07407E-6 L -0.08854 0.00023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27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decel="10000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8.33333E-7 -7.40741E-7 L 0.14518 -0.00023 " pathEditMode="relative" rAng="0" ptsTypes="AA">
                                      <p:cBhvr>
                                        <p:cTn id="17" dur="10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grpId="1" nodeType="withEffect">
                                  <p:stCondLst>
                                    <p:cond delay="1850"/>
                                  </p:stCondLst>
                                  <p:childTnLst>
                                    <p:animMotion origin="layout" path="M -8.33333E-7 -7.40741E-7 L 0.14518 -0.00023 " pathEditMode="relative" rAng="0" ptsTypes="AA">
                                      <p:cBhvr>
                                        <p:cTn id="22" dur="1000" spd="-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1950"/>
                                  </p:stCondLst>
                                  <p:childTnLst>
                                    <p:animMotion origin="layout" path="M -8.33333E-7 -7.40741E-7 L 0.14518 -0.00023 " pathEditMode="relative" rAng="0" ptsTypes="AA">
                                      <p:cBhvr>
                                        <p:cTn id="27" dur="1000" spd="-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9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4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9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0" grpId="1" animBg="1"/>
      <p:bldP spid="32" grpId="0" animBg="1"/>
      <p:bldP spid="32" grpId="1" animBg="1"/>
      <p:bldP spid="33" grpId="0"/>
      <p:bldP spid="34" grpId="0" animBg="1"/>
      <p:bldP spid="34" grpId="1" animBg="1"/>
      <p:bldP spid="35" grpId="0" animBg="1"/>
      <p:bldP spid="35" grpId="1" animBg="1"/>
      <p:bldP spid="36" grpId="0"/>
      <p:bldP spid="3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-1022210">
            <a:extLst>
              <a:ext uri="{FF2B5EF4-FFF2-40B4-BE49-F238E27FC236}">
                <a16:creationId xmlns="" xmlns:a16="http://schemas.microsoft.com/office/drawing/2014/main" id="{1D572788-8FD7-48AE-8C90-2ABEDED0B5C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94878" y="821280"/>
            <a:ext cx="755438" cy="450781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PA-1022211">
            <a:extLst>
              <a:ext uri="{FF2B5EF4-FFF2-40B4-BE49-F238E27FC236}">
                <a16:creationId xmlns="" xmlns:a16="http://schemas.microsoft.com/office/drawing/2014/main" id="{B2898F1B-36D3-4492-BEFA-6A93FE5D95E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71762" y="798898"/>
            <a:ext cx="755438" cy="450781"/>
          </a:xfrm>
          <a:prstGeom prst="roundRect">
            <a:avLst/>
          </a:prstGeom>
          <a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+mj-ea"/>
                <a:ea typeface="+mj-ea"/>
              </a:rPr>
              <a:t>03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PA-1022212">
            <a:extLst>
              <a:ext uri="{FF2B5EF4-FFF2-40B4-BE49-F238E27FC236}">
                <a16:creationId xmlns="" xmlns:a16="http://schemas.microsoft.com/office/drawing/2014/main" id="{B39C7B53-7D76-431B-BA88-F4D9A107B61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73432" y="815476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n>
                  <a:solidFill>
                    <a:schemeClr val="bg1"/>
                  </a:solidFill>
                </a:ln>
                <a:blipFill>
                  <a:blip r:embed="rId18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工作的要求及目标</a:t>
            </a:r>
          </a:p>
        </p:txBody>
      </p:sp>
      <p:sp>
        <p:nvSpPr>
          <p:cNvPr id="22" name="PA-1022213">
            <a:extLst>
              <a:ext uri="{FF2B5EF4-FFF2-40B4-BE49-F238E27FC236}">
                <a16:creationId xmlns="" xmlns:a16="http://schemas.microsoft.com/office/drawing/2014/main" id="{383956CA-F3B9-41BC-8B03-41137F3282CC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9751315" y="2820193"/>
            <a:ext cx="2201863" cy="36988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7E99"/>
                </a:solidFill>
                <a:latin typeface="+mj-ea"/>
                <a:ea typeface="+mj-ea"/>
              </a:rPr>
              <a:t>分类收集</a:t>
            </a:r>
            <a:endParaRPr lang="en-US" altLang="zh-CN" sz="2400" b="1" dirty="0">
              <a:solidFill>
                <a:srgbClr val="007E99"/>
              </a:solidFill>
              <a:latin typeface="+mj-ea"/>
              <a:ea typeface="+mj-ea"/>
            </a:endParaRPr>
          </a:p>
        </p:txBody>
      </p:sp>
      <p:sp>
        <p:nvSpPr>
          <p:cNvPr id="23" name="PA-1022214">
            <a:extLst>
              <a:ext uri="{FF2B5EF4-FFF2-40B4-BE49-F238E27FC236}">
                <a16:creationId xmlns="" xmlns:a16="http://schemas.microsoft.com/office/drawing/2014/main" id="{B4CB6C22-073C-4208-AF04-210273AA54EE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7719315" y="2820193"/>
            <a:ext cx="2201863" cy="36988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+mj-ea"/>
                <a:ea typeface="+mj-ea"/>
              </a:rPr>
              <a:t>分类驳运</a:t>
            </a:r>
            <a:endParaRPr lang="en-US" altLang="zh-CN" sz="2400" b="1" dirty="0">
              <a:latin typeface="+mj-ea"/>
              <a:ea typeface="+mj-ea"/>
            </a:endParaRPr>
          </a:p>
        </p:txBody>
      </p:sp>
      <p:sp>
        <p:nvSpPr>
          <p:cNvPr id="24" name="PA-1022215">
            <a:extLst>
              <a:ext uri="{FF2B5EF4-FFF2-40B4-BE49-F238E27FC236}">
                <a16:creationId xmlns="" xmlns:a16="http://schemas.microsoft.com/office/drawing/2014/main" id="{EC2C4189-8BAE-47ED-9B56-789315D96345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5742338" y="4198936"/>
            <a:ext cx="2201863" cy="36988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+mj-ea"/>
                <a:ea typeface="+mj-ea"/>
              </a:rPr>
              <a:t>分类运输</a:t>
            </a:r>
            <a:endParaRPr lang="en-US" altLang="zh-CN" sz="2400" b="1" dirty="0">
              <a:latin typeface="+mj-ea"/>
              <a:ea typeface="+mj-ea"/>
            </a:endParaRPr>
          </a:p>
        </p:txBody>
      </p:sp>
      <p:sp>
        <p:nvSpPr>
          <p:cNvPr id="25" name="PA-1022216">
            <a:extLst>
              <a:ext uri="{FF2B5EF4-FFF2-40B4-BE49-F238E27FC236}">
                <a16:creationId xmlns="" xmlns:a16="http://schemas.microsoft.com/office/drawing/2014/main" id="{0CED4992-9900-4577-9DCB-F2A10709B443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7579615" y="2874168"/>
            <a:ext cx="490538" cy="319088"/>
          </a:xfrm>
          <a:prstGeom prst="striped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5B9BD5"/>
              </a:solidFill>
              <a:effectLst/>
              <a:uLnTx/>
              <a:uFillTx/>
              <a:latin typeface="+mj-ea"/>
              <a:ea typeface="+mj-ea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26" name="PA-1022217">
            <a:extLst>
              <a:ext uri="{FF2B5EF4-FFF2-40B4-BE49-F238E27FC236}">
                <a16:creationId xmlns="" xmlns:a16="http://schemas.microsoft.com/office/drawing/2014/main" id="{67BE4AE4-3DC1-48EE-8760-2DDE9246F40F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9635428" y="2874168"/>
            <a:ext cx="490538" cy="319088"/>
          </a:xfrm>
          <a:prstGeom prst="striped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5B9BD5"/>
              </a:solidFill>
              <a:effectLst/>
              <a:uLnTx/>
              <a:uFillTx/>
              <a:latin typeface="+mj-ea"/>
              <a:ea typeface="+mj-ea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28" name="PA-1022218">
            <a:extLst>
              <a:ext uri="{FF2B5EF4-FFF2-40B4-BE49-F238E27FC236}">
                <a16:creationId xmlns="" xmlns:a16="http://schemas.microsoft.com/office/drawing/2014/main" id="{6CEE8B9D-C697-4CCC-BC44-D7CE2133AB4F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5692078" y="2820193"/>
            <a:ext cx="2201862" cy="36988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7E99"/>
                </a:solidFill>
                <a:latin typeface="+mj-ea"/>
                <a:ea typeface="+mj-ea"/>
              </a:rPr>
              <a:t>分类投放</a:t>
            </a:r>
            <a:endParaRPr lang="en-US" altLang="zh-CN" sz="2400" b="1" dirty="0">
              <a:solidFill>
                <a:srgbClr val="007E99"/>
              </a:solidFill>
              <a:latin typeface="+mj-ea"/>
              <a:ea typeface="+mj-ea"/>
            </a:endParaRPr>
          </a:p>
        </p:txBody>
      </p:sp>
      <p:sp>
        <p:nvSpPr>
          <p:cNvPr id="38" name="PA-1022219">
            <a:extLst>
              <a:ext uri="{FF2B5EF4-FFF2-40B4-BE49-F238E27FC236}">
                <a16:creationId xmlns="" xmlns:a16="http://schemas.microsoft.com/office/drawing/2014/main" id="{CA1CE6D6-CF97-4F63-A636-4514035F01E0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7647338" y="4198936"/>
            <a:ext cx="2201863" cy="36988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7E99"/>
                </a:solidFill>
                <a:latin typeface="+mj-ea"/>
                <a:ea typeface="+mj-ea"/>
              </a:rPr>
              <a:t>分类处置</a:t>
            </a:r>
            <a:endParaRPr lang="en-US" altLang="zh-CN" sz="2400" b="1" dirty="0">
              <a:solidFill>
                <a:srgbClr val="007E99"/>
              </a:solidFill>
              <a:latin typeface="+mj-ea"/>
              <a:ea typeface="+mj-ea"/>
            </a:endParaRPr>
          </a:p>
        </p:txBody>
      </p:sp>
      <p:sp>
        <p:nvSpPr>
          <p:cNvPr id="39" name="PA-1022220">
            <a:extLst>
              <a:ext uri="{FF2B5EF4-FFF2-40B4-BE49-F238E27FC236}">
                <a16:creationId xmlns="" xmlns:a16="http://schemas.microsoft.com/office/drawing/2014/main" id="{3348C7D3-2FD8-48EF-99E3-7661C8FF754E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7558438" y="4252911"/>
            <a:ext cx="490538" cy="319088"/>
          </a:xfrm>
          <a:prstGeom prst="striped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5B9BD5"/>
              </a:solidFill>
              <a:effectLst/>
              <a:uLnTx/>
              <a:uFillTx/>
              <a:latin typeface="+mj-ea"/>
              <a:ea typeface="+mj-ea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40" name="PA-1022221">
            <a:extLst>
              <a:ext uri="{FF2B5EF4-FFF2-40B4-BE49-F238E27FC236}">
                <a16:creationId xmlns="" xmlns:a16="http://schemas.microsoft.com/office/drawing/2014/main" id="{43C1228F-E8E5-4ED9-8169-F301227DE423}"/>
              </a:ext>
            </a:extLst>
          </p:cNvPr>
          <p:cNvSpPr txBox="1"/>
          <p:nvPr>
            <p:custDataLst>
              <p:tags r:id="rId12"/>
            </p:custDataLst>
          </p:nvPr>
        </p:nvSpPr>
        <p:spPr>
          <a:xfrm>
            <a:off x="9733731" y="4198936"/>
            <a:ext cx="2201863" cy="36988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+mj-ea"/>
                <a:ea typeface="+mj-ea"/>
              </a:rPr>
              <a:t>环境修复</a:t>
            </a:r>
            <a:endParaRPr lang="en-US" altLang="zh-CN" sz="2400" b="1" dirty="0">
              <a:latin typeface="+mj-ea"/>
              <a:ea typeface="+mj-ea"/>
            </a:endParaRPr>
          </a:p>
        </p:txBody>
      </p:sp>
      <p:sp>
        <p:nvSpPr>
          <p:cNvPr id="41" name="PA-1022222">
            <a:extLst>
              <a:ext uri="{FF2B5EF4-FFF2-40B4-BE49-F238E27FC236}">
                <a16:creationId xmlns="" xmlns:a16="http://schemas.microsoft.com/office/drawing/2014/main" id="{063B5CC2-D385-4FA6-A1D1-5A780A98F6BD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9619431" y="4252911"/>
            <a:ext cx="490538" cy="319088"/>
          </a:xfrm>
          <a:prstGeom prst="striped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5B9BD5"/>
              </a:solidFill>
              <a:effectLst/>
              <a:uLnTx/>
              <a:uFillTx/>
              <a:latin typeface="+mj-ea"/>
              <a:ea typeface="+mj-ea"/>
              <a:cs typeface="+mn-cs"/>
              <a:sym typeface="Century Gothic" panose="020B0502020202020204" pitchFamily="34" charset="0"/>
            </a:endParaRPr>
          </a:p>
        </p:txBody>
      </p:sp>
      <p:pic>
        <p:nvPicPr>
          <p:cNvPr id="50" name="PA-1022223">
            <a:extLst>
              <a:ext uri="{FF2B5EF4-FFF2-40B4-BE49-F238E27FC236}">
                <a16:creationId xmlns="" xmlns:a16="http://schemas.microsoft.com/office/drawing/2014/main" id="{520948A8-049D-47CF-A626-FE4571E2B96E}"/>
              </a:ext>
            </a:extLst>
          </p:cNvPr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3402" y="2448268"/>
            <a:ext cx="4728676" cy="2207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618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-10228">
            <a:extLst>
              <a:ext uri="{FF2B5EF4-FFF2-40B4-BE49-F238E27FC236}">
                <a16:creationId xmlns="" xmlns:a16="http://schemas.microsoft.com/office/drawing/2014/main" id="{1D572788-8FD7-48AE-8C90-2ABEDED0B5C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94878" y="821280"/>
            <a:ext cx="755438" cy="450781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PA-10229">
            <a:extLst>
              <a:ext uri="{FF2B5EF4-FFF2-40B4-BE49-F238E27FC236}">
                <a16:creationId xmlns="" xmlns:a16="http://schemas.microsoft.com/office/drawing/2014/main" id="{B2898F1B-36D3-4492-BEFA-6A93FE5D95E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71762" y="798898"/>
            <a:ext cx="755438" cy="450781"/>
          </a:xfrm>
          <a:prstGeom prst="roundRect">
            <a:avLst/>
          </a:prstGeom>
          <a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+mj-ea"/>
                <a:ea typeface="+mj-ea"/>
              </a:rPr>
              <a:t>00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PA-102210">
            <a:extLst>
              <a:ext uri="{FF2B5EF4-FFF2-40B4-BE49-F238E27FC236}">
                <a16:creationId xmlns="" xmlns:a16="http://schemas.microsoft.com/office/drawing/2014/main" id="{B39C7B53-7D76-431B-BA88-F4D9A107B61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73432" y="815476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n>
                  <a:solidFill>
                    <a:schemeClr val="bg1"/>
                  </a:solidFill>
                </a:ln>
                <a:blipFill>
                  <a:blip r:embed="rId16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前言导读</a:t>
            </a:r>
          </a:p>
        </p:txBody>
      </p:sp>
      <p:sp>
        <p:nvSpPr>
          <p:cNvPr id="14" name="PA-102211">
            <a:extLst>
              <a:ext uri="{FF2B5EF4-FFF2-40B4-BE49-F238E27FC236}">
                <a16:creationId xmlns="" xmlns:a16="http://schemas.microsoft.com/office/drawing/2014/main" id="{635F720B-0FAF-41A5-A5FF-15E720449F3B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3132644" y="2569767"/>
            <a:ext cx="8261060" cy="2830302"/>
          </a:xfrm>
          <a:prstGeom prst="rect">
            <a:avLst/>
          </a:prstGeom>
          <a:noFill/>
          <a:ln w="19050" cap="flat" cmpd="sng" algn="ctr">
            <a:solidFill>
              <a:srgbClr val="007E99"/>
            </a:solidFill>
            <a:prstDash val="sysDot"/>
          </a:ln>
          <a:effectLst/>
        </p:spPr>
        <p:txBody>
          <a:bodyPr rtlCol="0" anchor="ctr"/>
          <a:lstStyle/>
          <a:p>
            <a:pPr algn="ctr" defTabSz="914377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4000" b="1" kern="0">
              <a:solidFill>
                <a:srgbClr val="FFFDFB"/>
              </a:solidFill>
              <a:cs typeface="+mn-ea"/>
              <a:sym typeface="+mn-lt"/>
            </a:endParaRPr>
          </a:p>
        </p:txBody>
      </p:sp>
      <p:sp>
        <p:nvSpPr>
          <p:cNvPr id="15" name="PA-102212">
            <a:extLst>
              <a:ext uri="{FF2B5EF4-FFF2-40B4-BE49-F238E27FC236}">
                <a16:creationId xmlns="" xmlns:a16="http://schemas.microsoft.com/office/drawing/2014/main" id="{90F83188-6805-417C-82D4-4DEDE79E7026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4699750" y="3984918"/>
            <a:ext cx="6357890" cy="1143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dirty="0">
                <a:latin typeface="+mn-ea"/>
                <a:sym typeface="+mn-lt"/>
              </a:rPr>
              <a:t>《</a:t>
            </a:r>
            <a:r>
              <a:rPr lang="zh-CN" altLang="en-US" dirty="0">
                <a:latin typeface="+mn-ea"/>
                <a:sym typeface="+mn-lt"/>
              </a:rPr>
              <a:t>上海市生活垃圾管理条例</a:t>
            </a:r>
            <a:r>
              <a:rPr lang="en-US" altLang="zh-CN" dirty="0">
                <a:latin typeface="+mn-ea"/>
                <a:sym typeface="+mn-lt"/>
              </a:rPr>
              <a:t>》</a:t>
            </a:r>
            <a:r>
              <a:rPr lang="zh-CN" altLang="en-US" dirty="0">
                <a:latin typeface="+mn-ea"/>
                <a:sym typeface="+mn-lt"/>
              </a:rPr>
              <a:t>是上海市人大制定的地方法规，该</a:t>
            </a:r>
            <a:r>
              <a:rPr lang="en-US" altLang="zh-CN" dirty="0">
                <a:latin typeface="+mn-ea"/>
                <a:sym typeface="+mn-lt"/>
              </a:rPr>
              <a:t>《</a:t>
            </a:r>
            <a:r>
              <a:rPr lang="zh-CN" altLang="en-US" dirty="0">
                <a:latin typeface="+mn-ea"/>
                <a:sym typeface="+mn-lt"/>
              </a:rPr>
              <a:t>条例</a:t>
            </a:r>
            <a:r>
              <a:rPr lang="en-US" altLang="zh-CN" dirty="0">
                <a:latin typeface="+mn-ea"/>
                <a:sym typeface="+mn-lt"/>
              </a:rPr>
              <a:t>》</a:t>
            </a:r>
            <a:r>
              <a:rPr lang="zh-CN" altLang="en-US" dirty="0">
                <a:latin typeface="+mn-ea"/>
                <a:sym typeface="+mn-lt"/>
              </a:rPr>
              <a:t>已由上海市第十五届人民代表大会第二次会议于</a:t>
            </a:r>
            <a:r>
              <a:rPr lang="en-US" altLang="zh-CN" dirty="0">
                <a:latin typeface="+mn-ea"/>
                <a:sym typeface="+mn-lt"/>
              </a:rPr>
              <a:t>2019</a:t>
            </a:r>
            <a:r>
              <a:rPr lang="zh-CN" altLang="en-US" dirty="0">
                <a:latin typeface="+mn-ea"/>
                <a:sym typeface="+mn-lt"/>
              </a:rPr>
              <a:t>年</a:t>
            </a:r>
            <a:r>
              <a:rPr lang="en-US" altLang="zh-CN" dirty="0">
                <a:latin typeface="+mn-ea"/>
                <a:sym typeface="+mn-lt"/>
              </a:rPr>
              <a:t>1</a:t>
            </a:r>
            <a:r>
              <a:rPr lang="zh-CN" altLang="en-US" dirty="0">
                <a:latin typeface="+mn-ea"/>
                <a:sym typeface="+mn-lt"/>
              </a:rPr>
              <a:t>月</a:t>
            </a:r>
            <a:r>
              <a:rPr lang="en-US" altLang="zh-CN" dirty="0">
                <a:latin typeface="+mn-ea"/>
                <a:sym typeface="+mn-lt"/>
              </a:rPr>
              <a:t>31</a:t>
            </a:r>
            <a:r>
              <a:rPr lang="zh-CN" altLang="en-US" dirty="0">
                <a:latin typeface="+mn-ea"/>
                <a:sym typeface="+mn-lt"/>
              </a:rPr>
              <a:t>日通过，自</a:t>
            </a:r>
            <a:r>
              <a:rPr lang="en-US" altLang="zh-CN" dirty="0">
                <a:latin typeface="+mn-ea"/>
                <a:sym typeface="+mn-lt"/>
              </a:rPr>
              <a:t>2019</a:t>
            </a:r>
            <a:r>
              <a:rPr lang="zh-CN" altLang="en-US" dirty="0">
                <a:latin typeface="+mn-ea"/>
                <a:sym typeface="+mn-lt"/>
              </a:rPr>
              <a:t>年</a:t>
            </a:r>
            <a:r>
              <a:rPr lang="en-US" altLang="zh-CN" dirty="0">
                <a:latin typeface="+mn-ea"/>
                <a:sym typeface="+mn-lt"/>
              </a:rPr>
              <a:t>7</a:t>
            </a:r>
            <a:r>
              <a:rPr lang="zh-CN" altLang="en-US" dirty="0">
                <a:latin typeface="+mn-ea"/>
                <a:sym typeface="+mn-lt"/>
              </a:rPr>
              <a:t>月</a:t>
            </a:r>
            <a:r>
              <a:rPr lang="en-US" altLang="zh-CN" dirty="0">
                <a:latin typeface="+mn-ea"/>
                <a:sym typeface="+mn-lt"/>
              </a:rPr>
              <a:t>1</a:t>
            </a:r>
            <a:r>
              <a:rPr lang="zh-CN" altLang="en-US" dirty="0">
                <a:latin typeface="+mn-ea"/>
                <a:sym typeface="+mn-lt"/>
              </a:rPr>
              <a:t>日起施行。</a:t>
            </a:r>
          </a:p>
        </p:txBody>
      </p:sp>
      <p:grpSp>
        <p:nvGrpSpPr>
          <p:cNvPr id="6" name="PA-102213">
            <a:extLst>
              <a:ext uri="{FF2B5EF4-FFF2-40B4-BE49-F238E27FC236}">
                <a16:creationId xmlns="" xmlns:a16="http://schemas.microsoft.com/office/drawing/2014/main" id="{CBCD9EB7-8D94-4D83-BDC9-92D0670D0573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 flipH="1">
            <a:off x="1064268" y="2569767"/>
            <a:ext cx="3327403" cy="3810087"/>
            <a:chOff x="7645398" y="2999850"/>
            <a:chExt cx="3327403" cy="3810087"/>
          </a:xfrm>
        </p:grpSpPr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1D2859B6-35DB-4DBF-B630-A3CBB6A42BFE}"/>
                </a:ext>
              </a:extLst>
            </p:cNvPr>
            <p:cNvGrpSpPr/>
            <p:nvPr/>
          </p:nvGrpSpPr>
          <p:grpSpPr>
            <a:xfrm>
              <a:off x="7645398" y="2999850"/>
              <a:ext cx="3327403" cy="3810087"/>
              <a:chOff x="4444997" y="2197100"/>
              <a:chExt cx="3852087" cy="4410884"/>
            </a:xfrm>
          </p:grpSpPr>
          <p:sp>
            <p:nvSpPr>
              <p:cNvPr id="10" name="PA-椭圆 9">
                <a:extLst>
                  <a:ext uri="{FF2B5EF4-FFF2-40B4-BE49-F238E27FC236}">
                    <a16:creationId xmlns="" xmlns:a16="http://schemas.microsoft.com/office/drawing/2014/main" id="{100FF8BC-B362-458D-9021-9AE347BF1383}"/>
                  </a:ext>
                </a:extLst>
              </p:cNvPr>
              <p:cNvSpPr/>
              <p:nvPr>
                <p:custDataLst>
                  <p:tags r:id="rId9"/>
                </p:custDataLst>
              </p:nvPr>
            </p:nvSpPr>
            <p:spPr>
              <a:xfrm>
                <a:off x="4444997" y="2197100"/>
                <a:ext cx="3276601" cy="3276601"/>
              </a:xfrm>
              <a:prstGeom prst="ellipse">
                <a:avLst/>
              </a:prstGeom>
              <a:solidFill>
                <a:schemeClr val="bg1"/>
              </a:solidFill>
              <a:ln w="76200" cap="flat" cmpd="sng" algn="ctr">
                <a:solidFill>
                  <a:srgbClr val="007E9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 altLang="en-US" sz="1000" b="1" kern="0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" name="PA-矩形 10">
                <a:extLst>
                  <a:ext uri="{FF2B5EF4-FFF2-40B4-BE49-F238E27FC236}">
                    <a16:creationId xmlns="" xmlns:a16="http://schemas.microsoft.com/office/drawing/2014/main" id="{D95B0FF5-15CD-423E-A98C-545C36066CC4}"/>
                  </a:ext>
                </a:extLst>
              </p:cNvPr>
              <p:cNvSpPr/>
              <p:nvPr>
                <p:custDataLst>
                  <p:tags r:id="rId10"/>
                </p:custDataLst>
              </p:nvPr>
            </p:nvSpPr>
            <p:spPr>
              <a:xfrm rot="18900000">
                <a:off x="7332554" y="4938604"/>
                <a:ext cx="127000" cy="406400"/>
              </a:xfrm>
              <a:prstGeom prst="rect">
                <a:avLst/>
              </a:prstGeom>
              <a:solidFill>
                <a:srgbClr val="007E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 altLang="en-US" b="1" kern="0">
                  <a:solidFill>
                    <a:srgbClr val="9B0D13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" name="PA-矩形 11">
                <a:extLst>
                  <a:ext uri="{FF2B5EF4-FFF2-40B4-BE49-F238E27FC236}">
                    <a16:creationId xmlns="" xmlns:a16="http://schemas.microsoft.com/office/drawing/2014/main" id="{3E1D36B7-B7EF-42FF-9A8B-95AB0BE90742}"/>
                  </a:ext>
                </a:extLst>
              </p:cNvPr>
              <p:cNvSpPr/>
              <p:nvPr>
                <p:custDataLst>
                  <p:tags r:id="rId11"/>
                </p:custDataLst>
              </p:nvPr>
            </p:nvSpPr>
            <p:spPr>
              <a:xfrm rot="18900000">
                <a:off x="7877984" y="5058584"/>
                <a:ext cx="419100" cy="1549400"/>
              </a:xfrm>
              <a:prstGeom prst="rect">
                <a:avLst/>
              </a:prstGeom>
              <a:solidFill>
                <a:srgbClr val="007E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 altLang="en-US" b="1" kern="0">
                  <a:solidFill>
                    <a:srgbClr val="9B0D13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" name="PA-矩形 12">
                <a:extLst>
                  <a:ext uri="{FF2B5EF4-FFF2-40B4-BE49-F238E27FC236}">
                    <a16:creationId xmlns="" xmlns:a16="http://schemas.microsoft.com/office/drawing/2014/main" id="{400557DC-8F1E-4840-86A0-D68323BFFA81}"/>
                  </a:ext>
                </a:extLst>
              </p:cNvPr>
              <p:cNvSpPr/>
              <p:nvPr>
                <p:custDataLst>
                  <p:tags r:id="rId12"/>
                </p:custDataLst>
              </p:nvPr>
            </p:nvSpPr>
            <p:spPr>
              <a:xfrm rot="18900000">
                <a:off x="8118035" y="5032162"/>
                <a:ext cx="76200" cy="1460500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 altLang="en-US" b="1" kern="0" dirty="0">
                  <a:solidFill>
                    <a:srgbClr val="9B0D13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8" name="PA-文本框 12">
              <a:extLst>
                <a:ext uri="{FF2B5EF4-FFF2-40B4-BE49-F238E27FC236}">
                  <a16:creationId xmlns="" xmlns:a16="http://schemas.microsoft.com/office/drawing/2014/main" id="{29752F4F-31AD-4A48-B08A-B4D411603094}"/>
                </a:ext>
              </a:extLst>
            </p:cNvPr>
            <p:cNvSpPr txBox="1"/>
            <p:nvPr>
              <p:custDataLst>
                <p:tags r:id="rId8"/>
              </p:custDataLst>
            </p:nvPr>
          </p:nvSpPr>
          <p:spPr>
            <a:xfrm>
              <a:off x="7810369" y="3499287"/>
              <a:ext cx="2527223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zh-CN" altLang="en-US" sz="6000" b="1" kern="0" dirty="0">
                  <a:solidFill>
                    <a:srgbClr val="007E99"/>
                  </a:solidFill>
                  <a:latin typeface="+mj-ea"/>
                  <a:ea typeface="+mj-ea"/>
                  <a:cs typeface="+mn-ea"/>
                  <a:sym typeface="+mn-lt"/>
                </a:rPr>
                <a:t>出台</a:t>
              </a:r>
              <a:endParaRPr lang="en-US" altLang="zh-CN" sz="6000" b="1" kern="0" dirty="0">
                <a:solidFill>
                  <a:srgbClr val="007E99"/>
                </a:solidFill>
                <a:latin typeface="+mj-ea"/>
                <a:ea typeface="+mj-ea"/>
                <a:cs typeface="+mn-ea"/>
                <a:sym typeface="+mn-lt"/>
              </a:endParaRPr>
            </a:p>
            <a:p>
              <a:pPr algn="ctr">
                <a:defRPr/>
              </a:pPr>
              <a:r>
                <a:rPr lang="zh-CN" altLang="en-US" sz="6000" b="1" kern="0" dirty="0">
                  <a:solidFill>
                    <a:srgbClr val="007E99"/>
                  </a:solidFill>
                  <a:latin typeface="+mj-ea"/>
                  <a:ea typeface="+mj-ea"/>
                  <a:cs typeface="+mn-ea"/>
                  <a:sym typeface="+mn-lt"/>
                </a:rPr>
                <a:t>背景</a:t>
              </a:r>
              <a:endParaRPr lang="en-US" altLang="zh-CN" sz="6000" b="1" kern="0" dirty="0">
                <a:solidFill>
                  <a:srgbClr val="007E99"/>
                </a:solidFill>
                <a:latin typeface="+mj-ea"/>
                <a:ea typeface="+mj-ea"/>
                <a:cs typeface="+mn-ea"/>
                <a:sym typeface="+mn-lt"/>
              </a:endParaRPr>
            </a:p>
          </p:txBody>
        </p:sp>
      </p:grpSp>
      <p:pic>
        <p:nvPicPr>
          <p:cNvPr id="22" name="PA-102214">
            <a:extLst>
              <a:ext uri="{FF2B5EF4-FFF2-40B4-BE49-F238E27FC236}">
                <a16:creationId xmlns="" xmlns:a16="http://schemas.microsoft.com/office/drawing/2014/main" id="{B663E83E-CAA4-4304-9B01-41E2BFF0EA39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7866" y="193819"/>
            <a:ext cx="4450237" cy="4450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930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-1022224">
            <a:extLst>
              <a:ext uri="{FF2B5EF4-FFF2-40B4-BE49-F238E27FC236}">
                <a16:creationId xmlns="" xmlns:a16="http://schemas.microsoft.com/office/drawing/2014/main" id="{1D572788-8FD7-48AE-8C90-2ABEDED0B5C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94878" y="821280"/>
            <a:ext cx="755438" cy="450781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PA-1022225">
            <a:extLst>
              <a:ext uri="{FF2B5EF4-FFF2-40B4-BE49-F238E27FC236}">
                <a16:creationId xmlns="" xmlns:a16="http://schemas.microsoft.com/office/drawing/2014/main" id="{B2898F1B-36D3-4492-BEFA-6A93FE5D95E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71762" y="798898"/>
            <a:ext cx="755438" cy="450781"/>
          </a:xfrm>
          <a:prstGeom prst="roundRect">
            <a:avLst/>
          </a:prstGeom>
          <a:blipFill>
            <a:blip r:embed="rId3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+mj-ea"/>
                <a:ea typeface="+mj-ea"/>
              </a:rPr>
              <a:t>03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PA-1022226">
            <a:extLst>
              <a:ext uri="{FF2B5EF4-FFF2-40B4-BE49-F238E27FC236}">
                <a16:creationId xmlns="" xmlns:a16="http://schemas.microsoft.com/office/drawing/2014/main" id="{B39C7B53-7D76-431B-BA88-F4D9A107B61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73432" y="815476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n>
                  <a:solidFill>
                    <a:schemeClr val="bg1"/>
                  </a:solidFill>
                </a:ln>
                <a:blipFill>
                  <a:blip r:embed="rId31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工作的要求及目标</a:t>
            </a:r>
          </a:p>
        </p:txBody>
      </p:sp>
      <p:sp>
        <p:nvSpPr>
          <p:cNvPr id="6" name="PA-1022227">
            <a:extLst>
              <a:ext uri="{FF2B5EF4-FFF2-40B4-BE49-F238E27FC236}">
                <a16:creationId xmlns="" xmlns:a16="http://schemas.microsoft.com/office/drawing/2014/main" id="{C60E061E-57B7-4F03-B852-3107C0F93888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721225" y="792163"/>
            <a:ext cx="2782888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di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七类主体</a:t>
            </a:r>
          </a:p>
        </p:txBody>
      </p:sp>
      <p:cxnSp>
        <p:nvCxnSpPr>
          <p:cNvPr id="10" name="PA-1022228">
            <a:extLst>
              <a:ext uri="{FF2B5EF4-FFF2-40B4-BE49-F238E27FC236}">
                <a16:creationId xmlns="" xmlns:a16="http://schemas.microsoft.com/office/drawing/2014/main" id="{E9FD7577-CBEF-432E-993B-20A3B3AF41A7}"/>
              </a:ext>
            </a:extLst>
          </p:cNvPr>
          <p:cNvCxnSpPr>
            <a:cxnSpLocks/>
          </p:cNvCxnSpPr>
          <p:nvPr>
            <p:custDataLst>
              <p:tags r:id="rId5"/>
            </p:custDataLst>
          </p:nvPr>
        </p:nvCxnSpPr>
        <p:spPr>
          <a:xfrm flipV="1">
            <a:off x="4096677" y="4677885"/>
            <a:ext cx="127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A-1022229">
            <a:extLst>
              <a:ext uri="{FF2B5EF4-FFF2-40B4-BE49-F238E27FC236}">
                <a16:creationId xmlns="" xmlns:a16="http://schemas.microsoft.com/office/drawing/2014/main" id="{1EB7411A-E486-482F-9D68-1D048C9A40B3}"/>
              </a:ext>
            </a:extLst>
          </p:cNvPr>
          <p:cNvCxnSpPr>
            <a:cxnSpLocks/>
          </p:cNvCxnSpPr>
          <p:nvPr>
            <p:custDataLst>
              <p:tags r:id="rId6"/>
            </p:custDataLst>
          </p:nvPr>
        </p:nvCxnSpPr>
        <p:spPr>
          <a:xfrm flipV="1">
            <a:off x="9778809" y="2861357"/>
            <a:ext cx="127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A-1022230">
            <a:extLst>
              <a:ext uri="{FF2B5EF4-FFF2-40B4-BE49-F238E27FC236}">
                <a16:creationId xmlns="" xmlns:a16="http://schemas.microsoft.com/office/drawing/2014/main" id="{98DA0ABD-E359-4ED8-B60B-BA8FCE65C3A2}"/>
              </a:ext>
            </a:extLst>
          </p:cNvPr>
          <p:cNvCxnSpPr>
            <a:cxnSpLocks/>
          </p:cNvCxnSpPr>
          <p:nvPr>
            <p:custDataLst>
              <p:tags r:id="rId7"/>
            </p:custDataLst>
          </p:nvPr>
        </p:nvCxnSpPr>
        <p:spPr>
          <a:xfrm flipV="1">
            <a:off x="5675880" y="2861357"/>
            <a:ext cx="127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A-1022231">
            <a:extLst>
              <a:ext uri="{FF2B5EF4-FFF2-40B4-BE49-F238E27FC236}">
                <a16:creationId xmlns="" xmlns:a16="http://schemas.microsoft.com/office/drawing/2014/main" id="{621A068A-8D4D-4E00-9495-93B64191C90B}"/>
              </a:ext>
            </a:extLst>
          </p:cNvPr>
          <p:cNvCxnSpPr>
            <a:cxnSpLocks/>
          </p:cNvCxnSpPr>
          <p:nvPr>
            <p:custDataLst>
              <p:tags r:id="rId8"/>
            </p:custDataLst>
          </p:nvPr>
        </p:nvCxnSpPr>
        <p:spPr>
          <a:xfrm flipV="1">
            <a:off x="7407026" y="2861357"/>
            <a:ext cx="127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A-1022232">
            <a:extLst>
              <a:ext uri="{FF2B5EF4-FFF2-40B4-BE49-F238E27FC236}">
                <a16:creationId xmlns="" xmlns:a16="http://schemas.microsoft.com/office/drawing/2014/main" id="{29044C6D-0177-43CD-A7E1-0CF875079273}"/>
              </a:ext>
            </a:extLst>
          </p:cNvPr>
          <p:cNvCxnSpPr>
            <a:cxnSpLocks/>
          </p:cNvCxnSpPr>
          <p:nvPr>
            <p:custDataLst>
              <p:tags r:id="rId9"/>
            </p:custDataLst>
          </p:nvPr>
        </p:nvCxnSpPr>
        <p:spPr>
          <a:xfrm flipV="1">
            <a:off x="4096677" y="2861357"/>
            <a:ext cx="127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PA-1022233">
            <a:extLst>
              <a:ext uri="{FF2B5EF4-FFF2-40B4-BE49-F238E27FC236}">
                <a16:creationId xmlns="" xmlns:a16="http://schemas.microsoft.com/office/drawing/2014/main" id="{ABAE7C1B-15F5-497D-BDC2-8CAD50570A24}"/>
              </a:ext>
            </a:extLst>
          </p:cNvPr>
          <p:cNvCxnSpPr>
            <a:cxnSpLocks/>
          </p:cNvCxnSpPr>
          <p:nvPr>
            <p:custDataLst>
              <p:tags r:id="rId10"/>
            </p:custDataLst>
          </p:nvPr>
        </p:nvCxnSpPr>
        <p:spPr>
          <a:xfrm flipV="1">
            <a:off x="9646083" y="4731007"/>
            <a:ext cx="127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PA-1022234">
            <a:extLst>
              <a:ext uri="{FF2B5EF4-FFF2-40B4-BE49-F238E27FC236}">
                <a16:creationId xmlns="" xmlns:a16="http://schemas.microsoft.com/office/drawing/2014/main" id="{DC90073C-CCD6-4469-A019-B0AD282DC53F}"/>
              </a:ext>
            </a:extLst>
          </p:cNvPr>
          <p:cNvCxnSpPr>
            <a:cxnSpLocks/>
          </p:cNvCxnSpPr>
          <p:nvPr>
            <p:custDataLst>
              <p:tags r:id="rId11"/>
            </p:custDataLst>
          </p:nvPr>
        </p:nvCxnSpPr>
        <p:spPr>
          <a:xfrm flipV="1">
            <a:off x="7492499" y="4612626"/>
            <a:ext cx="127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A-1022235">
            <a:extLst>
              <a:ext uri="{FF2B5EF4-FFF2-40B4-BE49-F238E27FC236}">
                <a16:creationId xmlns="" xmlns:a16="http://schemas.microsoft.com/office/drawing/2014/main" id="{5EE8A6E5-7D36-4ECC-9097-E89D85DF8E7C}"/>
              </a:ext>
            </a:extLst>
          </p:cNvPr>
          <p:cNvSpPr txBox="1"/>
          <p:nvPr>
            <p:custDataLst>
              <p:tags r:id="rId12"/>
            </p:custDataLst>
          </p:nvPr>
        </p:nvSpPr>
        <p:spPr>
          <a:xfrm>
            <a:off x="7240339" y="2981054"/>
            <a:ext cx="1603375" cy="42312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3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zh-CN" sz="1800" dirty="0">
                <a:latin typeface="+mn-ea"/>
              </a:rPr>
              <a:t>基层组织</a:t>
            </a:r>
            <a:endParaRPr lang="zh-CN" altLang="en-US" sz="1800" dirty="0">
              <a:latin typeface="+mn-ea"/>
            </a:endParaRPr>
          </a:p>
        </p:txBody>
      </p:sp>
      <p:sp>
        <p:nvSpPr>
          <p:cNvPr id="21" name="PA-1022236">
            <a:extLst>
              <a:ext uri="{FF2B5EF4-FFF2-40B4-BE49-F238E27FC236}">
                <a16:creationId xmlns="" xmlns:a16="http://schemas.microsoft.com/office/drawing/2014/main" id="{06A04587-01D8-417F-B407-D3A9DB42FE28}"/>
              </a:ext>
            </a:extLst>
          </p:cNvPr>
          <p:cNvSpPr txBox="1"/>
          <p:nvPr>
            <p:custDataLst>
              <p:tags r:id="rId13"/>
            </p:custDataLst>
          </p:nvPr>
        </p:nvSpPr>
        <p:spPr>
          <a:xfrm>
            <a:off x="5493318" y="3029278"/>
            <a:ext cx="1394336" cy="4231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3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zh-CN" sz="1800" dirty="0">
                <a:latin typeface="+mn-ea"/>
              </a:rPr>
              <a:t>政府部门</a:t>
            </a:r>
            <a:endParaRPr lang="zh-CN" altLang="en-US" sz="1800" dirty="0">
              <a:latin typeface="+mn-ea"/>
            </a:endParaRPr>
          </a:p>
        </p:txBody>
      </p:sp>
      <p:sp>
        <p:nvSpPr>
          <p:cNvPr id="22" name="PA-1022237">
            <a:extLst>
              <a:ext uri="{FF2B5EF4-FFF2-40B4-BE49-F238E27FC236}">
                <a16:creationId xmlns="" xmlns:a16="http://schemas.microsoft.com/office/drawing/2014/main" id="{38FA10D8-9CC3-41A8-8E04-91D4AF41A8CF}"/>
              </a:ext>
            </a:extLst>
          </p:cNvPr>
          <p:cNvSpPr txBox="1"/>
          <p:nvPr>
            <p:custDataLst>
              <p:tags r:id="rId14"/>
            </p:custDataLst>
          </p:nvPr>
        </p:nvSpPr>
        <p:spPr>
          <a:xfrm>
            <a:off x="3929990" y="2981054"/>
            <a:ext cx="1603375" cy="42312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3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zh-CN" sz="1800" dirty="0">
                <a:latin typeface="+mn-ea"/>
              </a:rPr>
              <a:t>垃圾产生者</a:t>
            </a:r>
            <a:endParaRPr lang="zh-CN" altLang="en-US" sz="1800" dirty="0">
              <a:latin typeface="+mn-ea"/>
            </a:endParaRPr>
          </a:p>
        </p:txBody>
      </p:sp>
      <p:sp>
        <p:nvSpPr>
          <p:cNvPr id="23" name="PA-1022238">
            <a:extLst>
              <a:ext uri="{FF2B5EF4-FFF2-40B4-BE49-F238E27FC236}">
                <a16:creationId xmlns="" xmlns:a16="http://schemas.microsoft.com/office/drawing/2014/main" id="{F357377A-74CB-47BB-86F0-92EF69314FDB}"/>
              </a:ext>
            </a:extLst>
          </p:cNvPr>
          <p:cNvSpPr txBox="1"/>
          <p:nvPr>
            <p:custDataLst>
              <p:tags r:id="rId15"/>
            </p:custDataLst>
          </p:nvPr>
        </p:nvSpPr>
        <p:spPr>
          <a:xfrm>
            <a:off x="9273540" y="2993754"/>
            <a:ext cx="1932431" cy="78322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3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zh-CN" sz="1800" dirty="0">
                <a:latin typeface="+mn-ea"/>
              </a:rPr>
              <a:t>旅馆餐饮快递物业等行业单位</a:t>
            </a:r>
            <a:endParaRPr lang="zh-CN" altLang="en-US" sz="1800" dirty="0">
              <a:latin typeface="+mn-ea"/>
            </a:endParaRPr>
          </a:p>
        </p:txBody>
      </p:sp>
      <p:sp>
        <p:nvSpPr>
          <p:cNvPr id="24" name="PA-1022239">
            <a:extLst>
              <a:ext uri="{FF2B5EF4-FFF2-40B4-BE49-F238E27FC236}">
                <a16:creationId xmlns="" xmlns:a16="http://schemas.microsoft.com/office/drawing/2014/main" id="{02C5EF1C-86B9-420A-892F-E46A45BF460E}"/>
              </a:ext>
            </a:extLst>
          </p:cNvPr>
          <p:cNvSpPr txBox="1"/>
          <p:nvPr>
            <p:custDataLst>
              <p:tags r:id="rId16"/>
            </p:custDataLst>
          </p:nvPr>
        </p:nvSpPr>
        <p:spPr>
          <a:xfrm>
            <a:off x="3489190" y="4822982"/>
            <a:ext cx="2484974" cy="4231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3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zh-CN" sz="1800" dirty="0">
                <a:latin typeface="+mn-ea"/>
              </a:rPr>
              <a:t>垃圾收运处置行业单位</a:t>
            </a:r>
            <a:endParaRPr lang="zh-CN" altLang="en-US" sz="1800" dirty="0">
              <a:latin typeface="+mn-ea"/>
            </a:endParaRPr>
          </a:p>
        </p:txBody>
      </p:sp>
      <p:sp>
        <p:nvSpPr>
          <p:cNvPr id="25" name="PA-1022240">
            <a:extLst>
              <a:ext uri="{FF2B5EF4-FFF2-40B4-BE49-F238E27FC236}">
                <a16:creationId xmlns="" xmlns:a16="http://schemas.microsoft.com/office/drawing/2014/main" id="{EC4A14D3-0CFF-451C-8DA8-8ADDBFB04611}"/>
              </a:ext>
            </a:extLst>
          </p:cNvPr>
          <p:cNvSpPr txBox="1"/>
          <p:nvPr>
            <p:custDataLst>
              <p:tags r:id="rId17"/>
            </p:custDataLst>
          </p:nvPr>
        </p:nvSpPr>
        <p:spPr>
          <a:xfrm>
            <a:off x="7341686" y="4745023"/>
            <a:ext cx="1603375" cy="42312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3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zh-CN" sz="1800" dirty="0">
                <a:latin typeface="+mn-ea"/>
              </a:rPr>
              <a:t>群团组织</a:t>
            </a:r>
            <a:endParaRPr lang="zh-CN" altLang="en-US" sz="1800" dirty="0">
              <a:latin typeface="+mn-ea"/>
            </a:endParaRPr>
          </a:p>
        </p:txBody>
      </p:sp>
      <p:sp>
        <p:nvSpPr>
          <p:cNvPr id="26" name="PA-1022241">
            <a:extLst>
              <a:ext uri="{FF2B5EF4-FFF2-40B4-BE49-F238E27FC236}">
                <a16:creationId xmlns="" xmlns:a16="http://schemas.microsoft.com/office/drawing/2014/main" id="{51540DBB-5A59-4A52-B5CC-16F7C707EE21}"/>
              </a:ext>
            </a:extLst>
          </p:cNvPr>
          <p:cNvSpPr txBox="1"/>
          <p:nvPr>
            <p:custDataLst>
              <p:tags r:id="rId18"/>
            </p:custDataLst>
          </p:nvPr>
        </p:nvSpPr>
        <p:spPr>
          <a:xfrm>
            <a:off x="9509558" y="4863404"/>
            <a:ext cx="1603375" cy="42312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3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zh-CN" sz="1800" dirty="0">
                <a:latin typeface="+mn-ea"/>
              </a:rPr>
              <a:t>社会组织</a:t>
            </a:r>
            <a:endParaRPr lang="zh-CN" altLang="en-US" sz="1800" dirty="0">
              <a:latin typeface="+mn-ea"/>
            </a:endParaRPr>
          </a:p>
        </p:txBody>
      </p:sp>
      <p:sp>
        <p:nvSpPr>
          <p:cNvPr id="27" name="PA-1022242">
            <a:extLst>
              <a:ext uri="{FF2B5EF4-FFF2-40B4-BE49-F238E27FC236}">
                <a16:creationId xmlns="" xmlns:a16="http://schemas.microsoft.com/office/drawing/2014/main" id="{19242526-FA08-4A64-8460-1B54FF93EAE4}"/>
              </a:ext>
            </a:extLst>
          </p:cNvPr>
          <p:cNvSpPr>
            <a:spLocks noChangeAspect="1"/>
          </p:cNvSpPr>
          <p:nvPr>
            <p:custDataLst>
              <p:tags r:id="rId19"/>
            </p:custDataLst>
          </p:nvPr>
        </p:nvSpPr>
        <p:spPr>
          <a:xfrm>
            <a:off x="4341678" y="2116642"/>
            <a:ext cx="779998" cy="581202"/>
          </a:xfrm>
          <a:custGeom>
            <a:avLst/>
            <a:gdLst/>
            <a:ahLst/>
            <a:cxnLst/>
            <a:rect l="0" t="0" r="0" b="0"/>
            <a:pathLst>
              <a:path w="569431" h="422900">
                <a:moveTo>
                  <a:pt x="87166" y="225085"/>
                </a:moveTo>
                <a:cubicBezTo>
                  <a:pt x="90394" y="225085"/>
                  <a:pt x="92546" y="225085"/>
                  <a:pt x="94699" y="226160"/>
                </a:cubicBezTo>
                <a:lnTo>
                  <a:pt x="138820" y="285290"/>
                </a:lnTo>
                <a:lnTo>
                  <a:pt x="171103" y="258413"/>
                </a:lnTo>
                <a:lnTo>
                  <a:pt x="172179" y="258413"/>
                </a:lnTo>
                <a:lnTo>
                  <a:pt x="204463" y="285290"/>
                </a:lnTo>
                <a:lnTo>
                  <a:pt x="248584" y="226160"/>
                </a:lnTo>
                <a:cubicBezTo>
                  <a:pt x="250736" y="225085"/>
                  <a:pt x="252889" y="225085"/>
                  <a:pt x="256117" y="225085"/>
                </a:cubicBezTo>
                <a:cubicBezTo>
                  <a:pt x="337903" y="236911"/>
                  <a:pt x="343283" y="422900"/>
                  <a:pt x="343283" y="422900"/>
                </a:cubicBezTo>
                <a:lnTo>
                  <a:pt x="172179" y="422900"/>
                </a:lnTo>
                <a:lnTo>
                  <a:pt x="0" y="422900"/>
                </a:lnTo>
                <a:cubicBezTo>
                  <a:pt x="0" y="422900"/>
                  <a:pt x="5380" y="236911"/>
                  <a:pt x="87166" y="225085"/>
                </a:cubicBezTo>
                <a:close/>
                <a:moveTo>
                  <a:pt x="498370" y="207981"/>
                </a:moveTo>
                <a:cubicBezTo>
                  <a:pt x="565124" y="217652"/>
                  <a:pt x="569431" y="368095"/>
                  <a:pt x="569431" y="368095"/>
                </a:cubicBezTo>
                <a:lnTo>
                  <a:pt x="429463" y="369170"/>
                </a:lnTo>
                <a:lnTo>
                  <a:pt x="351942" y="369170"/>
                </a:lnTo>
                <a:cubicBezTo>
                  <a:pt x="348712" y="345529"/>
                  <a:pt x="344405" y="317590"/>
                  <a:pt x="336868" y="298247"/>
                </a:cubicBezTo>
                <a:cubicBezTo>
                  <a:pt x="329332" y="277830"/>
                  <a:pt x="320718" y="262785"/>
                  <a:pt x="314258" y="253114"/>
                </a:cubicBezTo>
                <a:cubicBezTo>
                  <a:pt x="325025" y="229473"/>
                  <a:pt x="340098" y="211205"/>
                  <a:pt x="361632" y="209056"/>
                </a:cubicBezTo>
                <a:cubicBezTo>
                  <a:pt x="363785" y="207981"/>
                  <a:pt x="365939" y="209056"/>
                  <a:pt x="367015" y="209056"/>
                </a:cubicBezTo>
                <a:lnTo>
                  <a:pt x="402546" y="257412"/>
                </a:lnTo>
                <a:lnTo>
                  <a:pt x="429463" y="235920"/>
                </a:lnTo>
                <a:lnTo>
                  <a:pt x="456380" y="256338"/>
                </a:lnTo>
                <a:lnTo>
                  <a:pt x="491910" y="209056"/>
                </a:lnTo>
                <a:cubicBezTo>
                  <a:pt x="494064" y="207981"/>
                  <a:pt x="496217" y="207981"/>
                  <a:pt x="498370" y="207981"/>
                </a:cubicBezTo>
                <a:close/>
                <a:moveTo>
                  <a:pt x="411120" y="87617"/>
                </a:moveTo>
                <a:cubicBezTo>
                  <a:pt x="406811" y="95141"/>
                  <a:pt x="371266" y="109114"/>
                  <a:pt x="352955" y="115563"/>
                </a:cubicBezTo>
                <a:cubicBezTo>
                  <a:pt x="352955" y="117713"/>
                  <a:pt x="352955" y="119863"/>
                  <a:pt x="352955" y="122013"/>
                </a:cubicBezTo>
                <a:cubicBezTo>
                  <a:pt x="352955" y="163933"/>
                  <a:pt x="386346" y="210152"/>
                  <a:pt x="430508" y="210152"/>
                </a:cubicBezTo>
                <a:cubicBezTo>
                  <a:pt x="474670" y="210152"/>
                  <a:pt x="509138" y="162858"/>
                  <a:pt x="509138" y="122013"/>
                </a:cubicBezTo>
                <a:cubicBezTo>
                  <a:pt x="509138" y="119863"/>
                  <a:pt x="509138" y="118788"/>
                  <a:pt x="509138" y="116638"/>
                </a:cubicBezTo>
                <a:cubicBezTo>
                  <a:pt x="484364" y="113414"/>
                  <a:pt x="427277" y="104815"/>
                  <a:pt x="411120" y="87617"/>
                </a:cubicBezTo>
                <a:close/>
                <a:moveTo>
                  <a:pt x="148561" y="76776"/>
                </a:moveTo>
                <a:cubicBezTo>
                  <a:pt x="143183" y="85378"/>
                  <a:pt x="100156" y="102581"/>
                  <a:pt x="77567" y="111183"/>
                </a:cubicBezTo>
                <a:cubicBezTo>
                  <a:pt x="77567" y="113334"/>
                  <a:pt x="76491" y="116559"/>
                  <a:pt x="77567" y="118710"/>
                </a:cubicBezTo>
                <a:cubicBezTo>
                  <a:pt x="77567" y="170321"/>
                  <a:pt x="117367" y="227308"/>
                  <a:pt x="172226" y="227308"/>
                </a:cubicBezTo>
                <a:cubicBezTo>
                  <a:pt x="227085" y="227308"/>
                  <a:pt x="269037" y="169245"/>
                  <a:pt x="269037" y="118710"/>
                </a:cubicBezTo>
                <a:cubicBezTo>
                  <a:pt x="269037" y="116559"/>
                  <a:pt x="269037" y="114409"/>
                  <a:pt x="269037" y="112258"/>
                </a:cubicBezTo>
                <a:cubicBezTo>
                  <a:pt x="237842" y="109033"/>
                  <a:pt x="167923" y="97205"/>
                  <a:pt x="148561" y="76776"/>
                </a:cubicBezTo>
                <a:close/>
                <a:moveTo>
                  <a:pt x="444241" y="25677"/>
                </a:moveTo>
                <a:cubicBezTo>
                  <a:pt x="456898" y="26349"/>
                  <a:pt x="470900" y="29574"/>
                  <a:pt x="485441" y="36023"/>
                </a:cubicBezTo>
                <a:cubicBezTo>
                  <a:pt x="513447" y="47846"/>
                  <a:pt x="519909" y="76868"/>
                  <a:pt x="520986" y="112339"/>
                </a:cubicBezTo>
                <a:cubicBezTo>
                  <a:pt x="520986" y="113414"/>
                  <a:pt x="520986" y="114488"/>
                  <a:pt x="520986" y="114488"/>
                </a:cubicBezTo>
                <a:cubicBezTo>
                  <a:pt x="524218" y="116638"/>
                  <a:pt x="527449" y="119863"/>
                  <a:pt x="526372" y="124162"/>
                </a:cubicBezTo>
                <a:lnTo>
                  <a:pt x="525295" y="139211"/>
                </a:lnTo>
                <a:cubicBezTo>
                  <a:pt x="525295" y="143510"/>
                  <a:pt x="522064" y="146735"/>
                  <a:pt x="517755" y="146735"/>
                </a:cubicBezTo>
                <a:cubicBezTo>
                  <a:pt x="506984" y="186505"/>
                  <a:pt x="473593" y="221976"/>
                  <a:pt x="430508" y="221976"/>
                </a:cubicBezTo>
                <a:cubicBezTo>
                  <a:pt x="388500" y="221976"/>
                  <a:pt x="355109" y="186505"/>
                  <a:pt x="344338" y="146735"/>
                </a:cubicBezTo>
                <a:cubicBezTo>
                  <a:pt x="340030" y="146735"/>
                  <a:pt x="336798" y="143510"/>
                  <a:pt x="335721" y="139211"/>
                </a:cubicBezTo>
                <a:lnTo>
                  <a:pt x="334644" y="123087"/>
                </a:lnTo>
                <a:cubicBezTo>
                  <a:pt x="334644" y="118788"/>
                  <a:pt x="336798" y="115563"/>
                  <a:pt x="341107" y="114488"/>
                </a:cubicBezTo>
                <a:cubicBezTo>
                  <a:pt x="341107" y="113414"/>
                  <a:pt x="341107" y="112339"/>
                  <a:pt x="341107" y="112339"/>
                </a:cubicBezTo>
                <a:cubicBezTo>
                  <a:pt x="338953" y="81167"/>
                  <a:pt x="351878" y="41397"/>
                  <a:pt x="393886" y="36023"/>
                </a:cubicBezTo>
                <a:cubicBezTo>
                  <a:pt x="397117" y="34948"/>
                  <a:pt x="403580" y="37097"/>
                  <a:pt x="404657" y="36023"/>
                </a:cubicBezTo>
                <a:cubicBezTo>
                  <a:pt x="405734" y="36023"/>
                  <a:pt x="408966" y="31723"/>
                  <a:pt x="411120" y="30648"/>
                </a:cubicBezTo>
                <a:cubicBezTo>
                  <a:pt x="420275" y="26886"/>
                  <a:pt x="431585" y="25005"/>
                  <a:pt x="444241" y="25677"/>
                </a:cubicBezTo>
                <a:close/>
                <a:moveTo>
                  <a:pt x="189437" y="166"/>
                </a:moveTo>
                <a:cubicBezTo>
                  <a:pt x="204765" y="972"/>
                  <a:pt x="221707" y="4736"/>
                  <a:pt x="239994" y="12262"/>
                </a:cubicBezTo>
                <a:cubicBezTo>
                  <a:pt x="274415" y="27315"/>
                  <a:pt x="283020" y="62798"/>
                  <a:pt x="283020" y="106882"/>
                </a:cubicBezTo>
                <a:cubicBezTo>
                  <a:pt x="284096" y="107957"/>
                  <a:pt x="284096" y="109033"/>
                  <a:pt x="284096" y="110108"/>
                </a:cubicBezTo>
                <a:cubicBezTo>
                  <a:pt x="288399" y="111183"/>
                  <a:pt x="291626" y="115484"/>
                  <a:pt x="290550" y="120860"/>
                </a:cubicBezTo>
                <a:lnTo>
                  <a:pt x="289475" y="140214"/>
                </a:lnTo>
                <a:cubicBezTo>
                  <a:pt x="288399" y="145590"/>
                  <a:pt x="285172" y="148816"/>
                  <a:pt x="279793" y="149891"/>
                </a:cubicBezTo>
                <a:cubicBezTo>
                  <a:pt x="266885" y="198277"/>
                  <a:pt x="224934" y="242361"/>
                  <a:pt x="172226" y="242361"/>
                </a:cubicBezTo>
                <a:cubicBezTo>
                  <a:pt x="120594" y="242361"/>
                  <a:pt x="78642" y="198277"/>
                  <a:pt x="66810" y="148816"/>
                </a:cubicBezTo>
                <a:cubicBezTo>
                  <a:pt x="61432" y="148816"/>
                  <a:pt x="57129" y="145590"/>
                  <a:pt x="56053" y="139139"/>
                </a:cubicBezTo>
                <a:lnTo>
                  <a:pt x="54978" y="120860"/>
                </a:lnTo>
                <a:cubicBezTo>
                  <a:pt x="53902" y="115484"/>
                  <a:pt x="57129" y="110108"/>
                  <a:pt x="62507" y="109033"/>
                </a:cubicBezTo>
                <a:cubicBezTo>
                  <a:pt x="62507" y="107957"/>
                  <a:pt x="62507" y="106882"/>
                  <a:pt x="62507" y="105807"/>
                </a:cubicBezTo>
                <a:cubicBezTo>
                  <a:pt x="59280" y="68174"/>
                  <a:pt x="76491" y="19789"/>
                  <a:pt x="128123" y="12262"/>
                </a:cubicBezTo>
                <a:cubicBezTo>
                  <a:pt x="131350" y="11187"/>
                  <a:pt x="139956" y="14413"/>
                  <a:pt x="141031" y="13337"/>
                </a:cubicBezTo>
                <a:cubicBezTo>
                  <a:pt x="142107" y="12262"/>
                  <a:pt x="146410" y="6886"/>
                  <a:pt x="148561" y="5811"/>
                </a:cubicBezTo>
                <a:cubicBezTo>
                  <a:pt x="160394" y="1510"/>
                  <a:pt x="174109" y="-640"/>
                  <a:pt x="189437" y="166"/>
                </a:cubicBezTo>
                <a:close/>
              </a:path>
            </a:pathLst>
          </a:custGeom>
          <a:solidFill>
            <a:srgbClr val="647284">
              <a:alpha val="100000"/>
            </a:srgbClr>
          </a:solidFill>
          <a:ln w="9525" cap="flat" cmpd="sng">
            <a:solidFill>
              <a:srgbClr val="647284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28" name="PA-1022243">
            <a:extLst>
              <a:ext uri="{FF2B5EF4-FFF2-40B4-BE49-F238E27FC236}">
                <a16:creationId xmlns="" xmlns:a16="http://schemas.microsoft.com/office/drawing/2014/main" id="{B285C046-79FD-4EFF-9EC9-E526EA64D5B5}"/>
              </a:ext>
            </a:extLst>
          </p:cNvPr>
          <p:cNvSpPr>
            <a:spLocks noChangeAspect="1"/>
          </p:cNvSpPr>
          <p:nvPr>
            <p:custDataLst>
              <p:tags r:id="rId20"/>
            </p:custDataLst>
          </p:nvPr>
        </p:nvSpPr>
        <p:spPr>
          <a:xfrm>
            <a:off x="5840741" y="1948217"/>
            <a:ext cx="779998" cy="749627"/>
          </a:xfrm>
          <a:custGeom>
            <a:avLst/>
            <a:gdLst/>
            <a:ahLst/>
            <a:cxnLst/>
            <a:rect l="0" t="0" r="0" b="0"/>
            <a:pathLst>
              <a:path w="608191" h="583012">
                <a:moveTo>
                  <a:pt x="444260" y="468555"/>
                </a:moveTo>
                <a:lnTo>
                  <a:pt x="470879" y="468555"/>
                </a:lnTo>
                <a:cubicBezTo>
                  <a:pt x="474880" y="468555"/>
                  <a:pt x="477575" y="471169"/>
                  <a:pt x="477575" y="475171"/>
                </a:cubicBezTo>
                <a:lnTo>
                  <a:pt x="477575" y="501879"/>
                </a:lnTo>
                <a:cubicBezTo>
                  <a:pt x="477575" y="505882"/>
                  <a:pt x="474880" y="508495"/>
                  <a:pt x="470879" y="508495"/>
                </a:cubicBezTo>
                <a:lnTo>
                  <a:pt x="444260" y="508495"/>
                </a:lnTo>
                <a:cubicBezTo>
                  <a:pt x="440259" y="508495"/>
                  <a:pt x="437564" y="505882"/>
                  <a:pt x="437564" y="501879"/>
                </a:cubicBezTo>
                <a:lnTo>
                  <a:pt x="437564" y="475171"/>
                </a:lnTo>
                <a:cubicBezTo>
                  <a:pt x="437564" y="471169"/>
                  <a:pt x="440259" y="468555"/>
                  <a:pt x="444260" y="468555"/>
                </a:cubicBezTo>
                <a:close/>
                <a:moveTo>
                  <a:pt x="389583" y="468555"/>
                </a:moveTo>
                <a:lnTo>
                  <a:pt x="416250" y="468555"/>
                </a:lnTo>
                <a:cubicBezTo>
                  <a:pt x="420258" y="468555"/>
                  <a:pt x="422957" y="471169"/>
                  <a:pt x="422957" y="475171"/>
                </a:cubicBezTo>
                <a:lnTo>
                  <a:pt x="422957" y="501879"/>
                </a:lnTo>
                <a:cubicBezTo>
                  <a:pt x="422957" y="505882"/>
                  <a:pt x="420258" y="508495"/>
                  <a:pt x="416250" y="508495"/>
                </a:cubicBezTo>
                <a:lnTo>
                  <a:pt x="389583" y="508495"/>
                </a:lnTo>
                <a:cubicBezTo>
                  <a:pt x="385575" y="508495"/>
                  <a:pt x="382876" y="505882"/>
                  <a:pt x="382876" y="501879"/>
                </a:cubicBezTo>
                <a:lnTo>
                  <a:pt x="382876" y="475171"/>
                </a:lnTo>
                <a:cubicBezTo>
                  <a:pt x="382876" y="471169"/>
                  <a:pt x="385575" y="468555"/>
                  <a:pt x="389583" y="468555"/>
                </a:cubicBezTo>
                <a:close/>
                <a:moveTo>
                  <a:pt x="192261" y="468555"/>
                </a:moveTo>
                <a:lnTo>
                  <a:pt x="218969" y="468555"/>
                </a:lnTo>
                <a:cubicBezTo>
                  <a:pt x="222971" y="468555"/>
                  <a:pt x="225585" y="471169"/>
                  <a:pt x="225585" y="475171"/>
                </a:cubicBezTo>
                <a:lnTo>
                  <a:pt x="225585" y="501879"/>
                </a:lnTo>
                <a:cubicBezTo>
                  <a:pt x="225585" y="505882"/>
                  <a:pt x="222971" y="508495"/>
                  <a:pt x="218969" y="508495"/>
                </a:cubicBezTo>
                <a:lnTo>
                  <a:pt x="192261" y="508495"/>
                </a:lnTo>
                <a:cubicBezTo>
                  <a:pt x="188259" y="508495"/>
                  <a:pt x="185645" y="505882"/>
                  <a:pt x="185645" y="501879"/>
                </a:cubicBezTo>
                <a:lnTo>
                  <a:pt x="185645" y="475171"/>
                </a:lnTo>
                <a:cubicBezTo>
                  <a:pt x="185645" y="471169"/>
                  <a:pt x="188259" y="468555"/>
                  <a:pt x="192261" y="468555"/>
                </a:cubicBezTo>
                <a:close/>
                <a:moveTo>
                  <a:pt x="137594" y="468555"/>
                </a:moveTo>
                <a:lnTo>
                  <a:pt x="164261" y="468555"/>
                </a:lnTo>
                <a:cubicBezTo>
                  <a:pt x="168269" y="468555"/>
                  <a:pt x="170968" y="471169"/>
                  <a:pt x="170968" y="475171"/>
                </a:cubicBezTo>
                <a:lnTo>
                  <a:pt x="170968" y="501879"/>
                </a:lnTo>
                <a:cubicBezTo>
                  <a:pt x="170968" y="505882"/>
                  <a:pt x="168269" y="508495"/>
                  <a:pt x="164261" y="508495"/>
                </a:cubicBezTo>
                <a:lnTo>
                  <a:pt x="137594" y="508495"/>
                </a:lnTo>
                <a:cubicBezTo>
                  <a:pt x="133586" y="508495"/>
                  <a:pt x="130887" y="505882"/>
                  <a:pt x="130887" y="501879"/>
                </a:cubicBezTo>
                <a:lnTo>
                  <a:pt x="130887" y="475171"/>
                </a:lnTo>
                <a:cubicBezTo>
                  <a:pt x="130887" y="471169"/>
                  <a:pt x="133586" y="468555"/>
                  <a:pt x="137594" y="468555"/>
                </a:cubicBezTo>
                <a:close/>
                <a:moveTo>
                  <a:pt x="444260" y="416619"/>
                </a:moveTo>
                <a:lnTo>
                  <a:pt x="470879" y="416619"/>
                </a:lnTo>
                <a:cubicBezTo>
                  <a:pt x="474880" y="416619"/>
                  <a:pt x="477575" y="419309"/>
                  <a:pt x="477575" y="423303"/>
                </a:cubicBezTo>
                <a:lnTo>
                  <a:pt x="477575" y="449875"/>
                </a:lnTo>
                <a:cubicBezTo>
                  <a:pt x="477575" y="453869"/>
                  <a:pt x="474880" y="456559"/>
                  <a:pt x="470879" y="456559"/>
                </a:cubicBezTo>
                <a:lnTo>
                  <a:pt x="444260" y="456559"/>
                </a:lnTo>
                <a:cubicBezTo>
                  <a:pt x="440259" y="456559"/>
                  <a:pt x="437564" y="453869"/>
                  <a:pt x="437564" y="449875"/>
                </a:cubicBezTo>
                <a:lnTo>
                  <a:pt x="437564" y="423303"/>
                </a:lnTo>
                <a:cubicBezTo>
                  <a:pt x="437564" y="419309"/>
                  <a:pt x="440259" y="416619"/>
                  <a:pt x="444260" y="416619"/>
                </a:cubicBezTo>
                <a:close/>
                <a:moveTo>
                  <a:pt x="389583" y="416619"/>
                </a:moveTo>
                <a:lnTo>
                  <a:pt x="416250" y="416619"/>
                </a:lnTo>
                <a:cubicBezTo>
                  <a:pt x="420258" y="416619"/>
                  <a:pt x="422957" y="419309"/>
                  <a:pt x="422957" y="423303"/>
                </a:cubicBezTo>
                <a:lnTo>
                  <a:pt x="422957" y="449875"/>
                </a:lnTo>
                <a:cubicBezTo>
                  <a:pt x="422957" y="453869"/>
                  <a:pt x="420258" y="456559"/>
                  <a:pt x="416250" y="456559"/>
                </a:cubicBezTo>
                <a:lnTo>
                  <a:pt x="389583" y="456559"/>
                </a:lnTo>
                <a:cubicBezTo>
                  <a:pt x="385575" y="456559"/>
                  <a:pt x="382876" y="453869"/>
                  <a:pt x="382876" y="449875"/>
                </a:cubicBezTo>
                <a:lnTo>
                  <a:pt x="382876" y="423303"/>
                </a:lnTo>
                <a:cubicBezTo>
                  <a:pt x="382876" y="419309"/>
                  <a:pt x="385575" y="416619"/>
                  <a:pt x="389583" y="416619"/>
                </a:cubicBezTo>
                <a:close/>
                <a:moveTo>
                  <a:pt x="192261" y="416619"/>
                </a:moveTo>
                <a:lnTo>
                  <a:pt x="218969" y="416619"/>
                </a:lnTo>
                <a:cubicBezTo>
                  <a:pt x="222971" y="416619"/>
                  <a:pt x="225585" y="419309"/>
                  <a:pt x="225585" y="423303"/>
                </a:cubicBezTo>
                <a:lnTo>
                  <a:pt x="225585" y="449875"/>
                </a:lnTo>
                <a:cubicBezTo>
                  <a:pt x="225585" y="453869"/>
                  <a:pt x="222971" y="456559"/>
                  <a:pt x="218969" y="456559"/>
                </a:cubicBezTo>
                <a:lnTo>
                  <a:pt x="192261" y="456559"/>
                </a:lnTo>
                <a:cubicBezTo>
                  <a:pt x="188259" y="456559"/>
                  <a:pt x="185645" y="453869"/>
                  <a:pt x="185645" y="449875"/>
                </a:cubicBezTo>
                <a:lnTo>
                  <a:pt x="185645" y="423303"/>
                </a:lnTo>
                <a:cubicBezTo>
                  <a:pt x="185645" y="419309"/>
                  <a:pt x="188259" y="416619"/>
                  <a:pt x="192261" y="416619"/>
                </a:cubicBezTo>
                <a:close/>
                <a:moveTo>
                  <a:pt x="137653" y="416619"/>
                </a:moveTo>
                <a:lnTo>
                  <a:pt x="164272" y="416619"/>
                </a:lnTo>
                <a:cubicBezTo>
                  <a:pt x="168273" y="416619"/>
                  <a:pt x="170968" y="419309"/>
                  <a:pt x="170968" y="423303"/>
                </a:cubicBezTo>
                <a:lnTo>
                  <a:pt x="170968" y="449875"/>
                </a:lnTo>
                <a:cubicBezTo>
                  <a:pt x="170968" y="453869"/>
                  <a:pt x="168273" y="456559"/>
                  <a:pt x="164272" y="456559"/>
                </a:cubicBezTo>
                <a:lnTo>
                  <a:pt x="137653" y="456559"/>
                </a:lnTo>
                <a:cubicBezTo>
                  <a:pt x="133652" y="456559"/>
                  <a:pt x="130957" y="453869"/>
                  <a:pt x="130957" y="449875"/>
                </a:cubicBezTo>
                <a:lnTo>
                  <a:pt x="130957" y="423303"/>
                </a:lnTo>
                <a:cubicBezTo>
                  <a:pt x="130957" y="419309"/>
                  <a:pt x="133652" y="416619"/>
                  <a:pt x="137653" y="416619"/>
                </a:cubicBezTo>
                <a:close/>
                <a:moveTo>
                  <a:pt x="104289" y="374048"/>
                </a:moveTo>
                <a:lnTo>
                  <a:pt x="104289" y="541741"/>
                </a:lnTo>
                <a:lnTo>
                  <a:pt x="250910" y="541741"/>
                </a:lnTo>
                <a:lnTo>
                  <a:pt x="250910" y="463196"/>
                </a:lnTo>
                <a:cubicBezTo>
                  <a:pt x="250910" y="433915"/>
                  <a:pt x="276232" y="408631"/>
                  <a:pt x="305556" y="408631"/>
                </a:cubicBezTo>
                <a:cubicBezTo>
                  <a:pt x="334880" y="408631"/>
                  <a:pt x="360202" y="432610"/>
                  <a:pt x="360202" y="463196"/>
                </a:cubicBezTo>
                <a:lnTo>
                  <a:pt x="360202" y="541741"/>
                </a:lnTo>
                <a:lnTo>
                  <a:pt x="506904" y="541741"/>
                </a:lnTo>
                <a:cubicBezTo>
                  <a:pt x="506904" y="541741"/>
                  <a:pt x="506904" y="374048"/>
                  <a:pt x="509518" y="374048"/>
                </a:cubicBezTo>
                <a:lnTo>
                  <a:pt x="104289" y="374048"/>
                </a:lnTo>
                <a:close/>
                <a:moveTo>
                  <a:pt x="88279" y="275520"/>
                </a:moveTo>
                <a:lnTo>
                  <a:pt x="54953" y="334082"/>
                </a:lnTo>
                <a:lnTo>
                  <a:pt x="81663" y="334082"/>
                </a:lnTo>
                <a:lnTo>
                  <a:pt x="526835" y="334082"/>
                </a:lnTo>
                <a:lnTo>
                  <a:pt x="552238" y="334082"/>
                </a:lnTo>
                <a:lnTo>
                  <a:pt x="518912" y="275520"/>
                </a:lnTo>
                <a:lnTo>
                  <a:pt x="88279" y="275520"/>
                </a:lnTo>
                <a:close/>
                <a:moveTo>
                  <a:pt x="304249" y="153094"/>
                </a:moveTo>
                <a:lnTo>
                  <a:pt x="252299" y="182375"/>
                </a:lnTo>
                <a:lnTo>
                  <a:pt x="252299" y="234249"/>
                </a:lnTo>
                <a:lnTo>
                  <a:pt x="356281" y="234249"/>
                </a:lnTo>
                <a:lnTo>
                  <a:pt x="356281" y="182375"/>
                </a:lnTo>
                <a:lnTo>
                  <a:pt x="304249" y="153094"/>
                </a:lnTo>
                <a:close/>
                <a:moveTo>
                  <a:pt x="304249" y="0"/>
                </a:moveTo>
                <a:cubicBezTo>
                  <a:pt x="310947" y="0"/>
                  <a:pt x="318952" y="3997"/>
                  <a:pt x="321566" y="10603"/>
                </a:cubicBezTo>
                <a:lnTo>
                  <a:pt x="389608" y="10603"/>
                </a:lnTo>
                <a:cubicBezTo>
                  <a:pt x="400226" y="10603"/>
                  <a:pt x="409538" y="19983"/>
                  <a:pt x="409538" y="30586"/>
                </a:cubicBezTo>
                <a:lnTo>
                  <a:pt x="409538" y="73244"/>
                </a:lnTo>
                <a:cubicBezTo>
                  <a:pt x="409538" y="83847"/>
                  <a:pt x="400226" y="93145"/>
                  <a:pt x="389608" y="93145"/>
                </a:cubicBezTo>
                <a:lnTo>
                  <a:pt x="324261" y="93145"/>
                </a:lnTo>
                <a:lnTo>
                  <a:pt x="324261" y="117125"/>
                </a:lnTo>
                <a:lnTo>
                  <a:pt x="385605" y="153094"/>
                </a:lnTo>
                <a:cubicBezTo>
                  <a:pt x="392221" y="157090"/>
                  <a:pt x="396224" y="163697"/>
                  <a:pt x="396224" y="170385"/>
                </a:cubicBezTo>
                <a:lnTo>
                  <a:pt x="396224" y="235636"/>
                </a:lnTo>
                <a:lnTo>
                  <a:pt x="530837" y="235636"/>
                </a:lnTo>
                <a:cubicBezTo>
                  <a:pt x="537535" y="235636"/>
                  <a:pt x="544233" y="239632"/>
                  <a:pt x="548236" y="246239"/>
                </a:cubicBezTo>
                <a:lnTo>
                  <a:pt x="604189" y="342075"/>
                </a:lnTo>
                <a:cubicBezTo>
                  <a:pt x="606884" y="344767"/>
                  <a:pt x="608191" y="350068"/>
                  <a:pt x="608191" y="356757"/>
                </a:cubicBezTo>
                <a:cubicBezTo>
                  <a:pt x="608191" y="367360"/>
                  <a:pt x="598879" y="376658"/>
                  <a:pt x="588179" y="376658"/>
                </a:cubicBezTo>
                <a:lnTo>
                  <a:pt x="546847" y="376658"/>
                </a:lnTo>
                <a:lnTo>
                  <a:pt x="546847" y="563029"/>
                </a:lnTo>
                <a:cubicBezTo>
                  <a:pt x="546847" y="573714"/>
                  <a:pt x="537535" y="583012"/>
                  <a:pt x="526835" y="583012"/>
                </a:cubicBezTo>
                <a:lnTo>
                  <a:pt x="81663" y="583012"/>
                </a:lnTo>
                <a:cubicBezTo>
                  <a:pt x="70963" y="583012"/>
                  <a:pt x="61651" y="573714"/>
                  <a:pt x="61651" y="563029"/>
                </a:cubicBezTo>
                <a:lnTo>
                  <a:pt x="61651" y="376658"/>
                </a:lnTo>
                <a:lnTo>
                  <a:pt x="20319" y="376658"/>
                </a:lnTo>
                <a:cubicBezTo>
                  <a:pt x="13621" y="376658"/>
                  <a:pt x="7005" y="372743"/>
                  <a:pt x="3002" y="366055"/>
                </a:cubicBezTo>
                <a:cubicBezTo>
                  <a:pt x="-1000" y="359367"/>
                  <a:pt x="-1000" y="352760"/>
                  <a:pt x="3002" y="346072"/>
                </a:cubicBezTo>
                <a:lnTo>
                  <a:pt x="60262" y="247544"/>
                </a:lnTo>
                <a:cubicBezTo>
                  <a:pt x="64265" y="240937"/>
                  <a:pt x="70963" y="236941"/>
                  <a:pt x="77661" y="236941"/>
                </a:cubicBezTo>
                <a:lnTo>
                  <a:pt x="212274" y="236941"/>
                </a:lnTo>
                <a:lnTo>
                  <a:pt x="212274" y="171690"/>
                </a:lnTo>
                <a:cubicBezTo>
                  <a:pt x="212274" y="165084"/>
                  <a:pt x="216276" y="158396"/>
                  <a:pt x="222974" y="154399"/>
                </a:cubicBezTo>
                <a:lnTo>
                  <a:pt x="284237" y="118430"/>
                </a:lnTo>
                <a:lnTo>
                  <a:pt x="284237" y="74549"/>
                </a:lnTo>
                <a:lnTo>
                  <a:pt x="284237" y="30586"/>
                </a:lnTo>
                <a:lnTo>
                  <a:pt x="284237" y="19983"/>
                </a:lnTo>
                <a:cubicBezTo>
                  <a:pt x="284237" y="9298"/>
                  <a:pt x="293549" y="0"/>
                  <a:pt x="304249" y="0"/>
                </a:cubicBezTo>
                <a:close/>
              </a:path>
            </a:pathLst>
          </a:custGeom>
          <a:solidFill>
            <a:srgbClr val="647284">
              <a:alpha val="100000"/>
            </a:srgbClr>
          </a:solidFill>
          <a:ln w="9525">
            <a:noFill/>
          </a:ln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29" name="PA-1022244">
            <a:extLst>
              <a:ext uri="{FF2B5EF4-FFF2-40B4-BE49-F238E27FC236}">
                <a16:creationId xmlns="" xmlns:a16="http://schemas.microsoft.com/office/drawing/2014/main" id="{47AE13EF-5484-46E9-B0EE-72DE8B52F69E}"/>
              </a:ext>
            </a:extLst>
          </p:cNvPr>
          <p:cNvSpPr>
            <a:spLocks noChangeAspect="1"/>
          </p:cNvSpPr>
          <p:nvPr>
            <p:custDataLst>
              <p:tags r:id="rId21"/>
            </p:custDataLst>
          </p:nvPr>
        </p:nvSpPr>
        <p:spPr>
          <a:xfrm>
            <a:off x="7752115" y="1917846"/>
            <a:ext cx="579822" cy="779998"/>
          </a:xfrm>
          <a:custGeom>
            <a:avLst/>
            <a:gdLst/>
            <a:ahLst/>
            <a:cxnLst>
              <a:cxn ang="0">
                <a:pos x="706880" y="781363"/>
              </a:cxn>
              <a:cxn ang="0">
                <a:pos x="803881" y="878082"/>
              </a:cxn>
              <a:cxn ang="0">
                <a:pos x="706880" y="974801"/>
              </a:cxn>
              <a:cxn ang="0">
                <a:pos x="609880" y="878082"/>
              </a:cxn>
              <a:cxn ang="0">
                <a:pos x="706880" y="781363"/>
              </a:cxn>
              <a:cxn ang="0">
                <a:pos x="706732" y="678190"/>
              </a:cxn>
              <a:cxn ang="0">
                <a:pos x="506351" y="877998"/>
              </a:cxn>
              <a:cxn ang="0">
                <a:pos x="549588" y="1001738"/>
              </a:cxn>
              <a:cxn ang="0">
                <a:pos x="706732" y="1198855"/>
              </a:cxn>
              <a:cxn ang="0">
                <a:pos x="864082" y="1001738"/>
              </a:cxn>
              <a:cxn ang="0">
                <a:pos x="907110" y="877998"/>
              </a:cxn>
              <a:cxn ang="0">
                <a:pos x="706732" y="678190"/>
              </a:cxn>
              <a:cxn ang="0">
                <a:pos x="207861" y="649347"/>
              </a:cxn>
              <a:cxn ang="0">
                <a:pos x="318875" y="649347"/>
              </a:cxn>
              <a:cxn ang="0">
                <a:pos x="318875" y="760061"/>
              </a:cxn>
              <a:cxn ang="0">
                <a:pos x="207861" y="760061"/>
              </a:cxn>
              <a:cxn ang="0">
                <a:pos x="429734" y="428390"/>
              </a:cxn>
              <a:cxn ang="0">
                <a:pos x="540436" y="428390"/>
              </a:cxn>
              <a:cxn ang="0">
                <a:pos x="540436" y="538946"/>
              </a:cxn>
              <a:cxn ang="0">
                <a:pos x="429734" y="538946"/>
              </a:cxn>
              <a:cxn ang="0">
                <a:pos x="207861" y="428390"/>
              </a:cxn>
              <a:cxn ang="0">
                <a:pos x="318875" y="428390"/>
              </a:cxn>
              <a:cxn ang="0">
                <a:pos x="318875" y="538946"/>
              </a:cxn>
              <a:cxn ang="0">
                <a:pos x="207861" y="538946"/>
              </a:cxn>
              <a:cxn ang="0">
                <a:pos x="429734" y="207276"/>
              </a:cxn>
              <a:cxn ang="0">
                <a:pos x="540436" y="207276"/>
              </a:cxn>
              <a:cxn ang="0">
                <a:pos x="540436" y="317676"/>
              </a:cxn>
              <a:cxn ang="0">
                <a:pos x="429734" y="317676"/>
              </a:cxn>
              <a:cxn ang="0">
                <a:pos x="207861" y="207276"/>
              </a:cxn>
              <a:cxn ang="0">
                <a:pos x="318875" y="207276"/>
              </a:cxn>
              <a:cxn ang="0">
                <a:pos x="318875" y="317676"/>
              </a:cxn>
              <a:cxn ang="0">
                <a:pos x="207861" y="317676"/>
              </a:cxn>
              <a:cxn ang="0">
                <a:pos x="83144" y="82910"/>
              </a:cxn>
              <a:cxn ang="0">
                <a:pos x="83144" y="1146828"/>
              </a:cxn>
              <a:cxn ang="0">
                <a:pos x="559148" y="1146828"/>
              </a:cxn>
              <a:cxn ang="0">
                <a:pos x="484527" y="1053348"/>
              </a:cxn>
              <a:cxn ang="0">
                <a:pos x="423207" y="877998"/>
              </a:cxn>
              <a:cxn ang="0">
                <a:pos x="665157" y="598390"/>
              </a:cxn>
              <a:cxn ang="0">
                <a:pos x="665157" y="82910"/>
              </a:cxn>
              <a:cxn ang="0">
                <a:pos x="0" y="0"/>
              </a:cxn>
              <a:cxn ang="0">
                <a:pos x="748304" y="0"/>
              </a:cxn>
              <a:cxn ang="0">
                <a:pos x="748304" y="598390"/>
              </a:cxn>
              <a:cxn ang="0">
                <a:pos x="990254" y="877998"/>
              </a:cxn>
              <a:cxn ang="0">
                <a:pos x="929352" y="1053142"/>
              </a:cxn>
              <a:cxn ang="0">
                <a:pos x="706732" y="1332128"/>
              </a:cxn>
              <a:cxn ang="0">
                <a:pos x="625249" y="1229738"/>
              </a:cxn>
              <a:cxn ang="0">
                <a:pos x="0" y="1229738"/>
              </a:cxn>
            </a:cxnLst>
            <a:rect l="0" t="0" r="0" b="0"/>
            <a:pathLst>
              <a:path w="448796" h="604534">
                <a:moveTo>
                  <a:pt x="320367" y="354591"/>
                </a:moveTo>
                <a:cubicBezTo>
                  <a:pt x="344647" y="354591"/>
                  <a:pt x="364329" y="374242"/>
                  <a:pt x="364329" y="398483"/>
                </a:cubicBezTo>
                <a:cubicBezTo>
                  <a:pt x="364329" y="422724"/>
                  <a:pt x="344647" y="442375"/>
                  <a:pt x="320367" y="442375"/>
                </a:cubicBezTo>
                <a:cubicBezTo>
                  <a:pt x="296087" y="442375"/>
                  <a:pt x="276405" y="422724"/>
                  <a:pt x="276405" y="398483"/>
                </a:cubicBezTo>
                <a:cubicBezTo>
                  <a:pt x="276405" y="374242"/>
                  <a:pt x="296087" y="354591"/>
                  <a:pt x="320367" y="354591"/>
                </a:cubicBezTo>
                <a:close/>
                <a:moveTo>
                  <a:pt x="320300" y="307770"/>
                </a:moveTo>
                <a:cubicBezTo>
                  <a:pt x="270276" y="307770"/>
                  <a:pt x="229485" y="348498"/>
                  <a:pt x="229485" y="398445"/>
                </a:cubicBezTo>
                <a:cubicBezTo>
                  <a:pt x="229485" y="419045"/>
                  <a:pt x="236268" y="438515"/>
                  <a:pt x="249080" y="454600"/>
                </a:cubicBezTo>
                <a:lnTo>
                  <a:pt x="320300" y="544053"/>
                </a:lnTo>
                <a:lnTo>
                  <a:pt x="391613" y="454600"/>
                </a:lnTo>
                <a:cubicBezTo>
                  <a:pt x="404425" y="438515"/>
                  <a:pt x="411114" y="419045"/>
                  <a:pt x="411114" y="398445"/>
                </a:cubicBezTo>
                <a:cubicBezTo>
                  <a:pt x="411114" y="348498"/>
                  <a:pt x="370417" y="307770"/>
                  <a:pt x="320300" y="307770"/>
                </a:cubicBezTo>
                <a:close/>
                <a:moveTo>
                  <a:pt x="94205" y="294681"/>
                </a:moveTo>
                <a:lnTo>
                  <a:pt x="144518" y="294681"/>
                </a:lnTo>
                <a:lnTo>
                  <a:pt x="144518" y="344924"/>
                </a:lnTo>
                <a:lnTo>
                  <a:pt x="94205" y="344924"/>
                </a:lnTo>
                <a:lnTo>
                  <a:pt x="94205" y="294681"/>
                </a:lnTo>
                <a:close/>
                <a:moveTo>
                  <a:pt x="194761" y="194408"/>
                </a:moveTo>
                <a:lnTo>
                  <a:pt x="244933" y="194408"/>
                </a:lnTo>
                <a:lnTo>
                  <a:pt x="244933" y="244580"/>
                </a:lnTo>
                <a:lnTo>
                  <a:pt x="194761" y="244580"/>
                </a:lnTo>
                <a:lnTo>
                  <a:pt x="194761" y="194408"/>
                </a:lnTo>
                <a:close/>
                <a:moveTo>
                  <a:pt x="94205" y="194408"/>
                </a:moveTo>
                <a:lnTo>
                  <a:pt x="144518" y="194408"/>
                </a:lnTo>
                <a:lnTo>
                  <a:pt x="144518" y="244580"/>
                </a:lnTo>
                <a:lnTo>
                  <a:pt x="94205" y="244580"/>
                </a:lnTo>
                <a:lnTo>
                  <a:pt x="94205" y="194408"/>
                </a:lnTo>
                <a:close/>
                <a:moveTo>
                  <a:pt x="194761" y="94064"/>
                </a:moveTo>
                <a:lnTo>
                  <a:pt x="244933" y="94064"/>
                </a:lnTo>
                <a:lnTo>
                  <a:pt x="244933" y="144165"/>
                </a:lnTo>
                <a:lnTo>
                  <a:pt x="194761" y="144165"/>
                </a:lnTo>
                <a:lnTo>
                  <a:pt x="194761" y="94064"/>
                </a:lnTo>
                <a:close/>
                <a:moveTo>
                  <a:pt x="94205" y="94064"/>
                </a:moveTo>
                <a:lnTo>
                  <a:pt x="144518" y="94064"/>
                </a:lnTo>
                <a:lnTo>
                  <a:pt x="144518" y="144165"/>
                </a:lnTo>
                <a:lnTo>
                  <a:pt x="94205" y="144165"/>
                </a:lnTo>
                <a:lnTo>
                  <a:pt x="94205" y="94064"/>
                </a:lnTo>
                <a:close/>
                <a:moveTo>
                  <a:pt x="37682" y="37625"/>
                </a:moveTo>
                <a:lnTo>
                  <a:pt x="37682" y="520443"/>
                </a:lnTo>
                <a:lnTo>
                  <a:pt x="253413" y="520443"/>
                </a:lnTo>
                <a:lnTo>
                  <a:pt x="219594" y="478021"/>
                </a:lnTo>
                <a:cubicBezTo>
                  <a:pt x="201412" y="455070"/>
                  <a:pt x="191803" y="427604"/>
                  <a:pt x="191803" y="398445"/>
                </a:cubicBezTo>
                <a:cubicBezTo>
                  <a:pt x="191803" y="334107"/>
                  <a:pt x="239565" y="280680"/>
                  <a:pt x="301458" y="271556"/>
                </a:cubicBezTo>
                <a:lnTo>
                  <a:pt x="301458" y="37625"/>
                </a:lnTo>
                <a:lnTo>
                  <a:pt x="37682" y="37625"/>
                </a:lnTo>
                <a:close/>
                <a:moveTo>
                  <a:pt x="0" y="0"/>
                </a:moveTo>
                <a:lnTo>
                  <a:pt x="339141" y="0"/>
                </a:lnTo>
                <a:lnTo>
                  <a:pt x="339141" y="271556"/>
                </a:lnTo>
                <a:cubicBezTo>
                  <a:pt x="401128" y="280680"/>
                  <a:pt x="448796" y="334107"/>
                  <a:pt x="448796" y="398445"/>
                </a:cubicBezTo>
                <a:cubicBezTo>
                  <a:pt x="448796" y="427604"/>
                  <a:pt x="439281" y="455070"/>
                  <a:pt x="421194" y="477927"/>
                </a:cubicBezTo>
                <a:lnTo>
                  <a:pt x="320300" y="604534"/>
                </a:lnTo>
                <a:lnTo>
                  <a:pt x="283371" y="558068"/>
                </a:lnTo>
                <a:lnTo>
                  <a:pt x="0" y="558068"/>
                </a:lnTo>
                <a:lnTo>
                  <a:pt x="0" y="0"/>
                </a:lnTo>
                <a:close/>
              </a:path>
            </a:pathLst>
          </a:custGeom>
          <a:solidFill>
            <a:srgbClr val="647284">
              <a:alpha val="100000"/>
            </a:srgbClr>
          </a:solidFill>
          <a:ln w="9525">
            <a:noFill/>
          </a:ln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30" name="PA-1022245">
            <a:extLst>
              <a:ext uri="{FF2B5EF4-FFF2-40B4-BE49-F238E27FC236}">
                <a16:creationId xmlns="" xmlns:a16="http://schemas.microsoft.com/office/drawing/2014/main" id="{6E302B4B-898E-4BF6-B803-9B7A7E42FC9B}"/>
              </a:ext>
            </a:extLst>
          </p:cNvPr>
          <p:cNvSpPr>
            <a:spLocks noChangeAspect="1"/>
          </p:cNvSpPr>
          <p:nvPr>
            <p:custDataLst>
              <p:tags r:id="rId22"/>
            </p:custDataLst>
          </p:nvPr>
        </p:nvSpPr>
        <p:spPr>
          <a:xfrm>
            <a:off x="9863664" y="1917846"/>
            <a:ext cx="779998" cy="779998"/>
          </a:xfrm>
          <a:custGeom>
            <a:avLst/>
            <a:gdLst/>
            <a:ahLst/>
            <a:cxnLst/>
            <a:rect l="0" t="0" r="0" b="0"/>
            <a:pathLst>
              <a:path w="607376" h="606722">
                <a:moveTo>
                  <a:pt x="405046" y="505602"/>
                </a:moveTo>
                <a:lnTo>
                  <a:pt x="455712" y="505602"/>
                </a:lnTo>
                <a:lnTo>
                  <a:pt x="455712" y="606722"/>
                </a:lnTo>
                <a:lnTo>
                  <a:pt x="405046" y="606722"/>
                </a:lnTo>
                <a:lnTo>
                  <a:pt x="405046" y="505602"/>
                </a:lnTo>
                <a:close/>
                <a:moveTo>
                  <a:pt x="405063" y="379301"/>
                </a:moveTo>
                <a:cubicBezTo>
                  <a:pt x="391089" y="379301"/>
                  <a:pt x="379786" y="390588"/>
                  <a:pt x="379786" y="404541"/>
                </a:cubicBezTo>
                <a:cubicBezTo>
                  <a:pt x="379786" y="418405"/>
                  <a:pt x="391089" y="429780"/>
                  <a:pt x="405063" y="429780"/>
                </a:cubicBezTo>
                <a:lnTo>
                  <a:pt x="455707" y="429780"/>
                </a:lnTo>
                <a:cubicBezTo>
                  <a:pt x="469770" y="429780"/>
                  <a:pt x="480985" y="418405"/>
                  <a:pt x="480985" y="404541"/>
                </a:cubicBezTo>
                <a:cubicBezTo>
                  <a:pt x="480985" y="390677"/>
                  <a:pt x="469770" y="379301"/>
                  <a:pt x="455707" y="379301"/>
                </a:cubicBezTo>
                <a:lnTo>
                  <a:pt x="405063" y="379301"/>
                </a:lnTo>
                <a:close/>
                <a:moveTo>
                  <a:pt x="126692" y="379289"/>
                </a:moveTo>
                <a:lnTo>
                  <a:pt x="177322" y="379289"/>
                </a:lnTo>
                <a:cubicBezTo>
                  <a:pt x="191382" y="379289"/>
                  <a:pt x="202593" y="390586"/>
                  <a:pt x="202593" y="404552"/>
                </a:cubicBezTo>
                <a:cubicBezTo>
                  <a:pt x="202593" y="418428"/>
                  <a:pt x="191382" y="429814"/>
                  <a:pt x="177322" y="429814"/>
                </a:cubicBezTo>
                <a:lnTo>
                  <a:pt x="126692" y="429814"/>
                </a:lnTo>
                <a:cubicBezTo>
                  <a:pt x="112722" y="429814"/>
                  <a:pt x="101332" y="418428"/>
                  <a:pt x="101421" y="404552"/>
                </a:cubicBezTo>
                <a:cubicBezTo>
                  <a:pt x="101421" y="390675"/>
                  <a:pt x="112722" y="379289"/>
                  <a:pt x="126692" y="379289"/>
                </a:cubicBezTo>
                <a:close/>
                <a:moveTo>
                  <a:pt x="126679" y="278099"/>
                </a:moveTo>
                <a:lnTo>
                  <a:pt x="177319" y="278099"/>
                </a:lnTo>
                <a:cubicBezTo>
                  <a:pt x="191380" y="278099"/>
                  <a:pt x="202594" y="289469"/>
                  <a:pt x="202594" y="303326"/>
                </a:cubicBezTo>
                <a:cubicBezTo>
                  <a:pt x="202594" y="317183"/>
                  <a:pt x="191380" y="328553"/>
                  <a:pt x="177319" y="328553"/>
                </a:cubicBezTo>
                <a:lnTo>
                  <a:pt x="126679" y="328553"/>
                </a:lnTo>
                <a:cubicBezTo>
                  <a:pt x="112706" y="328553"/>
                  <a:pt x="101403" y="317183"/>
                  <a:pt x="101403" y="303326"/>
                </a:cubicBezTo>
                <a:cubicBezTo>
                  <a:pt x="101403" y="289469"/>
                  <a:pt x="112706" y="278099"/>
                  <a:pt x="126679" y="278099"/>
                </a:cubicBezTo>
                <a:close/>
                <a:moveTo>
                  <a:pt x="405063" y="278077"/>
                </a:moveTo>
                <a:cubicBezTo>
                  <a:pt x="391089" y="278077"/>
                  <a:pt x="379786" y="289453"/>
                  <a:pt x="379786" y="303317"/>
                </a:cubicBezTo>
                <a:cubicBezTo>
                  <a:pt x="379786" y="317181"/>
                  <a:pt x="391089" y="328556"/>
                  <a:pt x="405063" y="328556"/>
                </a:cubicBezTo>
                <a:lnTo>
                  <a:pt x="455707" y="328556"/>
                </a:lnTo>
                <a:cubicBezTo>
                  <a:pt x="469770" y="328556"/>
                  <a:pt x="480985" y="317181"/>
                  <a:pt x="480985" y="303317"/>
                </a:cubicBezTo>
                <a:cubicBezTo>
                  <a:pt x="480985" y="289453"/>
                  <a:pt x="469770" y="278077"/>
                  <a:pt x="455707" y="278077"/>
                </a:cubicBezTo>
                <a:lnTo>
                  <a:pt x="405063" y="278077"/>
                </a:lnTo>
                <a:close/>
                <a:moveTo>
                  <a:pt x="50733" y="252749"/>
                </a:moveTo>
                <a:lnTo>
                  <a:pt x="50733" y="556066"/>
                </a:lnTo>
                <a:lnTo>
                  <a:pt x="253131" y="556066"/>
                </a:lnTo>
                <a:lnTo>
                  <a:pt x="253309" y="556066"/>
                </a:lnTo>
                <a:lnTo>
                  <a:pt x="253309" y="252749"/>
                </a:lnTo>
                <a:lnTo>
                  <a:pt x="50733" y="252749"/>
                </a:lnTo>
                <a:close/>
                <a:moveTo>
                  <a:pt x="379875" y="75807"/>
                </a:moveTo>
                <a:cubicBezTo>
                  <a:pt x="365901" y="75807"/>
                  <a:pt x="354597" y="87094"/>
                  <a:pt x="354597" y="101047"/>
                </a:cubicBezTo>
                <a:lnTo>
                  <a:pt x="354597" y="202271"/>
                </a:lnTo>
                <a:cubicBezTo>
                  <a:pt x="354597" y="216134"/>
                  <a:pt x="365901" y="227510"/>
                  <a:pt x="379875" y="227510"/>
                </a:cubicBezTo>
                <a:cubicBezTo>
                  <a:pt x="393938" y="227510"/>
                  <a:pt x="405152" y="216223"/>
                  <a:pt x="405152" y="202271"/>
                </a:cubicBezTo>
                <a:lnTo>
                  <a:pt x="405152" y="177031"/>
                </a:lnTo>
                <a:lnTo>
                  <a:pt x="455885" y="177031"/>
                </a:lnTo>
                <a:lnTo>
                  <a:pt x="455885" y="202271"/>
                </a:lnTo>
                <a:cubicBezTo>
                  <a:pt x="455885" y="216134"/>
                  <a:pt x="467100" y="227510"/>
                  <a:pt x="481163" y="227510"/>
                </a:cubicBezTo>
                <a:cubicBezTo>
                  <a:pt x="495137" y="227510"/>
                  <a:pt x="506440" y="216223"/>
                  <a:pt x="506440" y="202271"/>
                </a:cubicBezTo>
                <a:lnTo>
                  <a:pt x="506262" y="202271"/>
                </a:lnTo>
                <a:lnTo>
                  <a:pt x="506262" y="101047"/>
                </a:lnTo>
                <a:cubicBezTo>
                  <a:pt x="506262" y="87183"/>
                  <a:pt x="495048" y="75807"/>
                  <a:pt x="480985" y="75807"/>
                </a:cubicBezTo>
                <a:cubicBezTo>
                  <a:pt x="467011" y="75807"/>
                  <a:pt x="455707" y="87094"/>
                  <a:pt x="455707" y="101047"/>
                </a:cubicBezTo>
                <a:lnTo>
                  <a:pt x="455707" y="126286"/>
                </a:lnTo>
                <a:lnTo>
                  <a:pt x="405152" y="126286"/>
                </a:lnTo>
                <a:lnTo>
                  <a:pt x="405152" y="101047"/>
                </a:lnTo>
                <a:cubicBezTo>
                  <a:pt x="405152" y="87183"/>
                  <a:pt x="393938" y="75807"/>
                  <a:pt x="379875" y="75807"/>
                </a:cubicBezTo>
                <a:close/>
                <a:moveTo>
                  <a:pt x="278587" y="0"/>
                </a:moveTo>
                <a:lnTo>
                  <a:pt x="582362" y="0"/>
                </a:lnTo>
                <a:cubicBezTo>
                  <a:pt x="596336" y="0"/>
                  <a:pt x="607639" y="11376"/>
                  <a:pt x="607372" y="25240"/>
                </a:cubicBezTo>
                <a:lnTo>
                  <a:pt x="607372" y="581483"/>
                </a:lnTo>
                <a:cubicBezTo>
                  <a:pt x="607372" y="595347"/>
                  <a:pt x="596158" y="606722"/>
                  <a:pt x="582095" y="606722"/>
                </a:cubicBezTo>
                <a:lnTo>
                  <a:pt x="506173" y="606722"/>
                </a:lnTo>
                <a:lnTo>
                  <a:pt x="506173" y="480259"/>
                </a:lnTo>
                <a:cubicBezTo>
                  <a:pt x="506173" y="466395"/>
                  <a:pt x="494870" y="455020"/>
                  <a:pt x="480896" y="455020"/>
                </a:cubicBezTo>
                <a:lnTo>
                  <a:pt x="379697" y="455020"/>
                </a:lnTo>
                <a:cubicBezTo>
                  <a:pt x="365634" y="455020"/>
                  <a:pt x="354419" y="466306"/>
                  <a:pt x="354419" y="480259"/>
                </a:cubicBezTo>
                <a:lnTo>
                  <a:pt x="354419" y="606722"/>
                </a:lnTo>
                <a:lnTo>
                  <a:pt x="278409" y="606722"/>
                </a:lnTo>
                <a:lnTo>
                  <a:pt x="25278" y="606722"/>
                </a:lnTo>
                <a:cubicBezTo>
                  <a:pt x="11304" y="606722"/>
                  <a:pt x="0" y="595347"/>
                  <a:pt x="0" y="581483"/>
                </a:cubicBezTo>
                <a:lnTo>
                  <a:pt x="0" y="227510"/>
                </a:lnTo>
                <a:cubicBezTo>
                  <a:pt x="0" y="213557"/>
                  <a:pt x="11304" y="202271"/>
                  <a:pt x="25456" y="202182"/>
                </a:cubicBezTo>
                <a:lnTo>
                  <a:pt x="253309" y="202182"/>
                </a:lnTo>
                <a:lnTo>
                  <a:pt x="253309" y="25240"/>
                </a:lnTo>
                <a:cubicBezTo>
                  <a:pt x="253309" y="11376"/>
                  <a:pt x="264524" y="0"/>
                  <a:pt x="278587" y="0"/>
                </a:cubicBezTo>
                <a:close/>
              </a:path>
            </a:pathLst>
          </a:custGeom>
          <a:solidFill>
            <a:srgbClr val="647284">
              <a:alpha val="100000"/>
            </a:srgbClr>
          </a:solidFill>
          <a:ln w="9525">
            <a:noFill/>
          </a:ln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31" name="PA-1022246">
            <a:extLst>
              <a:ext uri="{FF2B5EF4-FFF2-40B4-BE49-F238E27FC236}">
                <a16:creationId xmlns="" xmlns:a16="http://schemas.microsoft.com/office/drawing/2014/main" id="{5103DF0D-AC8C-49CE-92CB-5E7729F06741}"/>
              </a:ext>
            </a:extLst>
          </p:cNvPr>
          <p:cNvSpPr>
            <a:spLocks noChangeAspect="1"/>
          </p:cNvSpPr>
          <p:nvPr>
            <p:custDataLst>
              <p:tags r:id="rId23"/>
            </p:custDataLst>
          </p:nvPr>
        </p:nvSpPr>
        <p:spPr>
          <a:xfrm>
            <a:off x="7716574" y="3893866"/>
            <a:ext cx="779998" cy="542547"/>
          </a:xfrm>
          <a:custGeom>
            <a:avLst/>
            <a:gdLst/>
            <a:ahLst/>
            <a:cxnLst>
              <a:cxn ang="0">
                <a:pos x="307412669" y="23203811"/>
              </a:cxn>
              <a:cxn ang="0">
                <a:pos x="300199529" y="18353371"/>
              </a:cxn>
              <a:cxn ang="0">
                <a:pos x="202362452" y="13634160"/>
              </a:cxn>
              <a:cxn ang="0">
                <a:pos x="144132491" y="14551684"/>
              </a:cxn>
              <a:cxn ang="0">
                <a:pos x="82230084" y="42081740"/>
              </a:cxn>
              <a:cxn ang="0">
                <a:pos x="0" y="126638548"/>
              </a:cxn>
              <a:cxn ang="0">
                <a:pos x="55475807" y="150891475"/>
              </a:cxn>
              <a:cxn ang="0">
                <a:pos x="75935237" y="177110680"/>
              </a:cxn>
              <a:cxn ang="0">
                <a:pos x="81181124" y="182879007"/>
              </a:cxn>
              <a:cxn ang="0">
                <a:pos x="105443668" y="193104446"/>
              </a:cxn>
              <a:cxn ang="0">
                <a:pos x="130493113" y="209884505"/>
              </a:cxn>
              <a:cxn ang="0">
                <a:pos x="136525901" y="217226143"/>
              </a:cxn>
              <a:cxn ang="0">
                <a:pos x="166165361" y="219454518"/>
              </a:cxn>
              <a:cxn ang="0">
                <a:pos x="182296835" y="191924462"/>
              </a:cxn>
              <a:cxn ang="0">
                <a:pos x="209969043" y="173833189"/>
              </a:cxn>
              <a:cxn ang="0">
                <a:pos x="237903671" y="152857753"/>
              </a:cxn>
              <a:cxn ang="0">
                <a:pos x="253379273" y="151153573"/>
              </a:cxn>
              <a:cxn ang="0">
                <a:pos x="320002725" y="133586858"/>
              </a:cxn>
              <a:cxn ang="0">
                <a:pos x="324199652" y="126901008"/>
              </a:cxn>
              <a:cxn ang="0">
                <a:pos x="153706335" y="219716978"/>
              </a:cxn>
              <a:cxn ang="0">
                <a:pos x="130493113" y="204116541"/>
              </a:cxn>
              <a:cxn ang="0">
                <a:pos x="102296063" y="187467349"/>
              </a:cxn>
              <a:cxn ang="0">
                <a:pos x="75935237" y="171211486"/>
              </a:cxn>
              <a:cxn ang="0">
                <a:pos x="71082438" y="138437299"/>
              </a:cxn>
              <a:cxn ang="0">
                <a:pos x="93377729" y="148925198"/>
              </a:cxn>
              <a:cxn ang="0">
                <a:pos x="111345426" y="134111054"/>
              </a:cxn>
              <a:cxn ang="0">
                <a:pos x="143083169" y="142108118"/>
              </a:cxn>
              <a:cxn ang="0">
                <a:pos x="168919515" y="159281505"/>
              </a:cxn>
              <a:cxn ang="0">
                <a:pos x="161312925" y="216177389"/>
              </a:cxn>
              <a:cxn ang="0">
                <a:pos x="266100721" y="133324761"/>
              </a:cxn>
              <a:cxn ang="0">
                <a:pos x="277772847" y="96748887"/>
              </a:cxn>
              <a:cxn ang="0">
                <a:pos x="190558935" y="45752559"/>
              </a:cxn>
              <a:cxn ang="0">
                <a:pos x="166821233" y="55322573"/>
              </a:cxn>
              <a:cxn ang="0">
                <a:pos x="149115957" y="97273082"/>
              </a:cxn>
              <a:cxn ang="0">
                <a:pos x="131280014" y="33691711"/>
              </a:cxn>
              <a:cxn ang="0">
                <a:pos x="241051276" y="39328807"/>
              </a:cxn>
              <a:cxn ang="0">
                <a:pos x="301641940" y="24121697"/>
              </a:cxn>
              <a:cxn ang="0">
                <a:pos x="265444849" y="142632314"/>
              </a:cxn>
            </a:cxnLst>
            <a:rect l="0" t="0" r="0" b="0"/>
            <a:pathLst>
              <a:path w="2478" h="1721">
                <a:moveTo>
                  <a:pt x="2472" y="968"/>
                </a:moveTo>
                <a:lnTo>
                  <a:pt x="2344" y="177"/>
                </a:lnTo>
                <a:lnTo>
                  <a:pt x="2336" y="128"/>
                </a:lnTo>
                <a:lnTo>
                  <a:pt x="2289" y="140"/>
                </a:lnTo>
                <a:lnTo>
                  <a:pt x="1835" y="256"/>
                </a:lnTo>
                <a:cubicBezTo>
                  <a:pt x="1798" y="256"/>
                  <a:pt x="1632" y="157"/>
                  <a:pt x="1543" y="104"/>
                </a:cubicBezTo>
                <a:cubicBezTo>
                  <a:pt x="1411" y="25"/>
                  <a:pt x="1366" y="0"/>
                  <a:pt x="1336" y="0"/>
                </a:cubicBezTo>
                <a:cubicBezTo>
                  <a:pt x="1300" y="0"/>
                  <a:pt x="1192" y="51"/>
                  <a:pt x="1099" y="111"/>
                </a:cubicBezTo>
                <a:cubicBezTo>
                  <a:pt x="1084" y="97"/>
                  <a:pt x="1071" y="89"/>
                  <a:pt x="1063" y="90"/>
                </a:cubicBezTo>
                <a:cubicBezTo>
                  <a:pt x="967" y="106"/>
                  <a:pt x="684" y="335"/>
                  <a:pt x="627" y="321"/>
                </a:cubicBezTo>
                <a:cubicBezTo>
                  <a:pt x="571" y="307"/>
                  <a:pt x="120" y="190"/>
                  <a:pt x="120" y="190"/>
                </a:cubicBezTo>
                <a:lnTo>
                  <a:pt x="0" y="966"/>
                </a:lnTo>
                <a:cubicBezTo>
                  <a:pt x="0" y="966"/>
                  <a:pt x="325" y="1053"/>
                  <a:pt x="464" y="1090"/>
                </a:cubicBezTo>
                <a:lnTo>
                  <a:pt x="423" y="1151"/>
                </a:lnTo>
                <a:cubicBezTo>
                  <a:pt x="403" y="1180"/>
                  <a:pt x="401" y="1218"/>
                  <a:pt x="421" y="1255"/>
                </a:cubicBezTo>
                <a:cubicBezTo>
                  <a:pt x="450" y="1311"/>
                  <a:pt x="516" y="1351"/>
                  <a:pt x="579" y="1351"/>
                </a:cubicBezTo>
                <a:cubicBezTo>
                  <a:pt x="585" y="1351"/>
                  <a:pt x="590" y="1351"/>
                  <a:pt x="596" y="1350"/>
                </a:cubicBezTo>
                <a:cubicBezTo>
                  <a:pt x="601" y="1366"/>
                  <a:pt x="609" y="1381"/>
                  <a:pt x="619" y="1395"/>
                </a:cubicBezTo>
                <a:cubicBezTo>
                  <a:pt x="654" y="1443"/>
                  <a:pt x="719" y="1475"/>
                  <a:pt x="780" y="1475"/>
                </a:cubicBezTo>
                <a:cubicBezTo>
                  <a:pt x="788" y="1475"/>
                  <a:pt x="796" y="1474"/>
                  <a:pt x="804" y="1473"/>
                </a:cubicBezTo>
                <a:cubicBezTo>
                  <a:pt x="811" y="1492"/>
                  <a:pt x="821" y="1510"/>
                  <a:pt x="835" y="1526"/>
                </a:cubicBezTo>
                <a:cubicBezTo>
                  <a:pt x="874" y="1573"/>
                  <a:pt x="935" y="1601"/>
                  <a:pt x="995" y="1601"/>
                </a:cubicBezTo>
                <a:cubicBezTo>
                  <a:pt x="1001" y="1601"/>
                  <a:pt x="1007" y="1601"/>
                  <a:pt x="1012" y="1601"/>
                </a:cubicBezTo>
                <a:cubicBezTo>
                  <a:pt x="1018" y="1621"/>
                  <a:pt x="1027" y="1640"/>
                  <a:pt x="1041" y="1657"/>
                </a:cubicBezTo>
                <a:cubicBezTo>
                  <a:pt x="1073" y="1696"/>
                  <a:pt x="1123" y="1721"/>
                  <a:pt x="1172" y="1721"/>
                </a:cubicBezTo>
                <a:cubicBezTo>
                  <a:pt x="1212" y="1721"/>
                  <a:pt x="1247" y="1704"/>
                  <a:pt x="1267" y="1674"/>
                </a:cubicBezTo>
                <a:cubicBezTo>
                  <a:pt x="1288" y="1642"/>
                  <a:pt x="1328" y="1573"/>
                  <a:pt x="1366" y="1506"/>
                </a:cubicBezTo>
                <a:cubicBezTo>
                  <a:pt x="1374" y="1492"/>
                  <a:pt x="1383" y="1477"/>
                  <a:pt x="1390" y="1464"/>
                </a:cubicBezTo>
                <a:cubicBezTo>
                  <a:pt x="1444" y="1487"/>
                  <a:pt x="1478" y="1501"/>
                  <a:pt x="1478" y="1501"/>
                </a:cubicBezTo>
                <a:cubicBezTo>
                  <a:pt x="1595" y="1547"/>
                  <a:pt x="1655" y="1373"/>
                  <a:pt x="1601" y="1326"/>
                </a:cubicBezTo>
                <a:lnTo>
                  <a:pt x="1682" y="1355"/>
                </a:lnTo>
                <a:cubicBezTo>
                  <a:pt x="1802" y="1403"/>
                  <a:pt x="1908" y="1256"/>
                  <a:pt x="1814" y="1166"/>
                </a:cubicBezTo>
                <a:cubicBezTo>
                  <a:pt x="1859" y="1187"/>
                  <a:pt x="1901" y="1177"/>
                  <a:pt x="1932" y="1153"/>
                </a:cubicBezTo>
                <a:lnTo>
                  <a:pt x="2036" y="1132"/>
                </a:lnTo>
                <a:lnTo>
                  <a:pt x="2440" y="1019"/>
                </a:lnTo>
                <a:lnTo>
                  <a:pt x="2478" y="1008"/>
                </a:lnTo>
                <a:lnTo>
                  <a:pt x="2472" y="968"/>
                </a:lnTo>
                <a:close/>
                <a:moveTo>
                  <a:pt x="1230" y="1649"/>
                </a:moveTo>
                <a:cubicBezTo>
                  <a:pt x="1217" y="1667"/>
                  <a:pt x="1196" y="1676"/>
                  <a:pt x="1172" y="1676"/>
                </a:cubicBezTo>
                <a:cubicBezTo>
                  <a:pt x="1112" y="1676"/>
                  <a:pt x="1038" y="1622"/>
                  <a:pt x="1055" y="1541"/>
                </a:cubicBezTo>
                <a:cubicBezTo>
                  <a:pt x="1037" y="1552"/>
                  <a:pt x="1016" y="1557"/>
                  <a:pt x="995" y="1557"/>
                </a:cubicBezTo>
                <a:cubicBezTo>
                  <a:pt x="915" y="1557"/>
                  <a:pt x="829" y="1488"/>
                  <a:pt x="843" y="1411"/>
                </a:cubicBezTo>
                <a:cubicBezTo>
                  <a:pt x="825" y="1424"/>
                  <a:pt x="803" y="1430"/>
                  <a:pt x="780" y="1430"/>
                </a:cubicBezTo>
                <a:cubicBezTo>
                  <a:pt x="703" y="1430"/>
                  <a:pt x="615" y="1363"/>
                  <a:pt x="639" y="1286"/>
                </a:cubicBezTo>
                <a:cubicBezTo>
                  <a:pt x="621" y="1300"/>
                  <a:pt x="600" y="1306"/>
                  <a:pt x="579" y="1306"/>
                </a:cubicBezTo>
                <a:cubicBezTo>
                  <a:pt x="502" y="1306"/>
                  <a:pt x="426" y="1225"/>
                  <a:pt x="460" y="1176"/>
                </a:cubicBezTo>
                <a:lnTo>
                  <a:pt x="542" y="1056"/>
                </a:lnTo>
                <a:cubicBezTo>
                  <a:pt x="555" y="1034"/>
                  <a:pt x="575" y="1025"/>
                  <a:pt x="597" y="1025"/>
                </a:cubicBezTo>
                <a:cubicBezTo>
                  <a:pt x="652" y="1025"/>
                  <a:pt x="719" y="1085"/>
                  <a:pt x="712" y="1136"/>
                </a:cubicBezTo>
                <a:cubicBezTo>
                  <a:pt x="747" y="1079"/>
                  <a:pt x="782" y="1034"/>
                  <a:pt x="826" y="1025"/>
                </a:cubicBezTo>
                <a:cubicBezTo>
                  <a:pt x="833" y="1023"/>
                  <a:pt x="841" y="1023"/>
                  <a:pt x="849" y="1023"/>
                </a:cubicBezTo>
                <a:cubicBezTo>
                  <a:pt x="923" y="1023"/>
                  <a:pt x="989" y="1092"/>
                  <a:pt x="986" y="1148"/>
                </a:cubicBezTo>
                <a:cubicBezTo>
                  <a:pt x="1014" y="1102"/>
                  <a:pt x="1052" y="1084"/>
                  <a:pt x="1091" y="1084"/>
                </a:cubicBezTo>
                <a:cubicBezTo>
                  <a:pt x="1175" y="1084"/>
                  <a:pt x="1260" y="1172"/>
                  <a:pt x="1232" y="1235"/>
                </a:cubicBezTo>
                <a:cubicBezTo>
                  <a:pt x="1248" y="1221"/>
                  <a:pt x="1267" y="1215"/>
                  <a:pt x="1288" y="1215"/>
                </a:cubicBezTo>
                <a:cubicBezTo>
                  <a:pt x="1359" y="1215"/>
                  <a:pt x="1441" y="1291"/>
                  <a:pt x="1388" y="1379"/>
                </a:cubicBezTo>
                <a:cubicBezTo>
                  <a:pt x="1348" y="1446"/>
                  <a:pt x="1263" y="1600"/>
                  <a:pt x="1230" y="1649"/>
                </a:cubicBezTo>
                <a:close/>
                <a:moveTo>
                  <a:pt x="2024" y="1088"/>
                </a:moveTo>
                <a:cubicBezTo>
                  <a:pt x="2031" y="1064"/>
                  <a:pt x="2033" y="1040"/>
                  <a:pt x="2029" y="1017"/>
                </a:cubicBezTo>
                <a:cubicBezTo>
                  <a:pt x="2088" y="1007"/>
                  <a:pt x="2141" y="962"/>
                  <a:pt x="2162" y="902"/>
                </a:cubicBezTo>
                <a:cubicBezTo>
                  <a:pt x="2184" y="841"/>
                  <a:pt x="2167" y="778"/>
                  <a:pt x="2118" y="738"/>
                </a:cubicBezTo>
                <a:lnTo>
                  <a:pt x="2111" y="734"/>
                </a:lnTo>
                <a:cubicBezTo>
                  <a:pt x="2108" y="732"/>
                  <a:pt x="1772" y="545"/>
                  <a:pt x="1453" y="349"/>
                </a:cubicBezTo>
                <a:lnTo>
                  <a:pt x="1364" y="352"/>
                </a:lnTo>
                <a:cubicBezTo>
                  <a:pt x="1341" y="363"/>
                  <a:pt x="1280" y="393"/>
                  <a:pt x="1272" y="422"/>
                </a:cubicBezTo>
                <a:cubicBezTo>
                  <a:pt x="1262" y="458"/>
                  <a:pt x="1216" y="628"/>
                  <a:pt x="1194" y="711"/>
                </a:cubicBezTo>
                <a:cubicBezTo>
                  <a:pt x="1189" y="732"/>
                  <a:pt x="1166" y="742"/>
                  <a:pt x="1137" y="742"/>
                </a:cubicBezTo>
                <a:cubicBezTo>
                  <a:pt x="1054" y="742"/>
                  <a:pt x="915" y="671"/>
                  <a:pt x="928" y="607"/>
                </a:cubicBezTo>
                <a:cubicBezTo>
                  <a:pt x="947" y="519"/>
                  <a:pt x="984" y="316"/>
                  <a:pt x="1001" y="257"/>
                </a:cubicBezTo>
                <a:cubicBezTo>
                  <a:pt x="1017" y="198"/>
                  <a:pt x="1286" y="44"/>
                  <a:pt x="1336" y="44"/>
                </a:cubicBezTo>
                <a:cubicBezTo>
                  <a:pt x="1384" y="44"/>
                  <a:pt x="1747" y="300"/>
                  <a:pt x="1838" y="300"/>
                </a:cubicBezTo>
                <a:cubicBezTo>
                  <a:pt x="1841" y="300"/>
                  <a:pt x="1844" y="300"/>
                  <a:pt x="1846" y="299"/>
                </a:cubicBezTo>
                <a:cubicBezTo>
                  <a:pt x="1921" y="281"/>
                  <a:pt x="2300" y="184"/>
                  <a:pt x="2300" y="184"/>
                </a:cubicBezTo>
                <a:lnTo>
                  <a:pt x="2428" y="975"/>
                </a:lnTo>
                <a:lnTo>
                  <a:pt x="2024" y="1088"/>
                </a:lnTo>
                <a:close/>
              </a:path>
            </a:pathLst>
          </a:custGeom>
          <a:solidFill>
            <a:srgbClr val="647284">
              <a:alpha val="100000"/>
            </a:srgbClr>
          </a:solidFill>
          <a:ln w="9525">
            <a:noFill/>
          </a:ln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32" name="PA-1022247">
            <a:extLst>
              <a:ext uri="{FF2B5EF4-FFF2-40B4-BE49-F238E27FC236}">
                <a16:creationId xmlns="" xmlns:a16="http://schemas.microsoft.com/office/drawing/2014/main" id="{7485F5A7-9127-400A-A547-0B4C03F5A2C9}"/>
              </a:ext>
            </a:extLst>
          </p:cNvPr>
          <p:cNvSpPr>
            <a:spLocks noChangeAspect="1"/>
          </p:cNvSpPr>
          <p:nvPr>
            <p:custDataLst>
              <p:tags r:id="rId24"/>
            </p:custDataLst>
          </p:nvPr>
        </p:nvSpPr>
        <p:spPr>
          <a:xfrm>
            <a:off x="4341678" y="3750940"/>
            <a:ext cx="779998" cy="763432"/>
          </a:xfrm>
          <a:custGeom>
            <a:avLst/>
            <a:gdLst/>
            <a:ahLst/>
            <a:cxnLst/>
            <a:rect l="0" t="0" r="0" b="0"/>
            <a:pathLst>
              <a:path w="608413" h="595290">
                <a:moveTo>
                  <a:pt x="481530" y="304843"/>
                </a:moveTo>
                <a:lnTo>
                  <a:pt x="515488" y="304843"/>
                </a:lnTo>
                <a:cubicBezTo>
                  <a:pt x="530239" y="304843"/>
                  <a:pt x="542224" y="316816"/>
                  <a:pt x="542224" y="331552"/>
                </a:cubicBezTo>
                <a:cubicBezTo>
                  <a:pt x="542224" y="346288"/>
                  <a:pt x="530239" y="358261"/>
                  <a:pt x="515488" y="358261"/>
                </a:cubicBezTo>
                <a:lnTo>
                  <a:pt x="481530" y="358261"/>
                </a:lnTo>
                <a:cubicBezTo>
                  <a:pt x="466779" y="358261"/>
                  <a:pt x="454793" y="346288"/>
                  <a:pt x="454793" y="331552"/>
                </a:cubicBezTo>
                <a:cubicBezTo>
                  <a:pt x="454793" y="316816"/>
                  <a:pt x="466779" y="304843"/>
                  <a:pt x="481530" y="304843"/>
                </a:cubicBezTo>
                <a:close/>
                <a:moveTo>
                  <a:pt x="304207" y="304843"/>
                </a:moveTo>
                <a:cubicBezTo>
                  <a:pt x="311277" y="304843"/>
                  <a:pt x="318194" y="307606"/>
                  <a:pt x="323112" y="312672"/>
                </a:cubicBezTo>
                <a:cubicBezTo>
                  <a:pt x="328031" y="317584"/>
                  <a:pt x="330951" y="324491"/>
                  <a:pt x="330951" y="331552"/>
                </a:cubicBezTo>
                <a:cubicBezTo>
                  <a:pt x="330951" y="338613"/>
                  <a:pt x="328031" y="345367"/>
                  <a:pt x="323112" y="350433"/>
                </a:cubicBezTo>
                <a:cubicBezTo>
                  <a:pt x="318194" y="355345"/>
                  <a:pt x="311277" y="358261"/>
                  <a:pt x="304207" y="358261"/>
                </a:cubicBezTo>
                <a:cubicBezTo>
                  <a:pt x="297136" y="358261"/>
                  <a:pt x="290220" y="355345"/>
                  <a:pt x="285301" y="350433"/>
                </a:cubicBezTo>
                <a:cubicBezTo>
                  <a:pt x="280383" y="345367"/>
                  <a:pt x="277462" y="338613"/>
                  <a:pt x="277462" y="331552"/>
                </a:cubicBezTo>
                <a:cubicBezTo>
                  <a:pt x="277462" y="324491"/>
                  <a:pt x="280383" y="317584"/>
                  <a:pt x="285301" y="312672"/>
                </a:cubicBezTo>
                <a:cubicBezTo>
                  <a:pt x="290220" y="307606"/>
                  <a:pt x="297136" y="304843"/>
                  <a:pt x="304207" y="304843"/>
                </a:cubicBezTo>
                <a:close/>
                <a:moveTo>
                  <a:pt x="110011" y="304843"/>
                </a:moveTo>
                <a:cubicBezTo>
                  <a:pt x="116927" y="304843"/>
                  <a:pt x="123844" y="307606"/>
                  <a:pt x="128916" y="312672"/>
                </a:cubicBezTo>
                <a:cubicBezTo>
                  <a:pt x="133835" y="317584"/>
                  <a:pt x="136755" y="324491"/>
                  <a:pt x="136755" y="331552"/>
                </a:cubicBezTo>
                <a:cubicBezTo>
                  <a:pt x="136755" y="338613"/>
                  <a:pt x="133835" y="345367"/>
                  <a:pt x="128916" y="350433"/>
                </a:cubicBezTo>
                <a:cubicBezTo>
                  <a:pt x="123844" y="355345"/>
                  <a:pt x="117081" y="358261"/>
                  <a:pt x="110011" y="358261"/>
                </a:cubicBezTo>
                <a:cubicBezTo>
                  <a:pt x="102940" y="358261"/>
                  <a:pt x="96024" y="355345"/>
                  <a:pt x="91105" y="350433"/>
                </a:cubicBezTo>
                <a:cubicBezTo>
                  <a:pt x="86033" y="345367"/>
                  <a:pt x="83266" y="338613"/>
                  <a:pt x="83266" y="331552"/>
                </a:cubicBezTo>
                <a:cubicBezTo>
                  <a:pt x="83266" y="324491"/>
                  <a:pt x="86033" y="317584"/>
                  <a:pt x="91105" y="312672"/>
                </a:cubicBezTo>
                <a:cubicBezTo>
                  <a:pt x="96024" y="307606"/>
                  <a:pt x="102940" y="304843"/>
                  <a:pt x="110011" y="304843"/>
                </a:cubicBezTo>
                <a:close/>
                <a:moveTo>
                  <a:pt x="444490" y="290423"/>
                </a:moveTo>
                <a:lnTo>
                  <a:pt x="467384" y="541896"/>
                </a:lnTo>
                <a:lnTo>
                  <a:pt x="529612" y="541896"/>
                </a:lnTo>
                <a:lnTo>
                  <a:pt x="552506" y="290423"/>
                </a:lnTo>
                <a:lnTo>
                  <a:pt x="444490" y="290423"/>
                </a:lnTo>
                <a:close/>
                <a:moveTo>
                  <a:pt x="250275" y="290423"/>
                </a:moveTo>
                <a:lnTo>
                  <a:pt x="273169" y="541896"/>
                </a:lnTo>
                <a:lnTo>
                  <a:pt x="335244" y="541896"/>
                </a:lnTo>
                <a:lnTo>
                  <a:pt x="358138" y="290423"/>
                </a:lnTo>
                <a:lnTo>
                  <a:pt x="250275" y="290423"/>
                </a:lnTo>
                <a:close/>
                <a:moveTo>
                  <a:pt x="55907" y="290423"/>
                </a:moveTo>
                <a:lnTo>
                  <a:pt x="78801" y="541896"/>
                </a:lnTo>
                <a:lnTo>
                  <a:pt x="141030" y="541896"/>
                </a:lnTo>
                <a:lnTo>
                  <a:pt x="163924" y="290423"/>
                </a:lnTo>
                <a:lnTo>
                  <a:pt x="55907" y="290423"/>
                </a:lnTo>
                <a:close/>
                <a:moveTo>
                  <a:pt x="26714" y="237029"/>
                </a:moveTo>
                <a:lnTo>
                  <a:pt x="581699" y="237029"/>
                </a:lnTo>
                <a:cubicBezTo>
                  <a:pt x="589228" y="237029"/>
                  <a:pt x="596450" y="240251"/>
                  <a:pt x="601520" y="245774"/>
                </a:cubicBezTo>
                <a:cubicBezTo>
                  <a:pt x="606437" y="251298"/>
                  <a:pt x="609049" y="258662"/>
                  <a:pt x="608281" y="266181"/>
                </a:cubicBezTo>
                <a:lnTo>
                  <a:pt x="580624" y="571048"/>
                </a:lnTo>
                <a:cubicBezTo>
                  <a:pt x="579395" y="584704"/>
                  <a:pt x="567717" y="595290"/>
                  <a:pt x="553889" y="595290"/>
                </a:cubicBezTo>
                <a:lnTo>
                  <a:pt x="442953" y="595290"/>
                </a:lnTo>
                <a:cubicBezTo>
                  <a:pt x="429125" y="595290"/>
                  <a:pt x="417601" y="584704"/>
                  <a:pt x="416372" y="571048"/>
                </a:cubicBezTo>
                <a:lnTo>
                  <a:pt x="401314" y="406110"/>
                </a:lnTo>
                <a:lnTo>
                  <a:pt x="386256" y="571048"/>
                </a:lnTo>
                <a:cubicBezTo>
                  <a:pt x="385027" y="584704"/>
                  <a:pt x="373503" y="595290"/>
                  <a:pt x="359675" y="595290"/>
                </a:cubicBezTo>
                <a:lnTo>
                  <a:pt x="248739" y="595290"/>
                </a:lnTo>
                <a:cubicBezTo>
                  <a:pt x="234910" y="595290"/>
                  <a:pt x="223387" y="584704"/>
                  <a:pt x="222157" y="571048"/>
                </a:cubicBezTo>
                <a:lnTo>
                  <a:pt x="207100" y="406110"/>
                </a:lnTo>
                <a:lnTo>
                  <a:pt x="192042" y="571048"/>
                </a:lnTo>
                <a:cubicBezTo>
                  <a:pt x="190813" y="584704"/>
                  <a:pt x="179289" y="595290"/>
                  <a:pt x="165460" y="595290"/>
                </a:cubicBezTo>
                <a:lnTo>
                  <a:pt x="54524" y="595290"/>
                </a:lnTo>
                <a:cubicBezTo>
                  <a:pt x="40696" y="595290"/>
                  <a:pt x="29018" y="584704"/>
                  <a:pt x="27789" y="571048"/>
                </a:cubicBezTo>
                <a:lnTo>
                  <a:pt x="132" y="266181"/>
                </a:lnTo>
                <a:cubicBezTo>
                  <a:pt x="-636" y="258662"/>
                  <a:pt x="1976" y="251298"/>
                  <a:pt x="6893" y="245774"/>
                </a:cubicBezTo>
                <a:cubicBezTo>
                  <a:pt x="11963" y="240251"/>
                  <a:pt x="19185" y="237029"/>
                  <a:pt x="26714" y="237029"/>
                </a:cubicBezTo>
                <a:close/>
                <a:moveTo>
                  <a:pt x="385166" y="113479"/>
                </a:moveTo>
                <a:cubicBezTo>
                  <a:pt x="391774" y="115301"/>
                  <a:pt x="397689" y="119636"/>
                  <a:pt x="401300" y="126081"/>
                </a:cubicBezTo>
                <a:lnTo>
                  <a:pt x="433107" y="182396"/>
                </a:lnTo>
                <a:cubicBezTo>
                  <a:pt x="437716" y="190529"/>
                  <a:pt x="437716" y="200657"/>
                  <a:pt x="432953" y="208943"/>
                </a:cubicBezTo>
                <a:cubicBezTo>
                  <a:pt x="428190" y="217076"/>
                  <a:pt x="419278" y="222140"/>
                  <a:pt x="409905" y="222140"/>
                </a:cubicBezTo>
                <a:lnTo>
                  <a:pt x="338916" y="222140"/>
                </a:lnTo>
                <a:cubicBezTo>
                  <a:pt x="324165" y="222140"/>
                  <a:pt x="312180" y="210171"/>
                  <a:pt x="312180" y="195440"/>
                </a:cubicBezTo>
                <a:cubicBezTo>
                  <a:pt x="312180" y="180708"/>
                  <a:pt x="324165" y="168739"/>
                  <a:pt x="338916" y="168739"/>
                </a:cubicBezTo>
                <a:lnTo>
                  <a:pt x="364116" y="168739"/>
                </a:lnTo>
                <a:lnTo>
                  <a:pt x="354743" y="152320"/>
                </a:lnTo>
                <a:cubicBezTo>
                  <a:pt x="347521" y="139584"/>
                  <a:pt x="351977" y="123165"/>
                  <a:pt x="364884" y="115953"/>
                </a:cubicBezTo>
                <a:cubicBezTo>
                  <a:pt x="371261" y="112347"/>
                  <a:pt x="378559" y="111656"/>
                  <a:pt x="385166" y="113479"/>
                </a:cubicBezTo>
                <a:close/>
                <a:moveTo>
                  <a:pt x="235573" y="113479"/>
                </a:moveTo>
                <a:cubicBezTo>
                  <a:pt x="242160" y="111656"/>
                  <a:pt x="249418" y="112347"/>
                  <a:pt x="255794" y="115953"/>
                </a:cubicBezTo>
                <a:cubicBezTo>
                  <a:pt x="268698" y="123165"/>
                  <a:pt x="273307" y="139584"/>
                  <a:pt x="265933" y="152320"/>
                </a:cubicBezTo>
                <a:lnTo>
                  <a:pt x="256715" y="168739"/>
                </a:lnTo>
                <a:lnTo>
                  <a:pt x="276840" y="168739"/>
                </a:lnTo>
                <a:cubicBezTo>
                  <a:pt x="291588" y="168739"/>
                  <a:pt x="303571" y="180708"/>
                  <a:pt x="303571" y="195440"/>
                </a:cubicBezTo>
                <a:cubicBezTo>
                  <a:pt x="303571" y="210171"/>
                  <a:pt x="291588" y="222140"/>
                  <a:pt x="276840" y="222140"/>
                </a:cubicBezTo>
                <a:lnTo>
                  <a:pt x="210935" y="222140"/>
                </a:lnTo>
                <a:cubicBezTo>
                  <a:pt x="201410" y="222140"/>
                  <a:pt x="192654" y="217076"/>
                  <a:pt x="187738" y="208943"/>
                </a:cubicBezTo>
                <a:cubicBezTo>
                  <a:pt x="182975" y="200657"/>
                  <a:pt x="182975" y="190529"/>
                  <a:pt x="187584" y="182396"/>
                </a:cubicBezTo>
                <a:lnTo>
                  <a:pt x="219384" y="126081"/>
                </a:lnTo>
                <a:cubicBezTo>
                  <a:pt x="223072" y="119636"/>
                  <a:pt x="228986" y="115301"/>
                  <a:pt x="235573" y="113479"/>
                </a:cubicBezTo>
                <a:close/>
                <a:moveTo>
                  <a:pt x="310346" y="0"/>
                </a:moveTo>
                <a:cubicBezTo>
                  <a:pt x="320026" y="0"/>
                  <a:pt x="328937" y="5217"/>
                  <a:pt x="333700" y="13503"/>
                </a:cubicBezTo>
                <a:lnTo>
                  <a:pt x="365505" y="69819"/>
                </a:lnTo>
                <a:cubicBezTo>
                  <a:pt x="372726" y="82709"/>
                  <a:pt x="368271" y="98975"/>
                  <a:pt x="355364" y="106187"/>
                </a:cubicBezTo>
                <a:cubicBezTo>
                  <a:pt x="351216" y="108488"/>
                  <a:pt x="346760" y="109716"/>
                  <a:pt x="342304" y="109716"/>
                </a:cubicBezTo>
                <a:cubicBezTo>
                  <a:pt x="332932" y="109716"/>
                  <a:pt x="323867" y="104806"/>
                  <a:pt x="318950" y="96059"/>
                </a:cubicBezTo>
                <a:lnTo>
                  <a:pt x="310346" y="81021"/>
                </a:lnTo>
                <a:lnTo>
                  <a:pt x="301742" y="96059"/>
                </a:lnTo>
                <a:cubicBezTo>
                  <a:pt x="294521" y="108949"/>
                  <a:pt x="278234" y="113399"/>
                  <a:pt x="265328" y="106187"/>
                </a:cubicBezTo>
                <a:cubicBezTo>
                  <a:pt x="252576" y="98975"/>
                  <a:pt x="247966" y="82709"/>
                  <a:pt x="255341" y="69819"/>
                </a:cubicBezTo>
                <a:lnTo>
                  <a:pt x="287146" y="13657"/>
                </a:lnTo>
                <a:cubicBezTo>
                  <a:pt x="291909" y="5217"/>
                  <a:pt x="300667" y="0"/>
                  <a:pt x="310346" y="0"/>
                </a:cubicBezTo>
                <a:close/>
              </a:path>
            </a:pathLst>
          </a:custGeom>
          <a:solidFill>
            <a:srgbClr val="647284">
              <a:alpha val="100000"/>
            </a:srgbClr>
          </a:solidFill>
          <a:ln w="9525">
            <a:noFill/>
          </a:ln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33" name="PA-1022248">
            <a:extLst>
              <a:ext uri="{FF2B5EF4-FFF2-40B4-BE49-F238E27FC236}">
                <a16:creationId xmlns="" xmlns:a16="http://schemas.microsoft.com/office/drawing/2014/main" id="{D606B8BB-CF55-49FE-8FC4-C01DAA01CFCE}"/>
              </a:ext>
            </a:extLst>
          </p:cNvPr>
          <p:cNvSpPr>
            <a:spLocks noChangeAspect="1"/>
          </p:cNvSpPr>
          <p:nvPr>
            <p:custDataLst>
              <p:tags r:id="rId25"/>
            </p:custDataLst>
          </p:nvPr>
        </p:nvSpPr>
        <p:spPr>
          <a:xfrm>
            <a:off x="9935008" y="3774796"/>
            <a:ext cx="755149" cy="779998"/>
          </a:xfrm>
          <a:custGeom>
            <a:avLst/>
            <a:gdLst/>
            <a:ahLst/>
            <a:cxnLst>
              <a:cxn ang="0">
                <a:pos x="20029087" y="50179888"/>
              </a:cxn>
              <a:cxn ang="0">
                <a:pos x="76583844" y="50179888"/>
              </a:cxn>
              <a:cxn ang="0">
                <a:pos x="23537242" y="50179888"/>
              </a:cxn>
              <a:cxn ang="0">
                <a:pos x="29849345" y="47954473"/>
              </a:cxn>
              <a:cxn ang="0">
                <a:pos x="36100853" y="58803234"/>
              </a:cxn>
              <a:cxn ang="0">
                <a:pos x="41065682" y="70401860"/>
              </a:cxn>
              <a:cxn ang="0">
                <a:pos x="46625210" y="67087920"/>
              </a:cxn>
              <a:cxn ang="0">
                <a:pos x="43809035" y="53530101"/>
              </a:cxn>
              <a:cxn ang="0">
                <a:pos x="36088734" y="46067827"/>
              </a:cxn>
              <a:cxn ang="0">
                <a:pos x="45824051" y="44773644"/>
              </a:cxn>
              <a:cxn ang="0">
                <a:pos x="47062256" y="38629736"/>
              </a:cxn>
              <a:cxn ang="0">
                <a:pos x="45156418" y="27321405"/>
              </a:cxn>
              <a:cxn ang="0">
                <a:pos x="57574494" y="27297222"/>
              </a:cxn>
              <a:cxn ang="0">
                <a:pos x="55765827" y="41193700"/>
              </a:cxn>
              <a:cxn ang="0">
                <a:pos x="57999311" y="51764257"/>
              </a:cxn>
              <a:cxn ang="0">
                <a:pos x="64979156" y="58355754"/>
              </a:cxn>
              <a:cxn ang="0">
                <a:pos x="64748459" y="63822454"/>
              </a:cxn>
              <a:cxn ang="0">
                <a:pos x="65088445" y="68321538"/>
              </a:cxn>
              <a:cxn ang="0">
                <a:pos x="23537242" y="50179888"/>
              </a:cxn>
              <a:cxn ang="0">
                <a:pos x="2257832" y="36077752"/>
              </a:cxn>
              <a:cxn ang="0">
                <a:pos x="48154706" y="0"/>
              </a:cxn>
              <a:cxn ang="0">
                <a:pos x="87472424" y="18323126"/>
              </a:cxn>
              <a:cxn ang="0">
                <a:pos x="92752780" y="17948193"/>
              </a:cxn>
              <a:cxn ang="0">
                <a:pos x="90531415" y="33525878"/>
              </a:cxn>
              <a:cxn ang="0">
                <a:pos x="78101220" y="23826098"/>
              </a:cxn>
              <a:cxn ang="0">
                <a:pos x="65100564" y="11296240"/>
              </a:cxn>
              <a:cxn ang="0">
                <a:pos x="7987353" y="34287835"/>
              </a:cxn>
              <a:cxn ang="0">
                <a:pos x="48555285" y="98690770"/>
              </a:cxn>
              <a:cxn ang="0">
                <a:pos x="7562536" y="78275340"/>
              </a:cxn>
              <a:cxn ang="0">
                <a:pos x="2269951" y="78359978"/>
              </a:cxn>
              <a:cxn ang="0">
                <a:pos x="5304704" y="62927495"/>
              </a:cxn>
              <a:cxn ang="0">
                <a:pos x="17200682" y="73256120"/>
              </a:cxn>
              <a:cxn ang="0">
                <a:pos x="29533817" y="86451207"/>
              </a:cxn>
              <a:cxn ang="0">
                <a:pos x="87703010" y="66628350"/>
              </a:cxn>
              <a:cxn ang="0">
                <a:pos x="93590406" y="64983525"/>
              </a:cxn>
              <a:cxn ang="0">
                <a:pos x="48555285" y="98690770"/>
              </a:cxn>
            </a:cxnLst>
            <a:rect l="0" t="0" r="0" b="0"/>
            <a:pathLst>
              <a:path w="7882" h="8160">
                <a:moveTo>
                  <a:pt x="3979" y="1820"/>
                </a:moveTo>
                <a:cubicBezTo>
                  <a:pt x="2695" y="1820"/>
                  <a:pt x="1650" y="2865"/>
                  <a:pt x="1650" y="4149"/>
                </a:cubicBezTo>
                <a:cubicBezTo>
                  <a:pt x="1650" y="5434"/>
                  <a:pt x="2695" y="6479"/>
                  <a:pt x="3979" y="6479"/>
                </a:cubicBezTo>
                <a:cubicBezTo>
                  <a:pt x="5264" y="6479"/>
                  <a:pt x="6309" y="5434"/>
                  <a:pt x="6309" y="4149"/>
                </a:cubicBezTo>
                <a:cubicBezTo>
                  <a:pt x="6309" y="2865"/>
                  <a:pt x="5264" y="1820"/>
                  <a:pt x="3979" y="1820"/>
                </a:cubicBezTo>
                <a:close/>
                <a:moveTo>
                  <a:pt x="1939" y="4149"/>
                </a:moveTo>
                <a:cubicBezTo>
                  <a:pt x="1939" y="3808"/>
                  <a:pt x="2023" y="3485"/>
                  <a:pt x="2173" y="3202"/>
                </a:cubicBezTo>
                <a:cubicBezTo>
                  <a:pt x="2172" y="3568"/>
                  <a:pt x="2368" y="3873"/>
                  <a:pt x="2459" y="3965"/>
                </a:cubicBezTo>
                <a:cubicBezTo>
                  <a:pt x="2759" y="4264"/>
                  <a:pt x="3193" y="4170"/>
                  <a:pt x="3249" y="4420"/>
                </a:cubicBezTo>
                <a:cubicBezTo>
                  <a:pt x="3305" y="4670"/>
                  <a:pt x="2950" y="4671"/>
                  <a:pt x="2974" y="4862"/>
                </a:cubicBezTo>
                <a:cubicBezTo>
                  <a:pt x="2998" y="5054"/>
                  <a:pt x="3460" y="5104"/>
                  <a:pt x="3357" y="5281"/>
                </a:cubicBezTo>
                <a:cubicBezTo>
                  <a:pt x="3221" y="5515"/>
                  <a:pt x="3448" y="5532"/>
                  <a:pt x="3383" y="5821"/>
                </a:cubicBezTo>
                <a:cubicBezTo>
                  <a:pt x="3347" y="5979"/>
                  <a:pt x="3575" y="6009"/>
                  <a:pt x="3659" y="5890"/>
                </a:cubicBezTo>
                <a:cubicBezTo>
                  <a:pt x="3724" y="5798"/>
                  <a:pt x="3711" y="5685"/>
                  <a:pt x="3841" y="5547"/>
                </a:cubicBezTo>
                <a:cubicBezTo>
                  <a:pt x="3999" y="5378"/>
                  <a:pt x="4368" y="5351"/>
                  <a:pt x="4326" y="5071"/>
                </a:cubicBezTo>
                <a:cubicBezTo>
                  <a:pt x="4257" y="4607"/>
                  <a:pt x="3806" y="4535"/>
                  <a:pt x="3609" y="4426"/>
                </a:cubicBezTo>
                <a:cubicBezTo>
                  <a:pt x="3386" y="4303"/>
                  <a:pt x="3440" y="4009"/>
                  <a:pt x="3392" y="3869"/>
                </a:cubicBezTo>
                <a:cubicBezTo>
                  <a:pt x="3325" y="3670"/>
                  <a:pt x="3095" y="3925"/>
                  <a:pt x="2973" y="3809"/>
                </a:cubicBezTo>
                <a:cubicBezTo>
                  <a:pt x="2771" y="3618"/>
                  <a:pt x="3009" y="3350"/>
                  <a:pt x="3178" y="3355"/>
                </a:cubicBezTo>
                <a:cubicBezTo>
                  <a:pt x="3535" y="3366"/>
                  <a:pt x="3644" y="3714"/>
                  <a:pt x="3775" y="3702"/>
                </a:cubicBezTo>
                <a:cubicBezTo>
                  <a:pt x="3904" y="3690"/>
                  <a:pt x="3987" y="3511"/>
                  <a:pt x="4009" y="3416"/>
                </a:cubicBezTo>
                <a:cubicBezTo>
                  <a:pt x="4057" y="3209"/>
                  <a:pt x="3929" y="3302"/>
                  <a:pt x="3877" y="3194"/>
                </a:cubicBezTo>
                <a:cubicBezTo>
                  <a:pt x="3798" y="3028"/>
                  <a:pt x="4224" y="2871"/>
                  <a:pt x="4281" y="2760"/>
                </a:cubicBezTo>
                <a:cubicBezTo>
                  <a:pt x="4390" y="2546"/>
                  <a:pt x="3740" y="2487"/>
                  <a:pt x="3720" y="2259"/>
                </a:cubicBezTo>
                <a:cubicBezTo>
                  <a:pt x="3712" y="2165"/>
                  <a:pt x="3891" y="2120"/>
                  <a:pt x="4095" y="2112"/>
                </a:cubicBezTo>
                <a:cubicBezTo>
                  <a:pt x="4323" y="2125"/>
                  <a:pt x="4541" y="2175"/>
                  <a:pt x="4743" y="2257"/>
                </a:cubicBezTo>
                <a:cubicBezTo>
                  <a:pt x="4937" y="2397"/>
                  <a:pt x="5055" y="2632"/>
                  <a:pt x="5078" y="2893"/>
                </a:cubicBezTo>
                <a:cubicBezTo>
                  <a:pt x="5097" y="3123"/>
                  <a:pt x="4847" y="3330"/>
                  <a:pt x="4594" y="3406"/>
                </a:cubicBezTo>
                <a:cubicBezTo>
                  <a:pt x="4415" y="3460"/>
                  <a:pt x="4278" y="3696"/>
                  <a:pt x="4360" y="3889"/>
                </a:cubicBezTo>
                <a:cubicBezTo>
                  <a:pt x="4417" y="4022"/>
                  <a:pt x="4812" y="3997"/>
                  <a:pt x="4778" y="4280"/>
                </a:cubicBezTo>
                <a:cubicBezTo>
                  <a:pt x="4751" y="4513"/>
                  <a:pt x="5055" y="4575"/>
                  <a:pt x="5163" y="4563"/>
                </a:cubicBezTo>
                <a:cubicBezTo>
                  <a:pt x="5271" y="4551"/>
                  <a:pt x="5437" y="4741"/>
                  <a:pt x="5353" y="4825"/>
                </a:cubicBezTo>
                <a:cubicBezTo>
                  <a:pt x="5270" y="4908"/>
                  <a:pt x="5113" y="4911"/>
                  <a:pt x="5137" y="5128"/>
                </a:cubicBezTo>
                <a:cubicBezTo>
                  <a:pt x="5144" y="5190"/>
                  <a:pt x="5334" y="5183"/>
                  <a:pt x="5334" y="5277"/>
                </a:cubicBezTo>
                <a:cubicBezTo>
                  <a:pt x="5334" y="5373"/>
                  <a:pt x="5235" y="5482"/>
                  <a:pt x="5311" y="5592"/>
                </a:cubicBezTo>
                <a:cubicBezTo>
                  <a:pt x="5328" y="5617"/>
                  <a:pt x="5345" y="5635"/>
                  <a:pt x="5362" y="5649"/>
                </a:cubicBezTo>
                <a:cubicBezTo>
                  <a:pt x="4998" y="5985"/>
                  <a:pt x="4512" y="6190"/>
                  <a:pt x="3979" y="6190"/>
                </a:cubicBezTo>
                <a:cubicBezTo>
                  <a:pt x="2854" y="6190"/>
                  <a:pt x="1939" y="5275"/>
                  <a:pt x="1939" y="4149"/>
                </a:cubicBezTo>
                <a:close/>
                <a:moveTo>
                  <a:pt x="359" y="3033"/>
                </a:moveTo>
                <a:cubicBezTo>
                  <a:pt x="299" y="3033"/>
                  <a:pt x="239" y="3016"/>
                  <a:pt x="186" y="2983"/>
                </a:cubicBezTo>
                <a:cubicBezTo>
                  <a:pt x="53" y="2900"/>
                  <a:pt x="0" y="2722"/>
                  <a:pt x="65" y="2571"/>
                </a:cubicBezTo>
                <a:cubicBezTo>
                  <a:pt x="733" y="1009"/>
                  <a:pt x="2264" y="0"/>
                  <a:pt x="3967" y="0"/>
                </a:cubicBezTo>
                <a:cubicBezTo>
                  <a:pt x="4535" y="0"/>
                  <a:pt x="5090" y="113"/>
                  <a:pt x="5617" y="337"/>
                </a:cubicBezTo>
                <a:cubicBezTo>
                  <a:pt x="6229" y="597"/>
                  <a:pt x="6777" y="1004"/>
                  <a:pt x="7206" y="1515"/>
                </a:cubicBezTo>
                <a:lnTo>
                  <a:pt x="7445" y="1374"/>
                </a:lnTo>
                <a:cubicBezTo>
                  <a:pt x="7531" y="1323"/>
                  <a:pt x="7640" y="1384"/>
                  <a:pt x="7641" y="1484"/>
                </a:cubicBezTo>
                <a:lnTo>
                  <a:pt x="7652" y="2658"/>
                </a:lnTo>
                <a:cubicBezTo>
                  <a:pt x="7653" y="2758"/>
                  <a:pt x="7545" y="2821"/>
                  <a:pt x="7458" y="2772"/>
                </a:cubicBezTo>
                <a:lnTo>
                  <a:pt x="6437" y="2195"/>
                </a:lnTo>
                <a:cubicBezTo>
                  <a:pt x="6350" y="2146"/>
                  <a:pt x="6348" y="2021"/>
                  <a:pt x="6434" y="1970"/>
                </a:cubicBezTo>
                <a:lnTo>
                  <a:pt x="6640" y="1849"/>
                </a:lnTo>
                <a:cubicBezTo>
                  <a:pt x="6289" y="1456"/>
                  <a:pt x="5849" y="1141"/>
                  <a:pt x="5363" y="934"/>
                </a:cubicBezTo>
                <a:cubicBezTo>
                  <a:pt x="4917" y="745"/>
                  <a:pt x="4447" y="649"/>
                  <a:pt x="3966" y="649"/>
                </a:cubicBezTo>
                <a:cubicBezTo>
                  <a:pt x="2520" y="649"/>
                  <a:pt x="1222" y="1507"/>
                  <a:pt x="658" y="2835"/>
                </a:cubicBezTo>
                <a:cubicBezTo>
                  <a:pt x="607" y="2955"/>
                  <a:pt x="490" y="3033"/>
                  <a:pt x="359" y="3033"/>
                </a:cubicBezTo>
                <a:close/>
                <a:moveTo>
                  <a:pt x="4000" y="8160"/>
                </a:moveTo>
                <a:cubicBezTo>
                  <a:pt x="3354" y="8160"/>
                  <a:pt x="2732" y="8016"/>
                  <a:pt x="2149" y="7731"/>
                </a:cubicBezTo>
                <a:cubicBezTo>
                  <a:pt x="1551" y="7440"/>
                  <a:pt x="1024" y="7005"/>
                  <a:pt x="623" y="6472"/>
                </a:cubicBezTo>
                <a:lnTo>
                  <a:pt x="377" y="6600"/>
                </a:lnTo>
                <a:cubicBezTo>
                  <a:pt x="288" y="6646"/>
                  <a:pt x="183" y="6579"/>
                  <a:pt x="187" y="6479"/>
                </a:cubicBezTo>
                <a:lnTo>
                  <a:pt x="237" y="5307"/>
                </a:lnTo>
                <a:cubicBezTo>
                  <a:pt x="242" y="5207"/>
                  <a:pt x="352" y="5150"/>
                  <a:pt x="437" y="5203"/>
                </a:cubicBezTo>
                <a:lnTo>
                  <a:pt x="1427" y="5833"/>
                </a:lnTo>
                <a:cubicBezTo>
                  <a:pt x="1511" y="5886"/>
                  <a:pt x="1506" y="6011"/>
                  <a:pt x="1417" y="6057"/>
                </a:cubicBezTo>
                <a:lnTo>
                  <a:pt x="1206" y="6168"/>
                </a:lnTo>
                <a:cubicBezTo>
                  <a:pt x="1536" y="6578"/>
                  <a:pt x="1958" y="6916"/>
                  <a:pt x="2433" y="7148"/>
                </a:cubicBezTo>
                <a:cubicBezTo>
                  <a:pt x="2927" y="7389"/>
                  <a:pt x="3454" y="7511"/>
                  <a:pt x="4000" y="7511"/>
                </a:cubicBezTo>
                <a:cubicBezTo>
                  <a:pt x="5361" y="7511"/>
                  <a:pt x="6625" y="6725"/>
                  <a:pt x="7225" y="5509"/>
                </a:cubicBezTo>
                <a:cubicBezTo>
                  <a:pt x="7262" y="5433"/>
                  <a:pt x="7322" y="5367"/>
                  <a:pt x="7401" y="5337"/>
                </a:cubicBezTo>
                <a:cubicBezTo>
                  <a:pt x="7508" y="5296"/>
                  <a:pt x="7621" y="5311"/>
                  <a:pt x="7710" y="5373"/>
                </a:cubicBezTo>
                <a:cubicBezTo>
                  <a:pt x="7839" y="5463"/>
                  <a:pt x="7882" y="5643"/>
                  <a:pt x="7809" y="5791"/>
                </a:cubicBezTo>
                <a:cubicBezTo>
                  <a:pt x="7092" y="7252"/>
                  <a:pt x="5632" y="8160"/>
                  <a:pt x="4000" y="8160"/>
                </a:cubicBezTo>
                <a:close/>
              </a:path>
            </a:pathLst>
          </a:custGeom>
          <a:solidFill>
            <a:srgbClr val="647284">
              <a:alpha val="100000"/>
            </a:srgbClr>
          </a:solidFill>
          <a:ln w="9525">
            <a:noFill/>
          </a:ln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45" name="PA-1022249">
            <a:extLst>
              <a:ext uri="{FF2B5EF4-FFF2-40B4-BE49-F238E27FC236}">
                <a16:creationId xmlns="" xmlns:a16="http://schemas.microsoft.com/office/drawing/2014/main" id="{B8C55E54-5093-45C7-938C-0BC8740B4C5B}"/>
              </a:ext>
            </a:extLst>
          </p:cNvPr>
          <p:cNvSpPr/>
          <p:nvPr>
            <p:custDataLst>
              <p:tags r:id="rId26"/>
            </p:custDataLst>
          </p:nvPr>
        </p:nvSpPr>
        <p:spPr>
          <a:xfrm>
            <a:off x="3457066" y="1785032"/>
            <a:ext cx="8061834" cy="3553522"/>
          </a:xfrm>
          <a:prstGeom prst="wedgeRectCallout">
            <a:avLst>
              <a:gd name="adj1" fmla="val -58741"/>
              <a:gd name="adj2" fmla="val 35805"/>
            </a:avLst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6" name="PA-1022250">
            <a:extLst>
              <a:ext uri="{FF2B5EF4-FFF2-40B4-BE49-F238E27FC236}">
                <a16:creationId xmlns="" xmlns:a16="http://schemas.microsoft.com/office/drawing/2014/main" id="{6C1CC7A8-63E3-465F-BD8E-16E23C8D5779}"/>
              </a:ext>
            </a:extLst>
          </p:cNvPr>
          <p:cNvSpPr>
            <a:spLocks/>
          </p:cNvSpPr>
          <p:nvPr>
            <p:custDataLst>
              <p:tags r:id="rId27"/>
            </p:custDataLst>
          </p:nvPr>
        </p:nvSpPr>
        <p:spPr bwMode="auto">
          <a:xfrm>
            <a:off x="660400" y="2437092"/>
            <a:ext cx="2388870" cy="2901462"/>
          </a:xfrm>
          <a:custGeom>
            <a:avLst/>
            <a:gdLst>
              <a:gd name="T0" fmla="*/ 440790 w 2792413"/>
              <a:gd name="T1" fmla="*/ 2575798 h 3389313"/>
              <a:gd name="T2" fmla="*/ 1147253 w 2792413"/>
              <a:gd name="T3" fmla="*/ 1201035 h 3389313"/>
              <a:gd name="T4" fmla="*/ 1223433 w 2792413"/>
              <a:gd name="T5" fmla="*/ 1473921 h 3389313"/>
              <a:gd name="T6" fmla="*/ 1315165 w 2792413"/>
              <a:gd name="T7" fmla="*/ 1458373 h 3389313"/>
              <a:gd name="T8" fmla="*/ 1462128 w 2792413"/>
              <a:gd name="T9" fmla="*/ 1368574 h 3389313"/>
              <a:gd name="T10" fmla="*/ 1552274 w 2792413"/>
              <a:gd name="T11" fmla="*/ 1517392 h 3389313"/>
              <a:gd name="T12" fmla="*/ 1632262 w 2792413"/>
              <a:gd name="T13" fmla="*/ 1262910 h 3389313"/>
              <a:gd name="T14" fmla="*/ 1689714 w 2792413"/>
              <a:gd name="T15" fmla="*/ 1093784 h 3389313"/>
              <a:gd name="T16" fmla="*/ 1947454 w 2792413"/>
              <a:gd name="T17" fmla="*/ 1176285 h 3389313"/>
              <a:gd name="T18" fmla="*/ 2040457 w 2792413"/>
              <a:gd name="T19" fmla="*/ 1240064 h 3389313"/>
              <a:gd name="T20" fmla="*/ 2124889 w 2792413"/>
              <a:gd name="T21" fmla="*/ 1394276 h 3389313"/>
              <a:gd name="T22" fmla="*/ 2358823 w 2792413"/>
              <a:gd name="T23" fmla="*/ 1575460 h 3389313"/>
              <a:gd name="T24" fmla="*/ 2669254 w 2792413"/>
              <a:gd name="T25" fmla="*/ 1240381 h 3389313"/>
              <a:gd name="T26" fmla="*/ 2738767 w 2792413"/>
              <a:gd name="T27" fmla="*/ 1227371 h 3389313"/>
              <a:gd name="T28" fmla="*/ 2783840 w 2792413"/>
              <a:gd name="T29" fmla="*/ 1283853 h 3389313"/>
              <a:gd name="T30" fmla="*/ 2705122 w 2792413"/>
              <a:gd name="T31" fmla="*/ 1422200 h 3389313"/>
              <a:gd name="T32" fmla="*/ 2761621 w 2792413"/>
              <a:gd name="T33" fmla="*/ 1492008 h 3389313"/>
              <a:gd name="T34" fmla="*/ 2775270 w 2792413"/>
              <a:gd name="T35" fmla="*/ 1582441 h 3389313"/>
              <a:gd name="T36" fmla="*/ 2740355 w 2792413"/>
              <a:gd name="T37" fmla="*/ 1669383 h 3389313"/>
              <a:gd name="T38" fmla="*/ 2438811 w 2792413"/>
              <a:gd name="T39" fmla="*/ 2001606 h 3389313"/>
              <a:gd name="T40" fmla="*/ 2326447 w 2792413"/>
              <a:gd name="T41" fmla="*/ 2083155 h 3389313"/>
              <a:gd name="T42" fmla="*/ 2234397 w 2792413"/>
              <a:gd name="T43" fmla="*/ 2095530 h 3389313"/>
              <a:gd name="T44" fmla="*/ 2140759 w 2792413"/>
              <a:gd name="T45" fmla="*/ 2059674 h 3389313"/>
              <a:gd name="T46" fmla="*/ 2049979 w 2792413"/>
              <a:gd name="T47" fmla="*/ 1965116 h 3389313"/>
              <a:gd name="T48" fmla="*/ 1428165 w 2792413"/>
              <a:gd name="T49" fmla="*/ 2143126 h 3389313"/>
              <a:gd name="T50" fmla="*/ 1429434 w 2792413"/>
              <a:gd name="T51" fmla="*/ 1759182 h 3389313"/>
              <a:gd name="T52" fmla="*/ 1368174 w 2792413"/>
              <a:gd name="T53" fmla="*/ 1755057 h 3389313"/>
              <a:gd name="T54" fmla="*/ 1337384 w 2792413"/>
              <a:gd name="T55" fmla="*/ 1826769 h 3389313"/>
              <a:gd name="T56" fmla="*/ 852376 w 2792413"/>
              <a:gd name="T57" fmla="*/ 1682710 h 3389313"/>
              <a:gd name="T58" fmla="*/ 784766 w 2792413"/>
              <a:gd name="T59" fmla="*/ 2018424 h 3389313"/>
              <a:gd name="T60" fmla="*/ 485762 w 2792413"/>
              <a:gd name="T61" fmla="*/ 1784884 h 3389313"/>
              <a:gd name="T62" fmla="*/ 583526 w 2792413"/>
              <a:gd name="T63" fmla="*/ 1432036 h 3389313"/>
              <a:gd name="T64" fmla="*/ 667641 w 2792413"/>
              <a:gd name="T65" fmla="*/ 1278141 h 3389313"/>
              <a:gd name="T66" fmla="*/ 848249 w 2792413"/>
              <a:gd name="T67" fmla="*/ 1188343 h 3389313"/>
              <a:gd name="T68" fmla="*/ 1117099 w 2792413"/>
              <a:gd name="T69" fmla="*/ 1090294 h 3389313"/>
              <a:gd name="T70" fmla="*/ 1495426 w 2792413"/>
              <a:gd name="T71" fmla="*/ 10798 h 3389313"/>
              <a:gd name="T72" fmla="*/ 1596073 w 2792413"/>
              <a:gd name="T73" fmla="*/ 50816 h 3389313"/>
              <a:gd name="T74" fmla="*/ 1679258 w 2792413"/>
              <a:gd name="T75" fmla="*/ 116241 h 3389313"/>
              <a:gd name="T76" fmla="*/ 1743076 w 2792413"/>
              <a:gd name="T77" fmla="*/ 203263 h 3389313"/>
              <a:gd name="T78" fmla="*/ 1802448 w 2792413"/>
              <a:gd name="T79" fmla="*/ 402397 h 3389313"/>
              <a:gd name="T80" fmla="*/ 1849121 w 2792413"/>
              <a:gd name="T81" fmla="*/ 458612 h 3389313"/>
              <a:gd name="T82" fmla="*/ 1861186 w 2792413"/>
              <a:gd name="T83" fmla="*/ 526260 h 3389313"/>
              <a:gd name="T84" fmla="*/ 1823086 w 2792413"/>
              <a:gd name="T85" fmla="*/ 626621 h 3389313"/>
              <a:gd name="T86" fmla="*/ 1771651 w 2792413"/>
              <a:gd name="T87" fmla="*/ 681248 h 3389313"/>
              <a:gd name="T88" fmla="*/ 1688148 w 2792413"/>
              <a:gd name="T89" fmla="*/ 863867 h 3389313"/>
              <a:gd name="T90" fmla="*/ 1552576 w 2792413"/>
              <a:gd name="T91" fmla="*/ 992176 h 3389313"/>
              <a:gd name="T92" fmla="*/ 1464628 w 2792413"/>
              <a:gd name="T93" fmla="*/ 1024254 h 3389313"/>
              <a:gd name="T94" fmla="*/ 1364933 w 2792413"/>
              <a:gd name="T95" fmla="*/ 1028383 h 3389313"/>
              <a:gd name="T96" fmla="*/ 1273493 w 2792413"/>
              <a:gd name="T97" fmla="*/ 1003928 h 3389313"/>
              <a:gd name="T98" fmla="*/ 1136333 w 2792413"/>
              <a:gd name="T99" fmla="*/ 893721 h 3389313"/>
              <a:gd name="T100" fmla="*/ 1043305 w 2792413"/>
              <a:gd name="T101" fmla="*/ 719677 h 3389313"/>
              <a:gd name="T102" fmla="*/ 984250 w 2792413"/>
              <a:gd name="T103" fmla="*/ 642183 h 3389313"/>
              <a:gd name="T104" fmla="*/ 943610 w 2792413"/>
              <a:gd name="T105" fmla="*/ 580887 h 3389313"/>
              <a:gd name="T106" fmla="*/ 930275 w 2792413"/>
              <a:gd name="T107" fmla="*/ 508792 h 3389313"/>
              <a:gd name="T108" fmla="*/ 958215 w 2792413"/>
              <a:gd name="T109" fmla="*/ 440826 h 3389313"/>
              <a:gd name="T110" fmla="*/ 1010603 w 2792413"/>
              <a:gd name="T111" fmla="*/ 336019 h 3389313"/>
              <a:gd name="T112" fmla="*/ 1081405 w 2792413"/>
              <a:gd name="T113" fmla="*/ 168327 h 3389313"/>
              <a:gd name="T114" fmla="*/ 1152525 w 2792413"/>
              <a:gd name="T115" fmla="*/ 89245 h 3389313"/>
              <a:gd name="T116" fmla="*/ 1242060 w 2792413"/>
              <a:gd name="T117" fmla="*/ 32713 h 3389313"/>
              <a:gd name="T118" fmla="*/ 1348105 w 2792413"/>
              <a:gd name="T119" fmla="*/ 3494 h 3389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792413" h="3389313">
                <a:moveTo>
                  <a:pt x="520700" y="2665413"/>
                </a:moveTo>
                <a:lnTo>
                  <a:pt x="2271713" y="2665413"/>
                </a:lnTo>
                <a:lnTo>
                  <a:pt x="2258063" y="3389313"/>
                </a:lnTo>
                <a:lnTo>
                  <a:pt x="534985" y="3389313"/>
                </a:lnTo>
                <a:lnTo>
                  <a:pt x="520700" y="2665413"/>
                </a:lnTo>
                <a:close/>
                <a:moveTo>
                  <a:pt x="0" y="2312988"/>
                </a:moveTo>
                <a:lnTo>
                  <a:pt x="2792413" y="2312988"/>
                </a:lnTo>
                <a:lnTo>
                  <a:pt x="2504058" y="3016251"/>
                </a:lnTo>
                <a:lnTo>
                  <a:pt x="2343366" y="3016251"/>
                </a:lnTo>
                <a:lnTo>
                  <a:pt x="2351623" y="2575798"/>
                </a:lnTo>
                <a:lnTo>
                  <a:pt x="440790" y="2575798"/>
                </a:lnTo>
                <a:lnTo>
                  <a:pt x="449047" y="3016251"/>
                </a:lnTo>
                <a:lnTo>
                  <a:pt x="288355" y="3016251"/>
                </a:lnTo>
                <a:lnTo>
                  <a:pt x="0" y="2312988"/>
                </a:lnTo>
                <a:close/>
                <a:moveTo>
                  <a:pt x="1131065" y="1087438"/>
                </a:moveTo>
                <a:lnTo>
                  <a:pt x="1131065" y="1087755"/>
                </a:lnTo>
                <a:lnTo>
                  <a:pt x="1131700" y="1087438"/>
                </a:lnTo>
                <a:lnTo>
                  <a:pt x="1133287" y="1104890"/>
                </a:lnTo>
                <a:lnTo>
                  <a:pt x="1135826" y="1125198"/>
                </a:lnTo>
                <a:lnTo>
                  <a:pt x="1138683" y="1148044"/>
                </a:lnTo>
                <a:lnTo>
                  <a:pt x="1142492" y="1173112"/>
                </a:lnTo>
                <a:lnTo>
                  <a:pt x="1147253" y="1201035"/>
                </a:lnTo>
                <a:lnTo>
                  <a:pt x="1153284" y="1231179"/>
                </a:lnTo>
                <a:lnTo>
                  <a:pt x="1160267" y="1262910"/>
                </a:lnTo>
                <a:lnTo>
                  <a:pt x="1168520" y="1297180"/>
                </a:lnTo>
                <a:lnTo>
                  <a:pt x="1178042" y="1333670"/>
                </a:lnTo>
                <a:lnTo>
                  <a:pt x="1183439" y="1352074"/>
                </a:lnTo>
                <a:lnTo>
                  <a:pt x="1188835" y="1371430"/>
                </a:lnTo>
                <a:lnTo>
                  <a:pt x="1195183" y="1391103"/>
                </a:lnTo>
                <a:lnTo>
                  <a:pt x="1201531" y="1411094"/>
                </a:lnTo>
                <a:lnTo>
                  <a:pt x="1208514" y="1431719"/>
                </a:lnTo>
                <a:lnTo>
                  <a:pt x="1215497" y="1452344"/>
                </a:lnTo>
                <a:lnTo>
                  <a:pt x="1223433" y="1473921"/>
                </a:lnTo>
                <a:lnTo>
                  <a:pt x="1231685" y="1495498"/>
                </a:lnTo>
                <a:lnTo>
                  <a:pt x="1240573" y="1517392"/>
                </a:lnTo>
                <a:lnTo>
                  <a:pt x="1249461" y="1539604"/>
                </a:lnTo>
                <a:lnTo>
                  <a:pt x="1258983" y="1562450"/>
                </a:lnTo>
                <a:lnTo>
                  <a:pt x="1269458" y="1585296"/>
                </a:lnTo>
                <a:lnTo>
                  <a:pt x="1279932" y="1608460"/>
                </a:lnTo>
                <a:lnTo>
                  <a:pt x="1291359" y="1632258"/>
                </a:lnTo>
                <a:lnTo>
                  <a:pt x="1294851" y="1601162"/>
                </a:lnTo>
                <a:lnTo>
                  <a:pt x="1298977" y="1571018"/>
                </a:lnTo>
                <a:lnTo>
                  <a:pt x="1306913" y="1512315"/>
                </a:lnTo>
                <a:lnTo>
                  <a:pt x="1315165" y="1458373"/>
                </a:lnTo>
                <a:lnTo>
                  <a:pt x="1323101" y="1409824"/>
                </a:lnTo>
                <a:lnTo>
                  <a:pt x="1330084" y="1368574"/>
                </a:lnTo>
                <a:lnTo>
                  <a:pt x="1336115" y="1335574"/>
                </a:lnTo>
                <a:lnTo>
                  <a:pt x="1342780" y="1300670"/>
                </a:lnTo>
                <a:lnTo>
                  <a:pt x="1298025" y="1196275"/>
                </a:lnTo>
                <a:lnTo>
                  <a:pt x="1370395" y="1127736"/>
                </a:lnTo>
                <a:lnTo>
                  <a:pt x="1421817" y="1127736"/>
                </a:lnTo>
                <a:lnTo>
                  <a:pt x="1494187" y="1196275"/>
                </a:lnTo>
                <a:lnTo>
                  <a:pt x="1449749" y="1300670"/>
                </a:lnTo>
                <a:lnTo>
                  <a:pt x="1456415" y="1335574"/>
                </a:lnTo>
                <a:lnTo>
                  <a:pt x="1462128" y="1368574"/>
                </a:lnTo>
                <a:lnTo>
                  <a:pt x="1469746" y="1409824"/>
                </a:lnTo>
                <a:lnTo>
                  <a:pt x="1477364" y="1458373"/>
                </a:lnTo>
                <a:lnTo>
                  <a:pt x="1485617" y="1512315"/>
                </a:lnTo>
                <a:lnTo>
                  <a:pt x="1493869" y="1571018"/>
                </a:lnTo>
                <a:lnTo>
                  <a:pt x="1497678" y="1601162"/>
                </a:lnTo>
                <a:lnTo>
                  <a:pt x="1501170" y="1632258"/>
                </a:lnTo>
                <a:lnTo>
                  <a:pt x="1512279" y="1608460"/>
                </a:lnTo>
                <a:lnTo>
                  <a:pt x="1523072" y="1585296"/>
                </a:lnTo>
                <a:lnTo>
                  <a:pt x="1533229" y="1562450"/>
                </a:lnTo>
                <a:lnTo>
                  <a:pt x="1542751" y="1539604"/>
                </a:lnTo>
                <a:lnTo>
                  <a:pt x="1552274" y="1517392"/>
                </a:lnTo>
                <a:lnTo>
                  <a:pt x="1560844" y="1495498"/>
                </a:lnTo>
                <a:lnTo>
                  <a:pt x="1568779" y="1473921"/>
                </a:lnTo>
                <a:lnTo>
                  <a:pt x="1576715" y="1452344"/>
                </a:lnTo>
                <a:lnTo>
                  <a:pt x="1584015" y="1431719"/>
                </a:lnTo>
                <a:lnTo>
                  <a:pt x="1590681" y="1411094"/>
                </a:lnTo>
                <a:lnTo>
                  <a:pt x="1597346" y="1391103"/>
                </a:lnTo>
                <a:lnTo>
                  <a:pt x="1603377" y="1371430"/>
                </a:lnTo>
                <a:lnTo>
                  <a:pt x="1609408" y="1352074"/>
                </a:lnTo>
                <a:lnTo>
                  <a:pt x="1614487" y="1333670"/>
                </a:lnTo>
                <a:lnTo>
                  <a:pt x="1624327" y="1297180"/>
                </a:lnTo>
                <a:lnTo>
                  <a:pt x="1632262" y="1262910"/>
                </a:lnTo>
                <a:lnTo>
                  <a:pt x="1639563" y="1231179"/>
                </a:lnTo>
                <a:lnTo>
                  <a:pt x="1644959" y="1201035"/>
                </a:lnTo>
                <a:lnTo>
                  <a:pt x="1649720" y="1173112"/>
                </a:lnTo>
                <a:lnTo>
                  <a:pt x="1653846" y="1148044"/>
                </a:lnTo>
                <a:lnTo>
                  <a:pt x="1657020" y="1125198"/>
                </a:lnTo>
                <a:lnTo>
                  <a:pt x="1659242" y="1104890"/>
                </a:lnTo>
                <a:lnTo>
                  <a:pt x="1660829" y="1087438"/>
                </a:lnTo>
                <a:lnTo>
                  <a:pt x="1661464" y="1087755"/>
                </a:lnTo>
                <a:lnTo>
                  <a:pt x="1661464" y="1087438"/>
                </a:lnTo>
                <a:lnTo>
                  <a:pt x="1675430" y="1090294"/>
                </a:lnTo>
                <a:lnTo>
                  <a:pt x="1689714" y="1093784"/>
                </a:lnTo>
                <a:lnTo>
                  <a:pt x="1703998" y="1097592"/>
                </a:lnTo>
                <a:lnTo>
                  <a:pt x="1718916" y="1101400"/>
                </a:lnTo>
                <a:lnTo>
                  <a:pt x="1749705" y="1110919"/>
                </a:lnTo>
                <a:lnTo>
                  <a:pt x="1782399" y="1120756"/>
                </a:lnTo>
                <a:lnTo>
                  <a:pt x="1812871" y="1129640"/>
                </a:lnTo>
                <a:lnTo>
                  <a:pt x="1841120" y="1138208"/>
                </a:lnTo>
                <a:lnTo>
                  <a:pt x="1866831" y="1146458"/>
                </a:lnTo>
                <a:lnTo>
                  <a:pt x="1890002" y="1154390"/>
                </a:lnTo>
                <a:lnTo>
                  <a:pt x="1911269" y="1162006"/>
                </a:lnTo>
                <a:lnTo>
                  <a:pt x="1930314" y="1168987"/>
                </a:lnTo>
                <a:lnTo>
                  <a:pt x="1947454" y="1176285"/>
                </a:lnTo>
                <a:lnTo>
                  <a:pt x="1962690" y="1183266"/>
                </a:lnTo>
                <a:lnTo>
                  <a:pt x="1976021" y="1189612"/>
                </a:lnTo>
                <a:lnTo>
                  <a:pt x="1987766" y="1195958"/>
                </a:lnTo>
                <a:lnTo>
                  <a:pt x="1998240" y="1201670"/>
                </a:lnTo>
                <a:lnTo>
                  <a:pt x="2006811" y="1207381"/>
                </a:lnTo>
                <a:lnTo>
                  <a:pt x="2014111" y="1212775"/>
                </a:lnTo>
                <a:lnTo>
                  <a:pt x="2020142" y="1218487"/>
                </a:lnTo>
                <a:lnTo>
                  <a:pt x="2025221" y="1223564"/>
                </a:lnTo>
                <a:lnTo>
                  <a:pt x="2029030" y="1228641"/>
                </a:lnTo>
                <a:lnTo>
                  <a:pt x="2035061" y="1234035"/>
                </a:lnTo>
                <a:lnTo>
                  <a:pt x="2040457" y="1240064"/>
                </a:lnTo>
                <a:lnTo>
                  <a:pt x="2046170" y="1246410"/>
                </a:lnTo>
                <a:lnTo>
                  <a:pt x="2051249" y="1252756"/>
                </a:lnTo>
                <a:lnTo>
                  <a:pt x="2056010" y="1259420"/>
                </a:lnTo>
                <a:lnTo>
                  <a:pt x="2060771" y="1266401"/>
                </a:lnTo>
                <a:lnTo>
                  <a:pt x="2065215" y="1273699"/>
                </a:lnTo>
                <a:lnTo>
                  <a:pt x="2068706" y="1281631"/>
                </a:lnTo>
                <a:lnTo>
                  <a:pt x="2069976" y="1283535"/>
                </a:lnTo>
                <a:lnTo>
                  <a:pt x="2072833" y="1289564"/>
                </a:lnTo>
                <a:lnTo>
                  <a:pt x="2083942" y="1312410"/>
                </a:lnTo>
                <a:lnTo>
                  <a:pt x="2101717" y="1348584"/>
                </a:lnTo>
                <a:lnTo>
                  <a:pt x="2124889" y="1394276"/>
                </a:lnTo>
                <a:lnTo>
                  <a:pt x="2151869" y="1446950"/>
                </a:lnTo>
                <a:lnTo>
                  <a:pt x="2182341" y="1504382"/>
                </a:lnTo>
                <a:lnTo>
                  <a:pt x="2197894" y="1534210"/>
                </a:lnTo>
                <a:lnTo>
                  <a:pt x="2214399" y="1563719"/>
                </a:lnTo>
                <a:lnTo>
                  <a:pt x="2230588" y="1593229"/>
                </a:lnTo>
                <a:lnTo>
                  <a:pt x="2247093" y="1622104"/>
                </a:lnTo>
                <a:lnTo>
                  <a:pt x="2260742" y="1645902"/>
                </a:lnTo>
                <a:lnTo>
                  <a:pt x="2274073" y="1668431"/>
                </a:lnTo>
                <a:lnTo>
                  <a:pt x="2305497" y="1634479"/>
                </a:lnTo>
                <a:lnTo>
                  <a:pt x="2332478" y="1604652"/>
                </a:lnTo>
                <a:lnTo>
                  <a:pt x="2358823" y="1575460"/>
                </a:lnTo>
                <a:lnTo>
                  <a:pt x="2406752" y="1520883"/>
                </a:lnTo>
                <a:lnTo>
                  <a:pt x="2443572" y="1478046"/>
                </a:lnTo>
                <a:lnTo>
                  <a:pt x="2465157" y="1453296"/>
                </a:lnTo>
                <a:lnTo>
                  <a:pt x="2468013" y="1449805"/>
                </a:lnTo>
                <a:lnTo>
                  <a:pt x="2471822" y="1445681"/>
                </a:lnTo>
                <a:lnTo>
                  <a:pt x="2475631" y="1441555"/>
                </a:lnTo>
                <a:lnTo>
                  <a:pt x="2483567" y="1434257"/>
                </a:lnTo>
                <a:lnTo>
                  <a:pt x="2491819" y="1427276"/>
                </a:lnTo>
                <a:lnTo>
                  <a:pt x="2500390" y="1420930"/>
                </a:lnTo>
                <a:lnTo>
                  <a:pt x="2664175" y="1245141"/>
                </a:lnTo>
                <a:lnTo>
                  <a:pt x="2669254" y="1240381"/>
                </a:lnTo>
                <a:lnTo>
                  <a:pt x="2674967" y="1235939"/>
                </a:lnTo>
                <a:lnTo>
                  <a:pt x="2680681" y="1232131"/>
                </a:lnTo>
                <a:lnTo>
                  <a:pt x="2686712" y="1229275"/>
                </a:lnTo>
                <a:lnTo>
                  <a:pt x="2693060" y="1227054"/>
                </a:lnTo>
                <a:lnTo>
                  <a:pt x="2699408" y="1225150"/>
                </a:lnTo>
                <a:lnTo>
                  <a:pt x="2706074" y="1224198"/>
                </a:lnTo>
                <a:lnTo>
                  <a:pt x="2712422" y="1223247"/>
                </a:lnTo>
                <a:lnTo>
                  <a:pt x="2719088" y="1223247"/>
                </a:lnTo>
                <a:lnTo>
                  <a:pt x="2725754" y="1224198"/>
                </a:lnTo>
                <a:lnTo>
                  <a:pt x="2732419" y="1225468"/>
                </a:lnTo>
                <a:lnTo>
                  <a:pt x="2738767" y="1227371"/>
                </a:lnTo>
                <a:lnTo>
                  <a:pt x="2745116" y="1229910"/>
                </a:lnTo>
                <a:lnTo>
                  <a:pt x="2751147" y="1233400"/>
                </a:lnTo>
                <a:lnTo>
                  <a:pt x="2757178" y="1237525"/>
                </a:lnTo>
                <a:lnTo>
                  <a:pt x="2762574" y="1241968"/>
                </a:lnTo>
                <a:lnTo>
                  <a:pt x="2767335" y="1247045"/>
                </a:lnTo>
                <a:lnTo>
                  <a:pt x="2771779" y="1252756"/>
                </a:lnTo>
                <a:lnTo>
                  <a:pt x="2775270" y="1258151"/>
                </a:lnTo>
                <a:lnTo>
                  <a:pt x="2778444" y="1264497"/>
                </a:lnTo>
                <a:lnTo>
                  <a:pt x="2780666" y="1270843"/>
                </a:lnTo>
                <a:lnTo>
                  <a:pt x="2782571" y="1277189"/>
                </a:lnTo>
                <a:lnTo>
                  <a:pt x="2783840" y="1283853"/>
                </a:lnTo>
                <a:lnTo>
                  <a:pt x="2784475" y="1290199"/>
                </a:lnTo>
                <a:lnTo>
                  <a:pt x="2784475" y="1296862"/>
                </a:lnTo>
                <a:lnTo>
                  <a:pt x="2783840" y="1303526"/>
                </a:lnTo>
                <a:lnTo>
                  <a:pt x="2782253" y="1310189"/>
                </a:lnTo>
                <a:lnTo>
                  <a:pt x="2780349" y="1316535"/>
                </a:lnTo>
                <a:lnTo>
                  <a:pt x="2777492" y="1322882"/>
                </a:lnTo>
                <a:lnTo>
                  <a:pt x="2774635" y="1328911"/>
                </a:lnTo>
                <a:lnTo>
                  <a:pt x="2770509" y="1334622"/>
                </a:lnTo>
                <a:lnTo>
                  <a:pt x="2766065" y="1340334"/>
                </a:lnTo>
                <a:lnTo>
                  <a:pt x="2694964" y="1416171"/>
                </a:lnTo>
                <a:lnTo>
                  <a:pt x="2705122" y="1422200"/>
                </a:lnTo>
                <a:lnTo>
                  <a:pt x="2709883" y="1426007"/>
                </a:lnTo>
                <a:lnTo>
                  <a:pt x="2714644" y="1429815"/>
                </a:lnTo>
                <a:lnTo>
                  <a:pt x="2721310" y="1435844"/>
                </a:lnTo>
                <a:lnTo>
                  <a:pt x="2727658" y="1441873"/>
                </a:lnTo>
                <a:lnTo>
                  <a:pt x="2733689" y="1448854"/>
                </a:lnTo>
                <a:lnTo>
                  <a:pt x="2739085" y="1455517"/>
                </a:lnTo>
                <a:lnTo>
                  <a:pt x="2744481" y="1462498"/>
                </a:lnTo>
                <a:lnTo>
                  <a:pt x="2749242" y="1469478"/>
                </a:lnTo>
                <a:lnTo>
                  <a:pt x="2753686" y="1476777"/>
                </a:lnTo>
                <a:lnTo>
                  <a:pt x="2757812" y="1484392"/>
                </a:lnTo>
                <a:lnTo>
                  <a:pt x="2761621" y="1492008"/>
                </a:lnTo>
                <a:lnTo>
                  <a:pt x="2764478" y="1499940"/>
                </a:lnTo>
                <a:lnTo>
                  <a:pt x="2767335" y="1507873"/>
                </a:lnTo>
                <a:lnTo>
                  <a:pt x="2770191" y="1515806"/>
                </a:lnTo>
                <a:lnTo>
                  <a:pt x="2771779" y="1524056"/>
                </a:lnTo>
                <a:lnTo>
                  <a:pt x="2773683" y="1532306"/>
                </a:lnTo>
                <a:lnTo>
                  <a:pt x="2774953" y="1540556"/>
                </a:lnTo>
                <a:lnTo>
                  <a:pt x="2775905" y="1548806"/>
                </a:lnTo>
                <a:lnTo>
                  <a:pt x="2776222" y="1557373"/>
                </a:lnTo>
                <a:lnTo>
                  <a:pt x="2776222" y="1565623"/>
                </a:lnTo>
                <a:lnTo>
                  <a:pt x="2775905" y="1574191"/>
                </a:lnTo>
                <a:lnTo>
                  <a:pt x="2775270" y="1582441"/>
                </a:lnTo>
                <a:lnTo>
                  <a:pt x="2774000" y="1591008"/>
                </a:lnTo>
                <a:lnTo>
                  <a:pt x="2772731" y="1598941"/>
                </a:lnTo>
                <a:lnTo>
                  <a:pt x="2770826" y="1607508"/>
                </a:lnTo>
                <a:lnTo>
                  <a:pt x="2768604" y="1615758"/>
                </a:lnTo>
                <a:lnTo>
                  <a:pt x="2765430" y="1623691"/>
                </a:lnTo>
                <a:lnTo>
                  <a:pt x="2762574" y="1631624"/>
                </a:lnTo>
                <a:lnTo>
                  <a:pt x="2758765" y="1639556"/>
                </a:lnTo>
                <a:lnTo>
                  <a:pt x="2754956" y="1647489"/>
                </a:lnTo>
                <a:lnTo>
                  <a:pt x="2750194" y="1654787"/>
                </a:lnTo>
                <a:lnTo>
                  <a:pt x="2745433" y="1662085"/>
                </a:lnTo>
                <a:lnTo>
                  <a:pt x="2740355" y="1669383"/>
                </a:lnTo>
                <a:lnTo>
                  <a:pt x="2734641" y="1676364"/>
                </a:lnTo>
                <a:lnTo>
                  <a:pt x="2716549" y="1697941"/>
                </a:lnTo>
                <a:lnTo>
                  <a:pt x="2670206" y="1751249"/>
                </a:lnTo>
                <a:lnTo>
                  <a:pt x="2639417" y="1786470"/>
                </a:lnTo>
                <a:lnTo>
                  <a:pt x="2605136" y="1824865"/>
                </a:lnTo>
                <a:lnTo>
                  <a:pt x="2569586" y="1864529"/>
                </a:lnTo>
                <a:lnTo>
                  <a:pt x="2532766" y="1904827"/>
                </a:lnTo>
                <a:lnTo>
                  <a:pt x="2508325" y="1930529"/>
                </a:lnTo>
                <a:lnTo>
                  <a:pt x="2484519" y="1955914"/>
                </a:lnTo>
                <a:lnTo>
                  <a:pt x="2461030" y="1979712"/>
                </a:lnTo>
                <a:lnTo>
                  <a:pt x="2438811" y="2001606"/>
                </a:lnTo>
                <a:lnTo>
                  <a:pt x="2426115" y="2013347"/>
                </a:lnTo>
                <a:lnTo>
                  <a:pt x="2413418" y="2025087"/>
                </a:lnTo>
                <a:lnTo>
                  <a:pt x="2400722" y="2035876"/>
                </a:lnTo>
                <a:lnTo>
                  <a:pt x="2387708" y="2046664"/>
                </a:lnTo>
                <a:lnTo>
                  <a:pt x="2380090" y="2052376"/>
                </a:lnTo>
                <a:lnTo>
                  <a:pt x="2371837" y="2058405"/>
                </a:lnTo>
                <a:lnTo>
                  <a:pt x="2362314" y="2064751"/>
                </a:lnTo>
                <a:lnTo>
                  <a:pt x="2351205" y="2071414"/>
                </a:lnTo>
                <a:lnTo>
                  <a:pt x="2343904" y="2075222"/>
                </a:lnTo>
                <a:lnTo>
                  <a:pt x="2335969" y="2079347"/>
                </a:lnTo>
                <a:lnTo>
                  <a:pt x="2326447" y="2083155"/>
                </a:lnTo>
                <a:lnTo>
                  <a:pt x="2315337" y="2087280"/>
                </a:lnTo>
                <a:lnTo>
                  <a:pt x="2307719" y="2089501"/>
                </a:lnTo>
                <a:lnTo>
                  <a:pt x="2300101" y="2091405"/>
                </a:lnTo>
                <a:lnTo>
                  <a:pt x="2292801" y="2093309"/>
                </a:lnTo>
                <a:lnTo>
                  <a:pt x="2284865" y="2094578"/>
                </a:lnTo>
                <a:lnTo>
                  <a:pt x="2277565" y="2095530"/>
                </a:lnTo>
                <a:lnTo>
                  <a:pt x="2270582" y="2096164"/>
                </a:lnTo>
                <a:lnTo>
                  <a:pt x="2262964" y="2096799"/>
                </a:lnTo>
                <a:lnTo>
                  <a:pt x="2255981" y="2097116"/>
                </a:lnTo>
                <a:lnTo>
                  <a:pt x="2244871" y="2096799"/>
                </a:lnTo>
                <a:lnTo>
                  <a:pt x="2234397" y="2095530"/>
                </a:lnTo>
                <a:lnTo>
                  <a:pt x="2224557" y="2093943"/>
                </a:lnTo>
                <a:lnTo>
                  <a:pt x="2215034" y="2092357"/>
                </a:lnTo>
                <a:lnTo>
                  <a:pt x="2206147" y="2090453"/>
                </a:lnTo>
                <a:lnTo>
                  <a:pt x="2197894" y="2087597"/>
                </a:lnTo>
                <a:lnTo>
                  <a:pt x="2190593" y="2085058"/>
                </a:lnTo>
                <a:lnTo>
                  <a:pt x="2183610" y="2082520"/>
                </a:lnTo>
                <a:lnTo>
                  <a:pt x="2176945" y="2079982"/>
                </a:lnTo>
                <a:lnTo>
                  <a:pt x="2170596" y="2077126"/>
                </a:lnTo>
                <a:lnTo>
                  <a:pt x="2159487" y="2071097"/>
                </a:lnTo>
                <a:lnTo>
                  <a:pt x="2149647" y="2065385"/>
                </a:lnTo>
                <a:lnTo>
                  <a:pt x="2140759" y="2059674"/>
                </a:lnTo>
                <a:lnTo>
                  <a:pt x="2133141" y="2053962"/>
                </a:lnTo>
                <a:lnTo>
                  <a:pt x="2125841" y="2048251"/>
                </a:lnTo>
                <a:lnTo>
                  <a:pt x="2119175" y="2043174"/>
                </a:lnTo>
                <a:lnTo>
                  <a:pt x="2113462" y="2037779"/>
                </a:lnTo>
                <a:lnTo>
                  <a:pt x="2102670" y="2027308"/>
                </a:lnTo>
                <a:lnTo>
                  <a:pt x="2092512" y="2017154"/>
                </a:lnTo>
                <a:lnTo>
                  <a:pt x="2083307" y="2006683"/>
                </a:lnTo>
                <a:lnTo>
                  <a:pt x="2074737" y="1996847"/>
                </a:lnTo>
                <a:lnTo>
                  <a:pt x="2066167" y="1986375"/>
                </a:lnTo>
                <a:lnTo>
                  <a:pt x="2057914" y="1975904"/>
                </a:lnTo>
                <a:lnTo>
                  <a:pt x="2049979" y="1965116"/>
                </a:lnTo>
                <a:lnTo>
                  <a:pt x="2042044" y="1954010"/>
                </a:lnTo>
                <a:lnTo>
                  <a:pt x="2026490" y="1931798"/>
                </a:lnTo>
                <a:lnTo>
                  <a:pt x="2013476" y="1912125"/>
                </a:lnTo>
                <a:lnTo>
                  <a:pt x="2000462" y="1891817"/>
                </a:lnTo>
                <a:lnTo>
                  <a:pt x="1987131" y="1870557"/>
                </a:lnTo>
                <a:lnTo>
                  <a:pt x="1974117" y="1848663"/>
                </a:lnTo>
                <a:lnTo>
                  <a:pt x="1961103" y="1826769"/>
                </a:lnTo>
                <a:lnTo>
                  <a:pt x="1948089" y="1803922"/>
                </a:lnTo>
                <a:lnTo>
                  <a:pt x="1922061" y="1758547"/>
                </a:lnTo>
                <a:lnTo>
                  <a:pt x="1922061" y="2143126"/>
                </a:lnTo>
                <a:lnTo>
                  <a:pt x="1428165" y="2143126"/>
                </a:lnTo>
                <a:lnTo>
                  <a:pt x="1455462" y="1826769"/>
                </a:lnTo>
                <a:lnTo>
                  <a:pt x="1455145" y="1818519"/>
                </a:lnTo>
                <a:lnTo>
                  <a:pt x="1454510" y="1810269"/>
                </a:lnTo>
                <a:lnTo>
                  <a:pt x="1452923" y="1802653"/>
                </a:lnTo>
                <a:lnTo>
                  <a:pt x="1450701" y="1795038"/>
                </a:lnTo>
                <a:lnTo>
                  <a:pt x="1448479" y="1788057"/>
                </a:lnTo>
                <a:lnTo>
                  <a:pt x="1445623" y="1781076"/>
                </a:lnTo>
                <a:lnTo>
                  <a:pt x="1441814" y="1774730"/>
                </a:lnTo>
                <a:lnTo>
                  <a:pt x="1438005" y="1769018"/>
                </a:lnTo>
                <a:lnTo>
                  <a:pt x="1433878" y="1763941"/>
                </a:lnTo>
                <a:lnTo>
                  <a:pt x="1429434" y="1759182"/>
                </a:lnTo>
                <a:lnTo>
                  <a:pt x="1424673" y="1755057"/>
                </a:lnTo>
                <a:lnTo>
                  <a:pt x="1419595" y="1751566"/>
                </a:lnTo>
                <a:lnTo>
                  <a:pt x="1413881" y="1748711"/>
                </a:lnTo>
                <a:lnTo>
                  <a:pt x="1408485" y="1746807"/>
                </a:lnTo>
                <a:lnTo>
                  <a:pt x="1402454" y="1745538"/>
                </a:lnTo>
                <a:lnTo>
                  <a:pt x="1396423" y="1744903"/>
                </a:lnTo>
                <a:lnTo>
                  <a:pt x="1390710" y="1745538"/>
                </a:lnTo>
                <a:lnTo>
                  <a:pt x="1384679" y="1746807"/>
                </a:lnTo>
                <a:lnTo>
                  <a:pt x="1378966" y="1748711"/>
                </a:lnTo>
                <a:lnTo>
                  <a:pt x="1373570" y="1751566"/>
                </a:lnTo>
                <a:lnTo>
                  <a:pt x="1368174" y="1755057"/>
                </a:lnTo>
                <a:lnTo>
                  <a:pt x="1363412" y="1759182"/>
                </a:lnTo>
                <a:lnTo>
                  <a:pt x="1358969" y="1763941"/>
                </a:lnTo>
                <a:lnTo>
                  <a:pt x="1354842" y="1769018"/>
                </a:lnTo>
                <a:lnTo>
                  <a:pt x="1351351" y="1774730"/>
                </a:lnTo>
                <a:lnTo>
                  <a:pt x="1347542" y="1781076"/>
                </a:lnTo>
                <a:lnTo>
                  <a:pt x="1344367" y="1788057"/>
                </a:lnTo>
                <a:lnTo>
                  <a:pt x="1342146" y="1795038"/>
                </a:lnTo>
                <a:lnTo>
                  <a:pt x="1339924" y="1802653"/>
                </a:lnTo>
                <a:lnTo>
                  <a:pt x="1338971" y="1810269"/>
                </a:lnTo>
                <a:lnTo>
                  <a:pt x="1337702" y="1818519"/>
                </a:lnTo>
                <a:lnTo>
                  <a:pt x="1337384" y="1826769"/>
                </a:lnTo>
                <a:lnTo>
                  <a:pt x="1364999" y="2143126"/>
                </a:lnTo>
                <a:lnTo>
                  <a:pt x="870151" y="2143126"/>
                </a:lnTo>
                <a:lnTo>
                  <a:pt x="870151" y="1651297"/>
                </a:lnTo>
                <a:lnTo>
                  <a:pt x="869833" y="1651297"/>
                </a:lnTo>
                <a:lnTo>
                  <a:pt x="868881" y="1652249"/>
                </a:lnTo>
                <a:lnTo>
                  <a:pt x="867294" y="1653201"/>
                </a:lnTo>
                <a:lnTo>
                  <a:pt x="864755" y="1656691"/>
                </a:lnTo>
                <a:lnTo>
                  <a:pt x="861581" y="1661133"/>
                </a:lnTo>
                <a:lnTo>
                  <a:pt x="858724" y="1667162"/>
                </a:lnTo>
                <a:lnTo>
                  <a:pt x="855867" y="1674143"/>
                </a:lnTo>
                <a:lnTo>
                  <a:pt x="852376" y="1682710"/>
                </a:lnTo>
                <a:lnTo>
                  <a:pt x="848884" y="1691912"/>
                </a:lnTo>
                <a:lnTo>
                  <a:pt x="845710" y="1702701"/>
                </a:lnTo>
                <a:lnTo>
                  <a:pt x="839044" y="1726816"/>
                </a:lnTo>
                <a:lnTo>
                  <a:pt x="832061" y="1755057"/>
                </a:lnTo>
                <a:lnTo>
                  <a:pt x="824443" y="1786153"/>
                </a:lnTo>
                <a:lnTo>
                  <a:pt x="817460" y="1820423"/>
                </a:lnTo>
                <a:lnTo>
                  <a:pt x="810477" y="1856913"/>
                </a:lnTo>
                <a:lnTo>
                  <a:pt x="803811" y="1895308"/>
                </a:lnTo>
                <a:lnTo>
                  <a:pt x="797145" y="1935606"/>
                </a:lnTo>
                <a:lnTo>
                  <a:pt x="790797" y="1976221"/>
                </a:lnTo>
                <a:lnTo>
                  <a:pt x="784766" y="2018424"/>
                </a:lnTo>
                <a:lnTo>
                  <a:pt x="779688" y="2060308"/>
                </a:lnTo>
                <a:lnTo>
                  <a:pt x="774609" y="2101876"/>
                </a:lnTo>
                <a:lnTo>
                  <a:pt x="771118" y="2143126"/>
                </a:lnTo>
                <a:lnTo>
                  <a:pt x="438150" y="2143126"/>
                </a:lnTo>
                <a:lnTo>
                  <a:pt x="443864" y="2084741"/>
                </a:lnTo>
                <a:lnTo>
                  <a:pt x="449894" y="2028577"/>
                </a:lnTo>
                <a:lnTo>
                  <a:pt x="455925" y="1975269"/>
                </a:lnTo>
                <a:lnTo>
                  <a:pt x="463226" y="1923865"/>
                </a:lnTo>
                <a:lnTo>
                  <a:pt x="470209" y="1875317"/>
                </a:lnTo>
                <a:lnTo>
                  <a:pt x="478144" y="1828990"/>
                </a:lnTo>
                <a:lnTo>
                  <a:pt x="485762" y="1784884"/>
                </a:lnTo>
                <a:lnTo>
                  <a:pt x="494015" y="1742682"/>
                </a:lnTo>
                <a:lnTo>
                  <a:pt x="502585" y="1702701"/>
                </a:lnTo>
                <a:lnTo>
                  <a:pt x="511155" y="1665258"/>
                </a:lnTo>
                <a:lnTo>
                  <a:pt x="520043" y="1629085"/>
                </a:lnTo>
                <a:lnTo>
                  <a:pt x="528931" y="1595450"/>
                </a:lnTo>
                <a:lnTo>
                  <a:pt x="537818" y="1563719"/>
                </a:lnTo>
                <a:lnTo>
                  <a:pt x="547023" y="1533892"/>
                </a:lnTo>
                <a:lnTo>
                  <a:pt x="556228" y="1505969"/>
                </a:lnTo>
                <a:lnTo>
                  <a:pt x="565116" y="1479632"/>
                </a:lnTo>
                <a:lnTo>
                  <a:pt x="574638" y="1454882"/>
                </a:lnTo>
                <a:lnTo>
                  <a:pt x="583526" y="1432036"/>
                </a:lnTo>
                <a:lnTo>
                  <a:pt x="592413" y="1410777"/>
                </a:lnTo>
                <a:lnTo>
                  <a:pt x="601301" y="1391420"/>
                </a:lnTo>
                <a:lnTo>
                  <a:pt x="609871" y="1373334"/>
                </a:lnTo>
                <a:lnTo>
                  <a:pt x="618124" y="1356516"/>
                </a:lnTo>
                <a:lnTo>
                  <a:pt x="626059" y="1341920"/>
                </a:lnTo>
                <a:lnTo>
                  <a:pt x="633995" y="1327959"/>
                </a:lnTo>
                <a:lnTo>
                  <a:pt x="641930" y="1315266"/>
                </a:lnTo>
                <a:lnTo>
                  <a:pt x="648913" y="1304160"/>
                </a:lnTo>
                <a:lnTo>
                  <a:pt x="655579" y="1294324"/>
                </a:lnTo>
                <a:lnTo>
                  <a:pt x="661927" y="1285756"/>
                </a:lnTo>
                <a:lnTo>
                  <a:pt x="667641" y="1278141"/>
                </a:lnTo>
                <a:lnTo>
                  <a:pt x="673037" y="1271478"/>
                </a:lnTo>
                <a:lnTo>
                  <a:pt x="677798" y="1266083"/>
                </a:lnTo>
                <a:lnTo>
                  <a:pt x="681924" y="1261641"/>
                </a:lnTo>
                <a:lnTo>
                  <a:pt x="699065" y="1252756"/>
                </a:lnTo>
                <a:lnTo>
                  <a:pt x="717475" y="1243237"/>
                </a:lnTo>
                <a:lnTo>
                  <a:pt x="737154" y="1234035"/>
                </a:lnTo>
                <a:lnTo>
                  <a:pt x="758104" y="1224833"/>
                </a:lnTo>
                <a:lnTo>
                  <a:pt x="779688" y="1215948"/>
                </a:lnTo>
                <a:lnTo>
                  <a:pt x="801907" y="1206746"/>
                </a:lnTo>
                <a:lnTo>
                  <a:pt x="824761" y="1197227"/>
                </a:lnTo>
                <a:lnTo>
                  <a:pt x="848249" y="1188343"/>
                </a:lnTo>
                <a:lnTo>
                  <a:pt x="895544" y="1170891"/>
                </a:lnTo>
                <a:lnTo>
                  <a:pt x="942204" y="1154390"/>
                </a:lnTo>
                <a:lnTo>
                  <a:pt x="987594" y="1138525"/>
                </a:lnTo>
                <a:lnTo>
                  <a:pt x="1030445" y="1124564"/>
                </a:lnTo>
                <a:lnTo>
                  <a:pt x="1041554" y="1118217"/>
                </a:lnTo>
                <a:lnTo>
                  <a:pt x="1053299" y="1112188"/>
                </a:lnTo>
                <a:lnTo>
                  <a:pt x="1065678" y="1107111"/>
                </a:lnTo>
                <a:lnTo>
                  <a:pt x="1077740" y="1102352"/>
                </a:lnTo>
                <a:lnTo>
                  <a:pt x="1090754" y="1097909"/>
                </a:lnTo>
                <a:lnTo>
                  <a:pt x="1103768" y="1094102"/>
                </a:lnTo>
                <a:lnTo>
                  <a:pt x="1117099" y="1090294"/>
                </a:lnTo>
                <a:lnTo>
                  <a:pt x="1131065" y="1087438"/>
                </a:lnTo>
                <a:close/>
                <a:moveTo>
                  <a:pt x="1401445" y="0"/>
                </a:moveTo>
                <a:lnTo>
                  <a:pt x="1412240" y="318"/>
                </a:lnTo>
                <a:lnTo>
                  <a:pt x="1423353" y="635"/>
                </a:lnTo>
                <a:lnTo>
                  <a:pt x="1433513" y="1588"/>
                </a:lnTo>
                <a:lnTo>
                  <a:pt x="1444308" y="2223"/>
                </a:lnTo>
                <a:lnTo>
                  <a:pt x="1454786" y="3494"/>
                </a:lnTo>
                <a:lnTo>
                  <a:pt x="1465263" y="4764"/>
                </a:lnTo>
                <a:lnTo>
                  <a:pt x="1475423" y="6670"/>
                </a:lnTo>
                <a:lnTo>
                  <a:pt x="1485266" y="8575"/>
                </a:lnTo>
                <a:lnTo>
                  <a:pt x="1495426" y="10798"/>
                </a:lnTo>
                <a:lnTo>
                  <a:pt x="1505268" y="13339"/>
                </a:lnTo>
                <a:lnTo>
                  <a:pt x="1515111" y="15880"/>
                </a:lnTo>
                <a:lnTo>
                  <a:pt x="1524636" y="19056"/>
                </a:lnTo>
                <a:lnTo>
                  <a:pt x="1533843" y="22232"/>
                </a:lnTo>
                <a:lnTo>
                  <a:pt x="1543368" y="25726"/>
                </a:lnTo>
                <a:lnTo>
                  <a:pt x="1552576" y="29219"/>
                </a:lnTo>
                <a:lnTo>
                  <a:pt x="1561466" y="33030"/>
                </a:lnTo>
                <a:lnTo>
                  <a:pt x="1570356" y="37159"/>
                </a:lnTo>
                <a:lnTo>
                  <a:pt x="1578928" y="41605"/>
                </a:lnTo>
                <a:lnTo>
                  <a:pt x="1587818" y="46052"/>
                </a:lnTo>
                <a:lnTo>
                  <a:pt x="1596073" y="50816"/>
                </a:lnTo>
                <a:lnTo>
                  <a:pt x="1604646" y="55897"/>
                </a:lnTo>
                <a:lnTo>
                  <a:pt x="1612583" y="60979"/>
                </a:lnTo>
                <a:lnTo>
                  <a:pt x="1620521" y="66378"/>
                </a:lnTo>
                <a:lnTo>
                  <a:pt x="1628776" y="72095"/>
                </a:lnTo>
                <a:lnTo>
                  <a:pt x="1636078" y="77812"/>
                </a:lnTo>
                <a:lnTo>
                  <a:pt x="1644016" y="83528"/>
                </a:lnTo>
                <a:lnTo>
                  <a:pt x="1651318" y="89880"/>
                </a:lnTo>
                <a:lnTo>
                  <a:pt x="1658303" y="96232"/>
                </a:lnTo>
                <a:lnTo>
                  <a:pt x="1665606" y="102902"/>
                </a:lnTo>
                <a:lnTo>
                  <a:pt x="1672591" y="109571"/>
                </a:lnTo>
                <a:lnTo>
                  <a:pt x="1679258" y="116241"/>
                </a:lnTo>
                <a:lnTo>
                  <a:pt x="1685926" y="123546"/>
                </a:lnTo>
                <a:lnTo>
                  <a:pt x="1692593" y="130851"/>
                </a:lnTo>
                <a:lnTo>
                  <a:pt x="1698943" y="138155"/>
                </a:lnTo>
                <a:lnTo>
                  <a:pt x="1704976" y="145778"/>
                </a:lnTo>
                <a:lnTo>
                  <a:pt x="1710691" y="153400"/>
                </a:lnTo>
                <a:lnTo>
                  <a:pt x="1716723" y="161658"/>
                </a:lnTo>
                <a:lnTo>
                  <a:pt x="1722438" y="169597"/>
                </a:lnTo>
                <a:lnTo>
                  <a:pt x="1727836" y="177537"/>
                </a:lnTo>
                <a:lnTo>
                  <a:pt x="1733233" y="186113"/>
                </a:lnTo>
                <a:lnTo>
                  <a:pt x="1738313" y="194688"/>
                </a:lnTo>
                <a:lnTo>
                  <a:pt x="1743076" y="203263"/>
                </a:lnTo>
                <a:lnTo>
                  <a:pt x="1747838" y="212156"/>
                </a:lnTo>
                <a:lnTo>
                  <a:pt x="1752283" y="221048"/>
                </a:lnTo>
                <a:lnTo>
                  <a:pt x="1760856" y="239469"/>
                </a:lnTo>
                <a:lnTo>
                  <a:pt x="1768793" y="258207"/>
                </a:lnTo>
                <a:lnTo>
                  <a:pt x="1776096" y="277581"/>
                </a:lnTo>
                <a:lnTo>
                  <a:pt x="1782446" y="297272"/>
                </a:lnTo>
                <a:lnTo>
                  <a:pt x="1788161" y="317916"/>
                </a:lnTo>
                <a:lnTo>
                  <a:pt x="1792923" y="338560"/>
                </a:lnTo>
                <a:lnTo>
                  <a:pt x="1797051" y="359521"/>
                </a:lnTo>
                <a:lnTo>
                  <a:pt x="1799908" y="380800"/>
                </a:lnTo>
                <a:lnTo>
                  <a:pt x="1802448" y="402397"/>
                </a:lnTo>
                <a:lnTo>
                  <a:pt x="1804036" y="424946"/>
                </a:lnTo>
                <a:lnTo>
                  <a:pt x="1809751" y="426534"/>
                </a:lnTo>
                <a:lnTo>
                  <a:pt x="1815148" y="428758"/>
                </a:lnTo>
                <a:lnTo>
                  <a:pt x="1819911" y="431616"/>
                </a:lnTo>
                <a:lnTo>
                  <a:pt x="1825308" y="434474"/>
                </a:lnTo>
                <a:lnTo>
                  <a:pt x="1829753" y="437968"/>
                </a:lnTo>
                <a:lnTo>
                  <a:pt x="1834198" y="441144"/>
                </a:lnTo>
                <a:lnTo>
                  <a:pt x="1838326" y="445273"/>
                </a:lnTo>
                <a:lnTo>
                  <a:pt x="1842453" y="449401"/>
                </a:lnTo>
                <a:lnTo>
                  <a:pt x="1845628" y="453848"/>
                </a:lnTo>
                <a:lnTo>
                  <a:pt x="1849121" y="458612"/>
                </a:lnTo>
                <a:lnTo>
                  <a:pt x="1851978" y="463693"/>
                </a:lnTo>
                <a:lnTo>
                  <a:pt x="1854201" y="469728"/>
                </a:lnTo>
                <a:lnTo>
                  <a:pt x="1856423" y="475762"/>
                </a:lnTo>
                <a:lnTo>
                  <a:pt x="1858328" y="482114"/>
                </a:lnTo>
                <a:lnTo>
                  <a:pt x="1859916" y="488784"/>
                </a:lnTo>
                <a:lnTo>
                  <a:pt x="1860868" y="496088"/>
                </a:lnTo>
                <a:lnTo>
                  <a:pt x="1861503" y="502123"/>
                </a:lnTo>
                <a:lnTo>
                  <a:pt x="1862138" y="507839"/>
                </a:lnTo>
                <a:lnTo>
                  <a:pt x="1862138" y="513874"/>
                </a:lnTo>
                <a:lnTo>
                  <a:pt x="1861503" y="519908"/>
                </a:lnTo>
                <a:lnTo>
                  <a:pt x="1861186" y="526260"/>
                </a:lnTo>
                <a:lnTo>
                  <a:pt x="1860868" y="532294"/>
                </a:lnTo>
                <a:lnTo>
                  <a:pt x="1858963" y="544998"/>
                </a:lnTo>
                <a:lnTo>
                  <a:pt x="1856106" y="557385"/>
                </a:lnTo>
                <a:lnTo>
                  <a:pt x="1852296" y="569771"/>
                </a:lnTo>
                <a:lnTo>
                  <a:pt x="1847851" y="582157"/>
                </a:lnTo>
                <a:lnTo>
                  <a:pt x="1842771" y="593908"/>
                </a:lnTo>
                <a:lnTo>
                  <a:pt x="1836738" y="605342"/>
                </a:lnTo>
                <a:lnTo>
                  <a:pt x="1833881" y="611059"/>
                </a:lnTo>
                <a:lnTo>
                  <a:pt x="1830071" y="616140"/>
                </a:lnTo>
                <a:lnTo>
                  <a:pt x="1826578" y="621540"/>
                </a:lnTo>
                <a:lnTo>
                  <a:pt x="1823086" y="626621"/>
                </a:lnTo>
                <a:lnTo>
                  <a:pt x="1818958" y="631385"/>
                </a:lnTo>
                <a:lnTo>
                  <a:pt x="1814831" y="635831"/>
                </a:lnTo>
                <a:lnTo>
                  <a:pt x="1810703" y="640278"/>
                </a:lnTo>
                <a:lnTo>
                  <a:pt x="1806258" y="644407"/>
                </a:lnTo>
                <a:lnTo>
                  <a:pt x="1801813" y="648218"/>
                </a:lnTo>
                <a:lnTo>
                  <a:pt x="1797051" y="652029"/>
                </a:lnTo>
                <a:lnTo>
                  <a:pt x="1792288" y="655205"/>
                </a:lnTo>
                <a:lnTo>
                  <a:pt x="1787208" y="658063"/>
                </a:lnTo>
                <a:lnTo>
                  <a:pt x="1782128" y="660922"/>
                </a:lnTo>
                <a:lnTo>
                  <a:pt x="1777048" y="663145"/>
                </a:lnTo>
                <a:lnTo>
                  <a:pt x="1771651" y="681248"/>
                </a:lnTo>
                <a:lnTo>
                  <a:pt x="1766571" y="699033"/>
                </a:lnTo>
                <a:lnTo>
                  <a:pt x="1760538" y="716501"/>
                </a:lnTo>
                <a:lnTo>
                  <a:pt x="1754188" y="733969"/>
                </a:lnTo>
                <a:lnTo>
                  <a:pt x="1747521" y="751437"/>
                </a:lnTo>
                <a:lnTo>
                  <a:pt x="1740218" y="768587"/>
                </a:lnTo>
                <a:lnTo>
                  <a:pt x="1732598" y="785420"/>
                </a:lnTo>
                <a:lnTo>
                  <a:pt x="1724661" y="801618"/>
                </a:lnTo>
                <a:lnTo>
                  <a:pt x="1716406" y="817497"/>
                </a:lnTo>
                <a:lnTo>
                  <a:pt x="1707516" y="833695"/>
                </a:lnTo>
                <a:lnTo>
                  <a:pt x="1698308" y="848940"/>
                </a:lnTo>
                <a:lnTo>
                  <a:pt x="1688148" y="863867"/>
                </a:lnTo>
                <a:lnTo>
                  <a:pt x="1677988" y="878159"/>
                </a:lnTo>
                <a:lnTo>
                  <a:pt x="1667511" y="892451"/>
                </a:lnTo>
                <a:lnTo>
                  <a:pt x="1656716" y="905790"/>
                </a:lnTo>
                <a:lnTo>
                  <a:pt x="1644968" y="918811"/>
                </a:lnTo>
                <a:lnTo>
                  <a:pt x="1633221" y="931515"/>
                </a:lnTo>
                <a:lnTo>
                  <a:pt x="1620838" y="943266"/>
                </a:lnTo>
                <a:lnTo>
                  <a:pt x="1607821" y="954382"/>
                </a:lnTo>
                <a:lnTo>
                  <a:pt x="1594803" y="964863"/>
                </a:lnTo>
                <a:lnTo>
                  <a:pt x="1581151" y="974709"/>
                </a:lnTo>
                <a:lnTo>
                  <a:pt x="1567181" y="983919"/>
                </a:lnTo>
                <a:lnTo>
                  <a:pt x="1552576" y="992176"/>
                </a:lnTo>
                <a:lnTo>
                  <a:pt x="1545273" y="996305"/>
                </a:lnTo>
                <a:lnTo>
                  <a:pt x="1537336" y="1000116"/>
                </a:lnTo>
                <a:lnTo>
                  <a:pt x="1530033" y="1003610"/>
                </a:lnTo>
                <a:lnTo>
                  <a:pt x="1522096" y="1006786"/>
                </a:lnTo>
                <a:lnTo>
                  <a:pt x="1513841" y="1010279"/>
                </a:lnTo>
                <a:lnTo>
                  <a:pt x="1506221" y="1012820"/>
                </a:lnTo>
                <a:lnTo>
                  <a:pt x="1497966" y="1015679"/>
                </a:lnTo>
                <a:lnTo>
                  <a:pt x="1489711" y="1017902"/>
                </a:lnTo>
                <a:lnTo>
                  <a:pt x="1481456" y="1020443"/>
                </a:lnTo>
                <a:lnTo>
                  <a:pt x="1473201" y="1022348"/>
                </a:lnTo>
                <a:lnTo>
                  <a:pt x="1464628" y="1024254"/>
                </a:lnTo>
                <a:lnTo>
                  <a:pt x="1455738" y="1025842"/>
                </a:lnTo>
                <a:lnTo>
                  <a:pt x="1447166" y="1027112"/>
                </a:lnTo>
                <a:lnTo>
                  <a:pt x="1438276" y="1028383"/>
                </a:lnTo>
                <a:lnTo>
                  <a:pt x="1429068" y="1029018"/>
                </a:lnTo>
                <a:lnTo>
                  <a:pt x="1419860" y="1029971"/>
                </a:lnTo>
                <a:lnTo>
                  <a:pt x="1410653" y="1030288"/>
                </a:lnTo>
                <a:lnTo>
                  <a:pt x="1401445" y="1030288"/>
                </a:lnTo>
                <a:lnTo>
                  <a:pt x="1391920" y="1030288"/>
                </a:lnTo>
                <a:lnTo>
                  <a:pt x="1382713" y="1029971"/>
                </a:lnTo>
                <a:lnTo>
                  <a:pt x="1373823" y="1029018"/>
                </a:lnTo>
                <a:lnTo>
                  <a:pt x="1364933" y="1028383"/>
                </a:lnTo>
                <a:lnTo>
                  <a:pt x="1356043" y="1027112"/>
                </a:lnTo>
                <a:lnTo>
                  <a:pt x="1347153" y="1025842"/>
                </a:lnTo>
                <a:lnTo>
                  <a:pt x="1338580" y="1024254"/>
                </a:lnTo>
                <a:lnTo>
                  <a:pt x="1330008" y="1022348"/>
                </a:lnTo>
                <a:lnTo>
                  <a:pt x="1321753" y="1020443"/>
                </a:lnTo>
                <a:lnTo>
                  <a:pt x="1313180" y="1018219"/>
                </a:lnTo>
                <a:lnTo>
                  <a:pt x="1305243" y="1015679"/>
                </a:lnTo>
                <a:lnTo>
                  <a:pt x="1297305" y="1013138"/>
                </a:lnTo>
                <a:lnTo>
                  <a:pt x="1289050" y="1010279"/>
                </a:lnTo>
                <a:lnTo>
                  <a:pt x="1281430" y="1007104"/>
                </a:lnTo>
                <a:lnTo>
                  <a:pt x="1273493" y="1003928"/>
                </a:lnTo>
                <a:lnTo>
                  <a:pt x="1266190" y="1000434"/>
                </a:lnTo>
                <a:lnTo>
                  <a:pt x="1250950" y="992812"/>
                </a:lnTo>
                <a:lnTo>
                  <a:pt x="1236345" y="984554"/>
                </a:lnTo>
                <a:lnTo>
                  <a:pt x="1222693" y="975344"/>
                </a:lnTo>
                <a:lnTo>
                  <a:pt x="1209040" y="965498"/>
                </a:lnTo>
                <a:lnTo>
                  <a:pt x="1196023" y="955017"/>
                </a:lnTo>
                <a:lnTo>
                  <a:pt x="1183005" y="943901"/>
                </a:lnTo>
                <a:lnTo>
                  <a:pt x="1170623" y="932150"/>
                </a:lnTo>
                <a:lnTo>
                  <a:pt x="1158875" y="919764"/>
                </a:lnTo>
                <a:lnTo>
                  <a:pt x="1147128" y="907378"/>
                </a:lnTo>
                <a:lnTo>
                  <a:pt x="1136333" y="893721"/>
                </a:lnTo>
                <a:lnTo>
                  <a:pt x="1125538" y="879747"/>
                </a:lnTo>
                <a:lnTo>
                  <a:pt x="1115695" y="865455"/>
                </a:lnTo>
                <a:lnTo>
                  <a:pt x="1105853" y="850845"/>
                </a:lnTo>
                <a:lnTo>
                  <a:pt x="1096645" y="835601"/>
                </a:lnTo>
                <a:lnTo>
                  <a:pt x="1087755" y="820038"/>
                </a:lnTo>
                <a:lnTo>
                  <a:pt x="1079183" y="803841"/>
                </a:lnTo>
                <a:lnTo>
                  <a:pt x="1070928" y="787643"/>
                </a:lnTo>
                <a:lnTo>
                  <a:pt x="1063625" y="770811"/>
                </a:lnTo>
                <a:lnTo>
                  <a:pt x="1056323" y="753978"/>
                </a:lnTo>
                <a:lnTo>
                  <a:pt x="1049655" y="737145"/>
                </a:lnTo>
                <a:lnTo>
                  <a:pt x="1043305" y="719677"/>
                </a:lnTo>
                <a:lnTo>
                  <a:pt x="1037273" y="702209"/>
                </a:lnTo>
                <a:lnTo>
                  <a:pt x="1031558" y="684106"/>
                </a:lnTo>
                <a:lnTo>
                  <a:pt x="1026795" y="666321"/>
                </a:lnTo>
                <a:lnTo>
                  <a:pt x="1020763" y="664415"/>
                </a:lnTo>
                <a:lnTo>
                  <a:pt x="1015365" y="662827"/>
                </a:lnTo>
                <a:lnTo>
                  <a:pt x="1009650" y="659969"/>
                </a:lnTo>
                <a:lnTo>
                  <a:pt x="1004253" y="657110"/>
                </a:lnTo>
                <a:lnTo>
                  <a:pt x="998855" y="653617"/>
                </a:lnTo>
                <a:lnTo>
                  <a:pt x="993775" y="650441"/>
                </a:lnTo>
                <a:lnTo>
                  <a:pt x="989013" y="646312"/>
                </a:lnTo>
                <a:lnTo>
                  <a:pt x="984250" y="642183"/>
                </a:lnTo>
                <a:lnTo>
                  <a:pt x="979805" y="637737"/>
                </a:lnTo>
                <a:lnTo>
                  <a:pt x="975360" y="632973"/>
                </a:lnTo>
                <a:lnTo>
                  <a:pt x="970598" y="627891"/>
                </a:lnTo>
                <a:lnTo>
                  <a:pt x="966788" y="622492"/>
                </a:lnTo>
                <a:lnTo>
                  <a:pt x="962978" y="617411"/>
                </a:lnTo>
                <a:lnTo>
                  <a:pt x="959168" y="611376"/>
                </a:lnTo>
                <a:lnTo>
                  <a:pt x="955358" y="605660"/>
                </a:lnTo>
                <a:lnTo>
                  <a:pt x="952500" y="599625"/>
                </a:lnTo>
                <a:lnTo>
                  <a:pt x="949325" y="593591"/>
                </a:lnTo>
                <a:lnTo>
                  <a:pt x="946468" y="587239"/>
                </a:lnTo>
                <a:lnTo>
                  <a:pt x="943610" y="580887"/>
                </a:lnTo>
                <a:lnTo>
                  <a:pt x="941388" y="574535"/>
                </a:lnTo>
                <a:lnTo>
                  <a:pt x="939165" y="567865"/>
                </a:lnTo>
                <a:lnTo>
                  <a:pt x="937260" y="561196"/>
                </a:lnTo>
                <a:lnTo>
                  <a:pt x="935355" y="554526"/>
                </a:lnTo>
                <a:lnTo>
                  <a:pt x="934085" y="547857"/>
                </a:lnTo>
                <a:lnTo>
                  <a:pt x="932815" y="541505"/>
                </a:lnTo>
                <a:lnTo>
                  <a:pt x="931863" y="534835"/>
                </a:lnTo>
                <a:lnTo>
                  <a:pt x="930910" y="528166"/>
                </a:lnTo>
                <a:lnTo>
                  <a:pt x="930593" y="521496"/>
                </a:lnTo>
                <a:lnTo>
                  <a:pt x="930275" y="515144"/>
                </a:lnTo>
                <a:lnTo>
                  <a:pt x="930275" y="508792"/>
                </a:lnTo>
                <a:lnTo>
                  <a:pt x="930593" y="502440"/>
                </a:lnTo>
                <a:lnTo>
                  <a:pt x="931228" y="496088"/>
                </a:lnTo>
                <a:lnTo>
                  <a:pt x="932498" y="488148"/>
                </a:lnTo>
                <a:lnTo>
                  <a:pt x="934403" y="480526"/>
                </a:lnTo>
                <a:lnTo>
                  <a:pt x="936625" y="473539"/>
                </a:lnTo>
                <a:lnTo>
                  <a:pt x="939165" y="466869"/>
                </a:lnTo>
                <a:lnTo>
                  <a:pt x="942023" y="460835"/>
                </a:lnTo>
                <a:lnTo>
                  <a:pt x="945515" y="455436"/>
                </a:lnTo>
                <a:lnTo>
                  <a:pt x="949325" y="450037"/>
                </a:lnTo>
                <a:lnTo>
                  <a:pt x="953770" y="445273"/>
                </a:lnTo>
                <a:lnTo>
                  <a:pt x="958215" y="440826"/>
                </a:lnTo>
                <a:lnTo>
                  <a:pt x="962978" y="437015"/>
                </a:lnTo>
                <a:lnTo>
                  <a:pt x="968058" y="433204"/>
                </a:lnTo>
                <a:lnTo>
                  <a:pt x="973773" y="430345"/>
                </a:lnTo>
                <a:lnTo>
                  <a:pt x="979805" y="427805"/>
                </a:lnTo>
                <a:lnTo>
                  <a:pt x="985520" y="425264"/>
                </a:lnTo>
                <a:lnTo>
                  <a:pt x="992188" y="423358"/>
                </a:lnTo>
                <a:lnTo>
                  <a:pt x="998855" y="421453"/>
                </a:lnTo>
                <a:lnTo>
                  <a:pt x="1000443" y="399538"/>
                </a:lnTo>
                <a:lnTo>
                  <a:pt x="1002983" y="377942"/>
                </a:lnTo>
                <a:lnTo>
                  <a:pt x="1006475" y="356663"/>
                </a:lnTo>
                <a:lnTo>
                  <a:pt x="1010603" y="336019"/>
                </a:lnTo>
                <a:lnTo>
                  <a:pt x="1015365" y="315057"/>
                </a:lnTo>
                <a:lnTo>
                  <a:pt x="1020763" y="295049"/>
                </a:lnTo>
                <a:lnTo>
                  <a:pt x="1027748" y="275358"/>
                </a:lnTo>
                <a:lnTo>
                  <a:pt x="1034733" y="256302"/>
                </a:lnTo>
                <a:lnTo>
                  <a:pt x="1042353" y="237564"/>
                </a:lnTo>
                <a:lnTo>
                  <a:pt x="1051243" y="219143"/>
                </a:lnTo>
                <a:lnTo>
                  <a:pt x="1060768" y="201675"/>
                </a:lnTo>
                <a:lnTo>
                  <a:pt x="1065530" y="193417"/>
                </a:lnTo>
                <a:lnTo>
                  <a:pt x="1070610" y="184842"/>
                </a:lnTo>
                <a:lnTo>
                  <a:pt x="1076008" y="176585"/>
                </a:lnTo>
                <a:lnTo>
                  <a:pt x="1081405" y="168327"/>
                </a:lnTo>
                <a:lnTo>
                  <a:pt x="1087120" y="160070"/>
                </a:lnTo>
                <a:lnTo>
                  <a:pt x="1092835" y="152447"/>
                </a:lnTo>
                <a:lnTo>
                  <a:pt x="1098868" y="144507"/>
                </a:lnTo>
                <a:lnTo>
                  <a:pt x="1104900" y="137202"/>
                </a:lnTo>
                <a:lnTo>
                  <a:pt x="1111250" y="129580"/>
                </a:lnTo>
                <a:lnTo>
                  <a:pt x="1117600" y="122593"/>
                </a:lnTo>
                <a:lnTo>
                  <a:pt x="1124268" y="115606"/>
                </a:lnTo>
                <a:lnTo>
                  <a:pt x="1131253" y="108619"/>
                </a:lnTo>
                <a:lnTo>
                  <a:pt x="1137920" y="101949"/>
                </a:lnTo>
                <a:lnTo>
                  <a:pt x="1144905" y="95597"/>
                </a:lnTo>
                <a:lnTo>
                  <a:pt x="1152525" y="89245"/>
                </a:lnTo>
                <a:lnTo>
                  <a:pt x="1159828" y="82893"/>
                </a:lnTo>
                <a:lnTo>
                  <a:pt x="1167130" y="76859"/>
                </a:lnTo>
                <a:lnTo>
                  <a:pt x="1175068" y="71460"/>
                </a:lnTo>
                <a:lnTo>
                  <a:pt x="1183005" y="65743"/>
                </a:lnTo>
                <a:lnTo>
                  <a:pt x="1190943" y="60661"/>
                </a:lnTo>
                <a:lnTo>
                  <a:pt x="1198880" y="55262"/>
                </a:lnTo>
                <a:lnTo>
                  <a:pt x="1207453" y="50498"/>
                </a:lnTo>
                <a:lnTo>
                  <a:pt x="1216025" y="45734"/>
                </a:lnTo>
                <a:lnTo>
                  <a:pt x="1224598" y="41288"/>
                </a:lnTo>
                <a:lnTo>
                  <a:pt x="1233170" y="36841"/>
                </a:lnTo>
                <a:lnTo>
                  <a:pt x="1242060" y="32713"/>
                </a:lnTo>
                <a:lnTo>
                  <a:pt x="1250950" y="28902"/>
                </a:lnTo>
                <a:lnTo>
                  <a:pt x="1260158" y="25408"/>
                </a:lnTo>
                <a:lnTo>
                  <a:pt x="1269365" y="21914"/>
                </a:lnTo>
                <a:lnTo>
                  <a:pt x="1278890" y="19056"/>
                </a:lnTo>
                <a:lnTo>
                  <a:pt x="1288415" y="15880"/>
                </a:lnTo>
                <a:lnTo>
                  <a:pt x="1297940" y="13339"/>
                </a:lnTo>
                <a:lnTo>
                  <a:pt x="1307783" y="10798"/>
                </a:lnTo>
                <a:lnTo>
                  <a:pt x="1317625" y="8575"/>
                </a:lnTo>
                <a:lnTo>
                  <a:pt x="1327785" y="6670"/>
                </a:lnTo>
                <a:lnTo>
                  <a:pt x="1337945" y="4764"/>
                </a:lnTo>
                <a:lnTo>
                  <a:pt x="1348105" y="3494"/>
                </a:lnTo>
                <a:lnTo>
                  <a:pt x="1358583" y="2223"/>
                </a:lnTo>
                <a:lnTo>
                  <a:pt x="1369060" y="1588"/>
                </a:lnTo>
                <a:lnTo>
                  <a:pt x="1379855" y="635"/>
                </a:lnTo>
                <a:lnTo>
                  <a:pt x="1390650" y="318"/>
                </a:lnTo>
                <a:lnTo>
                  <a:pt x="1401445" y="0"/>
                </a:lnTo>
                <a:close/>
              </a:path>
            </a:pathLst>
          </a:custGeom>
          <a:solidFill>
            <a:srgbClr val="007E99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>
              <a:solidFill>
                <a:srgbClr val="A1175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1333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-1022251">
            <a:extLst>
              <a:ext uri="{FF2B5EF4-FFF2-40B4-BE49-F238E27FC236}">
                <a16:creationId xmlns="" xmlns:a16="http://schemas.microsoft.com/office/drawing/2014/main" id="{1D572788-8FD7-48AE-8C90-2ABEDED0B5C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94878" y="821280"/>
            <a:ext cx="755438" cy="450781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PA-1022252">
            <a:extLst>
              <a:ext uri="{FF2B5EF4-FFF2-40B4-BE49-F238E27FC236}">
                <a16:creationId xmlns="" xmlns:a16="http://schemas.microsoft.com/office/drawing/2014/main" id="{B2898F1B-36D3-4492-BEFA-6A93FE5D95E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71762" y="798898"/>
            <a:ext cx="755438" cy="450781"/>
          </a:xfrm>
          <a:prstGeom prst="roundRect">
            <a:avLst/>
          </a:prstGeom>
          <a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+mj-ea"/>
                <a:ea typeface="+mj-ea"/>
              </a:rPr>
              <a:t>03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PA-1022253">
            <a:extLst>
              <a:ext uri="{FF2B5EF4-FFF2-40B4-BE49-F238E27FC236}">
                <a16:creationId xmlns="" xmlns:a16="http://schemas.microsoft.com/office/drawing/2014/main" id="{B39C7B53-7D76-431B-BA88-F4D9A107B61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73432" y="815476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n>
                  <a:solidFill>
                    <a:schemeClr val="bg1"/>
                  </a:solidFill>
                </a:ln>
                <a:blipFill>
                  <a:blip r:embed="rId18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工作的要求及目标</a:t>
            </a:r>
          </a:p>
        </p:txBody>
      </p:sp>
      <p:sp>
        <p:nvSpPr>
          <p:cNvPr id="15" name="PA-1022254">
            <a:extLst>
              <a:ext uri="{FF2B5EF4-FFF2-40B4-BE49-F238E27FC236}">
                <a16:creationId xmlns="" xmlns:a16="http://schemas.microsoft.com/office/drawing/2014/main" id="{4E7A9E90-158D-40FC-882E-7921CD97D10A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1766944" y="3179726"/>
            <a:ext cx="4329056" cy="7832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latin typeface="+mn-ea"/>
              </a:rPr>
              <a:t>业主委托物业服务企业实施物业管理的，物业服务企业为管理责任人。</a:t>
            </a:r>
          </a:p>
        </p:txBody>
      </p:sp>
      <p:grpSp>
        <p:nvGrpSpPr>
          <p:cNvPr id="16" name="PA-1022255">
            <a:extLst>
              <a:ext uri="{FF2B5EF4-FFF2-40B4-BE49-F238E27FC236}">
                <a16:creationId xmlns="" xmlns:a16="http://schemas.microsoft.com/office/drawing/2014/main" id="{5E9D7C81-6360-4737-B3BD-E2FB2868368C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686858" y="2363929"/>
            <a:ext cx="4409142" cy="610404"/>
            <a:chOff x="5736514" y="1962672"/>
            <a:chExt cx="4409142" cy="610404"/>
          </a:xfrm>
        </p:grpSpPr>
        <p:sp>
          <p:nvSpPr>
            <p:cNvPr id="17" name="PA-圆角矩形 16">
              <a:extLst>
                <a:ext uri="{FF2B5EF4-FFF2-40B4-BE49-F238E27FC236}">
                  <a16:creationId xmlns="" xmlns:a16="http://schemas.microsoft.com/office/drawing/2014/main" id="{A0A777F1-8D30-42D4-B9C9-42FC8C7020A1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5892800" y="2026722"/>
              <a:ext cx="4252856" cy="542696"/>
            </a:xfrm>
            <a:prstGeom prst="roundRect">
              <a:avLst/>
            </a:prstGeom>
            <a:noFill/>
            <a:ln>
              <a:solidFill>
                <a:srgbClr val="007D3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8" name="PA-图片 17" descr="图片包含 瓶子&#10;&#10;描述已自动生成">
              <a:extLst>
                <a:ext uri="{FF2B5EF4-FFF2-40B4-BE49-F238E27FC236}">
                  <a16:creationId xmlns="" xmlns:a16="http://schemas.microsoft.com/office/drawing/2014/main" id="{F550E33A-B197-40DC-9F5D-7885EABE5842}"/>
                </a:ext>
              </a:extLst>
            </p:cNvPr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 rotWithShape="1"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736514" y="1962672"/>
              <a:ext cx="590690" cy="610404"/>
            </a:xfrm>
            <a:prstGeom prst="rect">
              <a:avLst/>
            </a:prstGeom>
          </p:spPr>
        </p:pic>
        <p:sp>
          <p:nvSpPr>
            <p:cNvPr id="19" name="PA-文本框 18">
              <a:extLst>
                <a:ext uri="{FF2B5EF4-FFF2-40B4-BE49-F238E27FC236}">
                  <a16:creationId xmlns="" xmlns:a16="http://schemas.microsoft.com/office/drawing/2014/main" id="{F71D5DD3-0489-42EF-87D0-B253D8AEBBBC}"/>
                </a:ext>
              </a:extLst>
            </p:cNvPr>
            <p:cNvSpPr txBox="1"/>
            <p:nvPr>
              <p:custDataLst>
                <p:tags r:id="rId14"/>
              </p:custDataLst>
            </p:nvPr>
          </p:nvSpPr>
          <p:spPr>
            <a:xfrm>
              <a:off x="6327204" y="2112756"/>
              <a:ext cx="37549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2000" b="1" spc="300" dirty="0">
                  <a:solidFill>
                    <a:srgbClr val="007E99"/>
                  </a:solidFill>
                  <a:latin typeface="+mj-ea"/>
                  <a:ea typeface="+mj-ea"/>
                </a:rPr>
                <a:t>住宅小区</a:t>
              </a:r>
            </a:p>
          </p:txBody>
        </p:sp>
      </p:grpSp>
      <p:sp>
        <p:nvSpPr>
          <p:cNvPr id="20" name="PA-1022256">
            <a:extLst>
              <a:ext uri="{FF2B5EF4-FFF2-40B4-BE49-F238E27FC236}">
                <a16:creationId xmlns="" xmlns:a16="http://schemas.microsoft.com/office/drawing/2014/main" id="{C54BE3E5-66A6-4A72-A349-EA50944F3316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1754244" y="5037103"/>
            <a:ext cx="5715000" cy="423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latin typeface="+mn-ea"/>
              </a:rPr>
              <a:t>村民委员会为管理责任人。</a:t>
            </a:r>
          </a:p>
        </p:txBody>
      </p:sp>
      <p:grpSp>
        <p:nvGrpSpPr>
          <p:cNvPr id="21" name="PA-1022257">
            <a:extLst>
              <a:ext uri="{FF2B5EF4-FFF2-40B4-BE49-F238E27FC236}">
                <a16:creationId xmlns="" xmlns:a16="http://schemas.microsoft.com/office/drawing/2014/main" id="{23E90EE5-044C-48D6-BB9C-EACE262B9947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1674158" y="4221306"/>
            <a:ext cx="4421842" cy="610404"/>
            <a:chOff x="5736514" y="1962672"/>
            <a:chExt cx="4421842" cy="610404"/>
          </a:xfrm>
        </p:grpSpPr>
        <p:sp>
          <p:nvSpPr>
            <p:cNvPr id="22" name="PA-圆角矩形 21">
              <a:extLst>
                <a:ext uri="{FF2B5EF4-FFF2-40B4-BE49-F238E27FC236}">
                  <a16:creationId xmlns="" xmlns:a16="http://schemas.microsoft.com/office/drawing/2014/main" id="{51F81227-0704-4EAB-9154-B2A7DE1E54AC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5892799" y="2026722"/>
              <a:ext cx="4265557" cy="542696"/>
            </a:xfrm>
            <a:prstGeom prst="roundRect">
              <a:avLst/>
            </a:prstGeom>
            <a:noFill/>
            <a:ln>
              <a:solidFill>
                <a:srgbClr val="007D3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3" name="PA-图片 22" descr="图片包含 瓶子&#10;&#10;描述已自动生成">
              <a:extLst>
                <a:ext uri="{FF2B5EF4-FFF2-40B4-BE49-F238E27FC236}">
                  <a16:creationId xmlns="" xmlns:a16="http://schemas.microsoft.com/office/drawing/2014/main" id="{F10A547D-9BD4-499F-A36E-034E8E5D07D1}"/>
                </a:ext>
              </a:extLst>
            </p:cNvPr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 rotWithShape="1"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736514" y="1962672"/>
              <a:ext cx="590690" cy="610404"/>
            </a:xfrm>
            <a:prstGeom prst="rect">
              <a:avLst/>
            </a:prstGeom>
          </p:spPr>
        </p:pic>
        <p:sp>
          <p:nvSpPr>
            <p:cNvPr id="24" name="PA-文本框 23">
              <a:extLst>
                <a:ext uri="{FF2B5EF4-FFF2-40B4-BE49-F238E27FC236}">
                  <a16:creationId xmlns="" xmlns:a16="http://schemas.microsoft.com/office/drawing/2014/main" id="{DFBA00BD-7E89-4AFF-96D3-A5290E259598}"/>
                </a:ext>
              </a:extLst>
            </p:cNvPr>
            <p:cNvSpPr txBox="1"/>
            <p:nvPr>
              <p:custDataLst>
                <p:tags r:id="rId11"/>
              </p:custDataLst>
            </p:nvPr>
          </p:nvSpPr>
          <p:spPr>
            <a:xfrm>
              <a:off x="6327204" y="2112756"/>
              <a:ext cx="37549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2000" b="1" spc="300" dirty="0">
                  <a:solidFill>
                    <a:srgbClr val="007E99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农村居民点</a:t>
              </a:r>
            </a:p>
          </p:txBody>
        </p:sp>
      </p:grpSp>
      <p:pic>
        <p:nvPicPr>
          <p:cNvPr id="25" name="PA-1022258">
            <a:extLst>
              <a:ext uri="{FF2B5EF4-FFF2-40B4-BE49-F238E27FC236}">
                <a16:creationId xmlns="" xmlns:a16="http://schemas.microsoft.com/office/drawing/2014/main" id="{386C978D-DB45-46DC-805C-829EFE79438D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9501" y="1735380"/>
            <a:ext cx="5559379" cy="3926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755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-1022259">
            <a:extLst>
              <a:ext uri="{FF2B5EF4-FFF2-40B4-BE49-F238E27FC236}">
                <a16:creationId xmlns="" xmlns:a16="http://schemas.microsoft.com/office/drawing/2014/main" id="{1D572788-8FD7-48AE-8C90-2ABEDED0B5C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94878" y="821280"/>
            <a:ext cx="755438" cy="450781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PA-1022260">
            <a:extLst>
              <a:ext uri="{FF2B5EF4-FFF2-40B4-BE49-F238E27FC236}">
                <a16:creationId xmlns="" xmlns:a16="http://schemas.microsoft.com/office/drawing/2014/main" id="{B2898F1B-36D3-4492-BEFA-6A93FE5D95E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71762" y="798898"/>
            <a:ext cx="755438" cy="450781"/>
          </a:xfrm>
          <a:prstGeom prst="roundRect">
            <a:avLst/>
          </a:prstGeom>
          <a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+mj-ea"/>
                <a:ea typeface="+mj-ea"/>
              </a:rPr>
              <a:t>03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PA-1022261">
            <a:extLst>
              <a:ext uri="{FF2B5EF4-FFF2-40B4-BE49-F238E27FC236}">
                <a16:creationId xmlns="" xmlns:a16="http://schemas.microsoft.com/office/drawing/2014/main" id="{B39C7B53-7D76-431B-BA88-F4D9A107B61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73432" y="815476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n>
                  <a:solidFill>
                    <a:schemeClr val="bg1"/>
                  </a:solidFill>
                </a:ln>
                <a:blipFill>
                  <a:blip r:embed="rId13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工作的要求及目标</a:t>
            </a:r>
          </a:p>
        </p:txBody>
      </p:sp>
      <p:sp>
        <p:nvSpPr>
          <p:cNvPr id="24" name="PA-1022262">
            <a:extLst>
              <a:ext uri="{FF2B5EF4-FFF2-40B4-BE49-F238E27FC236}">
                <a16:creationId xmlns="" xmlns:a16="http://schemas.microsoft.com/office/drawing/2014/main" id="{5F53C6EA-4FE8-497F-967C-3C693BF1A15F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1461220" y="1692373"/>
            <a:ext cx="9359900" cy="1728788"/>
          </a:xfrm>
          <a:prstGeom prst="rect">
            <a:avLst/>
          </a:pr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6" tIns="60963" rIns="121926" bIns="60963" anchor="ctr"/>
          <a:lstStyle/>
          <a:p>
            <a:pPr algn="ctr" eaLnBrk="1" hangingPunct="1">
              <a:defRPr/>
            </a:pPr>
            <a:endParaRPr lang="zh-CN" altLang="en-US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PA-1022263">
            <a:extLst>
              <a:ext uri="{FF2B5EF4-FFF2-40B4-BE49-F238E27FC236}">
                <a16:creationId xmlns="" xmlns:a16="http://schemas.microsoft.com/office/drawing/2014/main" id="{824D8B1A-2032-4F4D-A9E9-26665A337F4F}"/>
              </a:ext>
            </a:extLst>
          </p:cNvPr>
          <p:cNvSpPr/>
          <p:nvPr>
            <p:custDataLst>
              <p:tags r:id="rId5"/>
            </p:custDataLst>
          </p:nvPr>
        </p:nvSpPr>
        <p:spPr bwMode="auto">
          <a:xfrm>
            <a:off x="3907558" y="1487586"/>
            <a:ext cx="4897437" cy="636587"/>
          </a:xfrm>
          <a:prstGeom prst="roundRect">
            <a:avLst>
              <a:gd name="adj" fmla="val 37579"/>
            </a:avLst>
          </a:prstGeom>
          <a:solidFill>
            <a:srgbClr val="007E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000" b="1">
                <a:solidFill>
                  <a:srgbClr val="FFFAF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日常生活垃圾分类投放</a:t>
            </a:r>
            <a:endParaRPr lang="zh-CN" altLang="en-US" sz="2000" b="1" dirty="0">
              <a:solidFill>
                <a:srgbClr val="FFFAF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PA-1022264">
            <a:extLst>
              <a:ext uri="{FF2B5EF4-FFF2-40B4-BE49-F238E27FC236}">
                <a16:creationId xmlns="" xmlns:a16="http://schemas.microsoft.com/office/drawing/2014/main" id="{4062A1A2-F713-49B0-A92B-DB04C92D4EBE}"/>
              </a:ext>
            </a:extLst>
          </p:cNvPr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234332" y="2351185"/>
            <a:ext cx="7813675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3651" tIns="51825" rIns="103651" bIns="51825"/>
          <a:lstStyle>
            <a:lvl1pPr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just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latin typeface="+mn-ea"/>
                <a:ea typeface="+mn-ea"/>
                <a:sym typeface="Arial" panose="020B0604020202020204" pitchFamily="34" charset="0"/>
              </a:rPr>
              <a:t>产生生活垃圾个人是分类投放的第一责任人，应当按照“可回收物、有害垃圾、湿垃圾、干垃圾”的分类标准，将生活垃圾分别投放至相应的收集容器</a:t>
            </a:r>
          </a:p>
        </p:txBody>
      </p:sp>
      <p:sp>
        <p:nvSpPr>
          <p:cNvPr id="29" name="PA-1022265">
            <a:extLst>
              <a:ext uri="{FF2B5EF4-FFF2-40B4-BE49-F238E27FC236}">
                <a16:creationId xmlns="" xmlns:a16="http://schemas.microsoft.com/office/drawing/2014/main" id="{7ABA89E9-8D77-45ED-880D-668BE914BA07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1461220" y="3852961"/>
            <a:ext cx="9359900" cy="2232025"/>
          </a:xfrm>
          <a:prstGeom prst="rect">
            <a:avLst/>
          </a:pr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6" tIns="60963" rIns="121926" bIns="60963" anchor="ctr"/>
          <a:lstStyle/>
          <a:p>
            <a:pPr algn="ctr" eaLnBrk="1" hangingPunct="1">
              <a:defRPr/>
            </a:pPr>
            <a:endParaRPr lang="zh-CN" altLang="en-US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PA-1022266">
            <a:extLst>
              <a:ext uri="{FF2B5EF4-FFF2-40B4-BE49-F238E27FC236}">
                <a16:creationId xmlns="" xmlns:a16="http://schemas.microsoft.com/office/drawing/2014/main" id="{66763B1C-2A13-4ABE-A985-5EB90523C26D}"/>
              </a:ext>
            </a:extLst>
          </p:cNvPr>
          <p:cNvSpPr/>
          <p:nvPr>
            <p:custDataLst>
              <p:tags r:id="rId8"/>
            </p:custDataLst>
          </p:nvPr>
        </p:nvSpPr>
        <p:spPr bwMode="auto">
          <a:xfrm>
            <a:off x="3907558" y="3648173"/>
            <a:ext cx="4897437" cy="636588"/>
          </a:xfrm>
          <a:prstGeom prst="roundRect">
            <a:avLst>
              <a:gd name="adj" fmla="val 37579"/>
            </a:avLst>
          </a:prstGeom>
          <a:solidFill>
            <a:srgbClr val="007E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000" b="1">
                <a:solidFill>
                  <a:srgbClr val="FFFAF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非日常生活垃圾按规投放</a:t>
            </a:r>
            <a:endParaRPr lang="zh-CN" altLang="en-US" sz="2000" b="1" dirty="0">
              <a:solidFill>
                <a:srgbClr val="FFFAF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3" name="PA-1022267">
            <a:extLst>
              <a:ext uri="{FF2B5EF4-FFF2-40B4-BE49-F238E27FC236}">
                <a16:creationId xmlns="" xmlns:a16="http://schemas.microsoft.com/office/drawing/2014/main" id="{DF215A5A-CF45-4BD6-B90A-135231045E47}"/>
              </a:ext>
            </a:extLst>
          </p:cNvPr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2054944" y="4573686"/>
            <a:ext cx="7993063" cy="1355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3651" tIns="51825" rIns="103651" bIns="51825"/>
          <a:lstStyle>
            <a:lvl1pPr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just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latin typeface="+mn-ea"/>
                <a:ea typeface="+mn-ea"/>
                <a:sym typeface="Arial" panose="020B0604020202020204" pitchFamily="34" charset="0"/>
              </a:rPr>
              <a:t>居民房屋装饰装修中产生的废弃物按照建筑垃圾处理，单独投放到物业或其他管理责任人设置的堆放场所。废旧家具等大件垃圾则可预约回收或投放至指定场所</a:t>
            </a:r>
          </a:p>
        </p:txBody>
      </p:sp>
    </p:spTree>
    <p:extLst>
      <p:ext uri="{BB962C8B-B14F-4D97-AF65-F5344CB8AC3E}">
        <p14:creationId xmlns:p14="http://schemas.microsoft.com/office/powerpoint/2010/main" val="257707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8" grpId="0"/>
      <p:bldP spid="29" grpId="0" animBg="1"/>
      <p:bldP spid="31" grpId="0" animBg="1"/>
      <p:bldP spid="3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-1022268">
            <a:extLst>
              <a:ext uri="{FF2B5EF4-FFF2-40B4-BE49-F238E27FC236}">
                <a16:creationId xmlns="" xmlns:a16="http://schemas.microsoft.com/office/drawing/2014/main" id="{1D572788-8FD7-48AE-8C90-2ABEDED0B5C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94878" y="821280"/>
            <a:ext cx="755438" cy="450781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PA-1022269">
            <a:extLst>
              <a:ext uri="{FF2B5EF4-FFF2-40B4-BE49-F238E27FC236}">
                <a16:creationId xmlns="" xmlns:a16="http://schemas.microsoft.com/office/drawing/2014/main" id="{B2898F1B-36D3-4492-BEFA-6A93FE5D95E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71762" y="798898"/>
            <a:ext cx="755438" cy="450781"/>
          </a:xfrm>
          <a:prstGeom prst="roundRect">
            <a:avLst/>
          </a:prstGeom>
          <a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+mj-ea"/>
                <a:ea typeface="+mj-ea"/>
              </a:rPr>
              <a:t>03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PA-1022270">
            <a:extLst>
              <a:ext uri="{FF2B5EF4-FFF2-40B4-BE49-F238E27FC236}">
                <a16:creationId xmlns="" xmlns:a16="http://schemas.microsoft.com/office/drawing/2014/main" id="{B39C7B53-7D76-431B-BA88-F4D9A107B61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73432" y="815476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n>
                  <a:solidFill>
                    <a:schemeClr val="bg1"/>
                  </a:solidFill>
                </a:ln>
                <a:blipFill>
                  <a:blip r:embed="rId20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工作的要求及目标</a:t>
            </a:r>
          </a:p>
        </p:txBody>
      </p:sp>
      <p:grpSp>
        <p:nvGrpSpPr>
          <p:cNvPr id="7" name="PA-1022271">
            <a:extLst>
              <a:ext uri="{FF2B5EF4-FFF2-40B4-BE49-F238E27FC236}">
                <a16:creationId xmlns="" xmlns:a16="http://schemas.microsoft.com/office/drawing/2014/main" id="{100DD907-D8B7-4E24-B4A7-7888C8B381E6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6406904" y="3306924"/>
            <a:ext cx="2478087" cy="1117600"/>
            <a:chOff x="2598173" y="3566340"/>
            <a:chExt cx="1926909" cy="868743"/>
          </a:xfrm>
        </p:grpSpPr>
        <p:pic>
          <p:nvPicPr>
            <p:cNvPr id="8" name="PA-图片 30">
              <a:extLst>
                <a:ext uri="{FF2B5EF4-FFF2-40B4-BE49-F238E27FC236}">
                  <a16:creationId xmlns="" xmlns:a16="http://schemas.microsoft.com/office/drawing/2014/main" id="{22EF6312-391E-40BC-A15C-BC552FB5696B}"/>
                </a:ext>
              </a:extLst>
            </p:cNvPr>
            <p:cNvPicPr>
              <a:picLocks noChangeAspect="1"/>
            </p:cNvPicPr>
            <p:nvPr>
              <p:custDataLst>
                <p:tags r:id="rId15"/>
              </p:custDataLst>
            </p:nvPr>
          </p:nvPicPr>
          <p:blipFill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598173" y="3566340"/>
              <a:ext cx="1068636" cy="84905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9" name="PA-图片 31">
              <a:extLst>
                <a:ext uri="{FF2B5EF4-FFF2-40B4-BE49-F238E27FC236}">
                  <a16:creationId xmlns="" xmlns:a16="http://schemas.microsoft.com/office/drawing/2014/main" id="{7BFE72FA-2E0A-41A1-96C9-D7A37FF351D8}"/>
                </a:ext>
              </a:extLst>
            </p:cNvPr>
            <p:cNvPicPr>
              <a:picLocks noChangeAspect="1"/>
            </p:cNvPicPr>
            <p:nvPr>
              <p:custDataLst>
                <p:tags r:id="rId16"/>
              </p:custDataLst>
            </p:nvPr>
          </p:nvPicPr>
          <p:blipFill>
            <a:blip r:embed="rId2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4414"/>
            <a:stretch>
              <a:fillRect/>
            </a:stretch>
          </p:blipFill>
          <p:spPr>
            <a:xfrm>
              <a:off x="3456446" y="3586029"/>
              <a:ext cx="1068636" cy="849054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0" name="PA-1022272">
            <a:extLst>
              <a:ext uri="{FF2B5EF4-FFF2-40B4-BE49-F238E27FC236}">
                <a16:creationId xmlns="" xmlns:a16="http://schemas.microsoft.com/office/drawing/2014/main" id="{4336B8BF-7C98-4A77-8DFC-AF7256C01B5A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5943354" y="2108361"/>
            <a:ext cx="2919413" cy="542925"/>
          </a:xfrm>
          <a:prstGeom prst="roundRect">
            <a:avLst/>
          </a:prstGeom>
          <a:solidFill>
            <a:srgbClr val="64728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1" name="PA-1022273">
            <a:extLst>
              <a:ext uri="{FF2B5EF4-FFF2-40B4-BE49-F238E27FC236}">
                <a16:creationId xmlns="" xmlns:a16="http://schemas.microsoft.com/office/drawing/2014/main" id="{1EE0BB4C-4A85-4A45-8505-D0847F20B181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6206879" y="2202024"/>
            <a:ext cx="3043237" cy="3381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+mj-ea"/>
                <a:ea typeface="+mj-ea"/>
              </a:rPr>
              <a:t>在其他公共区域成组设置</a:t>
            </a:r>
            <a:endParaRPr lang="en-US" altLang="zh-CN" sz="16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16" name="PA-1022274">
            <a:extLst>
              <a:ext uri="{FF2B5EF4-FFF2-40B4-BE49-F238E27FC236}">
                <a16:creationId xmlns="" xmlns:a16="http://schemas.microsoft.com/office/drawing/2014/main" id="{A51BDE09-0A6A-48CD-836A-2BCB98A52D44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2260078" y="2967199"/>
            <a:ext cx="2505075" cy="2251075"/>
            <a:chOff x="2598173" y="2708787"/>
            <a:chExt cx="1946659" cy="1750527"/>
          </a:xfrm>
        </p:grpSpPr>
        <p:pic>
          <p:nvPicPr>
            <p:cNvPr id="17" name="PA-图片 14">
              <a:extLst>
                <a:ext uri="{FF2B5EF4-FFF2-40B4-BE49-F238E27FC236}">
                  <a16:creationId xmlns="" xmlns:a16="http://schemas.microsoft.com/office/drawing/2014/main" id="{376C013D-3385-4248-A14F-8A7874BD2904}"/>
                </a:ext>
              </a:extLst>
            </p:cNvPr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2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476196" y="2708787"/>
              <a:ext cx="1068636" cy="84905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" name="PA-图片 15">
              <a:extLst>
                <a:ext uri="{FF2B5EF4-FFF2-40B4-BE49-F238E27FC236}">
                  <a16:creationId xmlns="" xmlns:a16="http://schemas.microsoft.com/office/drawing/2014/main" id="{C7A77287-2C06-42AD-BFC1-2D7500E1E131}"/>
                </a:ext>
              </a:extLst>
            </p:cNvPr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2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598173" y="2712457"/>
              <a:ext cx="830827" cy="84905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9" name="PA-图片 16">
              <a:extLst>
                <a:ext uri="{FF2B5EF4-FFF2-40B4-BE49-F238E27FC236}">
                  <a16:creationId xmlns="" xmlns:a16="http://schemas.microsoft.com/office/drawing/2014/main" id="{D025CEEE-D2FC-4E67-A705-A13A25A351D8}"/>
                </a:ext>
              </a:extLst>
            </p:cNvPr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598173" y="3566340"/>
              <a:ext cx="1068636" cy="84905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0" name="PA-图片 17">
              <a:extLst>
                <a:ext uri="{FF2B5EF4-FFF2-40B4-BE49-F238E27FC236}">
                  <a16:creationId xmlns="" xmlns:a16="http://schemas.microsoft.com/office/drawing/2014/main" id="{B24968E1-748B-41BE-8D74-663955795613}"/>
                </a:ext>
              </a:extLst>
            </p:cNvPr>
            <p:cNvPicPr>
              <a:picLocks noChangeAspect="1"/>
            </p:cNvPicPr>
            <p:nvPr>
              <p:custDataLst>
                <p:tags r:id="rId14"/>
              </p:custDataLst>
            </p:nvPr>
          </p:nvPicPr>
          <p:blipFill>
            <a:blip r:embed="rId2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4414"/>
            <a:stretch>
              <a:fillRect/>
            </a:stretch>
          </p:blipFill>
          <p:spPr>
            <a:xfrm>
              <a:off x="3456446" y="3610260"/>
              <a:ext cx="1068636" cy="849054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2" name="PA-1022275">
            <a:extLst>
              <a:ext uri="{FF2B5EF4-FFF2-40B4-BE49-F238E27FC236}">
                <a16:creationId xmlns="" xmlns:a16="http://schemas.microsoft.com/office/drawing/2014/main" id="{F668FB85-5523-41CE-BD4C-E09A62AC94CC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1875903" y="2108361"/>
            <a:ext cx="2919413" cy="542925"/>
          </a:xfrm>
          <a:prstGeom prst="roundRect">
            <a:avLst/>
          </a:prstGeom>
          <a:solidFill>
            <a:srgbClr val="007E9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23" name="PA-1022276">
            <a:extLst>
              <a:ext uri="{FF2B5EF4-FFF2-40B4-BE49-F238E27FC236}">
                <a16:creationId xmlns="" xmlns:a16="http://schemas.microsoft.com/office/drawing/2014/main" id="{F8EDC731-00D0-4F7C-A885-50D88428F1A5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2037828" y="2209961"/>
            <a:ext cx="3043238" cy="339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+mj-ea"/>
                <a:ea typeface="+mj-ea"/>
              </a:rPr>
              <a:t>在</a:t>
            </a:r>
            <a:r>
              <a:rPr lang="zh-CN" altLang="zh-CN" sz="1600" b="1" dirty="0">
                <a:solidFill>
                  <a:schemeClr val="bg1"/>
                </a:solidFill>
                <a:latin typeface="+mj-ea"/>
                <a:ea typeface="+mj-ea"/>
              </a:rPr>
              <a:t>生活垃圾收集运输交付点</a:t>
            </a:r>
            <a:endParaRPr lang="en-US" altLang="zh-CN" sz="16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31" name="PA-1022277">
            <a:extLst>
              <a:ext uri="{FF2B5EF4-FFF2-40B4-BE49-F238E27FC236}">
                <a16:creationId xmlns="" xmlns:a16="http://schemas.microsoft.com/office/drawing/2014/main" id="{932F23E2-6A94-4A16-9ECB-41694F3A4A8A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26488" y="3392488"/>
            <a:ext cx="3465512" cy="3465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573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-1022278">
            <a:extLst>
              <a:ext uri="{FF2B5EF4-FFF2-40B4-BE49-F238E27FC236}">
                <a16:creationId xmlns="" xmlns:a16="http://schemas.microsoft.com/office/drawing/2014/main" id="{1D572788-8FD7-48AE-8C90-2ABEDED0B5C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94878" y="821280"/>
            <a:ext cx="755438" cy="450781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PA-1022279">
            <a:extLst>
              <a:ext uri="{FF2B5EF4-FFF2-40B4-BE49-F238E27FC236}">
                <a16:creationId xmlns="" xmlns:a16="http://schemas.microsoft.com/office/drawing/2014/main" id="{B2898F1B-36D3-4492-BEFA-6A93FE5D95E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71762" y="798898"/>
            <a:ext cx="755438" cy="450781"/>
          </a:xfrm>
          <a:prstGeom prst="roundRect">
            <a:avLst/>
          </a:prstGeom>
          <a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+mj-ea"/>
                <a:ea typeface="+mj-ea"/>
              </a:rPr>
              <a:t>03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PA-1022280">
            <a:extLst>
              <a:ext uri="{FF2B5EF4-FFF2-40B4-BE49-F238E27FC236}">
                <a16:creationId xmlns="" xmlns:a16="http://schemas.microsoft.com/office/drawing/2014/main" id="{B39C7B53-7D76-431B-BA88-F4D9A107B61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73432" y="815476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n>
                  <a:solidFill>
                    <a:schemeClr val="bg1"/>
                  </a:solidFill>
                </a:ln>
                <a:blipFill>
                  <a:blip r:embed="rId12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工作的要求及目标</a:t>
            </a:r>
          </a:p>
        </p:txBody>
      </p:sp>
      <p:sp>
        <p:nvSpPr>
          <p:cNvPr id="27" name="PA-1022281">
            <a:extLst>
              <a:ext uri="{FF2B5EF4-FFF2-40B4-BE49-F238E27FC236}">
                <a16:creationId xmlns="" xmlns:a16="http://schemas.microsoft.com/office/drawing/2014/main" id="{6627A7C1-76CE-4BE6-BD04-184AFAFA9C26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2211388" y="2220913"/>
            <a:ext cx="9359900" cy="1439862"/>
          </a:xfrm>
          <a:prstGeom prst="rect">
            <a:avLst/>
          </a:pr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6" tIns="60963" rIns="121926" bIns="60963" anchor="ctr"/>
          <a:lstStyle/>
          <a:p>
            <a:pPr algn="ctr" eaLnBrk="1" hangingPunct="1">
              <a:defRPr/>
            </a:pPr>
            <a:endParaRPr lang="zh-CN" altLang="en-US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PA-1022282">
            <a:extLst>
              <a:ext uri="{FF2B5EF4-FFF2-40B4-BE49-F238E27FC236}">
                <a16:creationId xmlns="" xmlns:a16="http://schemas.microsoft.com/office/drawing/2014/main" id="{39F24202-C315-486D-8BAD-5BC9FA479DB6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971762" y="2180827"/>
            <a:ext cx="1034838" cy="3208736"/>
          </a:xfrm>
          <a:prstGeom prst="rect">
            <a:avLst/>
          </a:prstGeom>
          <a:solidFill>
            <a:srgbClr val="007E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zh-CN" altLang="en-US" sz="4000" b="1" dirty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收运企业</a:t>
            </a:r>
          </a:p>
        </p:txBody>
      </p:sp>
      <p:sp>
        <p:nvSpPr>
          <p:cNvPr id="29" name="PA-1022283">
            <a:extLst>
              <a:ext uri="{FF2B5EF4-FFF2-40B4-BE49-F238E27FC236}">
                <a16:creationId xmlns="" xmlns:a16="http://schemas.microsoft.com/office/drawing/2014/main" id="{DB65E296-9481-4FAC-9B1D-B52F6FC1C7F8}"/>
              </a:ext>
            </a:extLst>
          </p:cNvPr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450148" y="2418357"/>
            <a:ext cx="7859712" cy="136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3651" tIns="51825" rIns="103651" bIns="51825"/>
          <a:lstStyle>
            <a:lvl1pPr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just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latin typeface="+mn-ea"/>
                <a:ea typeface="+mn-ea"/>
                <a:sym typeface="Arial" panose="020B0604020202020204" pitchFamily="34" charset="0"/>
              </a:rPr>
              <a:t>收运单位发现所交的生活垃圾不符合分类标准的，应当要求改正</a:t>
            </a:r>
            <a:endParaRPr lang="en-US" altLang="zh-CN" dirty="0">
              <a:latin typeface="+mn-ea"/>
              <a:ea typeface="+mn-ea"/>
              <a:sym typeface="Arial" panose="020B0604020202020204" pitchFamily="34" charset="0"/>
            </a:endParaRPr>
          </a:p>
          <a:p>
            <a:pPr lvl="0" algn="just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dirty="0">
                <a:latin typeface="+mn-ea"/>
                <a:ea typeface="+mn-ea"/>
              </a:rPr>
              <a:t>拒不改正的，</a:t>
            </a:r>
            <a:r>
              <a:rPr lang="zh-CN" altLang="en-US" dirty="0">
                <a:latin typeface="+mn-ea"/>
                <a:ea typeface="+mn-ea"/>
              </a:rPr>
              <a:t>收运单位</a:t>
            </a:r>
            <a:r>
              <a:rPr lang="zh-CN" altLang="zh-CN" dirty="0">
                <a:latin typeface="+mn-ea"/>
                <a:ea typeface="+mn-ea"/>
              </a:rPr>
              <a:t>可以拒绝接收，</a:t>
            </a:r>
            <a:endParaRPr lang="en-US" altLang="zh-CN" dirty="0">
              <a:latin typeface="+mn-ea"/>
              <a:ea typeface="+mn-ea"/>
            </a:endParaRPr>
          </a:p>
          <a:p>
            <a:pPr lvl="0" algn="just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dirty="0">
                <a:latin typeface="+mn-ea"/>
                <a:ea typeface="+mn-ea"/>
              </a:rPr>
              <a:t>同时向所在地乡镇人民政府或者街道办事处报告</a:t>
            </a:r>
            <a:endParaRPr lang="zh-CN" altLang="en-US" dirty="0">
              <a:latin typeface="+mn-ea"/>
              <a:ea typeface="+mn-ea"/>
            </a:endParaRPr>
          </a:p>
          <a:p>
            <a:pPr algn="just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en-US" dirty="0">
              <a:latin typeface="+mn-ea"/>
              <a:ea typeface="+mn-ea"/>
              <a:sym typeface="Arial" panose="020B0604020202020204" pitchFamily="34" charset="0"/>
            </a:endParaRPr>
          </a:p>
        </p:txBody>
      </p:sp>
      <p:sp>
        <p:nvSpPr>
          <p:cNvPr id="30" name="PA-1022284">
            <a:extLst>
              <a:ext uri="{FF2B5EF4-FFF2-40B4-BE49-F238E27FC236}">
                <a16:creationId xmlns="" xmlns:a16="http://schemas.microsoft.com/office/drawing/2014/main" id="{AC2F90D7-DEC3-4AAA-9225-D76BF807F364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2211388" y="4021138"/>
            <a:ext cx="9359900" cy="1368425"/>
          </a:xfrm>
          <a:prstGeom prst="rect">
            <a:avLst/>
          </a:pr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6" tIns="60963" rIns="121926" bIns="60963" anchor="ctr"/>
          <a:lstStyle/>
          <a:p>
            <a:pPr algn="ctr" eaLnBrk="1" hangingPunct="1">
              <a:defRPr/>
            </a:pPr>
            <a:endParaRPr lang="zh-CN" altLang="en-US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2" name="PA-1022285">
            <a:extLst>
              <a:ext uri="{FF2B5EF4-FFF2-40B4-BE49-F238E27FC236}">
                <a16:creationId xmlns="" xmlns:a16="http://schemas.microsoft.com/office/drawing/2014/main" id="{24B1F687-9038-4B6C-ACFC-C5842A62A176}"/>
              </a:ext>
            </a:extLst>
          </p:cNvPr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450148" y="4345486"/>
            <a:ext cx="7921625" cy="169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3651" tIns="51825" rIns="103651" bIns="51825"/>
          <a:lstStyle>
            <a:lvl1pPr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just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latin typeface="+mn-ea"/>
                <a:ea typeface="+mn-ea"/>
                <a:sym typeface="Arial" panose="020B0604020202020204" pitchFamily="34" charset="0"/>
              </a:rPr>
              <a:t>由乡镇人民政府或者街道办事处及时协调处理</a:t>
            </a:r>
          </a:p>
        </p:txBody>
      </p:sp>
    </p:spTree>
    <p:extLst>
      <p:ext uri="{BB962C8B-B14F-4D97-AF65-F5344CB8AC3E}">
        <p14:creationId xmlns:p14="http://schemas.microsoft.com/office/powerpoint/2010/main" val="2731631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/>
      <p:bldP spid="30" grpId="0" animBg="1"/>
      <p:bldP spid="3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A-1022286">
            <a:extLst>
              <a:ext uri="{FF2B5EF4-FFF2-40B4-BE49-F238E27FC236}">
                <a16:creationId xmlns="" xmlns:a16="http://schemas.microsoft.com/office/drawing/2014/main" id="{57878505-9B91-409F-ADB9-F2F65FA4FCB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175826" y="1846774"/>
            <a:ext cx="79047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35号-经典雅黑" panose="02000000000000000000" pitchFamily="2" charset="-122"/>
                <a:ea typeface="字魂35号-经典雅黑" panose="02000000000000000000" pitchFamily="2" charset="-122"/>
              </a:rPr>
              <a:t>感谢聆听 学习结束</a:t>
            </a:r>
          </a:p>
        </p:txBody>
      </p:sp>
      <p:pic>
        <p:nvPicPr>
          <p:cNvPr id="30" name="PA-1022287">
            <a:extLst>
              <a:ext uri="{FF2B5EF4-FFF2-40B4-BE49-F238E27FC236}">
                <a16:creationId xmlns="" xmlns:a16="http://schemas.microsoft.com/office/drawing/2014/main" id="{E22D2F92-261C-4E30-BDD7-ED1CF4067D0D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3520" y="3466951"/>
            <a:ext cx="4624960" cy="669402"/>
          </a:xfrm>
          <a:custGeom>
            <a:avLst/>
            <a:gdLst>
              <a:gd name="connsiteX0" fmla="*/ 0 w 4628562"/>
              <a:gd name="connsiteY0" fmla="*/ 0 h 669402"/>
              <a:gd name="connsiteX1" fmla="*/ 4628562 w 4628562"/>
              <a:gd name="connsiteY1" fmla="*/ 0 h 669402"/>
              <a:gd name="connsiteX2" fmla="*/ 4628562 w 4628562"/>
              <a:gd name="connsiteY2" fmla="*/ 669402 h 669402"/>
              <a:gd name="connsiteX3" fmla="*/ 4512297 w 4628562"/>
              <a:gd name="connsiteY3" fmla="*/ 669402 h 669402"/>
              <a:gd name="connsiteX4" fmla="*/ 4512297 w 4628562"/>
              <a:gd name="connsiteY4" fmla="*/ 544479 h 669402"/>
              <a:gd name="connsiteX5" fmla="*/ 4467211 w 4628562"/>
              <a:gd name="connsiteY5" fmla="*/ 499393 h 669402"/>
              <a:gd name="connsiteX6" fmla="*/ 4286873 w 4628562"/>
              <a:gd name="connsiteY6" fmla="*/ 499393 h 669402"/>
              <a:gd name="connsiteX7" fmla="*/ 4241787 w 4628562"/>
              <a:gd name="connsiteY7" fmla="*/ 544479 h 669402"/>
              <a:gd name="connsiteX8" fmla="*/ 4241787 w 4628562"/>
              <a:gd name="connsiteY8" fmla="*/ 669402 h 669402"/>
              <a:gd name="connsiteX9" fmla="*/ 0 w 4628562"/>
              <a:gd name="connsiteY9" fmla="*/ 669402 h 66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628562" h="669402">
                <a:moveTo>
                  <a:pt x="0" y="0"/>
                </a:moveTo>
                <a:lnTo>
                  <a:pt x="4628562" y="0"/>
                </a:lnTo>
                <a:lnTo>
                  <a:pt x="4628562" y="669402"/>
                </a:lnTo>
                <a:lnTo>
                  <a:pt x="4512297" y="669402"/>
                </a:lnTo>
                <a:lnTo>
                  <a:pt x="4512297" y="544479"/>
                </a:lnTo>
                <a:cubicBezTo>
                  <a:pt x="4512297" y="519579"/>
                  <a:pt x="4492111" y="499393"/>
                  <a:pt x="4467211" y="499393"/>
                </a:cubicBezTo>
                <a:lnTo>
                  <a:pt x="4286873" y="499393"/>
                </a:lnTo>
                <a:cubicBezTo>
                  <a:pt x="4261973" y="499393"/>
                  <a:pt x="4241787" y="519579"/>
                  <a:pt x="4241787" y="544479"/>
                </a:cubicBezTo>
                <a:lnTo>
                  <a:pt x="4241787" y="669402"/>
                </a:lnTo>
                <a:lnTo>
                  <a:pt x="0" y="669402"/>
                </a:lnTo>
                <a:close/>
              </a:path>
            </a:pathLst>
          </a:custGeom>
        </p:spPr>
      </p:pic>
      <p:pic>
        <p:nvPicPr>
          <p:cNvPr id="20" name="PA-1022289">
            <a:extLst>
              <a:ext uri="{FF2B5EF4-FFF2-40B4-BE49-F238E27FC236}">
                <a16:creationId xmlns="" xmlns:a16="http://schemas.microsoft.com/office/drawing/2014/main" id="{622EA191-C0D1-4C80-8A3D-092D9FBE4B91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10698351" y="0"/>
            <a:ext cx="1493649" cy="3932261"/>
          </a:xfrm>
          <a:prstGeom prst="rect">
            <a:avLst/>
          </a:prstGeom>
        </p:spPr>
      </p:pic>
      <p:sp>
        <p:nvSpPr>
          <p:cNvPr id="23" name="PA-1022290">
            <a:extLst>
              <a:ext uri="{FF2B5EF4-FFF2-40B4-BE49-F238E27FC236}">
                <a16:creationId xmlns="" xmlns:a16="http://schemas.microsoft.com/office/drawing/2014/main" id="{6113785F-7D61-4286-ACCB-98D1DD12B34F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3901440" y="1323300"/>
            <a:ext cx="438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地球，人类赖以生存的唯一家园</a:t>
            </a:r>
          </a:p>
        </p:txBody>
      </p:sp>
      <p:sp>
        <p:nvSpPr>
          <p:cNvPr id="25" name="PA-1022291">
            <a:extLst>
              <a:ext uri="{FF2B5EF4-FFF2-40B4-BE49-F238E27FC236}">
                <a16:creationId xmlns="" xmlns:a16="http://schemas.microsoft.com/office/drawing/2014/main" id="{29E15F30-6FED-435E-8FF9-ACBD447BDF3F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2143611" y="1834299"/>
            <a:ext cx="79047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>
                <a:blipFill>
                  <a:blip r:embed="rId11"/>
                  <a:stretch>
                    <a:fillRect/>
                  </a:stretch>
                </a:blipFill>
                <a:latin typeface="字魂35号-经典雅黑" panose="02000000000000000000" pitchFamily="2" charset="-122"/>
                <a:ea typeface="字魂35号-经典雅黑" panose="02000000000000000000" pitchFamily="2" charset="-122"/>
              </a:rPr>
              <a:t>感谢聆听 学习结束</a:t>
            </a:r>
          </a:p>
        </p:txBody>
      </p:sp>
      <p:sp>
        <p:nvSpPr>
          <p:cNvPr id="28" name="PA-1022292">
            <a:extLst>
              <a:ext uri="{FF2B5EF4-FFF2-40B4-BE49-F238E27FC236}">
                <a16:creationId xmlns="" xmlns:a16="http://schemas.microsoft.com/office/drawing/2014/main" id="{F93B0856-C903-40FC-ADBF-1520B92B1C75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3901440" y="3088518"/>
            <a:ext cx="4389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—</a:t>
            </a:r>
            <a:r>
              <a:rPr lang="zh-CN" altLang="en-US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垃圾少一分</a:t>
            </a:r>
            <a:r>
              <a:rPr lang="en-US" altLang="zh-CN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·</a:t>
            </a:r>
            <a:r>
              <a:rPr lang="zh-CN" altLang="en-US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城市美十分</a:t>
            </a:r>
            <a:r>
              <a:rPr lang="en-US" altLang="zh-CN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—</a:t>
            </a:r>
            <a:endParaRPr lang="zh-CN" altLang="en-US" sz="2000" dirty="0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07793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737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102215">
            <a:extLst>
              <a:ext uri="{FF2B5EF4-FFF2-40B4-BE49-F238E27FC236}">
                <a16:creationId xmlns="" xmlns:a16="http://schemas.microsoft.com/office/drawing/2014/main" id="{7880820C-E8D4-480C-B962-7062C24B5C5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958090" y="578381"/>
            <a:ext cx="4275819" cy="1063398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b="1" dirty="0">
                <a:blipFill>
                  <a:blip r:embed="rId17"/>
                  <a:stretch>
                    <a:fillRect/>
                  </a:stretch>
                </a:blipFill>
                <a:latin typeface="包图小白体" panose="02010601030101010101" pitchFamily="2" charset="-122"/>
                <a:ea typeface="包图小白体" panose="02010601030101010101" pitchFamily="2" charset="-122"/>
              </a:rPr>
              <a:t>目录</a:t>
            </a:r>
            <a:r>
              <a:rPr lang="en-US" altLang="zh-CN" sz="4800" b="1" dirty="0">
                <a:blipFill>
                  <a:blip r:embed="rId17"/>
                  <a:stretch>
                    <a:fillRect/>
                  </a:stretch>
                </a:blipFill>
                <a:latin typeface="包图小白体" panose="02010601030101010101" pitchFamily="2" charset="-122"/>
                <a:ea typeface="包图小白体" panose="02010601030101010101" pitchFamily="2" charset="-122"/>
              </a:rPr>
              <a:t>/DIRECTORY</a:t>
            </a:r>
            <a:endParaRPr lang="zh-CN" altLang="en-US" sz="4800" b="1" dirty="0">
              <a:blipFill>
                <a:blip r:embed="rId17"/>
                <a:stretch>
                  <a:fillRect/>
                </a:stretch>
              </a:blipFill>
              <a:latin typeface="包图小白体" panose="02010601030101010101" pitchFamily="2" charset="-122"/>
              <a:ea typeface="包图小白体" panose="02010601030101010101" pitchFamily="2" charset="-122"/>
            </a:endParaRPr>
          </a:p>
        </p:txBody>
      </p:sp>
      <p:sp>
        <p:nvSpPr>
          <p:cNvPr id="4" name="PA-102216">
            <a:extLst>
              <a:ext uri="{FF2B5EF4-FFF2-40B4-BE49-F238E27FC236}">
                <a16:creationId xmlns="" xmlns:a16="http://schemas.microsoft.com/office/drawing/2014/main" id="{29861A2E-2E04-461B-B9E2-0103E6429FFD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2355659" y="2053767"/>
            <a:ext cx="769914" cy="97305"/>
          </a:xfrm>
          <a:custGeom>
            <a:avLst/>
            <a:gdLst>
              <a:gd name="T0" fmla="*/ 111 w 1156"/>
              <a:gd name="T1" fmla="*/ 0 h 142"/>
              <a:gd name="T2" fmla="*/ 1045 w 1156"/>
              <a:gd name="T3" fmla="*/ 0 h 142"/>
              <a:gd name="T4" fmla="*/ 1156 w 1156"/>
              <a:gd name="T5" fmla="*/ 142 h 142"/>
              <a:gd name="T6" fmla="*/ 0 w 1156"/>
              <a:gd name="T7" fmla="*/ 142 h 142"/>
              <a:gd name="T8" fmla="*/ 111 w 1156"/>
              <a:gd name="T9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6" h="142">
                <a:moveTo>
                  <a:pt x="111" y="0"/>
                </a:moveTo>
                <a:lnTo>
                  <a:pt x="1045" y="0"/>
                </a:lnTo>
                <a:lnTo>
                  <a:pt x="1156" y="142"/>
                </a:lnTo>
                <a:lnTo>
                  <a:pt x="0" y="142"/>
                </a:lnTo>
                <a:lnTo>
                  <a:pt x="111" y="0"/>
                </a:lnTo>
                <a:close/>
              </a:path>
            </a:pathLst>
          </a:custGeom>
          <a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lIns="68562" tIns="34281" rIns="68562" bIns="34281"/>
          <a:lstStyle/>
          <a:p>
            <a:endParaRPr lang="zh-CN" altLang="en-US" b="1" spc="300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  <a:sym typeface="FZMiaoWuS-GB"/>
            </a:endParaRPr>
          </a:p>
        </p:txBody>
      </p:sp>
      <p:sp>
        <p:nvSpPr>
          <p:cNvPr id="5" name="PA-102217">
            <a:extLst>
              <a:ext uri="{FF2B5EF4-FFF2-40B4-BE49-F238E27FC236}">
                <a16:creationId xmlns="" xmlns:a16="http://schemas.microsoft.com/office/drawing/2014/main" id="{74E6B637-50ED-4FCF-99D7-A9022648B67A}"/>
              </a:ext>
            </a:extLst>
          </p:cNvPr>
          <p:cNvSpPr/>
          <p:nvPr>
            <p:custDataLst>
              <p:tags r:id="rId3"/>
            </p:custDataLst>
          </p:nvPr>
        </p:nvSpPr>
        <p:spPr bwMode="auto">
          <a:xfrm>
            <a:off x="1912213" y="2144320"/>
            <a:ext cx="4366667" cy="605757"/>
          </a:xfrm>
          <a:custGeom>
            <a:avLst/>
            <a:gdLst>
              <a:gd name="T0" fmla="*/ 97 w 8676"/>
              <a:gd name="T1" fmla="*/ 0 h 884"/>
              <a:gd name="T2" fmla="*/ 8475 w 8676"/>
              <a:gd name="T3" fmla="*/ 0 h 884"/>
              <a:gd name="T4" fmla="*/ 8676 w 8676"/>
              <a:gd name="T5" fmla="*/ 202 h 884"/>
              <a:gd name="T6" fmla="*/ 8676 w 8676"/>
              <a:gd name="T7" fmla="*/ 788 h 884"/>
              <a:gd name="T8" fmla="*/ 8579 w 8676"/>
              <a:gd name="T9" fmla="*/ 884 h 884"/>
              <a:gd name="T10" fmla="*/ 97 w 8676"/>
              <a:gd name="T11" fmla="*/ 884 h 884"/>
              <a:gd name="T12" fmla="*/ 0 w 8676"/>
              <a:gd name="T13" fmla="*/ 788 h 884"/>
              <a:gd name="T14" fmla="*/ 0 w 8676"/>
              <a:gd name="T15" fmla="*/ 96 h 884"/>
              <a:gd name="T16" fmla="*/ 97 w 8676"/>
              <a:gd name="T17" fmla="*/ 0 h 8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676" h="884">
                <a:moveTo>
                  <a:pt x="97" y="0"/>
                </a:moveTo>
                <a:lnTo>
                  <a:pt x="8475" y="0"/>
                </a:lnTo>
                <a:lnTo>
                  <a:pt x="8676" y="202"/>
                </a:lnTo>
                <a:lnTo>
                  <a:pt x="8676" y="788"/>
                </a:lnTo>
                <a:cubicBezTo>
                  <a:pt x="8676" y="841"/>
                  <a:pt x="8632" y="884"/>
                  <a:pt x="8579" y="884"/>
                </a:cubicBezTo>
                <a:lnTo>
                  <a:pt x="97" y="884"/>
                </a:lnTo>
                <a:cubicBezTo>
                  <a:pt x="44" y="884"/>
                  <a:pt x="0" y="841"/>
                  <a:pt x="0" y="788"/>
                </a:cubicBezTo>
                <a:lnTo>
                  <a:pt x="0" y="96"/>
                </a:lnTo>
                <a:cubicBezTo>
                  <a:pt x="0" y="43"/>
                  <a:pt x="44" y="0"/>
                  <a:pt x="97" y="0"/>
                </a:cubicBezTo>
                <a:close/>
              </a:path>
            </a:pathLst>
          </a:custGeom>
          <a:solidFill>
            <a:schemeClr val="bg1"/>
          </a:solidFill>
          <a:ln w="10" cap="flat" cmpd="sng">
            <a:solidFill>
              <a:schemeClr val="bg1">
                <a:lumMod val="50000"/>
              </a:schemeClr>
            </a:solidFill>
            <a:round/>
          </a:ln>
        </p:spPr>
        <p:txBody>
          <a:bodyPr lIns="68562" tIns="34281" rIns="68562" bIns="34281"/>
          <a:lstStyle/>
          <a:p>
            <a:endParaRPr lang="zh-CN" altLang="en-US" b="1" spc="30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  <a:sym typeface="FZMiaoWuS-GB"/>
            </a:endParaRPr>
          </a:p>
        </p:txBody>
      </p:sp>
      <p:sp>
        <p:nvSpPr>
          <p:cNvPr id="6" name="PA-102218">
            <a:extLst>
              <a:ext uri="{FF2B5EF4-FFF2-40B4-BE49-F238E27FC236}">
                <a16:creationId xmlns="" xmlns:a16="http://schemas.microsoft.com/office/drawing/2014/main" id="{D0D069EB-141E-422C-B302-05806A5153C5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429635" y="2066506"/>
            <a:ext cx="621962" cy="637279"/>
          </a:xfrm>
          <a:prstGeom prst="rect">
            <a:avLst/>
          </a:prstGeom>
          <a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lIns="68562" tIns="34281" rIns="68562" bIns="34281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 b="1" spc="300" dirty="0">
                <a:solidFill>
                  <a:schemeClr val="bg1"/>
                </a:solidFill>
                <a:latin typeface="+mj-ea"/>
                <a:ea typeface="+mj-ea"/>
                <a:sym typeface="FZMiaoWuS-GB"/>
              </a:rPr>
              <a:t>01</a:t>
            </a:r>
            <a:endParaRPr lang="zh-CN" altLang="en-US" sz="2400" b="1" spc="300" dirty="0">
              <a:solidFill>
                <a:schemeClr val="bg1"/>
              </a:solidFill>
              <a:latin typeface="+mj-ea"/>
              <a:ea typeface="+mj-ea"/>
              <a:sym typeface="FZMiaoWuS-GB"/>
            </a:endParaRPr>
          </a:p>
        </p:txBody>
      </p:sp>
      <p:sp>
        <p:nvSpPr>
          <p:cNvPr id="7" name="PA-102219">
            <a:extLst>
              <a:ext uri="{FF2B5EF4-FFF2-40B4-BE49-F238E27FC236}">
                <a16:creationId xmlns="" xmlns:a16="http://schemas.microsoft.com/office/drawing/2014/main" id="{10211C17-71EE-4526-9945-68D71BA64847}"/>
              </a:ext>
            </a:extLst>
          </p:cNvPr>
          <p:cNvSpPr/>
          <p:nvPr>
            <p:custDataLst>
              <p:tags r:id="rId5"/>
            </p:custDataLst>
          </p:nvPr>
        </p:nvSpPr>
        <p:spPr bwMode="auto">
          <a:xfrm>
            <a:off x="2355659" y="2915405"/>
            <a:ext cx="769914" cy="97305"/>
          </a:xfrm>
          <a:custGeom>
            <a:avLst/>
            <a:gdLst>
              <a:gd name="T0" fmla="*/ 111 w 1156"/>
              <a:gd name="T1" fmla="*/ 0 h 142"/>
              <a:gd name="T2" fmla="*/ 1045 w 1156"/>
              <a:gd name="T3" fmla="*/ 0 h 142"/>
              <a:gd name="T4" fmla="*/ 1156 w 1156"/>
              <a:gd name="T5" fmla="*/ 142 h 142"/>
              <a:gd name="T6" fmla="*/ 0 w 1156"/>
              <a:gd name="T7" fmla="*/ 142 h 142"/>
              <a:gd name="T8" fmla="*/ 111 w 1156"/>
              <a:gd name="T9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6" h="142">
                <a:moveTo>
                  <a:pt x="111" y="0"/>
                </a:moveTo>
                <a:lnTo>
                  <a:pt x="1045" y="0"/>
                </a:lnTo>
                <a:lnTo>
                  <a:pt x="1156" y="142"/>
                </a:lnTo>
                <a:lnTo>
                  <a:pt x="0" y="142"/>
                </a:lnTo>
                <a:lnTo>
                  <a:pt x="111" y="0"/>
                </a:lnTo>
                <a:close/>
              </a:path>
            </a:pathLst>
          </a:custGeom>
          <a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lIns="68562" tIns="34281" rIns="68562" bIns="34281"/>
          <a:lstStyle/>
          <a:p>
            <a:endParaRPr lang="zh-CN" altLang="en-US" b="1" spc="30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  <a:sym typeface="FZMiaoWuS-GB"/>
            </a:endParaRPr>
          </a:p>
        </p:txBody>
      </p:sp>
      <p:sp>
        <p:nvSpPr>
          <p:cNvPr id="8" name="PA-102220">
            <a:extLst>
              <a:ext uri="{FF2B5EF4-FFF2-40B4-BE49-F238E27FC236}">
                <a16:creationId xmlns="" xmlns:a16="http://schemas.microsoft.com/office/drawing/2014/main" id="{CD58FEDC-2D6F-4CDE-A114-879D387BAA35}"/>
              </a:ext>
            </a:extLst>
          </p:cNvPr>
          <p:cNvSpPr/>
          <p:nvPr>
            <p:custDataLst>
              <p:tags r:id="rId6"/>
            </p:custDataLst>
          </p:nvPr>
        </p:nvSpPr>
        <p:spPr bwMode="auto">
          <a:xfrm>
            <a:off x="1912213" y="3005956"/>
            <a:ext cx="4366667" cy="605757"/>
          </a:xfrm>
          <a:custGeom>
            <a:avLst/>
            <a:gdLst>
              <a:gd name="T0" fmla="*/ 97 w 8676"/>
              <a:gd name="T1" fmla="*/ 0 h 884"/>
              <a:gd name="T2" fmla="*/ 8475 w 8676"/>
              <a:gd name="T3" fmla="*/ 0 h 884"/>
              <a:gd name="T4" fmla="*/ 8676 w 8676"/>
              <a:gd name="T5" fmla="*/ 202 h 884"/>
              <a:gd name="T6" fmla="*/ 8676 w 8676"/>
              <a:gd name="T7" fmla="*/ 788 h 884"/>
              <a:gd name="T8" fmla="*/ 8579 w 8676"/>
              <a:gd name="T9" fmla="*/ 884 h 884"/>
              <a:gd name="T10" fmla="*/ 97 w 8676"/>
              <a:gd name="T11" fmla="*/ 884 h 884"/>
              <a:gd name="T12" fmla="*/ 0 w 8676"/>
              <a:gd name="T13" fmla="*/ 788 h 884"/>
              <a:gd name="T14" fmla="*/ 0 w 8676"/>
              <a:gd name="T15" fmla="*/ 96 h 884"/>
              <a:gd name="T16" fmla="*/ 97 w 8676"/>
              <a:gd name="T17" fmla="*/ 0 h 8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676" h="884">
                <a:moveTo>
                  <a:pt x="97" y="0"/>
                </a:moveTo>
                <a:lnTo>
                  <a:pt x="8475" y="0"/>
                </a:lnTo>
                <a:lnTo>
                  <a:pt x="8676" y="202"/>
                </a:lnTo>
                <a:lnTo>
                  <a:pt x="8676" y="788"/>
                </a:lnTo>
                <a:cubicBezTo>
                  <a:pt x="8676" y="841"/>
                  <a:pt x="8632" y="884"/>
                  <a:pt x="8579" y="884"/>
                </a:cubicBezTo>
                <a:lnTo>
                  <a:pt x="97" y="884"/>
                </a:lnTo>
                <a:cubicBezTo>
                  <a:pt x="44" y="884"/>
                  <a:pt x="0" y="841"/>
                  <a:pt x="0" y="788"/>
                </a:cubicBezTo>
                <a:lnTo>
                  <a:pt x="0" y="96"/>
                </a:lnTo>
                <a:cubicBezTo>
                  <a:pt x="0" y="43"/>
                  <a:pt x="44" y="0"/>
                  <a:pt x="97" y="0"/>
                </a:cubicBezTo>
                <a:close/>
              </a:path>
            </a:pathLst>
          </a:custGeom>
          <a:solidFill>
            <a:schemeClr val="bg1"/>
          </a:solidFill>
          <a:ln w="10" cap="flat" cmpd="sng">
            <a:solidFill>
              <a:schemeClr val="bg1">
                <a:lumMod val="50000"/>
              </a:schemeClr>
            </a:solidFill>
            <a:round/>
          </a:ln>
        </p:spPr>
        <p:txBody>
          <a:bodyPr lIns="68562" tIns="34281" rIns="68562" bIns="34281"/>
          <a:lstStyle/>
          <a:p>
            <a:endParaRPr lang="zh-CN" altLang="en-US" b="1" spc="30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  <a:sym typeface="FZMiaoWuS-GB"/>
            </a:endParaRPr>
          </a:p>
        </p:txBody>
      </p:sp>
      <p:sp>
        <p:nvSpPr>
          <p:cNvPr id="9" name="PA-102221">
            <a:extLst>
              <a:ext uri="{FF2B5EF4-FFF2-40B4-BE49-F238E27FC236}">
                <a16:creationId xmlns="" xmlns:a16="http://schemas.microsoft.com/office/drawing/2014/main" id="{99225C22-1628-49AB-ADB5-9594B6202835}"/>
              </a:ext>
            </a:extLst>
          </p:cNvPr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2429635" y="2928143"/>
            <a:ext cx="621962" cy="637279"/>
          </a:xfrm>
          <a:prstGeom prst="rect">
            <a:avLst/>
          </a:prstGeom>
          <a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lIns="68562" tIns="34281" rIns="68562" bIns="34281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 b="1" spc="300" dirty="0">
                <a:solidFill>
                  <a:schemeClr val="bg1"/>
                </a:solidFill>
                <a:latin typeface="+mj-ea"/>
                <a:ea typeface="+mj-ea"/>
                <a:sym typeface="FZMiaoWuS-GB"/>
              </a:rPr>
              <a:t>02</a:t>
            </a:r>
            <a:endParaRPr lang="zh-CN" altLang="en-US" sz="2400" b="1" spc="300" dirty="0">
              <a:solidFill>
                <a:schemeClr val="bg1"/>
              </a:solidFill>
              <a:latin typeface="+mj-ea"/>
              <a:ea typeface="+mj-ea"/>
              <a:sym typeface="FZMiaoWuS-GB"/>
            </a:endParaRPr>
          </a:p>
        </p:txBody>
      </p:sp>
      <p:sp>
        <p:nvSpPr>
          <p:cNvPr id="10" name="PA-102222">
            <a:extLst>
              <a:ext uri="{FF2B5EF4-FFF2-40B4-BE49-F238E27FC236}">
                <a16:creationId xmlns="" xmlns:a16="http://schemas.microsoft.com/office/drawing/2014/main" id="{CAB8C9E3-25A9-4013-8325-4F2C9C9DAB58}"/>
              </a:ext>
            </a:extLst>
          </p:cNvPr>
          <p:cNvSpPr/>
          <p:nvPr>
            <p:custDataLst>
              <p:tags r:id="rId8"/>
            </p:custDataLst>
          </p:nvPr>
        </p:nvSpPr>
        <p:spPr bwMode="auto">
          <a:xfrm>
            <a:off x="2355659" y="3791265"/>
            <a:ext cx="769914" cy="97305"/>
          </a:xfrm>
          <a:custGeom>
            <a:avLst/>
            <a:gdLst>
              <a:gd name="T0" fmla="*/ 111 w 1156"/>
              <a:gd name="T1" fmla="*/ 0 h 142"/>
              <a:gd name="T2" fmla="*/ 1045 w 1156"/>
              <a:gd name="T3" fmla="*/ 0 h 142"/>
              <a:gd name="T4" fmla="*/ 1156 w 1156"/>
              <a:gd name="T5" fmla="*/ 142 h 142"/>
              <a:gd name="T6" fmla="*/ 0 w 1156"/>
              <a:gd name="T7" fmla="*/ 142 h 142"/>
              <a:gd name="T8" fmla="*/ 111 w 1156"/>
              <a:gd name="T9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6" h="142">
                <a:moveTo>
                  <a:pt x="111" y="0"/>
                </a:moveTo>
                <a:lnTo>
                  <a:pt x="1045" y="0"/>
                </a:lnTo>
                <a:lnTo>
                  <a:pt x="1156" y="142"/>
                </a:lnTo>
                <a:lnTo>
                  <a:pt x="0" y="142"/>
                </a:lnTo>
                <a:lnTo>
                  <a:pt x="111" y="0"/>
                </a:lnTo>
                <a:close/>
              </a:path>
            </a:pathLst>
          </a:custGeom>
          <a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lIns="68562" tIns="34281" rIns="68562" bIns="34281"/>
          <a:lstStyle/>
          <a:p>
            <a:endParaRPr lang="zh-CN" altLang="en-US" b="1" spc="300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  <a:sym typeface="FZMiaoWuS-GB"/>
            </a:endParaRPr>
          </a:p>
        </p:txBody>
      </p:sp>
      <p:sp>
        <p:nvSpPr>
          <p:cNvPr id="11" name="PA-102223">
            <a:extLst>
              <a:ext uri="{FF2B5EF4-FFF2-40B4-BE49-F238E27FC236}">
                <a16:creationId xmlns="" xmlns:a16="http://schemas.microsoft.com/office/drawing/2014/main" id="{398C456E-26FE-4E2D-9EA9-2C1F92774E44}"/>
              </a:ext>
            </a:extLst>
          </p:cNvPr>
          <p:cNvSpPr/>
          <p:nvPr>
            <p:custDataLst>
              <p:tags r:id="rId9"/>
            </p:custDataLst>
          </p:nvPr>
        </p:nvSpPr>
        <p:spPr bwMode="auto">
          <a:xfrm>
            <a:off x="1912213" y="3880697"/>
            <a:ext cx="4366667" cy="605757"/>
          </a:xfrm>
          <a:custGeom>
            <a:avLst/>
            <a:gdLst>
              <a:gd name="T0" fmla="*/ 97 w 8676"/>
              <a:gd name="T1" fmla="*/ 0 h 884"/>
              <a:gd name="T2" fmla="*/ 8475 w 8676"/>
              <a:gd name="T3" fmla="*/ 0 h 884"/>
              <a:gd name="T4" fmla="*/ 8676 w 8676"/>
              <a:gd name="T5" fmla="*/ 202 h 884"/>
              <a:gd name="T6" fmla="*/ 8676 w 8676"/>
              <a:gd name="T7" fmla="*/ 788 h 884"/>
              <a:gd name="T8" fmla="*/ 8579 w 8676"/>
              <a:gd name="T9" fmla="*/ 884 h 884"/>
              <a:gd name="T10" fmla="*/ 97 w 8676"/>
              <a:gd name="T11" fmla="*/ 884 h 884"/>
              <a:gd name="T12" fmla="*/ 0 w 8676"/>
              <a:gd name="T13" fmla="*/ 788 h 884"/>
              <a:gd name="T14" fmla="*/ 0 w 8676"/>
              <a:gd name="T15" fmla="*/ 96 h 884"/>
              <a:gd name="T16" fmla="*/ 97 w 8676"/>
              <a:gd name="T17" fmla="*/ 0 h 8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676" h="884">
                <a:moveTo>
                  <a:pt x="97" y="0"/>
                </a:moveTo>
                <a:lnTo>
                  <a:pt x="8475" y="0"/>
                </a:lnTo>
                <a:lnTo>
                  <a:pt x="8676" y="202"/>
                </a:lnTo>
                <a:lnTo>
                  <a:pt x="8676" y="788"/>
                </a:lnTo>
                <a:cubicBezTo>
                  <a:pt x="8676" y="841"/>
                  <a:pt x="8632" y="884"/>
                  <a:pt x="8579" y="884"/>
                </a:cubicBezTo>
                <a:lnTo>
                  <a:pt x="97" y="884"/>
                </a:lnTo>
                <a:cubicBezTo>
                  <a:pt x="44" y="884"/>
                  <a:pt x="0" y="841"/>
                  <a:pt x="0" y="788"/>
                </a:cubicBezTo>
                <a:lnTo>
                  <a:pt x="0" y="96"/>
                </a:lnTo>
                <a:cubicBezTo>
                  <a:pt x="0" y="43"/>
                  <a:pt x="44" y="0"/>
                  <a:pt x="97" y="0"/>
                </a:cubicBezTo>
                <a:close/>
              </a:path>
            </a:pathLst>
          </a:custGeom>
          <a:solidFill>
            <a:schemeClr val="bg1"/>
          </a:solidFill>
          <a:ln w="10" cap="flat" cmpd="sng">
            <a:solidFill>
              <a:schemeClr val="bg1">
                <a:lumMod val="50000"/>
              </a:schemeClr>
            </a:solidFill>
            <a:round/>
          </a:ln>
        </p:spPr>
        <p:txBody>
          <a:bodyPr lIns="68562" tIns="34281" rIns="68562" bIns="34281"/>
          <a:lstStyle/>
          <a:p>
            <a:endParaRPr lang="zh-CN" altLang="en-US" b="1" spc="30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  <a:sym typeface="FZMiaoWuS-GB"/>
            </a:endParaRPr>
          </a:p>
        </p:txBody>
      </p:sp>
      <p:sp>
        <p:nvSpPr>
          <p:cNvPr id="12" name="PA-102224">
            <a:extLst>
              <a:ext uri="{FF2B5EF4-FFF2-40B4-BE49-F238E27FC236}">
                <a16:creationId xmlns="" xmlns:a16="http://schemas.microsoft.com/office/drawing/2014/main" id="{12F37DE0-4CE3-4F2B-BA95-4E59DD676130}"/>
              </a:ext>
            </a:extLst>
          </p:cNvPr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429635" y="3804004"/>
            <a:ext cx="621962" cy="637279"/>
          </a:xfrm>
          <a:prstGeom prst="rect">
            <a:avLst/>
          </a:prstGeom>
          <a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lIns="68562" tIns="34281" rIns="68562" bIns="34281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 b="1" spc="300" dirty="0">
                <a:solidFill>
                  <a:schemeClr val="bg1"/>
                </a:solidFill>
                <a:latin typeface="+mj-ea"/>
                <a:ea typeface="+mj-ea"/>
                <a:sym typeface="FZMiaoWuS-GB"/>
              </a:rPr>
              <a:t>03</a:t>
            </a:r>
            <a:endParaRPr lang="zh-CN" altLang="en-US" sz="2400" b="1" spc="300" dirty="0">
              <a:solidFill>
                <a:schemeClr val="bg1"/>
              </a:solidFill>
              <a:latin typeface="+mj-ea"/>
              <a:ea typeface="+mj-ea"/>
              <a:sym typeface="FZMiaoWuS-GB"/>
            </a:endParaRPr>
          </a:p>
        </p:txBody>
      </p:sp>
      <p:sp>
        <p:nvSpPr>
          <p:cNvPr id="13" name="PA-102225">
            <a:extLst>
              <a:ext uri="{FF2B5EF4-FFF2-40B4-BE49-F238E27FC236}">
                <a16:creationId xmlns="" xmlns:a16="http://schemas.microsoft.com/office/drawing/2014/main" id="{BDEC13C6-2AC3-46BA-9C30-9E07532A3667}"/>
              </a:ext>
            </a:extLst>
          </p:cNvPr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3125573" y="2253935"/>
            <a:ext cx="2909467" cy="377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dirty="0">
                <a:blipFill>
                  <a:blip r:embed="rId17"/>
                  <a:stretch>
                    <a:fillRect/>
                  </a:stretch>
                </a:blipFill>
                <a:latin typeface="+mj-ea"/>
                <a:ea typeface="+mj-ea"/>
                <a:sym typeface="FZMiaoWuS-GB"/>
              </a:rPr>
              <a:t>推进垃圾分类的原因</a:t>
            </a:r>
          </a:p>
        </p:txBody>
      </p:sp>
      <p:sp>
        <p:nvSpPr>
          <p:cNvPr id="15" name="PA-102226">
            <a:extLst>
              <a:ext uri="{FF2B5EF4-FFF2-40B4-BE49-F238E27FC236}">
                <a16:creationId xmlns="" xmlns:a16="http://schemas.microsoft.com/office/drawing/2014/main" id="{357FA819-A12B-401E-8D48-C99E8ACEDAD9}"/>
              </a:ext>
            </a:extLst>
          </p:cNvPr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3125573" y="3122024"/>
            <a:ext cx="2909467" cy="377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0" eaLnBrk="1" hangingPunct="1">
              <a:spcBef>
                <a:spcPct val="50000"/>
              </a:spcBef>
            </a:pPr>
            <a:r>
              <a:rPr lang="zh-CN" altLang="en-US" sz="2000" dirty="0">
                <a:blipFill>
                  <a:blip r:embed="rId17"/>
                  <a:stretch>
                    <a:fillRect/>
                  </a:stretch>
                </a:blipFill>
                <a:latin typeface="+mj-ea"/>
                <a:ea typeface="+mj-ea"/>
                <a:sym typeface="FZMiaoWuS-GB"/>
              </a:rPr>
              <a:t>生活垃圾如何分类</a:t>
            </a:r>
          </a:p>
        </p:txBody>
      </p:sp>
      <p:sp>
        <p:nvSpPr>
          <p:cNvPr id="33" name="PA-102227">
            <a:extLst>
              <a:ext uri="{FF2B5EF4-FFF2-40B4-BE49-F238E27FC236}">
                <a16:creationId xmlns="" xmlns:a16="http://schemas.microsoft.com/office/drawing/2014/main" id="{1EC0BB89-5828-48DE-9908-72A8CAA399EB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3125573" y="4013708"/>
            <a:ext cx="29094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blipFill>
                  <a:blip r:embed="rId17"/>
                  <a:stretch>
                    <a:fillRect/>
                  </a:stretch>
                </a:blipFill>
                <a:latin typeface="+mj-ea"/>
                <a:ea typeface="+mj-ea"/>
                <a:sym typeface="FZMiaoWuS-GB"/>
              </a:rPr>
              <a:t>工作的要求及目标</a:t>
            </a:r>
          </a:p>
        </p:txBody>
      </p:sp>
      <p:pic>
        <p:nvPicPr>
          <p:cNvPr id="35" name="PA-102228">
            <a:extLst>
              <a:ext uri="{FF2B5EF4-FFF2-40B4-BE49-F238E27FC236}">
                <a16:creationId xmlns="" xmlns:a16="http://schemas.microsoft.com/office/drawing/2014/main" id="{6CD3B298-E048-4A01-BFD0-51F9A11FD206}"/>
              </a:ext>
            </a:extLst>
          </p:cNvPr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7928" y="1709538"/>
            <a:ext cx="3019533" cy="295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2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A-102229">
            <a:extLst>
              <a:ext uri="{FF2B5EF4-FFF2-40B4-BE49-F238E27FC236}">
                <a16:creationId xmlns="" xmlns:a16="http://schemas.microsoft.com/office/drawing/2014/main" id="{2EC9BC61-DFC8-4BC3-83F6-1E80DB26ACBE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584448" y="3348167"/>
            <a:ext cx="5023104" cy="45719"/>
          </a:xfrm>
          <a:prstGeom prst="rect">
            <a:avLst/>
          </a:prstGeom>
          <a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>
              <a:solidFill>
                <a:srgbClr val="3B7E87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pic>
        <p:nvPicPr>
          <p:cNvPr id="24" name="PA-102230">
            <a:extLst>
              <a:ext uri="{FF2B5EF4-FFF2-40B4-BE49-F238E27FC236}">
                <a16:creationId xmlns="" xmlns:a16="http://schemas.microsoft.com/office/drawing/2014/main" id="{1EFCAF95-3E28-409E-AE79-BBD016D73EA9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4594" y="3888266"/>
            <a:ext cx="4624960" cy="669402"/>
          </a:xfrm>
          <a:custGeom>
            <a:avLst/>
            <a:gdLst>
              <a:gd name="connsiteX0" fmla="*/ 0 w 4628562"/>
              <a:gd name="connsiteY0" fmla="*/ 0 h 669402"/>
              <a:gd name="connsiteX1" fmla="*/ 4628562 w 4628562"/>
              <a:gd name="connsiteY1" fmla="*/ 0 h 669402"/>
              <a:gd name="connsiteX2" fmla="*/ 4628562 w 4628562"/>
              <a:gd name="connsiteY2" fmla="*/ 669402 h 669402"/>
              <a:gd name="connsiteX3" fmla="*/ 4512297 w 4628562"/>
              <a:gd name="connsiteY3" fmla="*/ 669402 h 669402"/>
              <a:gd name="connsiteX4" fmla="*/ 4512297 w 4628562"/>
              <a:gd name="connsiteY4" fmla="*/ 544479 h 669402"/>
              <a:gd name="connsiteX5" fmla="*/ 4467211 w 4628562"/>
              <a:gd name="connsiteY5" fmla="*/ 499393 h 669402"/>
              <a:gd name="connsiteX6" fmla="*/ 4286873 w 4628562"/>
              <a:gd name="connsiteY6" fmla="*/ 499393 h 669402"/>
              <a:gd name="connsiteX7" fmla="*/ 4241787 w 4628562"/>
              <a:gd name="connsiteY7" fmla="*/ 544479 h 669402"/>
              <a:gd name="connsiteX8" fmla="*/ 4241787 w 4628562"/>
              <a:gd name="connsiteY8" fmla="*/ 669402 h 669402"/>
              <a:gd name="connsiteX9" fmla="*/ 0 w 4628562"/>
              <a:gd name="connsiteY9" fmla="*/ 669402 h 66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628562" h="669402">
                <a:moveTo>
                  <a:pt x="0" y="0"/>
                </a:moveTo>
                <a:lnTo>
                  <a:pt x="4628562" y="0"/>
                </a:lnTo>
                <a:lnTo>
                  <a:pt x="4628562" y="669402"/>
                </a:lnTo>
                <a:lnTo>
                  <a:pt x="4512297" y="669402"/>
                </a:lnTo>
                <a:lnTo>
                  <a:pt x="4512297" y="544479"/>
                </a:lnTo>
                <a:cubicBezTo>
                  <a:pt x="4512297" y="519579"/>
                  <a:pt x="4492111" y="499393"/>
                  <a:pt x="4467211" y="499393"/>
                </a:cubicBezTo>
                <a:lnTo>
                  <a:pt x="4286873" y="499393"/>
                </a:lnTo>
                <a:cubicBezTo>
                  <a:pt x="4261973" y="499393"/>
                  <a:pt x="4241787" y="519579"/>
                  <a:pt x="4241787" y="544479"/>
                </a:cubicBezTo>
                <a:lnTo>
                  <a:pt x="4241787" y="669402"/>
                </a:lnTo>
                <a:lnTo>
                  <a:pt x="0" y="669402"/>
                </a:lnTo>
                <a:close/>
              </a:path>
            </a:pathLst>
          </a:custGeom>
        </p:spPr>
      </p:pic>
      <p:sp>
        <p:nvSpPr>
          <p:cNvPr id="25" name="PA-102231">
            <a:extLst>
              <a:ext uri="{FF2B5EF4-FFF2-40B4-BE49-F238E27FC236}">
                <a16:creationId xmlns="" xmlns:a16="http://schemas.microsoft.com/office/drawing/2014/main" id="{DF8C793E-2DF9-4B40-95CA-9CF41E8773B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3862514" y="3509833"/>
            <a:ext cx="4389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—</a:t>
            </a:r>
            <a:r>
              <a:rPr lang="zh-CN" altLang="en-US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垃圾少一分</a:t>
            </a:r>
            <a:r>
              <a:rPr lang="en-US" altLang="zh-CN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·</a:t>
            </a:r>
            <a:r>
              <a:rPr lang="zh-CN" altLang="en-US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城市美十分</a:t>
            </a:r>
            <a:r>
              <a:rPr lang="en-US" altLang="zh-CN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—</a:t>
            </a:r>
            <a:endParaRPr lang="zh-CN" altLang="en-US" sz="2000" dirty="0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6" name="PA-102232">
            <a:extLst>
              <a:ext uri="{FF2B5EF4-FFF2-40B4-BE49-F238E27FC236}">
                <a16:creationId xmlns="" xmlns:a16="http://schemas.microsoft.com/office/drawing/2014/main" id="{B76A24DB-F939-44AA-9935-0CC866D8B5F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5198322" y="1449139"/>
            <a:ext cx="1795348" cy="646331"/>
          </a:xfrm>
          <a:prstGeom prst="rect">
            <a:avLst/>
          </a:prstGeom>
          <a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bg1"/>
                </a:solidFill>
                <a:latin typeface="+mj-ea"/>
                <a:ea typeface="+mj-ea"/>
              </a:rPr>
              <a:t>0 1</a:t>
            </a:r>
            <a:endParaRPr lang="zh-CN" altLang="en-US" sz="36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7" name="PA-102233">
            <a:extLst>
              <a:ext uri="{FF2B5EF4-FFF2-40B4-BE49-F238E27FC236}">
                <a16:creationId xmlns="" xmlns:a16="http://schemas.microsoft.com/office/drawing/2014/main" id="{25684BE7-BF56-4348-BED5-4AA231DDD29B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2194932" y="2212621"/>
            <a:ext cx="780213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600" dirty="0">
                <a:blipFill>
                  <a:blip r:embed="rId11"/>
                  <a:stretch>
                    <a:fillRect/>
                  </a:stretch>
                </a:blipFill>
                <a:latin typeface="+mj-ea"/>
                <a:ea typeface="+mj-ea"/>
              </a:rPr>
              <a:t>推进垃圾分类的原因</a:t>
            </a:r>
          </a:p>
        </p:txBody>
      </p:sp>
    </p:spTree>
    <p:extLst>
      <p:ext uri="{BB962C8B-B14F-4D97-AF65-F5344CB8AC3E}">
        <p14:creationId xmlns:p14="http://schemas.microsoft.com/office/powerpoint/2010/main" val="2761990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-102234">
            <a:extLst>
              <a:ext uri="{FF2B5EF4-FFF2-40B4-BE49-F238E27FC236}">
                <a16:creationId xmlns="" xmlns:a16="http://schemas.microsoft.com/office/drawing/2014/main" id="{1D572788-8FD7-48AE-8C90-2ABEDED0B5C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94878" y="821280"/>
            <a:ext cx="755438" cy="450781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PA-102235">
            <a:extLst>
              <a:ext uri="{FF2B5EF4-FFF2-40B4-BE49-F238E27FC236}">
                <a16:creationId xmlns="" xmlns:a16="http://schemas.microsoft.com/office/drawing/2014/main" id="{B2898F1B-36D3-4492-BEFA-6A93FE5D95E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71762" y="798898"/>
            <a:ext cx="755438" cy="450781"/>
          </a:xfrm>
          <a:prstGeom prst="roundRect">
            <a:avLst/>
          </a:prstGeom>
          <a:blipFill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+mj-ea"/>
                <a:ea typeface="+mj-ea"/>
              </a:rPr>
              <a:t>01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PA-102236">
            <a:extLst>
              <a:ext uri="{FF2B5EF4-FFF2-40B4-BE49-F238E27FC236}">
                <a16:creationId xmlns="" xmlns:a16="http://schemas.microsoft.com/office/drawing/2014/main" id="{B39C7B53-7D76-431B-BA88-F4D9A107B61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73432" y="815476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n>
                  <a:solidFill>
                    <a:schemeClr val="bg1"/>
                  </a:solidFill>
                </a:ln>
                <a:blipFill>
                  <a:blip r:embed="rId22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推进垃圾分类的原因</a:t>
            </a:r>
          </a:p>
        </p:txBody>
      </p:sp>
      <p:grpSp>
        <p:nvGrpSpPr>
          <p:cNvPr id="6" name="PA-102237">
            <a:extLst>
              <a:ext uri="{FF2B5EF4-FFF2-40B4-BE49-F238E27FC236}">
                <a16:creationId xmlns="" xmlns:a16="http://schemas.microsoft.com/office/drawing/2014/main" id="{5EA2297F-725F-48E3-9B79-4FB2E3D975EC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955067" y="4641767"/>
            <a:ext cx="2890442" cy="1225847"/>
            <a:chOff x="657536" y="4838147"/>
            <a:chExt cx="2890442" cy="1225847"/>
          </a:xfrm>
          <a:noFill/>
        </p:grpSpPr>
        <p:sp>
          <p:nvSpPr>
            <p:cNvPr id="7" name="PA-圆角矩形 8">
              <a:extLst>
                <a:ext uri="{FF2B5EF4-FFF2-40B4-BE49-F238E27FC236}">
                  <a16:creationId xmlns="" xmlns:a16="http://schemas.microsoft.com/office/drawing/2014/main" id="{4CE390AE-5127-484F-867B-3DC4EB19C173}"/>
                </a:ext>
              </a:extLst>
            </p:cNvPr>
            <p:cNvSpPr/>
            <p:nvPr>
              <p:custDataLst>
                <p:tags r:id="rId16"/>
              </p:custDataLst>
            </p:nvPr>
          </p:nvSpPr>
          <p:spPr>
            <a:xfrm>
              <a:off x="657536" y="4838147"/>
              <a:ext cx="2890442" cy="1225847"/>
            </a:xfrm>
            <a:prstGeom prst="roundRect">
              <a:avLst/>
            </a:prstGeom>
            <a:grpFill/>
            <a:ln w="19050">
              <a:solidFill>
                <a:srgbClr val="647284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47284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PA-矩形 7">
              <a:extLst>
                <a:ext uri="{FF2B5EF4-FFF2-40B4-BE49-F238E27FC236}">
                  <a16:creationId xmlns="" xmlns:a16="http://schemas.microsoft.com/office/drawing/2014/main" id="{AAD73533-AC7E-4411-9DFE-8D921611C315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725571" y="4878444"/>
              <a:ext cx="2722220" cy="461665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647284"/>
                  </a:solidFill>
                  <a:uLnTx/>
                  <a:uFillTx/>
                  <a:latin typeface="微软雅黑 Light" pitchFamily="34" charset="-122"/>
                  <a:ea typeface="微软雅黑 Light" pitchFamily="34" charset="-122"/>
                  <a:cs typeface="+mn-ea"/>
                  <a:sym typeface="+mn-lt"/>
                </a:rPr>
                <a:t>常住人口</a:t>
              </a: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647284"/>
                  </a:solidFill>
                  <a:uLnTx/>
                  <a:uFillTx/>
                  <a:latin typeface="微软雅黑 Light" pitchFamily="34" charset="-122"/>
                  <a:ea typeface="微软雅黑 Light" pitchFamily="34" charset="-122"/>
                  <a:cs typeface="+mn-ea"/>
                  <a:sym typeface="+mn-lt"/>
                </a:rPr>
                <a:t>2400</a:t>
              </a: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647284"/>
                  </a:solidFill>
                  <a:uLnTx/>
                  <a:uFillTx/>
                  <a:latin typeface="微软雅黑 Light" pitchFamily="34" charset="-122"/>
                  <a:ea typeface="微软雅黑 Light" pitchFamily="34" charset="-122"/>
                  <a:cs typeface="+mn-ea"/>
                  <a:sym typeface="+mn-lt"/>
                </a:rPr>
                <a:t>余万</a:t>
              </a:r>
            </a:p>
          </p:txBody>
        </p:sp>
        <p:sp>
          <p:nvSpPr>
            <p:cNvPr id="9" name="PA-矩形 8">
              <a:extLst>
                <a:ext uri="{FF2B5EF4-FFF2-40B4-BE49-F238E27FC236}">
                  <a16:creationId xmlns="" xmlns:a16="http://schemas.microsoft.com/office/drawing/2014/main" id="{2FE976CE-8B24-42E5-A232-0EE5988CF833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667061" y="5502674"/>
              <a:ext cx="2880917" cy="461665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647284"/>
                  </a:solidFill>
                  <a:uLnTx/>
                  <a:uFillTx/>
                  <a:latin typeface="微软雅黑 Light" pitchFamily="34" charset="-122"/>
                  <a:ea typeface="微软雅黑 Light" pitchFamily="34" charset="-122"/>
                  <a:cs typeface="+mn-ea"/>
                  <a:sym typeface="+mn-lt"/>
                </a:rPr>
                <a:t>流动人口</a:t>
              </a: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647284"/>
                  </a:solidFill>
                  <a:uLnTx/>
                  <a:uFillTx/>
                  <a:latin typeface="微软雅黑 Light" pitchFamily="34" charset="-122"/>
                  <a:ea typeface="微软雅黑 Light" pitchFamily="34" charset="-122"/>
                  <a:cs typeface="+mn-ea"/>
                  <a:sym typeface="+mn-lt"/>
                </a:rPr>
                <a:t>600-700</a:t>
              </a: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647284"/>
                  </a:solidFill>
                  <a:uLnTx/>
                  <a:uFillTx/>
                  <a:latin typeface="微软雅黑 Light" pitchFamily="34" charset="-122"/>
                  <a:ea typeface="微软雅黑 Light" pitchFamily="34" charset="-122"/>
                  <a:cs typeface="+mn-ea"/>
                  <a:sym typeface="+mn-lt"/>
                </a:rPr>
                <a:t>万</a:t>
              </a:r>
            </a:p>
          </p:txBody>
        </p:sp>
      </p:grpSp>
      <p:grpSp>
        <p:nvGrpSpPr>
          <p:cNvPr id="10" name="PA-102238">
            <a:extLst>
              <a:ext uri="{FF2B5EF4-FFF2-40B4-BE49-F238E27FC236}">
                <a16:creationId xmlns="" xmlns:a16="http://schemas.microsoft.com/office/drawing/2014/main" id="{5FCC07CA-CE1C-4D3C-AA0E-756DC38ED233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5186316" y="4641766"/>
            <a:ext cx="2630653" cy="1225847"/>
            <a:chOff x="5270837" y="4865595"/>
            <a:chExt cx="2630653" cy="1225847"/>
          </a:xfrm>
          <a:noFill/>
        </p:grpSpPr>
        <p:sp>
          <p:nvSpPr>
            <p:cNvPr id="11" name="PA-圆角矩形 23">
              <a:extLst>
                <a:ext uri="{FF2B5EF4-FFF2-40B4-BE49-F238E27FC236}">
                  <a16:creationId xmlns="" xmlns:a16="http://schemas.microsoft.com/office/drawing/2014/main" id="{A6DA68CF-FC68-4D7B-86DA-1AAF923EAFED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5270837" y="4865595"/>
              <a:ext cx="2630653" cy="1225847"/>
            </a:xfrm>
            <a:prstGeom prst="roundRect">
              <a:avLst/>
            </a:prstGeom>
            <a:solidFill>
              <a:srgbClr val="007E99"/>
            </a:solidFill>
            <a:ln w="19050">
              <a:solidFill>
                <a:srgbClr val="647284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647284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PA-矩形 11">
              <a:extLst>
                <a:ext uri="{FF2B5EF4-FFF2-40B4-BE49-F238E27FC236}">
                  <a16:creationId xmlns="" xmlns:a16="http://schemas.microsoft.com/office/drawing/2014/main" id="{D85FBD58-B924-439B-A52F-639DCF5F0FB6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5540714" y="5117953"/>
              <a:ext cx="2271776" cy="646331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uLnTx/>
                  <a:uFillTx/>
                  <a:latin typeface="微软雅黑 Light" pitchFamily="34" charset="-122"/>
                  <a:ea typeface="微软雅黑 Light" pitchFamily="34" charset="-122"/>
                  <a:cs typeface="+mn-ea"/>
                  <a:sym typeface="+mn-lt"/>
                </a:rPr>
                <a:t>1</a:t>
              </a:r>
              <a:r>
                <a:rPr kumimoji="0" lang="zh-CN" alt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uLnTx/>
                  <a:uFillTx/>
                  <a:latin typeface="微软雅黑 Light" pitchFamily="34" charset="-122"/>
                  <a:ea typeface="微软雅黑 Light" pitchFamily="34" charset="-122"/>
                  <a:cs typeface="+mn-ea"/>
                  <a:sym typeface="+mn-lt"/>
                </a:rPr>
                <a:t>公斤左右</a:t>
              </a:r>
            </a:p>
          </p:txBody>
        </p:sp>
      </p:grpSp>
      <p:sp>
        <p:nvSpPr>
          <p:cNvPr id="13" name="PA-102239">
            <a:extLst>
              <a:ext uri="{FF2B5EF4-FFF2-40B4-BE49-F238E27FC236}">
                <a16:creationId xmlns="" xmlns:a16="http://schemas.microsoft.com/office/drawing/2014/main" id="{E7900BA2-7228-44AF-8E22-A870DC066373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3874330" y="4641766"/>
            <a:ext cx="1282700" cy="1282700"/>
          </a:xfrm>
          <a:prstGeom prst="mathMultiply">
            <a:avLst>
              <a:gd name="adj1" fmla="val 1015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PA-102240">
            <a:extLst>
              <a:ext uri="{FF2B5EF4-FFF2-40B4-BE49-F238E27FC236}">
                <a16:creationId xmlns="" xmlns:a16="http://schemas.microsoft.com/office/drawing/2014/main" id="{400A59B6-B16E-4704-94C6-64B7BC9FC294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7959159" y="4854545"/>
            <a:ext cx="971550" cy="725487"/>
          </a:xfrm>
          <a:custGeom>
            <a:avLst/>
            <a:gdLst/>
            <a:ahLst/>
            <a:cxnLst>
              <a:cxn ang="0">
                <a:pos x="59798298" y="82772379"/>
              </a:cxn>
              <a:cxn ang="0">
                <a:pos x="75018113" y="86423801"/>
              </a:cxn>
              <a:cxn ang="0">
                <a:pos x="88169098" y="92814211"/>
              </a:cxn>
              <a:cxn ang="0">
                <a:pos x="106048308" y="102552206"/>
              </a:cxn>
              <a:cxn ang="0">
                <a:pos x="124814269" y="109246868"/>
              </a:cxn>
              <a:cxn ang="0">
                <a:pos x="138703918" y="109246868"/>
              </a:cxn>
              <a:cxn ang="0">
                <a:pos x="150229576" y="103769667"/>
              </a:cxn>
              <a:cxn ang="0">
                <a:pos x="159390605" y="97379163"/>
              </a:cxn>
              <a:cxn ang="0">
                <a:pos x="179133582" y="118495977"/>
              </a:cxn>
              <a:cxn ang="0">
                <a:pos x="173871388" y="123549403"/>
              </a:cxn>
              <a:cxn ang="0">
                <a:pos x="163971122" y="131157273"/>
              </a:cxn>
              <a:cxn ang="0">
                <a:pos x="152002613" y="137547783"/>
              </a:cxn>
              <a:cxn ang="0">
                <a:pos x="138703918" y="141199517"/>
              </a:cxn>
              <a:cxn ang="0">
                <a:pos x="122154396" y="141199517"/>
              </a:cxn>
              <a:cxn ang="0">
                <a:pos x="106935059" y="137243531"/>
              </a:cxn>
              <a:cxn ang="0">
                <a:pos x="87873373" y="127809788"/>
              </a:cxn>
              <a:cxn ang="0">
                <a:pos x="63788251" y="116246335"/>
              </a:cxn>
              <a:cxn ang="0">
                <a:pos x="50046119" y="113811940"/>
              </a:cxn>
              <a:cxn ang="0">
                <a:pos x="37042756" y="116550489"/>
              </a:cxn>
              <a:cxn ang="0">
                <a:pos x="26847355" y="123245249"/>
              </a:cxn>
              <a:cxn ang="0">
                <a:pos x="18868298" y="129027129"/>
              </a:cxn>
              <a:cxn ang="0">
                <a:pos x="0" y="108491782"/>
              </a:cxn>
              <a:cxn ang="0">
                <a:pos x="1875379" y="105595537"/>
              </a:cxn>
              <a:cxn ang="0">
                <a:pos x="7786057" y="99813559"/>
              </a:cxn>
              <a:cxn ang="0">
                <a:pos x="17686235" y="92205689"/>
              </a:cxn>
              <a:cxn ang="0">
                <a:pos x="29654744" y="86423801"/>
              </a:cxn>
              <a:cxn ang="0">
                <a:pos x="43249169" y="82772379"/>
              </a:cxn>
              <a:cxn ang="0">
                <a:pos x="50932494" y="0"/>
              </a:cxn>
              <a:cxn ang="0">
                <a:pos x="67630100" y="2434396"/>
              </a:cxn>
              <a:cxn ang="0">
                <a:pos x="81962690" y="6999347"/>
              </a:cxn>
              <a:cxn ang="0">
                <a:pos x="94079301" y="13998259"/>
              </a:cxn>
              <a:cxn ang="0">
                <a:pos x="111958991" y="23432117"/>
              </a:cxn>
              <a:cxn ang="0">
                <a:pos x="124814269" y="26779175"/>
              </a:cxn>
              <a:cxn ang="0">
                <a:pos x="138703918" y="26779175"/>
              </a:cxn>
              <a:cxn ang="0">
                <a:pos x="150229576" y="22214657"/>
              </a:cxn>
              <a:cxn ang="0">
                <a:pos x="159390605" y="15824247"/>
              </a:cxn>
              <a:cxn ang="0">
                <a:pos x="165013475" y="11572164"/>
              </a:cxn>
              <a:cxn ang="0">
                <a:pos x="179781982" y="36212915"/>
              </a:cxn>
              <a:cxn ang="0">
                <a:pos x="173871388" y="41385987"/>
              </a:cxn>
              <a:cxn ang="0">
                <a:pos x="163971122" y="49602361"/>
              </a:cxn>
              <a:cxn ang="0">
                <a:pos x="152002613" y="55384241"/>
              </a:cxn>
              <a:cxn ang="0">
                <a:pos x="138703918" y="59036104"/>
              </a:cxn>
              <a:cxn ang="0">
                <a:pos x="122154396" y="59036104"/>
              </a:cxn>
              <a:cxn ang="0">
                <a:pos x="106935059" y="54775838"/>
              </a:cxn>
              <a:cxn ang="0">
                <a:pos x="87873373" y="45646253"/>
              </a:cxn>
              <a:cxn ang="0">
                <a:pos x="69994160" y="36212915"/>
              </a:cxn>
              <a:cxn ang="0">
                <a:pos x="57138903" y="31952649"/>
              </a:cxn>
              <a:cxn ang="0">
                <a:pos x="42953439" y="32561181"/>
              </a:cxn>
              <a:cxn ang="0">
                <a:pos x="31723576" y="37429973"/>
              </a:cxn>
              <a:cxn ang="0">
                <a:pos x="22562069" y="43820788"/>
              </a:cxn>
              <a:cxn ang="0">
                <a:pos x="15980169" y="48628238"/>
              </a:cxn>
              <a:cxn ang="0">
                <a:pos x="693380" y="24953304"/>
              </a:cxn>
              <a:cxn ang="0">
                <a:pos x="3500771" y="21606131"/>
              </a:cxn>
              <a:cxn ang="0">
                <a:pos x="12661910" y="13998259"/>
              </a:cxn>
              <a:cxn ang="0">
                <a:pos x="23744150" y="6390410"/>
              </a:cxn>
              <a:cxn ang="0">
                <a:pos x="36451803" y="1825871"/>
              </a:cxn>
              <a:cxn ang="0">
                <a:pos x="50932494" y="0"/>
              </a:cxn>
            </a:cxnLst>
            <a:rect l="0" t="0" r="0" b="0"/>
            <a:pathLst>
              <a:path w="435642" h="309493">
                <a:moveTo>
                  <a:pt x="122457" y="179320"/>
                </a:moveTo>
                <a:lnTo>
                  <a:pt x="143773" y="180649"/>
                </a:lnTo>
                <a:lnTo>
                  <a:pt x="162603" y="183305"/>
                </a:lnTo>
                <a:lnTo>
                  <a:pt x="180366" y="188618"/>
                </a:lnTo>
                <a:lnTo>
                  <a:pt x="197063" y="194596"/>
                </a:lnTo>
                <a:lnTo>
                  <a:pt x="211985" y="202565"/>
                </a:lnTo>
                <a:lnTo>
                  <a:pt x="226195" y="208543"/>
                </a:lnTo>
                <a:lnTo>
                  <a:pt x="254972" y="223818"/>
                </a:lnTo>
                <a:lnTo>
                  <a:pt x="284104" y="235773"/>
                </a:lnTo>
                <a:lnTo>
                  <a:pt x="300091" y="238429"/>
                </a:lnTo>
                <a:lnTo>
                  <a:pt x="317144" y="239094"/>
                </a:lnTo>
                <a:lnTo>
                  <a:pt x="333486" y="238429"/>
                </a:lnTo>
                <a:lnTo>
                  <a:pt x="348407" y="233116"/>
                </a:lnTo>
                <a:lnTo>
                  <a:pt x="361197" y="226475"/>
                </a:lnTo>
                <a:lnTo>
                  <a:pt x="372920" y="220497"/>
                </a:lnTo>
                <a:lnTo>
                  <a:pt x="383223" y="212528"/>
                </a:lnTo>
                <a:lnTo>
                  <a:pt x="390832" y="207407"/>
                </a:lnTo>
                <a:lnTo>
                  <a:pt x="430691" y="258615"/>
                </a:lnTo>
                <a:lnTo>
                  <a:pt x="428342" y="261010"/>
                </a:lnTo>
                <a:lnTo>
                  <a:pt x="418039" y="269644"/>
                </a:lnTo>
                <a:lnTo>
                  <a:pt x="407026" y="278942"/>
                </a:lnTo>
                <a:lnTo>
                  <a:pt x="394236" y="286248"/>
                </a:lnTo>
                <a:lnTo>
                  <a:pt x="380381" y="294218"/>
                </a:lnTo>
                <a:lnTo>
                  <a:pt x="365460" y="300195"/>
                </a:lnTo>
                <a:lnTo>
                  <a:pt x="349828" y="304180"/>
                </a:lnTo>
                <a:lnTo>
                  <a:pt x="333486" y="308165"/>
                </a:lnTo>
                <a:lnTo>
                  <a:pt x="315012" y="309493"/>
                </a:lnTo>
                <a:lnTo>
                  <a:pt x="293696" y="308165"/>
                </a:lnTo>
                <a:lnTo>
                  <a:pt x="274867" y="304180"/>
                </a:lnTo>
                <a:lnTo>
                  <a:pt x="257104" y="299531"/>
                </a:lnTo>
                <a:lnTo>
                  <a:pt x="240406" y="292890"/>
                </a:lnTo>
                <a:lnTo>
                  <a:pt x="211274" y="278942"/>
                </a:lnTo>
                <a:lnTo>
                  <a:pt x="182498" y="264995"/>
                </a:lnTo>
                <a:lnTo>
                  <a:pt x="153366" y="253705"/>
                </a:lnTo>
                <a:lnTo>
                  <a:pt x="137379" y="249720"/>
                </a:lnTo>
                <a:lnTo>
                  <a:pt x="120326" y="248392"/>
                </a:lnTo>
                <a:lnTo>
                  <a:pt x="103273" y="251048"/>
                </a:lnTo>
                <a:lnTo>
                  <a:pt x="89062" y="254369"/>
                </a:lnTo>
                <a:lnTo>
                  <a:pt x="76273" y="261010"/>
                </a:lnTo>
                <a:lnTo>
                  <a:pt x="64549" y="268980"/>
                </a:lnTo>
                <a:lnTo>
                  <a:pt x="54246" y="274958"/>
                </a:lnTo>
                <a:lnTo>
                  <a:pt x="45365" y="281599"/>
                </a:lnTo>
                <a:lnTo>
                  <a:pt x="37404" y="284834"/>
                </a:lnTo>
                <a:lnTo>
                  <a:pt x="0" y="236781"/>
                </a:lnTo>
                <a:lnTo>
                  <a:pt x="1667" y="234445"/>
                </a:lnTo>
                <a:lnTo>
                  <a:pt x="4509" y="230460"/>
                </a:lnTo>
                <a:lnTo>
                  <a:pt x="8417" y="226475"/>
                </a:lnTo>
                <a:lnTo>
                  <a:pt x="18720" y="217841"/>
                </a:lnTo>
                <a:lnTo>
                  <a:pt x="30443" y="208543"/>
                </a:lnTo>
                <a:lnTo>
                  <a:pt x="42523" y="201237"/>
                </a:lnTo>
                <a:lnTo>
                  <a:pt x="57088" y="194596"/>
                </a:lnTo>
                <a:lnTo>
                  <a:pt x="71299" y="188618"/>
                </a:lnTo>
                <a:lnTo>
                  <a:pt x="87641" y="183305"/>
                </a:lnTo>
                <a:lnTo>
                  <a:pt x="103984" y="180649"/>
                </a:lnTo>
                <a:lnTo>
                  <a:pt x="122457" y="179320"/>
                </a:lnTo>
                <a:close/>
                <a:moveTo>
                  <a:pt x="122457" y="0"/>
                </a:moveTo>
                <a:lnTo>
                  <a:pt x="143773" y="1329"/>
                </a:lnTo>
                <a:lnTo>
                  <a:pt x="162603" y="5313"/>
                </a:lnTo>
                <a:lnTo>
                  <a:pt x="180366" y="8634"/>
                </a:lnTo>
                <a:lnTo>
                  <a:pt x="197063" y="15276"/>
                </a:lnTo>
                <a:lnTo>
                  <a:pt x="211985" y="23245"/>
                </a:lnTo>
                <a:lnTo>
                  <a:pt x="226195" y="30551"/>
                </a:lnTo>
                <a:lnTo>
                  <a:pt x="254972" y="44498"/>
                </a:lnTo>
                <a:lnTo>
                  <a:pt x="269183" y="51140"/>
                </a:lnTo>
                <a:lnTo>
                  <a:pt x="284104" y="55789"/>
                </a:lnTo>
                <a:lnTo>
                  <a:pt x="300091" y="58445"/>
                </a:lnTo>
                <a:lnTo>
                  <a:pt x="317144" y="59774"/>
                </a:lnTo>
                <a:lnTo>
                  <a:pt x="333486" y="58445"/>
                </a:lnTo>
                <a:lnTo>
                  <a:pt x="348407" y="54460"/>
                </a:lnTo>
                <a:lnTo>
                  <a:pt x="361197" y="48483"/>
                </a:lnTo>
                <a:lnTo>
                  <a:pt x="372920" y="40513"/>
                </a:lnTo>
                <a:lnTo>
                  <a:pt x="383223" y="34536"/>
                </a:lnTo>
                <a:lnTo>
                  <a:pt x="392105" y="27894"/>
                </a:lnTo>
                <a:lnTo>
                  <a:pt x="396742" y="25256"/>
                </a:lnTo>
                <a:lnTo>
                  <a:pt x="435642" y="75229"/>
                </a:lnTo>
                <a:lnTo>
                  <a:pt x="432250" y="79034"/>
                </a:lnTo>
                <a:lnTo>
                  <a:pt x="428342" y="83019"/>
                </a:lnTo>
                <a:lnTo>
                  <a:pt x="418039" y="90324"/>
                </a:lnTo>
                <a:lnTo>
                  <a:pt x="407026" y="99622"/>
                </a:lnTo>
                <a:lnTo>
                  <a:pt x="394236" y="108256"/>
                </a:lnTo>
                <a:lnTo>
                  <a:pt x="380381" y="114898"/>
                </a:lnTo>
                <a:lnTo>
                  <a:pt x="365460" y="120875"/>
                </a:lnTo>
                <a:lnTo>
                  <a:pt x="349828" y="126188"/>
                </a:lnTo>
                <a:lnTo>
                  <a:pt x="333486" y="128845"/>
                </a:lnTo>
                <a:lnTo>
                  <a:pt x="315012" y="130173"/>
                </a:lnTo>
                <a:lnTo>
                  <a:pt x="293696" y="128845"/>
                </a:lnTo>
                <a:lnTo>
                  <a:pt x="274867" y="124860"/>
                </a:lnTo>
                <a:lnTo>
                  <a:pt x="257104" y="119547"/>
                </a:lnTo>
                <a:lnTo>
                  <a:pt x="240406" y="114898"/>
                </a:lnTo>
                <a:lnTo>
                  <a:pt x="211274" y="99622"/>
                </a:lnTo>
                <a:lnTo>
                  <a:pt x="182498" y="84347"/>
                </a:lnTo>
                <a:lnTo>
                  <a:pt x="168287" y="79034"/>
                </a:lnTo>
                <a:lnTo>
                  <a:pt x="153366" y="73721"/>
                </a:lnTo>
                <a:lnTo>
                  <a:pt x="137379" y="69736"/>
                </a:lnTo>
                <a:lnTo>
                  <a:pt x="120326" y="69736"/>
                </a:lnTo>
                <a:lnTo>
                  <a:pt x="103273" y="71064"/>
                </a:lnTo>
                <a:lnTo>
                  <a:pt x="89062" y="75049"/>
                </a:lnTo>
                <a:lnTo>
                  <a:pt x="76273" y="81690"/>
                </a:lnTo>
                <a:lnTo>
                  <a:pt x="64549" y="88996"/>
                </a:lnTo>
                <a:lnTo>
                  <a:pt x="54246" y="95638"/>
                </a:lnTo>
                <a:lnTo>
                  <a:pt x="45365" y="101615"/>
                </a:lnTo>
                <a:lnTo>
                  <a:pt x="38421" y="106130"/>
                </a:lnTo>
                <a:lnTo>
                  <a:pt x="10" y="56784"/>
                </a:lnTo>
                <a:lnTo>
                  <a:pt x="1667" y="54460"/>
                </a:lnTo>
                <a:lnTo>
                  <a:pt x="4509" y="51140"/>
                </a:lnTo>
                <a:lnTo>
                  <a:pt x="8417" y="47155"/>
                </a:lnTo>
                <a:lnTo>
                  <a:pt x="18720" y="38521"/>
                </a:lnTo>
                <a:lnTo>
                  <a:pt x="30443" y="30551"/>
                </a:lnTo>
                <a:lnTo>
                  <a:pt x="42523" y="21917"/>
                </a:lnTo>
                <a:lnTo>
                  <a:pt x="57088" y="13947"/>
                </a:lnTo>
                <a:lnTo>
                  <a:pt x="71299" y="8634"/>
                </a:lnTo>
                <a:lnTo>
                  <a:pt x="87641" y="3985"/>
                </a:lnTo>
                <a:lnTo>
                  <a:pt x="103984" y="1329"/>
                </a:lnTo>
                <a:lnTo>
                  <a:pt x="122457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" name="PA-102241">
            <a:extLst>
              <a:ext uri="{FF2B5EF4-FFF2-40B4-BE49-F238E27FC236}">
                <a16:creationId xmlns="" xmlns:a16="http://schemas.microsoft.com/office/drawing/2014/main" id="{624D8CA4-9B9D-4E45-93A4-AAA7C2556681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926662" y="3861637"/>
            <a:ext cx="2805614" cy="461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dirty="0">
                <a:solidFill>
                  <a:srgbClr val="595959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上海有多少人口？</a:t>
            </a:r>
          </a:p>
        </p:txBody>
      </p:sp>
      <p:sp>
        <p:nvSpPr>
          <p:cNvPr id="23" name="PA-102242">
            <a:extLst>
              <a:ext uri="{FF2B5EF4-FFF2-40B4-BE49-F238E27FC236}">
                <a16:creationId xmlns="" xmlns:a16="http://schemas.microsoft.com/office/drawing/2014/main" id="{CC7D05B1-51C9-49DB-B792-B5614987AABA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4719674" y="3820352"/>
            <a:ext cx="372526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dirty="0">
                <a:solidFill>
                  <a:srgbClr val="595959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每人每天会产生多少垃圾？</a:t>
            </a:r>
          </a:p>
        </p:txBody>
      </p:sp>
      <p:sp>
        <p:nvSpPr>
          <p:cNvPr id="30" name="PA-102243">
            <a:extLst>
              <a:ext uri="{FF2B5EF4-FFF2-40B4-BE49-F238E27FC236}">
                <a16:creationId xmlns="" xmlns:a16="http://schemas.microsoft.com/office/drawing/2014/main" id="{D73BF807-CE07-45C2-A8D2-BDD831799FC0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9144326" y="4300221"/>
            <a:ext cx="246949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647284"/>
                </a:solidFill>
                <a:uLnTx/>
                <a:uFillTx/>
                <a:latin typeface="微软雅黑 Light" pitchFamily="34" charset="-122"/>
                <a:ea typeface="微软雅黑 Light" pitchFamily="34" charset="-122"/>
                <a:cs typeface="+mn-ea"/>
                <a:sym typeface="+mn-lt"/>
              </a:rPr>
              <a:t>超过</a:t>
            </a: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rgbClr val="647284"/>
              </a:solidFill>
              <a:uLnTx/>
              <a:uFillTx/>
              <a:latin typeface="微软雅黑 Light" pitchFamily="34" charset="-122"/>
              <a:ea typeface="微软雅黑 Light" pitchFamily="34" charset="-122"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uLnTx/>
                <a:uFillTx/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2.6</a:t>
            </a: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uLnTx/>
                <a:uFillTx/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万</a:t>
            </a: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647284"/>
                </a:solidFill>
                <a:uLnTx/>
                <a:uFillTx/>
                <a:latin typeface="微软雅黑 Light" pitchFamily="34" charset="-122"/>
                <a:ea typeface="微软雅黑 Light" pitchFamily="34" charset="-122"/>
                <a:cs typeface="+mn-ea"/>
                <a:sym typeface="+mn-lt"/>
              </a:rPr>
              <a:t>吨</a:t>
            </a:r>
          </a:p>
        </p:txBody>
      </p:sp>
      <p:pic>
        <p:nvPicPr>
          <p:cNvPr id="39" name="PA-102244">
            <a:extLst>
              <a:ext uri="{FF2B5EF4-FFF2-40B4-BE49-F238E27FC236}">
                <a16:creationId xmlns="" xmlns:a16="http://schemas.microsoft.com/office/drawing/2014/main" id="{5A1B8C73-7C8F-4050-8ADC-406DCCAC024A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573" y="1812958"/>
            <a:ext cx="3524830" cy="2487263"/>
          </a:xfrm>
          <a:prstGeom prst="rect">
            <a:avLst/>
          </a:prstGeom>
        </p:spPr>
      </p:pic>
      <p:pic>
        <p:nvPicPr>
          <p:cNvPr id="41" name="PA-102245">
            <a:extLst>
              <a:ext uri="{FF2B5EF4-FFF2-40B4-BE49-F238E27FC236}">
                <a16:creationId xmlns="" xmlns:a16="http://schemas.microsoft.com/office/drawing/2014/main" id="{BB4AD426-4D98-4736-99D9-C049015BE758}"/>
              </a:ext>
            </a:extLst>
          </p:cNvPr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7206" y="2368051"/>
            <a:ext cx="1497588" cy="1198070"/>
          </a:xfrm>
          <a:prstGeom prst="rect">
            <a:avLst/>
          </a:prstGeom>
        </p:spPr>
      </p:pic>
      <p:pic>
        <p:nvPicPr>
          <p:cNvPr id="43" name="PA-102246" descr="图片包含 LEGO, 玩具&#10;&#10;描述已自动生成">
            <a:extLst>
              <a:ext uri="{FF2B5EF4-FFF2-40B4-BE49-F238E27FC236}">
                <a16:creationId xmlns="" xmlns:a16="http://schemas.microsoft.com/office/drawing/2014/main" id="{7EACC980-6D8E-43E3-8C98-7BF969FD54CD}"/>
              </a:ext>
            </a:extLst>
          </p:cNvPr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3205" y="1721411"/>
            <a:ext cx="2325687" cy="2325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418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-102247">
            <a:extLst>
              <a:ext uri="{FF2B5EF4-FFF2-40B4-BE49-F238E27FC236}">
                <a16:creationId xmlns="" xmlns:a16="http://schemas.microsoft.com/office/drawing/2014/main" id="{1D572788-8FD7-48AE-8C90-2ABEDED0B5C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94878" y="821280"/>
            <a:ext cx="755438" cy="450781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PA-102248">
            <a:extLst>
              <a:ext uri="{FF2B5EF4-FFF2-40B4-BE49-F238E27FC236}">
                <a16:creationId xmlns="" xmlns:a16="http://schemas.microsoft.com/office/drawing/2014/main" id="{B2898F1B-36D3-4492-BEFA-6A93FE5D95E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71762" y="798898"/>
            <a:ext cx="755438" cy="450781"/>
          </a:xfrm>
          <a:prstGeom prst="roundRect">
            <a:avLst/>
          </a:prstGeom>
          <a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+mj-ea"/>
                <a:ea typeface="+mj-ea"/>
              </a:rPr>
              <a:t>01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PA-102249">
            <a:extLst>
              <a:ext uri="{FF2B5EF4-FFF2-40B4-BE49-F238E27FC236}">
                <a16:creationId xmlns="" xmlns:a16="http://schemas.microsoft.com/office/drawing/2014/main" id="{B39C7B53-7D76-431B-BA88-F4D9A107B61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73432" y="815476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n>
                  <a:solidFill>
                    <a:schemeClr val="bg1"/>
                  </a:solidFill>
                </a:ln>
                <a:blipFill>
                  <a:blip r:embed="rId11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推进垃圾分类的原因</a:t>
            </a:r>
          </a:p>
        </p:txBody>
      </p:sp>
      <p:sp>
        <p:nvSpPr>
          <p:cNvPr id="6" name="PA-102250">
            <a:extLst>
              <a:ext uri="{FF2B5EF4-FFF2-40B4-BE49-F238E27FC236}">
                <a16:creationId xmlns="" xmlns:a16="http://schemas.microsoft.com/office/drawing/2014/main" id="{E77B026F-5CDC-4E23-BF88-5ACC6BF86F6F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1672457" y="2191383"/>
            <a:ext cx="5997538" cy="1138773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ea"/>
                <a:sym typeface="+mn-lt"/>
              </a:rPr>
              <a:t>如果用普通厢式货车来装，可以一路从</a:t>
            </a:r>
            <a:r>
              <a: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AD3131"/>
                </a:solidFill>
                <a:effectLst/>
                <a:uLnTx/>
                <a:uFillTx/>
                <a:latin typeface="字魂73号-江南手书" panose="00000500000000000000" pitchFamily="2" charset="-122"/>
                <a:ea typeface="字魂73号-江南手书" panose="00000500000000000000" pitchFamily="2" charset="-122"/>
                <a:cs typeface="+mn-ea"/>
                <a:sym typeface="+mn-lt"/>
              </a:rPr>
              <a:t>人民广场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ea"/>
                <a:sym typeface="+mn-lt"/>
              </a:rPr>
              <a:t>排到</a:t>
            </a:r>
            <a:r>
              <a: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AD3131"/>
                </a:solidFill>
                <a:effectLst/>
                <a:uLnTx/>
                <a:uFillTx/>
                <a:latin typeface="字魂73号-江南手书" panose="00000500000000000000" pitchFamily="2" charset="-122"/>
                <a:ea typeface="字魂73号-江南手书" panose="00000500000000000000" pitchFamily="2" charset="-122"/>
                <a:cs typeface="+mn-ea"/>
                <a:sym typeface="+mn-lt"/>
              </a:rPr>
              <a:t>浦东机场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AD3131"/>
              </a:solidFill>
              <a:effectLst/>
              <a:uLnTx/>
              <a:uFillTx/>
              <a:latin typeface="字魂73号-江南手书" panose="00000500000000000000" pitchFamily="2" charset="-122"/>
              <a:ea typeface="字魂73号-江南手书" panose="00000500000000000000" pitchFamily="2" charset="-122"/>
            </a:endParaRPr>
          </a:p>
        </p:txBody>
      </p:sp>
      <p:sp>
        <p:nvSpPr>
          <p:cNvPr id="7" name="PA-102251">
            <a:extLst>
              <a:ext uri="{FF2B5EF4-FFF2-40B4-BE49-F238E27FC236}">
                <a16:creationId xmlns="" xmlns:a16="http://schemas.microsoft.com/office/drawing/2014/main" id="{0CA5DBD9-1E72-43DB-B8A2-B2F3304D1CF9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5177775" y="4251202"/>
            <a:ext cx="5555097" cy="120032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平均每两周产生的垃圾就可以堆出一座</a:t>
            </a:r>
            <a:r>
              <a:rPr kumimoji="0" lang="zh-CN" alt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AD3131"/>
                </a:solidFill>
                <a:effectLst/>
                <a:uLnTx/>
                <a:uFillTx/>
                <a:latin typeface="字魂73号-江南手书" panose="00000500000000000000" pitchFamily="2" charset="-122"/>
                <a:ea typeface="字魂73号-江南手书" panose="00000500000000000000" pitchFamily="2" charset="-122"/>
                <a:cs typeface="+mn-ea"/>
              </a:rPr>
              <a:t>金茂大厦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AD3131"/>
              </a:solidFill>
              <a:effectLst/>
              <a:uLnTx/>
              <a:uFillTx/>
              <a:latin typeface="字魂73号-江南手书" panose="00000500000000000000" pitchFamily="2" charset="-122"/>
              <a:ea typeface="字魂73号-江南手书" panose="00000500000000000000" pitchFamily="2" charset="-122"/>
              <a:cs typeface="+mn-ea"/>
            </a:endParaRPr>
          </a:p>
        </p:txBody>
      </p:sp>
      <p:pic>
        <p:nvPicPr>
          <p:cNvPr id="17" name="PA-102252">
            <a:extLst>
              <a:ext uri="{FF2B5EF4-FFF2-40B4-BE49-F238E27FC236}">
                <a16:creationId xmlns="" xmlns:a16="http://schemas.microsoft.com/office/drawing/2014/main" id="{A013FEF7-8332-48FD-8214-C6C37D4C56AB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9625" y="1789713"/>
            <a:ext cx="1974300" cy="1764061"/>
          </a:xfrm>
          <a:prstGeom prst="rect">
            <a:avLst/>
          </a:prstGeom>
        </p:spPr>
      </p:pic>
      <p:pic>
        <p:nvPicPr>
          <p:cNvPr id="19" name="PA-102253">
            <a:extLst>
              <a:ext uri="{FF2B5EF4-FFF2-40B4-BE49-F238E27FC236}">
                <a16:creationId xmlns="" xmlns:a16="http://schemas.microsoft.com/office/drawing/2014/main" id="{163C6DBC-9B07-464C-8B06-D4D195BCD6ED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762" y="3172049"/>
            <a:ext cx="4560125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329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-102254">
            <a:extLst>
              <a:ext uri="{FF2B5EF4-FFF2-40B4-BE49-F238E27FC236}">
                <a16:creationId xmlns="" xmlns:a16="http://schemas.microsoft.com/office/drawing/2014/main" id="{1D572788-8FD7-48AE-8C90-2ABEDED0B5C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94878" y="821280"/>
            <a:ext cx="755438" cy="450781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PA-102255">
            <a:extLst>
              <a:ext uri="{FF2B5EF4-FFF2-40B4-BE49-F238E27FC236}">
                <a16:creationId xmlns="" xmlns:a16="http://schemas.microsoft.com/office/drawing/2014/main" id="{B2898F1B-36D3-4492-BEFA-6A93FE5D95E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71762" y="798898"/>
            <a:ext cx="755438" cy="450781"/>
          </a:xfrm>
          <a:prstGeom prst="roundRect">
            <a:avLst/>
          </a:prstGeom>
          <a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+mj-ea"/>
                <a:ea typeface="+mj-ea"/>
              </a:rPr>
              <a:t>01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PA-102256">
            <a:extLst>
              <a:ext uri="{FF2B5EF4-FFF2-40B4-BE49-F238E27FC236}">
                <a16:creationId xmlns="" xmlns:a16="http://schemas.microsoft.com/office/drawing/2014/main" id="{B39C7B53-7D76-431B-BA88-F4D9A107B61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73432" y="815476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n>
                  <a:solidFill>
                    <a:schemeClr val="bg1"/>
                  </a:solidFill>
                </a:ln>
                <a:blipFill>
                  <a:blip r:embed="rId10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推进垃圾分类的原因</a:t>
            </a:r>
          </a:p>
        </p:txBody>
      </p:sp>
      <p:graphicFrame>
        <p:nvGraphicFramePr>
          <p:cNvPr id="6" name="PA-102257">
            <a:extLst>
              <a:ext uri="{FF2B5EF4-FFF2-40B4-BE49-F238E27FC236}">
                <a16:creationId xmlns="" xmlns:a16="http://schemas.microsoft.com/office/drawing/2014/main" id="{B0ADD400-89DA-4234-BD65-2F5B8DE14048}"/>
              </a:ext>
            </a:extLst>
          </p:cNvPr>
          <p:cNvGraphicFramePr>
            <a:graphicFrameLocks noGrp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62534289"/>
              </p:ext>
            </p:extLst>
          </p:nvPr>
        </p:nvGraphicFramePr>
        <p:xfrm>
          <a:off x="6375677" y="3042093"/>
          <a:ext cx="5002460" cy="2087817"/>
        </p:xfrm>
        <a:graphic>
          <a:graphicData uri="http://schemas.openxmlformats.org/drawingml/2006/table">
            <a:tbl>
              <a:tblPr/>
              <a:tblGrid>
                <a:gridCol w="246655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53590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69913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设计处理能力</a:t>
                      </a:r>
                      <a:endParaRPr kumimoji="0" lang="en-US" altLang="ko-KR" sz="1400" b="1" i="1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anchor="ctr" horzOverflow="overflow">
                    <a:lnL w="3175" cap="flat" cmpd="sng" algn="ctr">
                      <a:solidFill>
                        <a:srgbClr val="576A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76A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实际处理量</a:t>
                      </a:r>
                      <a:endParaRPr kumimoji="0" lang="en-US" altLang="ko-KR" sz="1400" b="1" i="1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anchor="ctr" horzOverflow="overflow">
                    <a:lnL w="3175" cap="flat" cmpd="sng" algn="ctr">
                      <a:solidFill>
                        <a:srgbClr val="576A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76A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41413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  <a:sym typeface="+mn-lt"/>
                        </a:rPr>
                        <a:t>1.1</a:t>
                      </a:r>
                      <a:r>
                        <a:rPr kumimoji="0" lang="zh-CN" altLang="en-US" sz="3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  <a:sym typeface="+mn-lt"/>
                        </a:rPr>
                        <a:t>万吨</a:t>
                      </a:r>
                      <a:r>
                        <a:rPr kumimoji="0" lang="en-US" altLang="zh-CN" sz="3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  <a:sym typeface="+mn-lt"/>
                        </a:rPr>
                        <a:t>/</a:t>
                      </a:r>
                      <a:r>
                        <a:rPr kumimoji="0" lang="zh-CN" altLang="en-US" sz="3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  <a:sym typeface="+mn-lt"/>
                        </a:rPr>
                        <a:t>日</a:t>
                      </a:r>
                      <a:endParaRPr kumimoji="0" lang="en-US" altLang="ko-KR" sz="3600" b="1" i="0" u="none" strike="noStrike" cap="none" normalizeH="0" baseline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+mj-ea"/>
                        <a:ea typeface="+mj-ea"/>
                        <a:cs typeface="Malgun Gothic" panose="020B0503020000020004" pitchFamily="34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AD3131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  <a:sym typeface="+mn-lt"/>
                        </a:rPr>
                        <a:t>1.6</a:t>
                      </a:r>
                      <a:r>
                        <a:rPr kumimoji="0" lang="zh-CN" altLang="en-US" sz="3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AD3131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  <a:sym typeface="+mn-lt"/>
                        </a:rPr>
                        <a:t>万吨</a:t>
                      </a:r>
                      <a:r>
                        <a:rPr kumimoji="0" lang="en-US" altLang="zh-CN" sz="3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AD3131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  <a:sym typeface="+mn-lt"/>
                        </a:rPr>
                        <a:t>/</a:t>
                      </a:r>
                      <a:r>
                        <a:rPr kumimoji="0" lang="zh-CN" altLang="en-US" sz="3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AD3131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  <a:sym typeface="+mn-lt"/>
                        </a:rPr>
                        <a:t>日</a:t>
                      </a:r>
                      <a:endParaRPr kumimoji="0" lang="en-US" altLang="ko-KR" sz="3600" b="1" i="0" u="none" strike="noStrike" cap="none" normalizeH="0" baseline="0" dirty="0">
                        <a:ln>
                          <a:noFill/>
                        </a:ln>
                        <a:solidFill>
                          <a:srgbClr val="AD3131"/>
                        </a:solidFill>
                        <a:effectLst/>
                        <a:latin typeface="+mj-ea"/>
                        <a:ea typeface="+mj-ea"/>
                        <a:cs typeface="Malgun Gothic" panose="020B0503020000020004" pitchFamily="34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7" name="PA-102258" descr="图片包含 LEGO&#10;&#10;描述已自动生成">
            <a:extLst>
              <a:ext uri="{FF2B5EF4-FFF2-40B4-BE49-F238E27FC236}">
                <a16:creationId xmlns="" xmlns:a16="http://schemas.microsoft.com/office/drawing/2014/main" id="{AD697CF2-9248-47D1-8B9E-FC860457B3A8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762" y="859968"/>
            <a:ext cx="5246016" cy="5246016"/>
          </a:xfrm>
          <a:prstGeom prst="rect">
            <a:avLst/>
          </a:prstGeom>
        </p:spPr>
      </p:pic>
      <p:sp>
        <p:nvSpPr>
          <p:cNvPr id="8" name="PA-102259">
            <a:extLst>
              <a:ext uri="{FF2B5EF4-FFF2-40B4-BE49-F238E27FC236}">
                <a16:creationId xmlns="" xmlns:a16="http://schemas.microsoft.com/office/drawing/2014/main" id="{E8D2FC4B-E1D8-4DEF-8C69-D34FB833A759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6809674" y="2169678"/>
            <a:ext cx="41344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 latinLnBrk="1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srgbClr val="00000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宋体" panose="02010600030101010101" pitchFamily="2" charset="-122"/>
                <a:sym typeface="+mn-lt"/>
              </a:rPr>
              <a:t>老港废弃物综合处理基地</a:t>
            </a:r>
            <a:endParaRPr lang="en-US" altLang="ko-KR" sz="2000" i="1" dirty="0">
              <a:solidFill>
                <a:srgbClr val="404040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02280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PA-102260">
            <a:extLst>
              <a:ext uri="{FF2B5EF4-FFF2-40B4-BE49-F238E27FC236}">
                <a16:creationId xmlns="" xmlns:a16="http://schemas.microsoft.com/office/drawing/2014/main" id="{7D68039E-A28A-4C91-AA57-85A1602A6D8A}"/>
              </a:ext>
            </a:extLst>
          </p:cNvPr>
          <p:cNvCxnSpPr>
            <a:cxnSpLocks/>
          </p:cNvCxnSpPr>
          <p:nvPr>
            <p:custDataLst>
              <p:tags r:id="rId1"/>
            </p:custDataLst>
          </p:nvPr>
        </p:nvCxnSpPr>
        <p:spPr>
          <a:xfrm flipV="1">
            <a:off x="7947095" y="6254255"/>
            <a:ext cx="475457" cy="1"/>
          </a:xfrm>
          <a:prstGeom prst="bentConnector3">
            <a:avLst/>
          </a:prstGeom>
          <a:ln w="28575">
            <a:solidFill>
              <a:srgbClr val="AB31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A-102261">
            <a:extLst>
              <a:ext uri="{FF2B5EF4-FFF2-40B4-BE49-F238E27FC236}">
                <a16:creationId xmlns="" xmlns:a16="http://schemas.microsoft.com/office/drawing/2014/main" id="{E4D29626-E561-4654-953B-A4C37DDB7DA4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878" y="1609107"/>
            <a:ext cx="6996553" cy="4662337"/>
          </a:xfrm>
          <a:prstGeom prst="rect">
            <a:avLst/>
          </a:prstGeom>
        </p:spPr>
      </p:pic>
      <p:sp>
        <p:nvSpPr>
          <p:cNvPr id="5" name="PA-102262">
            <a:extLst>
              <a:ext uri="{FF2B5EF4-FFF2-40B4-BE49-F238E27FC236}">
                <a16:creationId xmlns="" xmlns:a16="http://schemas.microsoft.com/office/drawing/2014/main" id="{1D572788-8FD7-48AE-8C90-2ABEDED0B5C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994878" y="821280"/>
            <a:ext cx="755438" cy="450781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PA-102263">
            <a:extLst>
              <a:ext uri="{FF2B5EF4-FFF2-40B4-BE49-F238E27FC236}">
                <a16:creationId xmlns="" xmlns:a16="http://schemas.microsoft.com/office/drawing/2014/main" id="{B2898F1B-36D3-4492-BEFA-6A93FE5D95E3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971762" y="798898"/>
            <a:ext cx="755438" cy="450781"/>
          </a:xfrm>
          <a:prstGeom prst="roundRect">
            <a:avLst/>
          </a:prstGeom>
          <a:blipFill>
            <a:blip r:embed="rId2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+mj-ea"/>
                <a:ea typeface="+mj-ea"/>
              </a:rPr>
              <a:t>01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PA-102264">
            <a:extLst>
              <a:ext uri="{FF2B5EF4-FFF2-40B4-BE49-F238E27FC236}">
                <a16:creationId xmlns="" xmlns:a16="http://schemas.microsoft.com/office/drawing/2014/main" id="{B39C7B53-7D76-431B-BA88-F4D9A107B618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773432" y="815476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n>
                  <a:solidFill>
                    <a:schemeClr val="bg1"/>
                  </a:solidFill>
                </a:ln>
                <a:blipFill>
                  <a:blip r:embed="rId26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推进垃圾分类的原因</a:t>
            </a:r>
          </a:p>
        </p:txBody>
      </p:sp>
      <p:cxnSp>
        <p:nvCxnSpPr>
          <p:cNvPr id="26" name="PA-102265">
            <a:extLst>
              <a:ext uri="{FF2B5EF4-FFF2-40B4-BE49-F238E27FC236}">
                <a16:creationId xmlns="" xmlns:a16="http://schemas.microsoft.com/office/drawing/2014/main" id="{627A72BA-0BC6-4208-B6E8-E02AF9EF1A97}"/>
              </a:ext>
            </a:extLst>
          </p:cNvPr>
          <p:cNvCxnSpPr/>
          <p:nvPr>
            <p:custDataLst>
              <p:tags r:id="rId6"/>
            </p:custDataLst>
          </p:nvPr>
        </p:nvCxnSpPr>
        <p:spPr>
          <a:xfrm flipV="1">
            <a:off x="8422552" y="1690728"/>
            <a:ext cx="0" cy="4578350"/>
          </a:xfrm>
          <a:prstGeom prst="line">
            <a:avLst/>
          </a:prstGeom>
          <a:ln w="28575">
            <a:solidFill>
              <a:srgbClr val="AB31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PA-102266">
            <a:extLst>
              <a:ext uri="{FF2B5EF4-FFF2-40B4-BE49-F238E27FC236}">
                <a16:creationId xmlns="" xmlns:a16="http://schemas.microsoft.com/office/drawing/2014/main" id="{4275F281-9537-41E8-98F2-E4611243E5F7}"/>
              </a:ext>
            </a:extLst>
          </p:cNvPr>
          <p:cNvCxnSpPr/>
          <p:nvPr>
            <p:custDataLst>
              <p:tags r:id="rId7"/>
            </p:custDataLst>
          </p:nvPr>
        </p:nvCxnSpPr>
        <p:spPr>
          <a:xfrm>
            <a:off x="8466093" y="4724440"/>
            <a:ext cx="476250" cy="0"/>
          </a:xfrm>
          <a:prstGeom prst="line">
            <a:avLst/>
          </a:prstGeom>
          <a:ln w="28575">
            <a:solidFill>
              <a:srgbClr val="AB31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PA-102267">
            <a:extLst>
              <a:ext uri="{FF2B5EF4-FFF2-40B4-BE49-F238E27FC236}">
                <a16:creationId xmlns="" xmlns:a16="http://schemas.microsoft.com/office/drawing/2014/main" id="{4368603C-3ACD-4DB4-9559-4150C027964D}"/>
              </a:ext>
            </a:extLst>
          </p:cNvPr>
          <p:cNvCxnSpPr/>
          <p:nvPr>
            <p:custDataLst>
              <p:tags r:id="rId8"/>
            </p:custDataLst>
          </p:nvPr>
        </p:nvCxnSpPr>
        <p:spPr>
          <a:xfrm>
            <a:off x="8474031" y="3710028"/>
            <a:ext cx="476250" cy="0"/>
          </a:xfrm>
          <a:prstGeom prst="line">
            <a:avLst/>
          </a:prstGeom>
          <a:ln w="28575">
            <a:solidFill>
              <a:srgbClr val="AB31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PA-102268">
            <a:extLst>
              <a:ext uri="{FF2B5EF4-FFF2-40B4-BE49-F238E27FC236}">
                <a16:creationId xmlns="" xmlns:a16="http://schemas.microsoft.com/office/drawing/2014/main" id="{A3D71583-B539-407A-9488-04C52FE5194C}"/>
              </a:ext>
            </a:extLst>
          </p:cNvPr>
          <p:cNvCxnSpPr/>
          <p:nvPr>
            <p:custDataLst>
              <p:tags r:id="rId9"/>
            </p:custDataLst>
          </p:nvPr>
        </p:nvCxnSpPr>
        <p:spPr>
          <a:xfrm>
            <a:off x="8474031" y="2719428"/>
            <a:ext cx="476250" cy="0"/>
          </a:xfrm>
          <a:prstGeom prst="line">
            <a:avLst/>
          </a:prstGeom>
          <a:ln w="28575">
            <a:solidFill>
              <a:srgbClr val="AB31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PA-102269">
            <a:extLst>
              <a:ext uri="{FF2B5EF4-FFF2-40B4-BE49-F238E27FC236}">
                <a16:creationId xmlns="" xmlns:a16="http://schemas.microsoft.com/office/drawing/2014/main" id="{FB16B4B2-AB2E-45DD-9547-95CD385CBD69}"/>
              </a:ext>
            </a:extLst>
          </p:cNvPr>
          <p:cNvCxnSpPr/>
          <p:nvPr>
            <p:custDataLst>
              <p:tags r:id="rId10"/>
            </p:custDataLst>
          </p:nvPr>
        </p:nvCxnSpPr>
        <p:spPr>
          <a:xfrm>
            <a:off x="8466093" y="1690728"/>
            <a:ext cx="476250" cy="0"/>
          </a:xfrm>
          <a:prstGeom prst="line">
            <a:avLst/>
          </a:prstGeom>
          <a:ln w="28575">
            <a:solidFill>
              <a:srgbClr val="AB31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PA-102270">
            <a:extLst>
              <a:ext uri="{FF2B5EF4-FFF2-40B4-BE49-F238E27FC236}">
                <a16:creationId xmlns="" xmlns:a16="http://schemas.microsoft.com/office/drawing/2014/main" id="{7A115AB2-D42D-4426-91D8-D27C8412A22B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9013781" y="1439903"/>
            <a:ext cx="2492375" cy="1143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10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Helvetica" pitchFamily="34" charset="0"/>
              </a:rPr>
              <a:t>德国</a:t>
            </a:r>
            <a:endParaRPr kumimoji="0" lang="en-US" altLang="zh-CN" sz="2400" b="1" i="0" u="none" strike="noStrike" kern="1200" cap="none" spc="1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Light" panose="020B0300000000000000" pitchFamily="34" charset="-122"/>
              <a:ea typeface="思源黑体 CN Light" panose="020B0300000000000000" pitchFamily="34" charset="-122"/>
              <a:cs typeface="Helvetica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0" i="0" u="none" strike="noStrike" kern="1200" cap="none" spc="10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Helvetica" pitchFamily="34" charset="0"/>
              </a:rPr>
              <a:t>垃圾分类，重立法更重执法</a:t>
            </a:r>
            <a:endParaRPr kumimoji="0" lang="en-US" altLang="zh-CN" sz="1400" b="0" i="0" u="none" strike="noStrike" kern="1200" cap="none" spc="1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Light" panose="020B0300000000000000" pitchFamily="34" charset="-122"/>
              <a:ea typeface="思源黑体 CN Light" panose="020B0300000000000000" pitchFamily="34" charset="-122"/>
              <a:cs typeface="Helvetica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2400" b="1" i="0" u="none" strike="noStrike" kern="1200" cap="none" spc="1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Light" panose="020B0300000000000000" pitchFamily="34" charset="-122"/>
              <a:ea typeface="思源黑体 CN Light" panose="020B0300000000000000" pitchFamily="34" charset="-122"/>
              <a:cs typeface="Helvetica" pitchFamily="34" charset="0"/>
            </a:endParaRPr>
          </a:p>
        </p:txBody>
      </p:sp>
      <p:cxnSp>
        <p:nvCxnSpPr>
          <p:cNvPr id="32" name="PA-102271">
            <a:extLst>
              <a:ext uri="{FF2B5EF4-FFF2-40B4-BE49-F238E27FC236}">
                <a16:creationId xmlns="" xmlns:a16="http://schemas.microsoft.com/office/drawing/2014/main" id="{8842EDDD-D673-48DD-ADA9-79EBE3805847}"/>
              </a:ext>
            </a:extLst>
          </p:cNvPr>
          <p:cNvCxnSpPr/>
          <p:nvPr>
            <p:custDataLst>
              <p:tags r:id="rId12"/>
            </p:custDataLst>
          </p:nvPr>
        </p:nvCxnSpPr>
        <p:spPr>
          <a:xfrm>
            <a:off x="9040768" y="2273340"/>
            <a:ext cx="2070100" cy="0"/>
          </a:xfrm>
          <a:prstGeom prst="line">
            <a:avLst/>
          </a:prstGeom>
          <a:ln w="3175" cap="rnd">
            <a:solidFill>
              <a:srgbClr val="AB3131"/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PA-102272">
            <a:extLst>
              <a:ext uri="{FF2B5EF4-FFF2-40B4-BE49-F238E27FC236}">
                <a16:creationId xmlns="" xmlns:a16="http://schemas.microsoft.com/office/drawing/2014/main" id="{71DB4396-0B64-4CDE-9F21-B4D0230CD857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9009018" y="2487653"/>
            <a:ext cx="2492375" cy="676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美国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垃圾分类实现城镇全覆盖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cxnSp>
        <p:nvCxnSpPr>
          <p:cNvPr id="34" name="PA-102273">
            <a:extLst>
              <a:ext uri="{FF2B5EF4-FFF2-40B4-BE49-F238E27FC236}">
                <a16:creationId xmlns="" xmlns:a16="http://schemas.microsoft.com/office/drawing/2014/main" id="{6346DAD6-3FF3-4C41-960C-B9DEE978995D}"/>
              </a:ext>
            </a:extLst>
          </p:cNvPr>
          <p:cNvCxnSpPr/>
          <p:nvPr>
            <p:custDataLst>
              <p:tags r:id="rId14"/>
            </p:custDataLst>
          </p:nvPr>
        </p:nvCxnSpPr>
        <p:spPr>
          <a:xfrm>
            <a:off x="9078868" y="3289340"/>
            <a:ext cx="2070100" cy="0"/>
          </a:xfrm>
          <a:prstGeom prst="line">
            <a:avLst/>
          </a:prstGeom>
          <a:ln w="3175" cap="rnd">
            <a:solidFill>
              <a:srgbClr val="AB3131"/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PA-102274">
            <a:extLst>
              <a:ext uri="{FF2B5EF4-FFF2-40B4-BE49-F238E27FC236}">
                <a16:creationId xmlns="" xmlns:a16="http://schemas.microsoft.com/office/drawing/2014/main" id="{EF9EE2DB-9893-46A4-A039-6119B6D32F2A}"/>
              </a:ext>
            </a:extLst>
          </p:cNvPr>
          <p:cNvSpPr/>
          <p:nvPr>
            <p:custDataLst>
              <p:tags r:id="rId15"/>
            </p:custDataLst>
          </p:nvPr>
        </p:nvSpPr>
        <p:spPr>
          <a:xfrm>
            <a:off x="9040768" y="3529053"/>
            <a:ext cx="2460622" cy="676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比利时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垃圾分类是家庭必修课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cxnSp>
        <p:nvCxnSpPr>
          <p:cNvPr id="36" name="PA-102275">
            <a:extLst>
              <a:ext uri="{FF2B5EF4-FFF2-40B4-BE49-F238E27FC236}">
                <a16:creationId xmlns="" xmlns:a16="http://schemas.microsoft.com/office/drawing/2014/main" id="{335FF76A-3320-41A3-87EB-87B5502A698D}"/>
              </a:ext>
            </a:extLst>
          </p:cNvPr>
          <p:cNvCxnSpPr/>
          <p:nvPr>
            <p:custDataLst>
              <p:tags r:id="rId16"/>
            </p:custDataLst>
          </p:nvPr>
        </p:nvCxnSpPr>
        <p:spPr>
          <a:xfrm>
            <a:off x="9094743" y="4399003"/>
            <a:ext cx="2070100" cy="0"/>
          </a:xfrm>
          <a:prstGeom prst="line">
            <a:avLst/>
          </a:prstGeom>
          <a:ln w="3175" cap="rnd">
            <a:solidFill>
              <a:srgbClr val="AB3131"/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PA-102276">
            <a:extLst>
              <a:ext uri="{FF2B5EF4-FFF2-40B4-BE49-F238E27FC236}">
                <a16:creationId xmlns="" xmlns:a16="http://schemas.microsoft.com/office/drawing/2014/main" id="{CD4B1B9F-C19B-4E0F-A1D0-458E3BA613CF}"/>
              </a:ext>
            </a:extLst>
          </p:cNvPr>
          <p:cNvSpPr/>
          <p:nvPr>
            <p:custDataLst>
              <p:tags r:id="rId17"/>
            </p:custDataLst>
          </p:nvPr>
        </p:nvSpPr>
        <p:spPr>
          <a:xfrm>
            <a:off x="9053468" y="4506953"/>
            <a:ext cx="2460622" cy="676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新加坡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0" i="0" u="none" strike="noStrike" kern="1200" cap="none" spc="10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Helvetica" pitchFamily="34" charset="0"/>
              </a:rPr>
              <a:t>源头治理与回收利用并举</a:t>
            </a:r>
            <a:endParaRPr kumimoji="0" lang="en-US" altLang="zh-CN" sz="1400" b="0" i="0" u="none" strike="noStrike" kern="1200" cap="none" spc="1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Light" panose="020B0300000000000000" pitchFamily="34" charset="-122"/>
              <a:ea typeface="思源黑体 CN Light" panose="020B0300000000000000" pitchFamily="34" charset="-122"/>
              <a:cs typeface="Helvetica" pitchFamily="34" charset="0"/>
            </a:endParaRPr>
          </a:p>
        </p:txBody>
      </p:sp>
      <p:cxnSp>
        <p:nvCxnSpPr>
          <p:cNvPr id="38" name="PA-102277">
            <a:extLst>
              <a:ext uri="{FF2B5EF4-FFF2-40B4-BE49-F238E27FC236}">
                <a16:creationId xmlns="" xmlns:a16="http://schemas.microsoft.com/office/drawing/2014/main" id="{5DBAF02B-89FB-4D69-B825-4E2F36C90837}"/>
              </a:ext>
            </a:extLst>
          </p:cNvPr>
          <p:cNvCxnSpPr/>
          <p:nvPr>
            <p:custDataLst>
              <p:tags r:id="rId18"/>
            </p:custDataLst>
          </p:nvPr>
        </p:nvCxnSpPr>
        <p:spPr>
          <a:xfrm>
            <a:off x="9082043" y="5313403"/>
            <a:ext cx="2070100" cy="0"/>
          </a:xfrm>
          <a:prstGeom prst="line">
            <a:avLst/>
          </a:prstGeom>
          <a:ln w="3175" cap="rnd">
            <a:solidFill>
              <a:srgbClr val="AB3131"/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PA-102278">
            <a:extLst>
              <a:ext uri="{FF2B5EF4-FFF2-40B4-BE49-F238E27FC236}">
                <a16:creationId xmlns="" xmlns:a16="http://schemas.microsoft.com/office/drawing/2014/main" id="{DA6A6984-9F13-477F-991E-C80650E51E4E}"/>
              </a:ext>
            </a:extLst>
          </p:cNvPr>
          <p:cNvSpPr/>
          <p:nvPr>
            <p:custDataLst>
              <p:tags r:id="rId19"/>
            </p:custDataLst>
          </p:nvPr>
        </p:nvSpPr>
        <p:spPr>
          <a:xfrm>
            <a:off x="9053468" y="5472153"/>
            <a:ext cx="2460622" cy="676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日本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10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Helvetica" pitchFamily="34" charset="0"/>
              </a:rPr>
              <a:t>将垃圾分类做到极致</a:t>
            </a:r>
            <a:endParaRPr kumimoji="0" lang="en-US" altLang="zh-CN" sz="1400" b="0" i="0" u="none" strike="noStrike" kern="1200" cap="none" spc="1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Light" panose="020B0300000000000000" pitchFamily="34" charset="-122"/>
              <a:ea typeface="思源黑体 CN Light" panose="020B0300000000000000" pitchFamily="34" charset="-122"/>
              <a:cs typeface="Helvetica" pitchFamily="34" charset="0"/>
            </a:endParaRPr>
          </a:p>
        </p:txBody>
      </p:sp>
      <p:cxnSp>
        <p:nvCxnSpPr>
          <p:cNvPr id="40" name="PA-102279">
            <a:extLst>
              <a:ext uri="{FF2B5EF4-FFF2-40B4-BE49-F238E27FC236}">
                <a16:creationId xmlns="" xmlns:a16="http://schemas.microsoft.com/office/drawing/2014/main" id="{E6FD42E2-9166-49F9-BDCD-6CADFB606960}"/>
              </a:ext>
            </a:extLst>
          </p:cNvPr>
          <p:cNvCxnSpPr/>
          <p:nvPr>
            <p:custDataLst>
              <p:tags r:id="rId20"/>
            </p:custDataLst>
          </p:nvPr>
        </p:nvCxnSpPr>
        <p:spPr>
          <a:xfrm>
            <a:off x="9082043" y="6278603"/>
            <a:ext cx="2070100" cy="0"/>
          </a:xfrm>
          <a:prstGeom prst="line">
            <a:avLst/>
          </a:prstGeom>
          <a:ln w="3175" cap="rnd">
            <a:solidFill>
              <a:srgbClr val="AB3131"/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PA-102280">
            <a:extLst>
              <a:ext uri="{FF2B5EF4-FFF2-40B4-BE49-F238E27FC236}">
                <a16:creationId xmlns="" xmlns:a16="http://schemas.microsoft.com/office/drawing/2014/main" id="{7B171E2B-C086-4C17-A920-170F2A19F963}"/>
              </a:ext>
            </a:extLst>
          </p:cNvPr>
          <p:cNvSpPr txBox="1"/>
          <p:nvPr>
            <p:custDataLst>
              <p:tags r:id="rId21"/>
            </p:custDataLst>
          </p:nvPr>
        </p:nvSpPr>
        <p:spPr>
          <a:xfrm>
            <a:off x="922077" y="5176362"/>
            <a:ext cx="7142154" cy="578882"/>
          </a:xfrm>
          <a:prstGeom prst="roundRect">
            <a:avLst/>
          </a:prstGeom>
          <a:solidFill>
            <a:schemeClr val="bg1"/>
          </a:solidFill>
          <a:ln w="28575">
            <a:noFill/>
            <a:prstDash val="dash"/>
          </a:ln>
        </p:spPr>
        <p:txBody>
          <a:bodyPr wrap="square">
            <a:spAutoFit/>
          </a:bodyPr>
          <a:lstStyle/>
          <a:p>
            <a:pPr marR="0" algn="ctr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2800" b="1" kern="1200" cap="none" spc="0" normalizeH="0" baseline="0" noProof="0" dirty="0">
                <a:solidFill>
                  <a:srgbClr val="007E99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垃圾分类是</a:t>
            </a:r>
            <a:r>
              <a:rPr kumimoji="0" lang="zh-CN" altLang="zh-CN" sz="2800" b="1" kern="1200" cap="none" spc="0" normalizeH="0" baseline="0" noProof="0" dirty="0">
                <a:solidFill>
                  <a:srgbClr val="007E99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超大型城市垃圾处理的必然方向</a:t>
            </a:r>
            <a:endParaRPr kumimoji="0" lang="zh-CN" altLang="en-US" sz="2800" b="1" kern="1200" cap="none" spc="0" normalizeH="0" baseline="0" noProof="0" dirty="0">
              <a:solidFill>
                <a:srgbClr val="007E99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7630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A-102281">
            <a:extLst>
              <a:ext uri="{FF2B5EF4-FFF2-40B4-BE49-F238E27FC236}">
                <a16:creationId xmlns="" xmlns:a16="http://schemas.microsoft.com/office/drawing/2014/main" id="{2EC9BC61-DFC8-4BC3-83F6-1E80DB26ACBE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584448" y="3348167"/>
            <a:ext cx="5023104" cy="45719"/>
          </a:xfrm>
          <a:prstGeom prst="rect">
            <a:avLst/>
          </a:prstGeom>
          <a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>
              <a:solidFill>
                <a:srgbClr val="3B7E87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pic>
        <p:nvPicPr>
          <p:cNvPr id="24" name="PA-102282">
            <a:extLst>
              <a:ext uri="{FF2B5EF4-FFF2-40B4-BE49-F238E27FC236}">
                <a16:creationId xmlns="" xmlns:a16="http://schemas.microsoft.com/office/drawing/2014/main" id="{1EFCAF95-3E28-409E-AE79-BBD016D73EA9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4594" y="3888266"/>
            <a:ext cx="4624960" cy="669402"/>
          </a:xfrm>
          <a:custGeom>
            <a:avLst/>
            <a:gdLst>
              <a:gd name="connsiteX0" fmla="*/ 0 w 4628562"/>
              <a:gd name="connsiteY0" fmla="*/ 0 h 669402"/>
              <a:gd name="connsiteX1" fmla="*/ 4628562 w 4628562"/>
              <a:gd name="connsiteY1" fmla="*/ 0 h 669402"/>
              <a:gd name="connsiteX2" fmla="*/ 4628562 w 4628562"/>
              <a:gd name="connsiteY2" fmla="*/ 669402 h 669402"/>
              <a:gd name="connsiteX3" fmla="*/ 4512297 w 4628562"/>
              <a:gd name="connsiteY3" fmla="*/ 669402 h 669402"/>
              <a:gd name="connsiteX4" fmla="*/ 4512297 w 4628562"/>
              <a:gd name="connsiteY4" fmla="*/ 544479 h 669402"/>
              <a:gd name="connsiteX5" fmla="*/ 4467211 w 4628562"/>
              <a:gd name="connsiteY5" fmla="*/ 499393 h 669402"/>
              <a:gd name="connsiteX6" fmla="*/ 4286873 w 4628562"/>
              <a:gd name="connsiteY6" fmla="*/ 499393 h 669402"/>
              <a:gd name="connsiteX7" fmla="*/ 4241787 w 4628562"/>
              <a:gd name="connsiteY7" fmla="*/ 544479 h 669402"/>
              <a:gd name="connsiteX8" fmla="*/ 4241787 w 4628562"/>
              <a:gd name="connsiteY8" fmla="*/ 669402 h 669402"/>
              <a:gd name="connsiteX9" fmla="*/ 0 w 4628562"/>
              <a:gd name="connsiteY9" fmla="*/ 669402 h 66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628562" h="669402">
                <a:moveTo>
                  <a:pt x="0" y="0"/>
                </a:moveTo>
                <a:lnTo>
                  <a:pt x="4628562" y="0"/>
                </a:lnTo>
                <a:lnTo>
                  <a:pt x="4628562" y="669402"/>
                </a:lnTo>
                <a:lnTo>
                  <a:pt x="4512297" y="669402"/>
                </a:lnTo>
                <a:lnTo>
                  <a:pt x="4512297" y="544479"/>
                </a:lnTo>
                <a:cubicBezTo>
                  <a:pt x="4512297" y="519579"/>
                  <a:pt x="4492111" y="499393"/>
                  <a:pt x="4467211" y="499393"/>
                </a:cubicBezTo>
                <a:lnTo>
                  <a:pt x="4286873" y="499393"/>
                </a:lnTo>
                <a:cubicBezTo>
                  <a:pt x="4261973" y="499393"/>
                  <a:pt x="4241787" y="519579"/>
                  <a:pt x="4241787" y="544479"/>
                </a:cubicBezTo>
                <a:lnTo>
                  <a:pt x="4241787" y="669402"/>
                </a:lnTo>
                <a:lnTo>
                  <a:pt x="0" y="669402"/>
                </a:lnTo>
                <a:close/>
              </a:path>
            </a:pathLst>
          </a:custGeom>
        </p:spPr>
      </p:pic>
      <p:sp>
        <p:nvSpPr>
          <p:cNvPr id="25" name="PA-102283">
            <a:extLst>
              <a:ext uri="{FF2B5EF4-FFF2-40B4-BE49-F238E27FC236}">
                <a16:creationId xmlns="" xmlns:a16="http://schemas.microsoft.com/office/drawing/2014/main" id="{DF8C793E-2DF9-4B40-95CA-9CF41E8773B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3862514" y="3509833"/>
            <a:ext cx="4389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—</a:t>
            </a:r>
            <a:r>
              <a:rPr lang="zh-CN" altLang="en-US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垃圾少一分</a:t>
            </a:r>
            <a:r>
              <a:rPr lang="en-US" altLang="zh-CN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·</a:t>
            </a:r>
            <a:r>
              <a:rPr lang="zh-CN" altLang="en-US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城市美十分</a:t>
            </a:r>
            <a:r>
              <a:rPr lang="en-US" altLang="zh-CN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—</a:t>
            </a:r>
            <a:endParaRPr lang="zh-CN" altLang="en-US" sz="2000" dirty="0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6" name="PA-102284">
            <a:extLst>
              <a:ext uri="{FF2B5EF4-FFF2-40B4-BE49-F238E27FC236}">
                <a16:creationId xmlns="" xmlns:a16="http://schemas.microsoft.com/office/drawing/2014/main" id="{B76A24DB-F939-44AA-9935-0CC866D8B5F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5198322" y="1449139"/>
            <a:ext cx="1795348" cy="646331"/>
          </a:xfrm>
          <a:prstGeom prst="rect">
            <a:avLst/>
          </a:prstGeom>
          <a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bg1"/>
                </a:solidFill>
                <a:latin typeface="+mj-ea"/>
                <a:ea typeface="+mj-ea"/>
              </a:rPr>
              <a:t>02</a:t>
            </a:r>
            <a:endParaRPr lang="zh-CN" altLang="en-US" sz="36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7" name="PA-102285">
            <a:extLst>
              <a:ext uri="{FF2B5EF4-FFF2-40B4-BE49-F238E27FC236}">
                <a16:creationId xmlns="" xmlns:a16="http://schemas.microsoft.com/office/drawing/2014/main" id="{25684BE7-BF56-4348-BED5-4AA231DDD29B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2618125" y="2212621"/>
            <a:ext cx="695575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600" dirty="0">
                <a:blipFill>
                  <a:blip r:embed="rId11"/>
                  <a:stretch>
                    <a:fillRect/>
                  </a:stretch>
                </a:blipFill>
                <a:latin typeface="+mj-ea"/>
                <a:ea typeface="+mj-ea"/>
              </a:rPr>
              <a:t>生活垃圾如何分类</a:t>
            </a:r>
          </a:p>
        </p:txBody>
      </p:sp>
    </p:spTree>
    <p:extLst>
      <p:ext uri="{BB962C8B-B14F-4D97-AF65-F5344CB8AC3E}">
        <p14:creationId xmlns:p14="http://schemas.microsoft.com/office/powerpoint/2010/main" val="1946867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社区生活垃圾分类知识宣讲微课件PPT模板"/>
  <p:tag name="ISPRING_FIRST_PUBLISH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0551"/>
  <p:tag name="MH_LIBRARY" val="GRAPHIC"/>
  <p:tag name="MH_TYPE" val="Title"/>
  <p:tag name="MH_ORDER" val="1"/>
  <p:tag name="PA" val="v5.2.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0551"/>
  <p:tag name="MH_LIBRARY" val="GRAPHIC"/>
  <p:tag name="MH_TYPE" val="Other"/>
  <p:tag name="MH_ORDER" val="1"/>
  <p:tag name="PA" val="v5.2.5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0551"/>
  <p:tag name="MH_LIBRARY" val="GRAPHIC"/>
  <p:tag name="MH_TYPE" val="Other"/>
  <p:tag name="MH_ORDER" val="1"/>
  <p:tag name="PA" val="v5.2.5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0551"/>
  <p:tag name="MH_LIBRARY" val="GRAPHIC"/>
  <p:tag name="MH_TYPE" val="Other"/>
  <p:tag name="MH_ORDER" val="1"/>
  <p:tag name="PA" val="v5.2.5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SHAPE" val="4523"/>
  <p:tag name="RESOURCELIB_SHAPETYPE" val="4"/>
  <p:tag name="PAMAINTYPE" val="4"/>
  <p:tag name="PATYPE" val="146"/>
  <p:tag name="PASUBTYPE" val="147"/>
  <p:tag name="PA" val="v5.2.5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MAINTYPE" val="4"/>
  <p:tag name="PATYPE" val="146"/>
  <p:tag name="PASUBTYPE" val="147"/>
  <p:tag name="RESOURCELIBID_SHAPE" val="4528"/>
  <p:tag name="RESOURCELIB_SHAPETYPE" val="4"/>
  <p:tag name="PA" val="v5.2.5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heme/theme1.xml><?xml version="1.0" encoding="utf-8"?>
<a:theme xmlns:a="http://schemas.openxmlformats.org/drawingml/2006/main" name="第一PPT，www.1ppt.com">
  <a:themeElements>
    <a:clrScheme name="涂豆思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0000"/>
      </a:accent1>
      <a:accent2>
        <a:srgbClr val="ED7D31"/>
      </a:accent2>
      <a:accent3>
        <a:srgbClr val="A5A5A5"/>
      </a:accent3>
      <a:accent4>
        <a:srgbClr val="C00000"/>
      </a:accent4>
      <a:accent5>
        <a:srgbClr val="7F7F7F"/>
      </a:accent5>
      <a:accent6>
        <a:srgbClr val="ED7D31"/>
      </a:accent6>
      <a:hlink>
        <a:srgbClr val="C00000"/>
      </a:hlink>
      <a:folHlink>
        <a:srgbClr val="C00000"/>
      </a:folHlink>
    </a:clrScheme>
    <a:fontScheme name="涂豆思">
      <a:majorFont>
        <a:latin typeface="思源黑体 CN Heavy"/>
        <a:ea typeface="思源黑体 CN Heavy"/>
        <a:cs typeface=""/>
      </a:majorFont>
      <a:minorFont>
        <a:latin typeface="思源黑体 CN Normal"/>
        <a:ea typeface="思源黑体 CN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2304</Words>
  <Application>Microsoft Office PowerPoint</Application>
  <PresentationFormat>自定义</PresentationFormat>
  <Paragraphs>217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垃圾分类</dc:title>
  <dc:creator>第一PPT</dc:creator>
  <cp:keywords>www.1ppt.com</cp:keywords>
  <dc:description>www.1ppt.com</dc:description>
  <cp:lastModifiedBy>Windows User</cp:lastModifiedBy>
  <cp:revision>50</cp:revision>
  <dcterms:created xsi:type="dcterms:W3CDTF">2019-06-04T06:04:34Z</dcterms:created>
  <dcterms:modified xsi:type="dcterms:W3CDTF">2019-08-04T13:57:34Z</dcterms:modified>
</cp:coreProperties>
</file>