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heme/themeOverride2.xml" ContentType="application/vnd.openxmlformats-officedocument.themeOverr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9"/>
  </p:notesMasterIdLst>
  <p:sldIdLst>
    <p:sldId id="256" r:id="rId3"/>
    <p:sldId id="257" r:id="rId4"/>
    <p:sldId id="258" r:id="rId5"/>
    <p:sldId id="259" r:id="rId6"/>
    <p:sldId id="260" r:id="rId7"/>
    <p:sldId id="261" r:id="rId8"/>
    <p:sldId id="271" r:id="rId9"/>
    <p:sldId id="272" r:id="rId10"/>
    <p:sldId id="268" r:id="rId11"/>
    <p:sldId id="273" r:id="rId12"/>
    <p:sldId id="274" r:id="rId13"/>
    <p:sldId id="275" r:id="rId14"/>
    <p:sldId id="276" r:id="rId15"/>
    <p:sldId id="277" r:id="rId16"/>
    <p:sldId id="266" r:id="rId17"/>
    <p:sldId id="278" r:id="rId18"/>
    <p:sldId id="279" r:id="rId19"/>
    <p:sldId id="280" r:id="rId20"/>
    <p:sldId id="281" r:id="rId21"/>
    <p:sldId id="265" r:id="rId22"/>
    <p:sldId id="282" r:id="rId23"/>
    <p:sldId id="283" r:id="rId24"/>
    <p:sldId id="270" r:id="rId25"/>
    <p:sldId id="284" r:id="rId26"/>
    <p:sldId id="269" r:id="rId27"/>
    <p:sldId id="285"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38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50" d="100"/>
          <a:sy n="50" d="100"/>
        </p:scale>
        <p:origin x="-402" y="-1608"/>
      </p:cViewPr>
      <p:guideLst>
        <p:guide orient="horz" pos="2387"/>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1">
                  <a:lumMod val="75000"/>
                </a:schemeClr>
              </a:solidFill>
            </c:spPr>
            <c:extLst xmlns:c16r2="http://schemas.microsoft.com/office/drawing/2015/06/chart">
              <c:ext xmlns:c16="http://schemas.microsoft.com/office/drawing/2014/chart" uri="{C3380CC4-5D6E-409C-BE32-E72D297353CC}">
                <c16:uniqueId val="{00000001-2363-4EE8-A668-124B178D6710}"/>
              </c:ext>
            </c:extLst>
          </c:dPt>
          <c:dPt>
            <c:idx val="1"/>
            <c:bubble3D val="0"/>
            <c:spPr>
              <a:solidFill>
                <a:schemeClr val="bg1">
                  <a:lumMod val="85000"/>
                </a:schemeClr>
              </a:solidFill>
            </c:spPr>
            <c:extLst xmlns:c16r2="http://schemas.microsoft.com/office/drawing/2015/06/chart">
              <c:ext xmlns:c16="http://schemas.microsoft.com/office/drawing/2014/chart" uri="{C3380CC4-5D6E-409C-BE32-E72D297353CC}">
                <c16:uniqueId val="{00000003-2363-4EE8-A668-124B178D6710}"/>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xmlns:c16r2="http://schemas.microsoft.com/office/drawing/2015/06/chart">
            <c:ext xmlns:c16="http://schemas.microsoft.com/office/drawing/2014/chart" uri="{C3380CC4-5D6E-409C-BE32-E72D297353CC}">
              <c16:uniqueId val="{00000004-2363-4EE8-A668-124B178D6710}"/>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lumMod val="50000"/>
                </a:schemeClr>
              </a:solidFill>
            </c:spPr>
            <c:extLst xmlns:c16r2="http://schemas.microsoft.com/office/drawing/2015/06/chart">
              <c:ext xmlns:c16="http://schemas.microsoft.com/office/drawing/2014/chart" uri="{C3380CC4-5D6E-409C-BE32-E72D297353CC}">
                <c16:uniqueId val="{00000001-9CC8-4AB9-932F-050DC86036CC}"/>
              </c:ext>
            </c:extLst>
          </c:dPt>
          <c:dPt>
            <c:idx val="1"/>
            <c:bubble3D val="0"/>
            <c:spPr>
              <a:solidFill>
                <a:schemeClr val="bg1">
                  <a:lumMod val="85000"/>
                </a:schemeClr>
              </a:solidFill>
            </c:spPr>
            <c:extLst xmlns:c16r2="http://schemas.microsoft.com/office/drawing/2015/06/chart">
              <c:ext xmlns:c16="http://schemas.microsoft.com/office/drawing/2014/chart" uri="{C3380CC4-5D6E-409C-BE32-E72D297353CC}">
                <c16:uniqueId val="{00000003-9CC8-4AB9-932F-050DC86036CC}"/>
              </c:ext>
            </c:extLst>
          </c:dPt>
          <c:cat>
            <c:strRef>
              <c:f>Sheet1!$A$2:$A$3</c:f>
              <c:strCache>
                <c:ptCount val="2"/>
                <c:pt idx="0">
                  <c:v>1st Qtr</c:v>
                </c:pt>
                <c:pt idx="1">
                  <c:v>2nd Qtr</c:v>
                </c:pt>
              </c:strCache>
            </c:strRef>
          </c:cat>
          <c:val>
            <c:numRef>
              <c:f>Sheet1!$B$2:$B$3</c:f>
              <c:numCache>
                <c:formatCode>General</c:formatCode>
                <c:ptCount val="2"/>
                <c:pt idx="0">
                  <c:v>30</c:v>
                </c:pt>
                <c:pt idx="1">
                  <c:v>30</c:v>
                </c:pt>
              </c:numCache>
            </c:numRef>
          </c:val>
          <c:extLst xmlns:c16r2="http://schemas.microsoft.com/office/drawing/2015/06/chart">
            <c:ext xmlns:c16="http://schemas.microsoft.com/office/drawing/2014/chart" uri="{C3380CC4-5D6E-409C-BE32-E72D297353CC}">
              <c16:uniqueId val="{00000004-9CC8-4AB9-932F-050DC86036CC}"/>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txPr>
    <a:bodyPr/>
    <a:lstStyle/>
    <a:p>
      <a:pPr rtl="0">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lumMod val="75000"/>
                </a:schemeClr>
              </a:solidFill>
            </c:spPr>
            <c:extLst xmlns:c16r2="http://schemas.microsoft.com/office/drawing/2015/06/chart">
              <c:ext xmlns:c16="http://schemas.microsoft.com/office/drawing/2014/chart" uri="{C3380CC4-5D6E-409C-BE32-E72D297353CC}">
                <c16:uniqueId val="{00000001-AFD2-40FC-9D7B-45A42B92CC71}"/>
              </c:ext>
            </c:extLst>
          </c:dPt>
          <c:dPt>
            <c:idx val="1"/>
            <c:bubble3D val="0"/>
            <c:spPr>
              <a:solidFill>
                <a:schemeClr val="bg1">
                  <a:lumMod val="85000"/>
                </a:schemeClr>
              </a:solidFill>
            </c:spPr>
            <c:extLst xmlns:c16r2="http://schemas.microsoft.com/office/drawing/2015/06/chart">
              <c:ext xmlns:c16="http://schemas.microsoft.com/office/drawing/2014/chart" uri="{C3380CC4-5D6E-409C-BE32-E72D297353CC}">
                <c16:uniqueId val="{00000003-AFD2-40FC-9D7B-45A42B92CC71}"/>
              </c:ext>
            </c:extLst>
          </c:dPt>
          <c:cat>
            <c:strRef>
              <c:f>Sheet1!$A$2:$A$3</c:f>
              <c:strCache>
                <c:ptCount val="2"/>
                <c:pt idx="0">
                  <c:v>1st Qtr</c:v>
                </c:pt>
                <c:pt idx="1">
                  <c:v>2nd Qtr</c:v>
                </c:pt>
              </c:strCache>
            </c:strRef>
          </c:cat>
          <c:val>
            <c:numRef>
              <c:f>Sheet1!$B$2:$B$3</c:f>
              <c:numCache>
                <c:formatCode>General</c:formatCode>
                <c:ptCount val="2"/>
                <c:pt idx="0">
                  <c:v>65</c:v>
                </c:pt>
                <c:pt idx="1">
                  <c:v>35</c:v>
                </c:pt>
              </c:numCache>
            </c:numRef>
          </c:val>
          <c:extLst xmlns:c16r2="http://schemas.microsoft.com/office/drawing/2015/06/chart">
            <c:ext xmlns:c16="http://schemas.microsoft.com/office/drawing/2014/chart" uri="{C3380CC4-5D6E-409C-BE32-E72D297353CC}">
              <c16:uniqueId val="{00000004-AFD2-40FC-9D7B-45A42B92CC71}"/>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txPr>
    <a:bodyPr/>
    <a:lstStyle/>
    <a:p>
      <a:pPr rtl="0">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4"/>
            </a:solidFill>
          </c:spPr>
          <c:dPt>
            <c:idx val="0"/>
            <c:bubble3D val="0"/>
            <c:spPr>
              <a:solidFill>
                <a:schemeClr val="tx2">
                  <a:lumMod val="50000"/>
                </a:schemeClr>
              </a:solidFill>
            </c:spPr>
            <c:extLst xmlns:c16r2="http://schemas.microsoft.com/office/drawing/2015/06/chart">
              <c:ext xmlns:c16="http://schemas.microsoft.com/office/drawing/2014/chart" uri="{C3380CC4-5D6E-409C-BE32-E72D297353CC}">
                <c16:uniqueId val="{00000003-05AD-43AD-8BDF-A80C6EB7FF2C}"/>
              </c:ext>
            </c:extLst>
          </c:dPt>
          <c:dPt>
            <c:idx val="1"/>
            <c:bubble3D val="0"/>
            <c:spPr>
              <a:solidFill>
                <a:schemeClr val="bg1">
                  <a:lumMod val="85000"/>
                </a:schemeClr>
              </a:solidFill>
            </c:spPr>
            <c:extLst xmlns:c16r2="http://schemas.microsoft.com/office/drawing/2015/06/chart">
              <c:ext xmlns:c16="http://schemas.microsoft.com/office/drawing/2014/chart" uri="{C3380CC4-5D6E-409C-BE32-E72D297353CC}">
                <c16:uniqueId val="{00000001-05AD-43AD-8BDF-A80C6EB7FF2C}"/>
              </c:ext>
            </c:extLst>
          </c:dPt>
          <c:cat>
            <c:strRef>
              <c:f>Sheet1!$A$2:$A$3</c:f>
              <c:strCache>
                <c:ptCount val="2"/>
                <c:pt idx="0">
                  <c:v>1st Qtr</c:v>
                </c:pt>
                <c:pt idx="1">
                  <c:v>2nd Qtr</c:v>
                </c:pt>
              </c:strCache>
            </c:strRef>
          </c:cat>
          <c:val>
            <c:numRef>
              <c:f>Sheet1!$B$2:$B$3</c:f>
              <c:numCache>
                <c:formatCode>General</c:formatCode>
                <c:ptCount val="2"/>
                <c:pt idx="0">
                  <c:v>90</c:v>
                </c:pt>
                <c:pt idx="1">
                  <c:v>10</c:v>
                </c:pt>
              </c:numCache>
            </c:numRef>
          </c:val>
          <c:extLst xmlns:c16r2="http://schemas.microsoft.com/office/drawing/2015/06/chart">
            <c:ext xmlns:c16="http://schemas.microsoft.com/office/drawing/2014/chart" uri="{C3380CC4-5D6E-409C-BE32-E72D297353CC}">
              <c16:uniqueId val="{00000002-05AD-43AD-8BDF-A80C6EB7FF2C}"/>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txPr>
    <a:bodyPr/>
    <a:lstStyle/>
    <a:p>
      <a:pPr rtl="0">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BDD0D3-59E0-472E-8BE7-BCE22EAF4FD3}" type="datetimeFigureOut">
              <a:rPr lang="zh-CN" altLang="en-US" smtClean="0"/>
              <a:t>2019/8/4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B0E87B-222C-4A6A-A0C2-79819C008196}" type="slidenum">
              <a:rPr lang="zh-CN" altLang="en-US" smtClean="0"/>
              <a:t>‹#›</a:t>
            </a:fld>
            <a:endParaRPr lang="zh-CN" altLang="en-US"/>
          </a:p>
        </p:txBody>
      </p:sp>
    </p:spTree>
    <p:extLst>
      <p:ext uri="{BB962C8B-B14F-4D97-AF65-F5344CB8AC3E}">
        <p14:creationId xmlns:p14="http://schemas.microsoft.com/office/powerpoint/2010/main" val="3087208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a:t>
            </a:fld>
            <a:endParaRPr lang="zh-CN" altLang="en-US"/>
          </a:p>
        </p:txBody>
      </p:sp>
    </p:spTree>
    <p:extLst>
      <p:ext uri="{BB962C8B-B14F-4D97-AF65-F5344CB8AC3E}">
        <p14:creationId xmlns:p14="http://schemas.microsoft.com/office/powerpoint/2010/main" val="11556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10</a:t>
            </a:fld>
            <a:endParaRPr lang="zh-CN" altLang="en-US"/>
          </a:p>
        </p:txBody>
      </p:sp>
    </p:spTree>
    <p:extLst>
      <p:ext uri="{BB962C8B-B14F-4D97-AF65-F5344CB8AC3E}">
        <p14:creationId xmlns:p14="http://schemas.microsoft.com/office/powerpoint/2010/main" val="2439421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11</a:t>
            </a:fld>
            <a:endParaRPr lang="zh-CN" altLang="en-US"/>
          </a:p>
        </p:txBody>
      </p:sp>
    </p:spTree>
    <p:extLst>
      <p:ext uri="{BB962C8B-B14F-4D97-AF65-F5344CB8AC3E}">
        <p14:creationId xmlns:p14="http://schemas.microsoft.com/office/powerpoint/2010/main" val="3389276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12</a:t>
            </a:fld>
            <a:endParaRPr lang="zh-CN" altLang="en-US"/>
          </a:p>
        </p:txBody>
      </p:sp>
    </p:spTree>
    <p:extLst>
      <p:ext uri="{BB962C8B-B14F-4D97-AF65-F5344CB8AC3E}">
        <p14:creationId xmlns:p14="http://schemas.microsoft.com/office/powerpoint/2010/main" val="27103150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13</a:t>
            </a:fld>
            <a:endParaRPr lang="zh-CN" altLang="en-US"/>
          </a:p>
        </p:txBody>
      </p:sp>
    </p:spTree>
    <p:extLst>
      <p:ext uri="{BB962C8B-B14F-4D97-AF65-F5344CB8AC3E}">
        <p14:creationId xmlns:p14="http://schemas.microsoft.com/office/powerpoint/2010/main" val="33039808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14</a:t>
            </a:fld>
            <a:endParaRPr lang="zh-CN" altLang="en-US"/>
          </a:p>
        </p:txBody>
      </p:sp>
    </p:spTree>
    <p:extLst>
      <p:ext uri="{BB962C8B-B14F-4D97-AF65-F5344CB8AC3E}">
        <p14:creationId xmlns:p14="http://schemas.microsoft.com/office/powerpoint/2010/main" val="19605236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15</a:t>
            </a:fld>
            <a:endParaRPr lang="zh-CN" altLang="en-US"/>
          </a:p>
        </p:txBody>
      </p:sp>
    </p:spTree>
    <p:extLst>
      <p:ext uri="{BB962C8B-B14F-4D97-AF65-F5344CB8AC3E}">
        <p14:creationId xmlns:p14="http://schemas.microsoft.com/office/powerpoint/2010/main" val="23893291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16</a:t>
            </a:fld>
            <a:endParaRPr lang="zh-CN" altLang="en-US"/>
          </a:p>
        </p:txBody>
      </p:sp>
    </p:spTree>
    <p:extLst>
      <p:ext uri="{BB962C8B-B14F-4D97-AF65-F5344CB8AC3E}">
        <p14:creationId xmlns:p14="http://schemas.microsoft.com/office/powerpoint/2010/main" val="2936906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17</a:t>
            </a:fld>
            <a:endParaRPr lang="zh-CN" altLang="en-US"/>
          </a:p>
        </p:txBody>
      </p:sp>
    </p:spTree>
    <p:extLst>
      <p:ext uri="{BB962C8B-B14F-4D97-AF65-F5344CB8AC3E}">
        <p14:creationId xmlns:p14="http://schemas.microsoft.com/office/powerpoint/2010/main" val="3473545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18</a:t>
            </a:fld>
            <a:endParaRPr lang="zh-CN" altLang="en-US"/>
          </a:p>
        </p:txBody>
      </p:sp>
    </p:spTree>
    <p:extLst>
      <p:ext uri="{BB962C8B-B14F-4D97-AF65-F5344CB8AC3E}">
        <p14:creationId xmlns:p14="http://schemas.microsoft.com/office/powerpoint/2010/main" val="2050939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19</a:t>
            </a:fld>
            <a:endParaRPr lang="zh-CN" altLang="en-US"/>
          </a:p>
        </p:txBody>
      </p:sp>
    </p:spTree>
    <p:extLst>
      <p:ext uri="{BB962C8B-B14F-4D97-AF65-F5344CB8AC3E}">
        <p14:creationId xmlns:p14="http://schemas.microsoft.com/office/powerpoint/2010/main" val="464884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2</a:t>
            </a:fld>
            <a:endParaRPr lang="zh-CN" altLang="en-US"/>
          </a:p>
        </p:txBody>
      </p:sp>
    </p:spTree>
    <p:extLst>
      <p:ext uri="{BB962C8B-B14F-4D97-AF65-F5344CB8AC3E}">
        <p14:creationId xmlns:p14="http://schemas.microsoft.com/office/powerpoint/2010/main" val="12022110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20</a:t>
            </a:fld>
            <a:endParaRPr lang="zh-CN" altLang="en-US"/>
          </a:p>
        </p:txBody>
      </p:sp>
    </p:spTree>
    <p:extLst>
      <p:ext uri="{BB962C8B-B14F-4D97-AF65-F5344CB8AC3E}">
        <p14:creationId xmlns:p14="http://schemas.microsoft.com/office/powerpoint/2010/main" val="11178606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21</a:t>
            </a:fld>
            <a:endParaRPr lang="zh-CN" altLang="en-US"/>
          </a:p>
        </p:txBody>
      </p:sp>
    </p:spTree>
    <p:extLst>
      <p:ext uri="{BB962C8B-B14F-4D97-AF65-F5344CB8AC3E}">
        <p14:creationId xmlns:p14="http://schemas.microsoft.com/office/powerpoint/2010/main" val="7055990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22</a:t>
            </a:fld>
            <a:endParaRPr lang="zh-CN" altLang="en-US"/>
          </a:p>
        </p:txBody>
      </p:sp>
    </p:spTree>
    <p:extLst>
      <p:ext uri="{BB962C8B-B14F-4D97-AF65-F5344CB8AC3E}">
        <p14:creationId xmlns:p14="http://schemas.microsoft.com/office/powerpoint/2010/main" val="23601386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23</a:t>
            </a:fld>
            <a:endParaRPr lang="zh-CN" altLang="en-US"/>
          </a:p>
        </p:txBody>
      </p:sp>
    </p:spTree>
    <p:extLst>
      <p:ext uri="{BB962C8B-B14F-4D97-AF65-F5344CB8AC3E}">
        <p14:creationId xmlns:p14="http://schemas.microsoft.com/office/powerpoint/2010/main" val="26679557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24</a:t>
            </a:fld>
            <a:endParaRPr lang="zh-CN" altLang="en-US"/>
          </a:p>
        </p:txBody>
      </p:sp>
    </p:spTree>
    <p:extLst>
      <p:ext uri="{BB962C8B-B14F-4D97-AF65-F5344CB8AC3E}">
        <p14:creationId xmlns:p14="http://schemas.microsoft.com/office/powerpoint/2010/main" val="32419617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25</a:t>
            </a:fld>
            <a:endParaRPr lang="zh-CN" altLang="en-US"/>
          </a:p>
        </p:txBody>
      </p:sp>
    </p:spTree>
    <p:extLst>
      <p:ext uri="{BB962C8B-B14F-4D97-AF65-F5344CB8AC3E}">
        <p14:creationId xmlns:p14="http://schemas.microsoft.com/office/powerpoint/2010/main" val="3782214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3</a:t>
            </a:fld>
            <a:endParaRPr lang="zh-CN" altLang="en-US"/>
          </a:p>
        </p:txBody>
      </p:sp>
    </p:spTree>
    <p:extLst>
      <p:ext uri="{BB962C8B-B14F-4D97-AF65-F5344CB8AC3E}">
        <p14:creationId xmlns:p14="http://schemas.microsoft.com/office/powerpoint/2010/main" val="1743850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4</a:t>
            </a:fld>
            <a:endParaRPr lang="zh-CN" altLang="en-US"/>
          </a:p>
        </p:txBody>
      </p:sp>
    </p:spTree>
    <p:extLst>
      <p:ext uri="{BB962C8B-B14F-4D97-AF65-F5344CB8AC3E}">
        <p14:creationId xmlns:p14="http://schemas.microsoft.com/office/powerpoint/2010/main" val="3793437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5</a:t>
            </a:fld>
            <a:endParaRPr lang="zh-CN" altLang="en-US"/>
          </a:p>
        </p:txBody>
      </p:sp>
    </p:spTree>
    <p:extLst>
      <p:ext uri="{BB962C8B-B14F-4D97-AF65-F5344CB8AC3E}">
        <p14:creationId xmlns:p14="http://schemas.microsoft.com/office/powerpoint/2010/main" val="1069566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6</a:t>
            </a:fld>
            <a:endParaRPr lang="zh-CN" altLang="en-US"/>
          </a:p>
        </p:txBody>
      </p:sp>
    </p:spTree>
    <p:extLst>
      <p:ext uri="{BB962C8B-B14F-4D97-AF65-F5344CB8AC3E}">
        <p14:creationId xmlns:p14="http://schemas.microsoft.com/office/powerpoint/2010/main" val="1446542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7</a:t>
            </a:fld>
            <a:endParaRPr lang="zh-CN" altLang="en-US"/>
          </a:p>
        </p:txBody>
      </p:sp>
    </p:spTree>
    <p:extLst>
      <p:ext uri="{BB962C8B-B14F-4D97-AF65-F5344CB8AC3E}">
        <p14:creationId xmlns:p14="http://schemas.microsoft.com/office/powerpoint/2010/main" val="3617558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8</a:t>
            </a:fld>
            <a:endParaRPr lang="zh-CN" altLang="en-US"/>
          </a:p>
        </p:txBody>
      </p:sp>
    </p:spTree>
    <p:extLst>
      <p:ext uri="{BB962C8B-B14F-4D97-AF65-F5344CB8AC3E}">
        <p14:creationId xmlns:p14="http://schemas.microsoft.com/office/powerpoint/2010/main" val="1727721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B0E87B-222C-4A6A-A0C2-79819C008196}" type="slidenum">
              <a:rPr lang="zh-CN" altLang="en-US" smtClean="0"/>
              <a:t>9</a:t>
            </a:fld>
            <a:endParaRPr lang="zh-CN" altLang="en-US"/>
          </a:p>
        </p:txBody>
      </p:sp>
    </p:spTree>
    <p:extLst>
      <p:ext uri="{BB962C8B-B14F-4D97-AF65-F5344CB8AC3E}">
        <p14:creationId xmlns:p14="http://schemas.microsoft.com/office/powerpoint/2010/main" val="1907085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134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6851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3634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25109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1946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613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6084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54303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0877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3304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4053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4" name="任意多边形: 形状 13"/>
          <p:cNvSpPr>
            <a:spLocks noGrp="1"/>
          </p:cNvSpPr>
          <p:nvPr>
            <p:ph type="pic" sz="quarter" idx="10"/>
          </p:nvPr>
        </p:nvSpPr>
        <p:spPr>
          <a:xfrm>
            <a:off x="1348928" y="1909227"/>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7" name="任意多边形: 形状 16"/>
          <p:cNvSpPr>
            <a:spLocks noGrp="1"/>
          </p:cNvSpPr>
          <p:nvPr>
            <p:ph type="pic" sz="quarter" idx="11"/>
          </p:nvPr>
        </p:nvSpPr>
        <p:spPr>
          <a:xfrm>
            <a:off x="3300561" y="3854550"/>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5" name="任意多边形: 形状 14"/>
          <p:cNvSpPr>
            <a:spLocks noGrp="1"/>
          </p:cNvSpPr>
          <p:nvPr>
            <p:ph type="pic" sz="quarter" idx="12"/>
          </p:nvPr>
        </p:nvSpPr>
        <p:spPr>
          <a:xfrm>
            <a:off x="5252194" y="1909227"/>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8" name="任意多边形: 形状 17"/>
          <p:cNvSpPr>
            <a:spLocks noGrp="1"/>
          </p:cNvSpPr>
          <p:nvPr>
            <p:ph type="pic" sz="quarter" idx="13"/>
          </p:nvPr>
        </p:nvSpPr>
        <p:spPr>
          <a:xfrm>
            <a:off x="7203827" y="3854550"/>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6" name="任意多边形: 形状 15"/>
          <p:cNvSpPr>
            <a:spLocks noGrp="1"/>
          </p:cNvSpPr>
          <p:nvPr>
            <p:ph type="pic" sz="quarter" idx="14"/>
          </p:nvPr>
        </p:nvSpPr>
        <p:spPr>
          <a:xfrm>
            <a:off x="9155460" y="1909227"/>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Tree>
    <p:extLst>
      <p:ext uri="{BB962C8B-B14F-4D97-AF65-F5344CB8AC3E}">
        <p14:creationId xmlns:p14="http://schemas.microsoft.com/office/powerpoint/2010/main" val="132040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8" name="矩形 7"/>
          <p:cNvSpPr/>
          <p:nvPr userDrawn="1"/>
        </p:nvSpPr>
        <p:spPr>
          <a:xfrm>
            <a:off x="0" y="632810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14" name="任意多边形: 形状 13"/>
          <p:cNvSpPr>
            <a:spLocks noGrp="1"/>
          </p:cNvSpPr>
          <p:nvPr>
            <p:ph type="pic" sz="quarter" idx="10"/>
          </p:nvPr>
        </p:nvSpPr>
        <p:spPr>
          <a:xfrm>
            <a:off x="1348928" y="1909227"/>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7" name="任意多边形: 形状 16"/>
          <p:cNvSpPr>
            <a:spLocks noGrp="1"/>
          </p:cNvSpPr>
          <p:nvPr>
            <p:ph type="pic" sz="quarter" idx="11"/>
          </p:nvPr>
        </p:nvSpPr>
        <p:spPr>
          <a:xfrm>
            <a:off x="3300561" y="3854550"/>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5" name="任意多边形: 形状 14"/>
          <p:cNvSpPr>
            <a:spLocks noGrp="1"/>
          </p:cNvSpPr>
          <p:nvPr>
            <p:ph type="pic" sz="quarter" idx="12"/>
          </p:nvPr>
        </p:nvSpPr>
        <p:spPr>
          <a:xfrm>
            <a:off x="5252194" y="1909227"/>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8" name="任意多边形: 形状 17"/>
          <p:cNvSpPr>
            <a:spLocks noGrp="1"/>
          </p:cNvSpPr>
          <p:nvPr>
            <p:ph type="pic" sz="quarter" idx="13"/>
          </p:nvPr>
        </p:nvSpPr>
        <p:spPr>
          <a:xfrm>
            <a:off x="7203827" y="3854550"/>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6" name="任意多边形: 形状 15"/>
          <p:cNvSpPr>
            <a:spLocks noGrp="1"/>
          </p:cNvSpPr>
          <p:nvPr>
            <p:ph type="pic" sz="quarter" idx="14"/>
          </p:nvPr>
        </p:nvSpPr>
        <p:spPr>
          <a:xfrm>
            <a:off x="9155460" y="1909227"/>
            <a:ext cx="1687613" cy="1687612"/>
          </a:xfrm>
          <a:custGeom>
            <a:avLst/>
            <a:gdLst>
              <a:gd name="connsiteX0" fmla="*/ 281274 w 1687613"/>
              <a:gd name="connsiteY0" fmla="*/ 0 h 1687612"/>
              <a:gd name="connsiteX1" fmla="*/ 1406339 w 1687613"/>
              <a:gd name="connsiteY1" fmla="*/ 0 h 1687612"/>
              <a:gd name="connsiteX2" fmla="*/ 1687613 w 1687613"/>
              <a:gd name="connsiteY2" fmla="*/ 281274 h 1687612"/>
              <a:gd name="connsiteX3" fmla="*/ 1687613 w 1687613"/>
              <a:gd name="connsiteY3" fmla="*/ 1406338 h 1687612"/>
              <a:gd name="connsiteX4" fmla="*/ 1406339 w 1687613"/>
              <a:gd name="connsiteY4" fmla="*/ 1687612 h 1687612"/>
              <a:gd name="connsiteX5" fmla="*/ 281274 w 1687613"/>
              <a:gd name="connsiteY5" fmla="*/ 1687612 h 1687612"/>
              <a:gd name="connsiteX6" fmla="*/ 0 w 1687613"/>
              <a:gd name="connsiteY6" fmla="*/ 1406338 h 1687612"/>
              <a:gd name="connsiteX7" fmla="*/ 0 w 1687613"/>
              <a:gd name="connsiteY7" fmla="*/ 281274 h 1687612"/>
              <a:gd name="connsiteX8" fmla="*/ 281274 w 1687613"/>
              <a:gd name="connsiteY8" fmla="*/ 0 h 168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613" h="1687612">
                <a:moveTo>
                  <a:pt x="281274" y="0"/>
                </a:moveTo>
                <a:lnTo>
                  <a:pt x="1406339" y="0"/>
                </a:lnTo>
                <a:cubicBezTo>
                  <a:pt x="1561682" y="0"/>
                  <a:pt x="1687613" y="125931"/>
                  <a:pt x="1687613" y="281274"/>
                </a:cubicBezTo>
                <a:lnTo>
                  <a:pt x="1687613" y="1406338"/>
                </a:lnTo>
                <a:cubicBezTo>
                  <a:pt x="1687613" y="1561681"/>
                  <a:pt x="1561682" y="1687612"/>
                  <a:pt x="1406339" y="1687612"/>
                </a:cubicBezTo>
                <a:lnTo>
                  <a:pt x="281274" y="1687612"/>
                </a:lnTo>
                <a:cubicBezTo>
                  <a:pt x="125931" y="1687612"/>
                  <a:pt x="0" y="1561681"/>
                  <a:pt x="0" y="1406338"/>
                </a:cubicBezTo>
                <a:lnTo>
                  <a:pt x="0" y="281274"/>
                </a:lnTo>
                <a:cubicBezTo>
                  <a:pt x="0" y="125931"/>
                  <a:pt x="125931" y="0"/>
                  <a:pt x="281274"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Tree>
    <p:extLst>
      <p:ext uri="{BB962C8B-B14F-4D97-AF65-F5344CB8AC3E}">
        <p14:creationId xmlns:p14="http://schemas.microsoft.com/office/powerpoint/2010/main" val="908506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4" name="任意多边形: 形状 13"/>
          <p:cNvSpPr>
            <a:spLocks noGrp="1"/>
          </p:cNvSpPr>
          <p:nvPr>
            <p:ph type="pic" sz="quarter" idx="10"/>
          </p:nvPr>
        </p:nvSpPr>
        <p:spPr>
          <a:xfrm>
            <a:off x="1733550" y="3370032"/>
            <a:ext cx="1022112" cy="1022110"/>
          </a:xfrm>
          <a:custGeom>
            <a:avLst/>
            <a:gdLst>
              <a:gd name="connsiteX0" fmla="*/ 511056 w 1022112"/>
              <a:gd name="connsiteY0" fmla="*/ 0 h 1022110"/>
              <a:gd name="connsiteX1" fmla="*/ 1022112 w 1022112"/>
              <a:gd name="connsiteY1" fmla="*/ 511055 h 1022110"/>
              <a:gd name="connsiteX2" fmla="*/ 511056 w 1022112"/>
              <a:gd name="connsiteY2" fmla="*/ 1022110 h 1022110"/>
              <a:gd name="connsiteX3" fmla="*/ 0 w 1022112"/>
              <a:gd name="connsiteY3" fmla="*/ 511055 h 1022110"/>
              <a:gd name="connsiteX4" fmla="*/ 511056 w 1022112"/>
              <a:gd name="connsiteY4" fmla="*/ 0 h 1022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2112" h="1022110">
                <a:moveTo>
                  <a:pt x="511056" y="0"/>
                </a:moveTo>
                <a:cubicBezTo>
                  <a:pt x="793304" y="0"/>
                  <a:pt x="1022112" y="228807"/>
                  <a:pt x="1022112" y="511055"/>
                </a:cubicBezTo>
                <a:cubicBezTo>
                  <a:pt x="1022112" y="793303"/>
                  <a:pt x="793304" y="1022110"/>
                  <a:pt x="511056" y="1022110"/>
                </a:cubicBezTo>
                <a:cubicBezTo>
                  <a:pt x="228808" y="1022110"/>
                  <a:pt x="0" y="793303"/>
                  <a:pt x="0" y="511055"/>
                </a:cubicBezTo>
                <a:cubicBezTo>
                  <a:pt x="0" y="228807"/>
                  <a:pt x="228808" y="0"/>
                  <a:pt x="511056"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dirty="0"/>
          </a:p>
        </p:txBody>
      </p:sp>
      <p:sp>
        <p:nvSpPr>
          <p:cNvPr id="15" name="任意多边形: 形状 14"/>
          <p:cNvSpPr>
            <a:spLocks noGrp="1"/>
          </p:cNvSpPr>
          <p:nvPr>
            <p:ph type="pic" sz="quarter" idx="11"/>
          </p:nvPr>
        </p:nvSpPr>
        <p:spPr>
          <a:xfrm>
            <a:off x="3149466" y="2607275"/>
            <a:ext cx="1497484" cy="1497480"/>
          </a:xfrm>
          <a:custGeom>
            <a:avLst/>
            <a:gdLst>
              <a:gd name="connsiteX0" fmla="*/ 748742 w 1497484"/>
              <a:gd name="connsiteY0" fmla="*/ 0 h 1497480"/>
              <a:gd name="connsiteX1" fmla="*/ 1497484 w 1497484"/>
              <a:gd name="connsiteY1" fmla="*/ 748740 h 1497480"/>
              <a:gd name="connsiteX2" fmla="*/ 748742 w 1497484"/>
              <a:gd name="connsiteY2" fmla="*/ 1497480 h 1497480"/>
              <a:gd name="connsiteX3" fmla="*/ 0 w 1497484"/>
              <a:gd name="connsiteY3" fmla="*/ 748740 h 1497480"/>
              <a:gd name="connsiteX4" fmla="*/ 748742 w 1497484"/>
              <a:gd name="connsiteY4" fmla="*/ 0 h 1497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7484" h="1497480">
                <a:moveTo>
                  <a:pt x="748742" y="0"/>
                </a:moveTo>
                <a:cubicBezTo>
                  <a:pt x="1162261" y="0"/>
                  <a:pt x="1497484" y="335222"/>
                  <a:pt x="1497484" y="748740"/>
                </a:cubicBezTo>
                <a:cubicBezTo>
                  <a:pt x="1497484" y="1162258"/>
                  <a:pt x="1162261" y="1497480"/>
                  <a:pt x="748742" y="1497480"/>
                </a:cubicBezTo>
                <a:cubicBezTo>
                  <a:pt x="335223" y="1497480"/>
                  <a:pt x="0" y="1162258"/>
                  <a:pt x="0" y="748740"/>
                </a:cubicBezTo>
                <a:cubicBezTo>
                  <a:pt x="0" y="335222"/>
                  <a:pt x="335223" y="0"/>
                  <a:pt x="748742"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6" name="任意多边形: 形状 15"/>
          <p:cNvSpPr>
            <a:spLocks noGrp="1"/>
          </p:cNvSpPr>
          <p:nvPr>
            <p:ph type="pic" sz="quarter" idx="12"/>
          </p:nvPr>
        </p:nvSpPr>
        <p:spPr>
          <a:xfrm>
            <a:off x="5040753" y="1887212"/>
            <a:ext cx="2110494" cy="2110490"/>
          </a:xfrm>
          <a:custGeom>
            <a:avLst/>
            <a:gdLst>
              <a:gd name="connsiteX0" fmla="*/ 1055247 w 2110494"/>
              <a:gd name="connsiteY0" fmla="*/ 0 h 2110490"/>
              <a:gd name="connsiteX1" fmla="*/ 2110494 w 2110494"/>
              <a:gd name="connsiteY1" fmla="*/ 1055245 h 2110490"/>
              <a:gd name="connsiteX2" fmla="*/ 1055247 w 2110494"/>
              <a:gd name="connsiteY2" fmla="*/ 2110490 h 2110490"/>
              <a:gd name="connsiteX3" fmla="*/ 0 w 2110494"/>
              <a:gd name="connsiteY3" fmla="*/ 1055245 h 2110490"/>
              <a:gd name="connsiteX4" fmla="*/ 1055247 w 2110494"/>
              <a:gd name="connsiteY4" fmla="*/ 0 h 2110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0494" h="2110490">
                <a:moveTo>
                  <a:pt x="1055247" y="0"/>
                </a:moveTo>
                <a:cubicBezTo>
                  <a:pt x="1638044" y="0"/>
                  <a:pt x="2110494" y="472449"/>
                  <a:pt x="2110494" y="1055245"/>
                </a:cubicBezTo>
                <a:cubicBezTo>
                  <a:pt x="2110494" y="1638041"/>
                  <a:pt x="1638044" y="2110490"/>
                  <a:pt x="1055247" y="2110490"/>
                </a:cubicBezTo>
                <a:cubicBezTo>
                  <a:pt x="472450" y="2110490"/>
                  <a:pt x="0" y="1638041"/>
                  <a:pt x="0" y="1055245"/>
                </a:cubicBezTo>
                <a:cubicBezTo>
                  <a:pt x="0" y="472449"/>
                  <a:pt x="472450" y="0"/>
                  <a:pt x="1055247"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7" name="任意多边形: 形状 16"/>
          <p:cNvSpPr>
            <a:spLocks noGrp="1"/>
          </p:cNvSpPr>
          <p:nvPr>
            <p:ph type="pic" sz="quarter" idx="13"/>
          </p:nvPr>
        </p:nvSpPr>
        <p:spPr>
          <a:xfrm>
            <a:off x="7545051" y="2607275"/>
            <a:ext cx="1497484" cy="1497480"/>
          </a:xfrm>
          <a:custGeom>
            <a:avLst/>
            <a:gdLst>
              <a:gd name="connsiteX0" fmla="*/ 748742 w 1497484"/>
              <a:gd name="connsiteY0" fmla="*/ 0 h 1497480"/>
              <a:gd name="connsiteX1" fmla="*/ 1497484 w 1497484"/>
              <a:gd name="connsiteY1" fmla="*/ 748740 h 1497480"/>
              <a:gd name="connsiteX2" fmla="*/ 748742 w 1497484"/>
              <a:gd name="connsiteY2" fmla="*/ 1497480 h 1497480"/>
              <a:gd name="connsiteX3" fmla="*/ 0 w 1497484"/>
              <a:gd name="connsiteY3" fmla="*/ 748740 h 1497480"/>
              <a:gd name="connsiteX4" fmla="*/ 748742 w 1497484"/>
              <a:gd name="connsiteY4" fmla="*/ 0 h 1497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7484" h="1497480">
                <a:moveTo>
                  <a:pt x="748742" y="0"/>
                </a:moveTo>
                <a:cubicBezTo>
                  <a:pt x="1162261" y="0"/>
                  <a:pt x="1497484" y="335222"/>
                  <a:pt x="1497484" y="748740"/>
                </a:cubicBezTo>
                <a:cubicBezTo>
                  <a:pt x="1497484" y="1162258"/>
                  <a:pt x="1162261" y="1497480"/>
                  <a:pt x="748742" y="1497480"/>
                </a:cubicBezTo>
                <a:cubicBezTo>
                  <a:pt x="335223" y="1497480"/>
                  <a:pt x="0" y="1162258"/>
                  <a:pt x="0" y="748740"/>
                </a:cubicBezTo>
                <a:cubicBezTo>
                  <a:pt x="0" y="335222"/>
                  <a:pt x="335223" y="0"/>
                  <a:pt x="748742"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
        <p:nvSpPr>
          <p:cNvPr id="18" name="任意多边形: 形状 17"/>
          <p:cNvSpPr>
            <a:spLocks noGrp="1"/>
          </p:cNvSpPr>
          <p:nvPr>
            <p:ph type="pic" sz="quarter" idx="14"/>
          </p:nvPr>
        </p:nvSpPr>
        <p:spPr>
          <a:xfrm>
            <a:off x="9436338" y="3370032"/>
            <a:ext cx="1022112" cy="1022110"/>
          </a:xfrm>
          <a:custGeom>
            <a:avLst/>
            <a:gdLst>
              <a:gd name="connsiteX0" fmla="*/ 511056 w 1022112"/>
              <a:gd name="connsiteY0" fmla="*/ 0 h 1022110"/>
              <a:gd name="connsiteX1" fmla="*/ 1022112 w 1022112"/>
              <a:gd name="connsiteY1" fmla="*/ 511055 h 1022110"/>
              <a:gd name="connsiteX2" fmla="*/ 511056 w 1022112"/>
              <a:gd name="connsiteY2" fmla="*/ 1022110 h 1022110"/>
              <a:gd name="connsiteX3" fmla="*/ 0 w 1022112"/>
              <a:gd name="connsiteY3" fmla="*/ 511055 h 1022110"/>
              <a:gd name="connsiteX4" fmla="*/ 511056 w 1022112"/>
              <a:gd name="connsiteY4" fmla="*/ 0 h 1022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2112" h="1022110">
                <a:moveTo>
                  <a:pt x="511056" y="0"/>
                </a:moveTo>
                <a:cubicBezTo>
                  <a:pt x="793304" y="0"/>
                  <a:pt x="1022112" y="228807"/>
                  <a:pt x="1022112" y="511055"/>
                </a:cubicBezTo>
                <a:cubicBezTo>
                  <a:pt x="1022112" y="793303"/>
                  <a:pt x="793304" y="1022110"/>
                  <a:pt x="511056" y="1022110"/>
                </a:cubicBezTo>
                <a:cubicBezTo>
                  <a:pt x="228808" y="1022110"/>
                  <a:pt x="0" y="793303"/>
                  <a:pt x="0" y="511055"/>
                </a:cubicBezTo>
                <a:cubicBezTo>
                  <a:pt x="0" y="228807"/>
                  <a:pt x="228808" y="0"/>
                  <a:pt x="511056"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dirty="0"/>
          </a:p>
        </p:txBody>
      </p:sp>
    </p:spTree>
    <p:extLst>
      <p:ext uri="{BB962C8B-B14F-4D97-AF65-F5344CB8AC3E}">
        <p14:creationId xmlns:p14="http://schemas.microsoft.com/office/powerpoint/2010/main" val="3320540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任意多边形: 形状 6"/>
          <p:cNvSpPr>
            <a:spLocks noGrp="1"/>
          </p:cNvSpPr>
          <p:nvPr>
            <p:ph type="pic" sz="quarter" idx="10"/>
          </p:nvPr>
        </p:nvSpPr>
        <p:spPr>
          <a:xfrm>
            <a:off x="876743" y="2265363"/>
            <a:ext cx="3048000" cy="3048000"/>
          </a:xfrm>
          <a:custGeom>
            <a:avLst/>
            <a:gdLst>
              <a:gd name="connsiteX0" fmla="*/ 1524000 w 3048000"/>
              <a:gd name="connsiteY0" fmla="*/ 0 h 3048000"/>
              <a:gd name="connsiteX1" fmla="*/ 3048000 w 3048000"/>
              <a:gd name="connsiteY1" fmla="*/ 1524000 h 3048000"/>
              <a:gd name="connsiteX2" fmla="*/ 1524000 w 3048000"/>
              <a:gd name="connsiteY2" fmla="*/ 3048000 h 3048000"/>
              <a:gd name="connsiteX3" fmla="*/ 0 w 3048000"/>
              <a:gd name="connsiteY3" fmla="*/ 1524000 h 3048000"/>
              <a:gd name="connsiteX4" fmla="*/ 1524000 w 3048000"/>
              <a:gd name="connsiteY4" fmla="*/ 0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0" h="3048000">
                <a:moveTo>
                  <a:pt x="1524000" y="0"/>
                </a:moveTo>
                <a:cubicBezTo>
                  <a:pt x="2365682" y="0"/>
                  <a:pt x="3048000" y="682318"/>
                  <a:pt x="3048000" y="1524000"/>
                </a:cubicBezTo>
                <a:cubicBezTo>
                  <a:pt x="3048000" y="2365682"/>
                  <a:pt x="2365682" y="3048000"/>
                  <a:pt x="1524000" y="3048000"/>
                </a:cubicBezTo>
                <a:cubicBezTo>
                  <a:pt x="682318" y="3048000"/>
                  <a:pt x="0" y="2365682"/>
                  <a:pt x="0" y="1524000"/>
                </a:cubicBezTo>
                <a:cubicBezTo>
                  <a:pt x="0" y="682318"/>
                  <a:pt x="682318" y="0"/>
                  <a:pt x="1524000" y="0"/>
                </a:cubicBez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rgbClr val="FFFFFF"/>
                </a:solidFill>
                <a:latin typeface="Arial"/>
                <a:ea typeface="微软雅黑"/>
              </a:defRPr>
            </a:lvl1pPr>
          </a:lstStyle>
          <a:p>
            <a:pPr marL="0" lvl="0" algn="ctr"/>
            <a:endParaRPr lang="zh-CN" altLang="en-US"/>
          </a:p>
        </p:txBody>
      </p:sp>
    </p:spTree>
    <p:extLst>
      <p:ext uri="{BB962C8B-B14F-4D97-AF65-F5344CB8AC3E}">
        <p14:creationId xmlns:p14="http://schemas.microsoft.com/office/powerpoint/2010/main" val="792360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55534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3550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7818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任意多边形: 形状 6"/>
          <p:cNvSpPr/>
          <p:nvPr userDrawn="1"/>
        </p:nvSpPr>
        <p:spPr>
          <a:xfrm>
            <a:off x="207116" y="6618514"/>
            <a:ext cx="11777768" cy="239486"/>
          </a:xfrm>
          <a:custGeom>
            <a:avLst/>
            <a:gdLst>
              <a:gd name="connsiteX0" fmla="*/ 5888885 w 11777768"/>
              <a:gd name="connsiteY0" fmla="*/ 0 h 342283"/>
              <a:gd name="connsiteX1" fmla="*/ 11480866 w 11777768"/>
              <a:gd name="connsiteY1" fmla="*/ 293964 h 342283"/>
              <a:gd name="connsiteX2" fmla="*/ 11777768 w 11777768"/>
              <a:gd name="connsiteY2" fmla="*/ 342283 h 342283"/>
              <a:gd name="connsiteX3" fmla="*/ 0 w 11777768"/>
              <a:gd name="connsiteY3" fmla="*/ 342283 h 342283"/>
              <a:gd name="connsiteX4" fmla="*/ 296902 w 11777768"/>
              <a:gd name="connsiteY4" fmla="*/ 293964 h 342283"/>
              <a:gd name="connsiteX5" fmla="*/ 5888885 w 11777768"/>
              <a:gd name="connsiteY5" fmla="*/ 0 h 34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77768" h="342283">
                <a:moveTo>
                  <a:pt x="5888885" y="0"/>
                </a:moveTo>
                <a:cubicBezTo>
                  <a:pt x="8216661" y="0"/>
                  <a:pt x="10268974" y="116607"/>
                  <a:pt x="11480866" y="293964"/>
                </a:cubicBezTo>
                <a:lnTo>
                  <a:pt x="11777768" y="342283"/>
                </a:lnTo>
                <a:lnTo>
                  <a:pt x="0" y="342283"/>
                </a:lnTo>
                <a:lnTo>
                  <a:pt x="296902" y="293964"/>
                </a:lnTo>
                <a:cubicBezTo>
                  <a:pt x="1508794" y="116607"/>
                  <a:pt x="3561108" y="0"/>
                  <a:pt x="5888885" y="0"/>
                </a:cubicBezTo>
                <a:close/>
              </a:path>
            </a:pathLst>
          </a:cu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465502642"/>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9" r:id="rId3"/>
    <p:sldLayoutId id="2147483660" r:id="rId4"/>
    <p:sldLayoutId id="2147483658" r:id="rId5"/>
    <p:sldLayoutId id="2147483657" r:id="rId6"/>
    <p:sldLayoutId id="2147483656"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272780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638300"/>
            <a:ext cx="12192000" cy="4171950"/>
          </a:xfrm>
          <a:prstGeom prst="rect">
            <a:avLst/>
          </a:pr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9466837" y="483450"/>
            <a:ext cx="2029838" cy="577002"/>
            <a:chOff x="5081081" y="1303506"/>
            <a:chExt cx="2029838" cy="797668"/>
          </a:xfrm>
        </p:grpSpPr>
        <p:sp>
          <p:nvSpPr>
            <p:cNvPr id="3" name="矩形: 圆角 2"/>
            <p:cNvSpPr/>
            <p:nvPr/>
          </p:nvSpPr>
          <p:spPr>
            <a:xfrm>
              <a:off x="5081081" y="1303506"/>
              <a:ext cx="2029838" cy="797668"/>
            </a:xfrm>
            <a:prstGeom prst="roundRect">
              <a:avLst>
                <a:gd name="adj" fmla="val 50000"/>
              </a:avLst>
            </a:prstGeom>
            <a:pattFill prst="ltUpDiag">
              <a:fgClr>
                <a:schemeClr val="bg2">
                  <a:lumMod val="10000"/>
                </a:schemeClr>
              </a:fgClr>
              <a:bgClr>
                <a:schemeClr val="tx2">
                  <a:lumMod val="50000"/>
                </a:schemeClr>
              </a:bgClr>
            </a:pattFill>
            <a:ln w="28575">
              <a:solidFill>
                <a:schemeClr val="accent1"/>
              </a:solidFill>
            </a:ln>
            <a:effectLst>
              <a:outerShdw blurRad="342900" dist="38100" dir="5400000" algn="t"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5204909" y="1387796"/>
              <a:ext cx="1782186" cy="638222"/>
            </a:xfrm>
            <a:prstGeom prst="rect">
              <a:avLst/>
            </a:prstGeom>
            <a:noFill/>
          </p:spPr>
          <p:txBody>
            <a:bodyPr wrap="square" rtlCol="0">
              <a:spAutoFit/>
              <a:scene3d>
                <a:camera prst="orthographicFront"/>
                <a:lightRig rig="threePt" dir="t"/>
              </a:scene3d>
              <a:sp3d contourW="12700"/>
            </a:bodyPr>
            <a:lstStyle/>
            <a:p>
              <a:pPr algn="ctr"/>
              <a:r>
                <a:rPr lang="en-US" altLang="zh-CN" sz="2400" dirty="0">
                  <a:solidFill>
                    <a:schemeClr val="bg1"/>
                  </a:solidFill>
                  <a:latin typeface="Impact" panose="020B0806030902050204" pitchFamily="34" charset="0"/>
                </a:rPr>
                <a:t>YOU  LOGO</a:t>
              </a:r>
              <a:endParaRPr lang="zh-CN" altLang="en-US" sz="2400" dirty="0">
                <a:solidFill>
                  <a:schemeClr val="bg1"/>
                </a:solidFill>
                <a:latin typeface="Impact" panose="020B0806030902050204" pitchFamily="34" charset="0"/>
              </a:endParaRPr>
            </a:p>
          </p:txBody>
        </p:sp>
      </p:grpSp>
      <p:grpSp>
        <p:nvGrpSpPr>
          <p:cNvPr id="18" name="组合 17"/>
          <p:cNvGrpSpPr/>
          <p:nvPr/>
        </p:nvGrpSpPr>
        <p:grpSpPr>
          <a:xfrm>
            <a:off x="1021080" y="0"/>
            <a:ext cx="2014220" cy="3306695"/>
            <a:chOff x="1021080" y="0"/>
            <a:chExt cx="2014220" cy="3306695"/>
          </a:xfrm>
        </p:grpSpPr>
        <p:sp>
          <p:nvSpPr>
            <p:cNvPr id="6" name="矩形 5"/>
            <p:cNvSpPr/>
            <p:nvPr/>
          </p:nvSpPr>
          <p:spPr>
            <a:xfrm>
              <a:off x="1021080" y="0"/>
              <a:ext cx="2014220" cy="297180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37097" y="151985"/>
              <a:ext cx="1782186" cy="3154710"/>
            </a:xfrm>
            <a:prstGeom prst="rect">
              <a:avLst/>
            </a:prstGeom>
            <a:noFill/>
          </p:spPr>
          <p:txBody>
            <a:bodyPr wrap="square" rtlCol="0">
              <a:spAutoFit/>
              <a:scene3d>
                <a:camera prst="orthographicFront"/>
                <a:lightRig rig="threePt" dir="t"/>
              </a:scene3d>
              <a:sp3d contourW="12700"/>
            </a:bodyPr>
            <a:lstStyle/>
            <a:p>
              <a:pPr algn="ctr"/>
              <a:r>
                <a:rPr lang="en-US" altLang="zh-CN" sz="19900" dirty="0">
                  <a:solidFill>
                    <a:schemeClr val="bg1"/>
                  </a:solidFill>
                  <a:latin typeface="Aharoni" panose="02010803020104030203" pitchFamily="2" charset="-79"/>
                  <a:cs typeface="Aharoni" panose="02010803020104030203" pitchFamily="2" charset="-79"/>
                </a:rPr>
                <a:t>P</a:t>
              </a:r>
              <a:endParaRPr lang="zh-CN" altLang="en-US" sz="19900" dirty="0">
                <a:solidFill>
                  <a:schemeClr val="bg1"/>
                </a:solidFill>
                <a:latin typeface="Aharoni" panose="02010803020104030203" pitchFamily="2" charset="-79"/>
                <a:cs typeface="Aharoni" panose="02010803020104030203" pitchFamily="2" charset="-79"/>
              </a:endParaRPr>
            </a:p>
          </p:txBody>
        </p:sp>
      </p:grpSp>
      <p:sp>
        <p:nvSpPr>
          <p:cNvPr id="8" name="文本框 7"/>
          <p:cNvSpPr txBox="1"/>
          <p:nvPr/>
        </p:nvSpPr>
        <p:spPr>
          <a:xfrm>
            <a:off x="3151317" y="1767440"/>
            <a:ext cx="3722817" cy="584775"/>
          </a:xfrm>
          <a:prstGeom prst="rect">
            <a:avLst/>
          </a:prstGeom>
          <a:noFill/>
        </p:spPr>
        <p:txBody>
          <a:bodyPr wrap="square" rtlCol="0">
            <a:spAutoFit/>
            <a:scene3d>
              <a:camera prst="orthographicFront"/>
              <a:lightRig rig="threePt" dir="t"/>
            </a:scene3d>
            <a:sp3d contourW="12700"/>
          </a:bodyPr>
          <a:lstStyle/>
          <a:p>
            <a:r>
              <a:rPr lang="en-US" altLang="zh-CN" sz="3200" dirty="0">
                <a:solidFill>
                  <a:schemeClr val="bg1"/>
                </a:solidFill>
                <a:latin typeface="Aharoni" panose="02010803020104030203" pitchFamily="2" charset="-79"/>
                <a:cs typeface="Aharoni" panose="02010803020104030203" pitchFamily="2" charset="-79"/>
              </a:rPr>
              <a:t>OWERPOINT</a:t>
            </a:r>
            <a:endParaRPr lang="zh-CN" altLang="en-US" sz="3200" dirty="0">
              <a:solidFill>
                <a:schemeClr val="bg1"/>
              </a:solidFill>
              <a:latin typeface="Aharoni" panose="02010803020104030203" pitchFamily="2" charset="-79"/>
              <a:cs typeface="Aharoni" panose="02010803020104030203" pitchFamily="2" charset="-79"/>
            </a:endParaRPr>
          </a:p>
        </p:txBody>
      </p:sp>
      <p:sp>
        <p:nvSpPr>
          <p:cNvPr id="9" name="文本框 8"/>
          <p:cNvSpPr txBox="1"/>
          <p:nvPr/>
        </p:nvSpPr>
        <p:spPr>
          <a:xfrm>
            <a:off x="1021080" y="3490291"/>
            <a:ext cx="7273834" cy="707886"/>
          </a:xfrm>
          <a:prstGeom prst="rect">
            <a:avLst/>
          </a:prstGeom>
          <a:noFill/>
        </p:spPr>
        <p:txBody>
          <a:bodyPr wrap="square" rtlCol="0">
            <a:spAutoFit/>
            <a:scene3d>
              <a:camera prst="orthographicFront"/>
              <a:lightRig rig="threePt" dir="t"/>
            </a:scene3d>
            <a:sp3d contourW="12700"/>
          </a:bodyPr>
          <a:lstStyle/>
          <a:p>
            <a:r>
              <a:rPr lang="zh-CN" altLang="en-US" sz="4000" b="1" dirty="0">
                <a:solidFill>
                  <a:schemeClr val="bg1"/>
                </a:solidFill>
                <a:effectLst>
                  <a:outerShdw blurRad="228600" dist="38100" dir="2700000" algn="tl" rotWithShape="0">
                    <a:prstClr val="black">
                      <a:alpha val="81000"/>
                    </a:prstClr>
                  </a:outerShdw>
                </a:effectLst>
                <a:latin typeface="Aharoni" panose="02010803020104030203" pitchFamily="2" charset="-79"/>
                <a:cs typeface="Aharoni" panose="02010803020104030203" pitchFamily="2" charset="-79"/>
              </a:rPr>
              <a:t>经典黑红工</a:t>
            </a:r>
            <a:r>
              <a:rPr lang="zh-CN" altLang="en-US" sz="4000" b="1" dirty="0" smtClean="0">
                <a:solidFill>
                  <a:schemeClr val="bg1"/>
                </a:solidFill>
                <a:effectLst>
                  <a:outerShdw blurRad="228600" dist="38100" dir="2700000" algn="tl" rotWithShape="0">
                    <a:prstClr val="black">
                      <a:alpha val="81000"/>
                    </a:prstClr>
                  </a:outerShdw>
                </a:effectLst>
                <a:latin typeface="Aharoni" panose="02010803020104030203" pitchFamily="2" charset="-79"/>
                <a:cs typeface="Aharoni" panose="02010803020104030203" pitchFamily="2" charset="-79"/>
              </a:rPr>
              <a:t>作计划</a:t>
            </a:r>
            <a:r>
              <a:rPr lang="en-US" altLang="zh-CN" sz="4000" b="1" dirty="0" smtClean="0">
                <a:solidFill>
                  <a:schemeClr val="bg1"/>
                </a:solidFill>
                <a:effectLst>
                  <a:outerShdw blurRad="228600" dist="38100" dir="2700000" algn="tl" rotWithShape="0">
                    <a:prstClr val="black">
                      <a:alpha val="81000"/>
                    </a:prstClr>
                  </a:outerShdw>
                </a:effectLst>
                <a:latin typeface="Aharoni" panose="02010803020104030203" pitchFamily="2" charset="-79"/>
                <a:cs typeface="Aharoni" panose="02010803020104030203" pitchFamily="2" charset="-79"/>
              </a:rPr>
              <a:t>PPT</a:t>
            </a:r>
            <a:r>
              <a:rPr lang="zh-CN" altLang="en-US" sz="4000" b="1" dirty="0">
                <a:solidFill>
                  <a:schemeClr val="bg1"/>
                </a:solidFill>
                <a:effectLst>
                  <a:outerShdw blurRad="228600" dist="38100" dir="2700000" algn="tl" rotWithShape="0">
                    <a:prstClr val="black">
                      <a:alpha val="81000"/>
                    </a:prstClr>
                  </a:outerShdw>
                </a:effectLst>
                <a:latin typeface="Aharoni" panose="02010803020104030203" pitchFamily="2" charset="-79"/>
                <a:cs typeface="Aharoni" panose="02010803020104030203" pitchFamily="2" charset="-79"/>
              </a:rPr>
              <a:t>模板</a:t>
            </a:r>
          </a:p>
        </p:txBody>
      </p:sp>
      <p:sp>
        <p:nvSpPr>
          <p:cNvPr id="10" name="文本框 9"/>
          <p:cNvSpPr txBox="1"/>
          <p:nvPr/>
        </p:nvSpPr>
        <p:spPr>
          <a:xfrm>
            <a:off x="1071880" y="4189757"/>
            <a:ext cx="5176520" cy="400110"/>
          </a:xfrm>
          <a:prstGeom prst="rect">
            <a:avLst/>
          </a:prstGeom>
          <a:noFill/>
        </p:spPr>
        <p:txBody>
          <a:bodyPr wrap="square" rtlCol="0">
            <a:spAutoFit/>
            <a:scene3d>
              <a:camera prst="orthographicFront"/>
              <a:lightRig rig="threePt" dir="t"/>
            </a:scene3d>
            <a:sp3d contourW="12700"/>
          </a:bodyPr>
          <a:lstStyle/>
          <a:p>
            <a:pPr algn="dist"/>
            <a:r>
              <a:rPr lang="en-US" altLang="zh-CN" sz="2000" dirty="0">
                <a:solidFill>
                  <a:schemeClr val="bg1"/>
                </a:solidFill>
                <a:effectLst>
                  <a:outerShdw blurRad="228600" dist="38100" dir="2700000" algn="tl" rotWithShape="0">
                    <a:prstClr val="black">
                      <a:alpha val="81000"/>
                    </a:prstClr>
                  </a:outerShdw>
                </a:effectLst>
                <a:latin typeface="Agency FB" panose="020B0503020202020204" pitchFamily="34" charset="0"/>
                <a:cs typeface="Aharoni" panose="02010803020104030203" pitchFamily="2" charset="-79"/>
              </a:rPr>
              <a:t>THIS TEMPLATE DESIGNED FOR FEI ER SHE JI</a:t>
            </a:r>
          </a:p>
        </p:txBody>
      </p:sp>
      <p:cxnSp>
        <p:nvCxnSpPr>
          <p:cNvPr id="12" name="直接连接符 11"/>
          <p:cNvCxnSpPr/>
          <p:nvPr/>
        </p:nvCxnSpPr>
        <p:spPr>
          <a:xfrm>
            <a:off x="1162497" y="4826000"/>
            <a:ext cx="831403"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9387465" y="5161644"/>
            <a:ext cx="2283835" cy="406400"/>
            <a:chOff x="9387465" y="5161644"/>
            <a:chExt cx="2283835" cy="406400"/>
          </a:xfrm>
        </p:grpSpPr>
        <p:sp>
          <p:nvSpPr>
            <p:cNvPr id="13" name="椭圆 12"/>
            <p:cNvSpPr/>
            <p:nvPr/>
          </p:nvSpPr>
          <p:spPr>
            <a:xfrm>
              <a:off x="9387465" y="5161644"/>
              <a:ext cx="406400" cy="406400"/>
            </a:xfrm>
            <a:prstGeom prst="ellipse">
              <a:avLst/>
            </a:prstGeom>
            <a:ln w="6350">
              <a:solidFill>
                <a:schemeClr val="bg1"/>
              </a:solidFill>
            </a:ln>
            <a:effectLst>
              <a:outerShdw blurRad="1905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9882765" y="5236356"/>
              <a:ext cx="1788535" cy="307777"/>
            </a:xfrm>
            <a:prstGeom prst="rect">
              <a:avLst/>
            </a:prstGeom>
            <a:noFill/>
          </p:spPr>
          <p:txBody>
            <a:bodyPr wrap="square" rtlCol="0">
              <a:spAutoFit/>
              <a:scene3d>
                <a:camera prst="orthographicFront"/>
                <a:lightRig rig="threePt" dir="t"/>
              </a:scene3d>
              <a:sp3d contourW="12700"/>
            </a:bodyPr>
            <a:lstStyle/>
            <a:p>
              <a:r>
                <a:rPr lang="zh-CN" altLang="en-US" sz="1400" dirty="0">
                  <a:solidFill>
                    <a:schemeClr val="bg1"/>
                  </a:solidFill>
                  <a:effectLst>
                    <a:outerShdw blurRad="228600" dist="38100" dir="2700000" algn="tl" rotWithShape="0">
                      <a:prstClr val="black">
                        <a:alpha val="81000"/>
                      </a:prstClr>
                    </a:outerShdw>
                  </a:effectLst>
                  <a:latin typeface="+mn-ea"/>
                  <a:cs typeface="Aharoni" panose="02010803020104030203" pitchFamily="2" charset="-79"/>
                </a:rPr>
                <a:t>汇报人</a:t>
              </a:r>
              <a:r>
                <a:rPr lang="zh-CN" altLang="en-US" sz="1400" dirty="0" smtClean="0">
                  <a:solidFill>
                    <a:schemeClr val="bg1"/>
                  </a:solidFill>
                  <a:effectLst>
                    <a:outerShdw blurRad="228600" dist="38100" dir="2700000" algn="tl" rotWithShape="0">
                      <a:prstClr val="black">
                        <a:alpha val="81000"/>
                      </a:prstClr>
                    </a:outerShdw>
                  </a:effectLst>
                  <a:latin typeface="+mn-ea"/>
                  <a:cs typeface="Aharoni" panose="02010803020104030203" pitchFamily="2" charset="-79"/>
                </a:rPr>
                <a:t>：第一</a:t>
              </a:r>
              <a:r>
                <a:rPr lang="en-US" altLang="zh-CN" sz="1400" dirty="0" smtClean="0">
                  <a:solidFill>
                    <a:schemeClr val="bg1"/>
                  </a:solidFill>
                  <a:effectLst>
                    <a:outerShdw blurRad="228600" dist="38100" dir="2700000" algn="tl" rotWithShape="0">
                      <a:prstClr val="black">
                        <a:alpha val="81000"/>
                      </a:prstClr>
                    </a:outerShdw>
                  </a:effectLst>
                  <a:latin typeface="+mn-ea"/>
                  <a:cs typeface="Aharoni" panose="02010803020104030203" pitchFamily="2" charset="-79"/>
                </a:rPr>
                <a:t>PPT</a:t>
              </a:r>
              <a:endParaRPr lang="zh-CN" altLang="en-US" sz="1400" dirty="0">
                <a:solidFill>
                  <a:schemeClr val="bg1"/>
                </a:solidFill>
                <a:effectLst>
                  <a:outerShdw blurRad="228600" dist="38100" dir="2700000" algn="tl" rotWithShape="0">
                    <a:prstClr val="black">
                      <a:alpha val="81000"/>
                    </a:prstClr>
                  </a:outerShdw>
                </a:effectLst>
                <a:latin typeface="+mn-ea"/>
                <a:cs typeface="Aharoni" panose="02010803020104030203" pitchFamily="2" charset="-79"/>
              </a:endParaRPr>
            </a:p>
          </p:txBody>
        </p:sp>
        <p:sp>
          <p:nvSpPr>
            <p:cNvPr id="16" name="椭圆 14"/>
            <p:cNvSpPr/>
            <p:nvPr/>
          </p:nvSpPr>
          <p:spPr>
            <a:xfrm>
              <a:off x="9501689" y="5265040"/>
              <a:ext cx="177953" cy="199609"/>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bg1"/>
            </a:solidFill>
            <a:ln>
              <a:noFill/>
            </a:ln>
            <a:effectLst>
              <a:outerShdw blurRad="1905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03491177"/>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ppt_x"/>
                                          </p:val>
                                        </p:tav>
                                        <p:tav tm="100000">
                                          <p:val>
                                            <p:strVal val="#ppt_x"/>
                                          </p:val>
                                        </p:tav>
                                      </p:tavLst>
                                    </p:anim>
                                    <p:anim calcmode="lin" valueType="num">
                                      <p:cBhvr additive="base">
                                        <p:cTn id="17" dur="500" fill="hold"/>
                                        <p:tgtEl>
                                          <p:spTgt spid="18"/>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par>
                          <p:cTn id="39" fill="hold">
                            <p:stCondLst>
                              <p:cond delay="4000"/>
                            </p:stCondLst>
                            <p:childTnLst>
                              <p:par>
                                <p:cTn id="40" presetID="42" presetClass="entr" presetSubtype="0"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9" name="任意多边形: 形状 8"/>
          <p:cNvSpPr/>
          <p:nvPr/>
        </p:nvSpPr>
        <p:spPr>
          <a:xfrm>
            <a:off x="0" y="3372550"/>
            <a:ext cx="12192000" cy="3485450"/>
          </a:xfrm>
          <a:custGeom>
            <a:avLst/>
            <a:gdLst>
              <a:gd name="connsiteX0" fmla="*/ 12192000 w 12192000"/>
              <a:gd name="connsiteY0" fmla="*/ 0 h 3485450"/>
              <a:gd name="connsiteX1" fmla="*/ 12192000 w 12192000"/>
              <a:gd name="connsiteY1" fmla="*/ 3485450 h 3485450"/>
              <a:gd name="connsiteX2" fmla="*/ 0 w 12192000"/>
              <a:gd name="connsiteY2" fmla="*/ 3485450 h 3485450"/>
              <a:gd name="connsiteX3" fmla="*/ 0 w 12192000"/>
              <a:gd name="connsiteY3" fmla="*/ 2625058 h 3485450"/>
            </a:gdLst>
            <a:ahLst/>
            <a:cxnLst>
              <a:cxn ang="0">
                <a:pos x="connsiteX0" y="connsiteY0"/>
              </a:cxn>
              <a:cxn ang="0">
                <a:pos x="connsiteX1" y="connsiteY1"/>
              </a:cxn>
              <a:cxn ang="0">
                <a:pos x="connsiteX2" y="connsiteY2"/>
              </a:cxn>
              <a:cxn ang="0">
                <a:pos x="connsiteX3" y="connsiteY3"/>
              </a:cxn>
            </a:cxnLst>
            <a:rect l="l" t="t" r="r" b="b"/>
            <a:pathLst>
              <a:path w="12192000" h="3485450">
                <a:moveTo>
                  <a:pt x="12192000" y="0"/>
                </a:moveTo>
                <a:lnTo>
                  <a:pt x="12192000" y="3485450"/>
                </a:lnTo>
                <a:lnTo>
                  <a:pt x="0" y="3485450"/>
                </a:lnTo>
                <a:lnTo>
                  <a:pt x="0" y="2625058"/>
                </a:lnTo>
                <a:close/>
              </a:path>
            </a:pathLst>
          </a:cu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1" name="组合 30"/>
          <p:cNvGrpSpPr/>
          <p:nvPr/>
        </p:nvGrpSpPr>
        <p:grpSpPr>
          <a:xfrm>
            <a:off x="742714" y="1843275"/>
            <a:ext cx="10924807" cy="4211826"/>
            <a:chOff x="742714" y="1843275"/>
            <a:chExt cx="10924807" cy="4211826"/>
          </a:xfrm>
        </p:grpSpPr>
        <p:sp>
          <p:nvSpPr>
            <p:cNvPr id="10" name="椭圆 9"/>
            <p:cNvSpPr/>
            <p:nvPr/>
          </p:nvSpPr>
          <p:spPr>
            <a:xfrm>
              <a:off x="1418379" y="4635454"/>
              <a:ext cx="1419649" cy="1419647"/>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1" name="椭圆 10"/>
            <p:cNvSpPr/>
            <p:nvPr/>
          </p:nvSpPr>
          <p:spPr>
            <a:xfrm>
              <a:off x="4148197" y="4046957"/>
              <a:ext cx="1419649" cy="1419647"/>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2" name="椭圆 11"/>
            <p:cNvSpPr/>
            <p:nvPr/>
          </p:nvSpPr>
          <p:spPr>
            <a:xfrm>
              <a:off x="6878015" y="3458459"/>
              <a:ext cx="1419649" cy="1419647"/>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3" name="椭圆 12"/>
            <p:cNvSpPr/>
            <p:nvPr/>
          </p:nvSpPr>
          <p:spPr>
            <a:xfrm>
              <a:off x="9607832" y="2869961"/>
              <a:ext cx="1419649" cy="1419647"/>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27" name="椭圆 13"/>
            <p:cNvSpPr/>
            <p:nvPr/>
          </p:nvSpPr>
          <p:spPr>
            <a:xfrm>
              <a:off x="1866022" y="5106411"/>
              <a:ext cx="524362" cy="47773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
          <p:nvSpPr>
            <p:cNvPr id="28" name="椭圆 14"/>
            <p:cNvSpPr/>
            <p:nvPr/>
          </p:nvSpPr>
          <p:spPr>
            <a:xfrm>
              <a:off x="4698522" y="4494599"/>
              <a:ext cx="318998" cy="524362"/>
            </a:xfrm>
            <a:custGeom>
              <a:avLst/>
              <a:gdLst>
                <a:gd name="connsiteX0" fmla="*/ 77917 w 205125"/>
                <a:gd name="connsiteY0" fmla="*/ 23813 h 337179"/>
                <a:gd name="connsiteX1" fmla="*/ 46037 w 205125"/>
                <a:gd name="connsiteY1" fmla="*/ 57327 h 337179"/>
                <a:gd name="connsiteX2" fmla="*/ 59321 w 205125"/>
                <a:gd name="connsiteY2" fmla="*/ 82798 h 337179"/>
                <a:gd name="connsiteX3" fmla="*/ 59321 w 205125"/>
                <a:gd name="connsiteY3" fmla="*/ 60008 h 337179"/>
                <a:gd name="connsiteX4" fmla="*/ 77917 w 205125"/>
                <a:gd name="connsiteY4" fmla="*/ 41240 h 337179"/>
                <a:gd name="connsiteX5" fmla="*/ 95185 w 205125"/>
                <a:gd name="connsiteY5" fmla="*/ 64030 h 337179"/>
                <a:gd name="connsiteX6" fmla="*/ 95185 w 205125"/>
                <a:gd name="connsiteY6" fmla="*/ 84138 h 337179"/>
                <a:gd name="connsiteX7" fmla="*/ 111125 w 205125"/>
                <a:gd name="connsiteY7" fmla="*/ 57327 h 337179"/>
                <a:gd name="connsiteX8" fmla="*/ 77917 w 205125"/>
                <a:gd name="connsiteY8" fmla="*/ 23813 h 337179"/>
                <a:gd name="connsiteX9" fmla="*/ 77555 w 205125"/>
                <a:gd name="connsiteY9" fmla="*/ 0 h 337179"/>
                <a:gd name="connsiteX10" fmla="*/ 134078 w 205125"/>
                <a:gd name="connsiteY10" fmla="*/ 56621 h 337179"/>
                <a:gd name="connsiteX11" fmla="*/ 94644 w 205125"/>
                <a:gd name="connsiteY11" fmla="*/ 109292 h 337179"/>
                <a:gd name="connsiteX12" fmla="*/ 94644 w 205125"/>
                <a:gd name="connsiteY12" fmla="*/ 168546 h 337179"/>
                <a:gd name="connsiteX13" fmla="*/ 101216 w 205125"/>
                <a:gd name="connsiteY13" fmla="*/ 168546 h 337179"/>
                <a:gd name="connsiteX14" fmla="*/ 102531 w 205125"/>
                <a:gd name="connsiteY14" fmla="*/ 135627 h 337179"/>
                <a:gd name="connsiteX15" fmla="*/ 115675 w 205125"/>
                <a:gd name="connsiteY15" fmla="*/ 131677 h 337179"/>
                <a:gd name="connsiteX16" fmla="*/ 132764 w 205125"/>
                <a:gd name="connsiteY16" fmla="*/ 140894 h 337179"/>
                <a:gd name="connsiteX17" fmla="*/ 132764 w 205125"/>
                <a:gd name="connsiteY17" fmla="*/ 177763 h 337179"/>
                <a:gd name="connsiteX18" fmla="*/ 140651 w 205125"/>
                <a:gd name="connsiteY18" fmla="*/ 177763 h 337179"/>
                <a:gd name="connsiteX19" fmla="*/ 140651 w 205125"/>
                <a:gd name="connsiteY19" fmla="*/ 144844 h 337179"/>
                <a:gd name="connsiteX20" fmla="*/ 157739 w 205125"/>
                <a:gd name="connsiteY20" fmla="*/ 146161 h 337179"/>
                <a:gd name="connsiteX21" fmla="*/ 170884 w 205125"/>
                <a:gd name="connsiteY21" fmla="*/ 159329 h 337179"/>
                <a:gd name="connsiteX22" fmla="*/ 170884 w 205125"/>
                <a:gd name="connsiteY22" fmla="*/ 192248 h 337179"/>
                <a:gd name="connsiteX23" fmla="*/ 177456 w 205125"/>
                <a:gd name="connsiteY23" fmla="*/ 192248 h 337179"/>
                <a:gd name="connsiteX24" fmla="*/ 177456 w 205125"/>
                <a:gd name="connsiteY24" fmla="*/ 163279 h 337179"/>
                <a:gd name="connsiteX25" fmla="*/ 193230 w 205125"/>
                <a:gd name="connsiteY25" fmla="*/ 168546 h 337179"/>
                <a:gd name="connsiteX26" fmla="*/ 205061 w 205125"/>
                <a:gd name="connsiteY26" fmla="*/ 192248 h 337179"/>
                <a:gd name="connsiteX27" fmla="*/ 197174 w 205125"/>
                <a:gd name="connsiteY27" fmla="*/ 316023 h 337179"/>
                <a:gd name="connsiteX28" fmla="*/ 119619 w 205125"/>
                <a:gd name="connsiteY28" fmla="*/ 337092 h 337179"/>
                <a:gd name="connsiteX29" fmla="*/ 48636 w 205125"/>
                <a:gd name="connsiteY29" fmla="*/ 298906 h 337179"/>
                <a:gd name="connsiteX30" fmla="*/ 30233 w 205125"/>
                <a:gd name="connsiteY30" fmla="*/ 235701 h 337179"/>
                <a:gd name="connsiteX31" fmla="*/ 0 w 205125"/>
                <a:gd name="connsiteY31" fmla="*/ 167229 h 337179"/>
                <a:gd name="connsiteX32" fmla="*/ 24975 w 205125"/>
                <a:gd name="connsiteY32" fmla="*/ 163279 h 337179"/>
                <a:gd name="connsiteX33" fmla="*/ 59152 w 205125"/>
                <a:gd name="connsiteY33" fmla="*/ 208049 h 337179"/>
                <a:gd name="connsiteX34" fmla="*/ 59152 w 205125"/>
                <a:gd name="connsiteY34" fmla="*/ 109292 h 337179"/>
                <a:gd name="connsiteX35" fmla="*/ 22346 w 205125"/>
                <a:gd name="connsiteY35" fmla="*/ 56621 h 337179"/>
                <a:gd name="connsiteX36" fmla="*/ 77555 w 205125"/>
                <a:gd name="connsiteY36" fmla="*/ 0 h 33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05125" h="337179">
                  <a:moveTo>
                    <a:pt x="77917" y="23813"/>
                  </a:moveTo>
                  <a:cubicBezTo>
                    <a:pt x="60649" y="23813"/>
                    <a:pt x="46037" y="38559"/>
                    <a:pt x="46037" y="57327"/>
                  </a:cubicBezTo>
                  <a:cubicBezTo>
                    <a:pt x="46037" y="68052"/>
                    <a:pt x="51351" y="77435"/>
                    <a:pt x="59321" y="82798"/>
                  </a:cubicBezTo>
                  <a:cubicBezTo>
                    <a:pt x="59321" y="82798"/>
                    <a:pt x="59321" y="82798"/>
                    <a:pt x="59321" y="60008"/>
                  </a:cubicBezTo>
                  <a:cubicBezTo>
                    <a:pt x="59321" y="60008"/>
                    <a:pt x="64634" y="41240"/>
                    <a:pt x="77917" y="41240"/>
                  </a:cubicBezTo>
                  <a:cubicBezTo>
                    <a:pt x="91200" y="41240"/>
                    <a:pt x="95185" y="64030"/>
                    <a:pt x="95185" y="64030"/>
                  </a:cubicBezTo>
                  <a:cubicBezTo>
                    <a:pt x="95185" y="64030"/>
                    <a:pt x="95185" y="64030"/>
                    <a:pt x="95185" y="84138"/>
                  </a:cubicBezTo>
                  <a:cubicBezTo>
                    <a:pt x="104484" y="78776"/>
                    <a:pt x="111125" y="68052"/>
                    <a:pt x="111125" y="57327"/>
                  </a:cubicBezTo>
                  <a:cubicBezTo>
                    <a:pt x="111125" y="38559"/>
                    <a:pt x="96514" y="23813"/>
                    <a:pt x="77917" y="23813"/>
                  </a:cubicBezTo>
                  <a:close/>
                  <a:moveTo>
                    <a:pt x="77555" y="0"/>
                  </a:moveTo>
                  <a:cubicBezTo>
                    <a:pt x="109103" y="0"/>
                    <a:pt x="134078" y="25019"/>
                    <a:pt x="134078" y="56621"/>
                  </a:cubicBezTo>
                  <a:cubicBezTo>
                    <a:pt x="134078" y="81640"/>
                    <a:pt x="116990" y="102708"/>
                    <a:pt x="94644" y="109292"/>
                  </a:cubicBezTo>
                  <a:cubicBezTo>
                    <a:pt x="94644" y="109292"/>
                    <a:pt x="94644" y="109292"/>
                    <a:pt x="94644" y="168546"/>
                  </a:cubicBezTo>
                  <a:cubicBezTo>
                    <a:pt x="94644" y="168546"/>
                    <a:pt x="94644" y="168546"/>
                    <a:pt x="101216" y="168546"/>
                  </a:cubicBezTo>
                  <a:cubicBezTo>
                    <a:pt x="101216" y="168546"/>
                    <a:pt x="101216" y="168546"/>
                    <a:pt x="102531" y="135627"/>
                  </a:cubicBezTo>
                  <a:cubicBezTo>
                    <a:pt x="105159" y="132993"/>
                    <a:pt x="110417" y="131677"/>
                    <a:pt x="115675" y="131677"/>
                  </a:cubicBezTo>
                  <a:cubicBezTo>
                    <a:pt x="124877" y="132993"/>
                    <a:pt x="130135" y="136944"/>
                    <a:pt x="132764" y="140894"/>
                  </a:cubicBezTo>
                  <a:cubicBezTo>
                    <a:pt x="132764" y="140894"/>
                    <a:pt x="132764" y="140894"/>
                    <a:pt x="132764" y="177763"/>
                  </a:cubicBezTo>
                  <a:cubicBezTo>
                    <a:pt x="132764" y="177763"/>
                    <a:pt x="132764" y="177763"/>
                    <a:pt x="140651" y="177763"/>
                  </a:cubicBezTo>
                  <a:cubicBezTo>
                    <a:pt x="140651" y="177763"/>
                    <a:pt x="140651" y="177763"/>
                    <a:pt x="140651" y="144844"/>
                  </a:cubicBezTo>
                  <a:cubicBezTo>
                    <a:pt x="144594" y="143527"/>
                    <a:pt x="151167" y="143527"/>
                    <a:pt x="157739" y="146161"/>
                  </a:cubicBezTo>
                  <a:cubicBezTo>
                    <a:pt x="164312" y="148795"/>
                    <a:pt x="168255" y="155378"/>
                    <a:pt x="170884" y="159329"/>
                  </a:cubicBezTo>
                  <a:cubicBezTo>
                    <a:pt x="170884" y="159329"/>
                    <a:pt x="170884" y="159329"/>
                    <a:pt x="170884" y="192248"/>
                  </a:cubicBezTo>
                  <a:cubicBezTo>
                    <a:pt x="170884" y="192248"/>
                    <a:pt x="170884" y="192248"/>
                    <a:pt x="177456" y="192248"/>
                  </a:cubicBezTo>
                  <a:cubicBezTo>
                    <a:pt x="177456" y="192248"/>
                    <a:pt x="177456" y="192248"/>
                    <a:pt x="177456" y="163279"/>
                  </a:cubicBezTo>
                  <a:cubicBezTo>
                    <a:pt x="181400" y="161962"/>
                    <a:pt x="187972" y="163279"/>
                    <a:pt x="193230" y="168546"/>
                  </a:cubicBezTo>
                  <a:cubicBezTo>
                    <a:pt x="203746" y="176447"/>
                    <a:pt x="205061" y="192248"/>
                    <a:pt x="205061" y="192248"/>
                  </a:cubicBezTo>
                  <a:cubicBezTo>
                    <a:pt x="205061" y="192248"/>
                    <a:pt x="206375" y="292322"/>
                    <a:pt x="197174" y="316023"/>
                  </a:cubicBezTo>
                  <a:cubicBezTo>
                    <a:pt x="186658" y="339725"/>
                    <a:pt x="147223" y="337092"/>
                    <a:pt x="119619" y="337092"/>
                  </a:cubicBezTo>
                  <a:cubicBezTo>
                    <a:pt x="90700" y="337092"/>
                    <a:pt x="67039" y="333141"/>
                    <a:pt x="48636" y="298906"/>
                  </a:cubicBezTo>
                  <a:cubicBezTo>
                    <a:pt x="40749" y="285738"/>
                    <a:pt x="38120" y="259403"/>
                    <a:pt x="30233" y="235701"/>
                  </a:cubicBezTo>
                  <a:cubicBezTo>
                    <a:pt x="17088" y="200148"/>
                    <a:pt x="0" y="167229"/>
                    <a:pt x="0" y="167229"/>
                  </a:cubicBezTo>
                  <a:cubicBezTo>
                    <a:pt x="0" y="167229"/>
                    <a:pt x="9201" y="158012"/>
                    <a:pt x="24975" y="163279"/>
                  </a:cubicBezTo>
                  <a:cubicBezTo>
                    <a:pt x="40749" y="168546"/>
                    <a:pt x="59152" y="208049"/>
                    <a:pt x="59152" y="208049"/>
                  </a:cubicBezTo>
                  <a:cubicBezTo>
                    <a:pt x="59152" y="208049"/>
                    <a:pt x="59152" y="208049"/>
                    <a:pt x="59152" y="109292"/>
                  </a:cubicBezTo>
                  <a:cubicBezTo>
                    <a:pt x="36805" y="101391"/>
                    <a:pt x="22346" y="80323"/>
                    <a:pt x="22346" y="56621"/>
                  </a:cubicBezTo>
                  <a:cubicBezTo>
                    <a:pt x="22346" y="25019"/>
                    <a:pt x="47322" y="0"/>
                    <a:pt x="77555"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
          <p:nvSpPr>
            <p:cNvPr id="29" name="椭圆 15"/>
            <p:cNvSpPr/>
            <p:nvPr/>
          </p:nvSpPr>
          <p:spPr>
            <a:xfrm>
              <a:off x="7325658" y="3939336"/>
              <a:ext cx="524362" cy="457892"/>
            </a:xfrm>
            <a:custGeom>
              <a:avLst/>
              <a:gdLst>
                <a:gd name="connsiteX0" fmla="*/ 153417 w 338138"/>
                <a:gd name="connsiteY0" fmla="*/ 182239 h 295275"/>
                <a:gd name="connsiteX1" fmla="*/ 158329 w 338138"/>
                <a:gd name="connsiteY1" fmla="*/ 185510 h 295275"/>
                <a:gd name="connsiteX2" fmla="*/ 183356 w 338138"/>
                <a:gd name="connsiteY2" fmla="*/ 190500 h 295275"/>
                <a:gd name="connsiteX3" fmla="*/ 208382 w 338138"/>
                <a:gd name="connsiteY3" fmla="*/ 185510 h 295275"/>
                <a:gd name="connsiteX4" fmla="*/ 213017 w 338138"/>
                <a:gd name="connsiteY4" fmla="*/ 182424 h 295275"/>
                <a:gd name="connsiteX5" fmla="*/ 225680 w 338138"/>
                <a:gd name="connsiteY5" fmla="*/ 185018 h 295275"/>
                <a:gd name="connsiteX6" fmla="*/ 284893 w 338138"/>
                <a:gd name="connsiteY6" fmla="*/ 244301 h 295275"/>
                <a:gd name="connsiteX7" fmla="*/ 287278 w 338138"/>
                <a:gd name="connsiteY7" fmla="*/ 255971 h 295275"/>
                <a:gd name="connsiteX8" fmla="*/ 286544 w 338138"/>
                <a:gd name="connsiteY8" fmla="*/ 255971 h 295275"/>
                <a:gd name="connsiteX9" fmla="*/ 278606 w 338138"/>
                <a:gd name="connsiteY9" fmla="*/ 263854 h 295275"/>
                <a:gd name="connsiteX10" fmla="*/ 286544 w 338138"/>
                <a:gd name="connsiteY10" fmla="*/ 273050 h 295275"/>
                <a:gd name="connsiteX11" fmla="*/ 290768 w 338138"/>
                <a:gd name="connsiteY11" fmla="*/ 273050 h 295275"/>
                <a:gd name="connsiteX12" fmla="*/ 293688 w 338138"/>
                <a:gd name="connsiteY12" fmla="*/ 287338 h 295275"/>
                <a:gd name="connsiteX13" fmla="*/ 285760 w 338138"/>
                <a:gd name="connsiteY13" fmla="*/ 295275 h 295275"/>
                <a:gd name="connsiteX14" fmla="*/ 276510 w 338138"/>
                <a:gd name="connsiteY14" fmla="*/ 287338 h 295275"/>
                <a:gd name="connsiteX15" fmla="*/ 182696 w 338138"/>
                <a:gd name="connsiteY15" fmla="*/ 193410 h 295275"/>
                <a:gd name="connsiteX16" fmla="*/ 88881 w 338138"/>
                <a:gd name="connsiteY16" fmla="*/ 287338 h 295275"/>
                <a:gd name="connsiteX17" fmla="*/ 80953 w 338138"/>
                <a:gd name="connsiteY17" fmla="*/ 295275 h 295275"/>
                <a:gd name="connsiteX18" fmla="*/ 73025 w 338138"/>
                <a:gd name="connsiteY18" fmla="*/ 287338 h 295275"/>
                <a:gd name="connsiteX19" fmla="*/ 77268 w 338138"/>
                <a:gd name="connsiteY19" fmla="*/ 266075 h 295275"/>
                <a:gd name="connsiteX20" fmla="*/ 79521 w 338138"/>
                <a:gd name="connsiteY20" fmla="*/ 263839 h 295275"/>
                <a:gd name="connsiteX21" fmla="*/ 77977 w 338138"/>
                <a:gd name="connsiteY21" fmla="*/ 262525 h 295275"/>
                <a:gd name="connsiteX22" fmla="*/ 81613 w 338138"/>
                <a:gd name="connsiteY22" fmla="*/ 244301 h 295275"/>
                <a:gd name="connsiteX23" fmla="*/ 105067 w 338138"/>
                <a:gd name="connsiteY23" fmla="*/ 208955 h 295275"/>
                <a:gd name="connsiteX24" fmla="*/ 121487 w 338138"/>
                <a:gd name="connsiteY24" fmla="*/ 197677 h 295275"/>
                <a:gd name="connsiteX25" fmla="*/ 131209 w 338138"/>
                <a:gd name="connsiteY25" fmla="*/ 200672 h 295275"/>
                <a:gd name="connsiteX26" fmla="*/ 141812 w 338138"/>
                <a:gd name="connsiteY26" fmla="*/ 196725 h 295275"/>
                <a:gd name="connsiteX27" fmla="*/ 139161 w 338138"/>
                <a:gd name="connsiteY27" fmla="*/ 186197 h 295275"/>
                <a:gd name="connsiteX28" fmla="*/ 138577 w 338138"/>
                <a:gd name="connsiteY28" fmla="*/ 185939 h 295275"/>
                <a:gd name="connsiteX29" fmla="*/ 139917 w 338138"/>
                <a:gd name="connsiteY29" fmla="*/ 185018 h 295275"/>
                <a:gd name="connsiteX30" fmla="*/ 120516 w 338138"/>
                <a:gd name="connsiteY30" fmla="*/ 177954 h 295275"/>
                <a:gd name="connsiteX31" fmla="*/ 138577 w 338138"/>
                <a:gd name="connsiteY31" fmla="*/ 185939 h 295275"/>
                <a:gd name="connsiteX32" fmla="*/ 121487 w 338138"/>
                <a:gd name="connsiteY32" fmla="*/ 197677 h 295275"/>
                <a:gd name="connsiteX33" fmla="*/ 92774 w 338138"/>
                <a:gd name="connsiteY33" fmla="*/ 188829 h 295275"/>
                <a:gd name="connsiteX34" fmla="*/ 17229 w 338138"/>
                <a:gd name="connsiteY34" fmla="*/ 255943 h 295275"/>
                <a:gd name="connsiteX35" fmla="*/ 70243 w 338138"/>
                <a:gd name="connsiteY35" fmla="*/ 255943 h 295275"/>
                <a:gd name="connsiteX36" fmla="*/ 77977 w 338138"/>
                <a:gd name="connsiteY36" fmla="*/ 262525 h 295275"/>
                <a:gd name="connsiteX37" fmla="*/ 77268 w 338138"/>
                <a:gd name="connsiteY37" fmla="*/ 266075 h 295275"/>
                <a:gd name="connsiteX38" fmla="*/ 70243 w 338138"/>
                <a:gd name="connsiteY38" fmla="*/ 273050 h 295275"/>
                <a:gd name="connsiteX39" fmla="*/ 7952 w 338138"/>
                <a:gd name="connsiteY39" fmla="*/ 273050 h 295275"/>
                <a:gd name="connsiteX40" fmla="*/ 0 w 338138"/>
                <a:gd name="connsiteY40" fmla="*/ 263839 h 295275"/>
                <a:gd name="connsiteX41" fmla="*/ 55913 w 338138"/>
                <a:gd name="connsiteY41" fmla="*/ 180008 h 295275"/>
                <a:gd name="connsiteX42" fmla="*/ 63954 w 338138"/>
                <a:gd name="connsiteY42" fmla="*/ 178487 h 295275"/>
                <a:gd name="connsiteX43" fmla="*/ 70942 w 338138"/>
                <a:gd name="connsiteY43" fmla="*/ 183150 h 295275"/>
                <a:gd name="connsiteX44" fmla="*/ 92198 w 338138"/>
                <a:gd name="connsiteY44" fmla="*/ 187325 h 295275"/>
                <a:gd name="connsiteX45" fmla="*/ 117104 w 338138"/>
                <a:gd name="connsiteY45" fmla="*/ 180908 h 295275"/>
                <a:gd name="connsiteX46" fmla="*/ 242887 w 338138"/>
                <a:gd name="connsiteY46" fmla="*/ 82550 h 295275"/>
                <a:gd name="connsiteX47" fmla="*/ 299773 w 338138"/>
                <a:gd name="connsiteY47" fmla="*/ 137730 h 295275"/>
                <a:gd name="connsiteX48" fmla="*/ 278606 w 338138"/>
                <a:gd name="connsiteY48" fmla="*/ 179771 h 295275"/>
                <a:gd name="connsiteX49" fmla="*/ 338138 w 338138"/>
                <a:gd name="connsiteY49" fmla="*/ 263854 h 295275"/>
                <a:gd name="connsiteX50" fmla="*/ 330201 w 338138"/>
                <a:gd name="connsiteY50" fmla="*/ 273050 h 295275"/>
                <a:gd name="connsiteX51" fmla="*/ 292001 w 338138"/>
                <a:gd name="connsiteY51" fmla="*/ 273050 h 295275"/>
                <a:gd name="connsiteX52" fmla="*/ 290768 w 338138"/>
                <a:gd name="connsiteY52" fmla="*/ 273050 h 295275"/>
                <a:gd name="connsiteX53" fmla="*/ 287278 w 338138"/>
                <a:gd name="connsiteY53" fmla="*/ 255971 h 295275"/>
                <a:gd name="connsiteX54" fmla="*/ 306429 w 338138"/>
                <a:gd name="connsiteY54" fmla="*/ 255971 h 295275"/>
                <a:gd name="connsiteX55" fmla="*/ 320940 w 338138"/>
                <a:gd name="connsiteY55" fmla="*/ 255971 h 295275"/>
                <a:gd name="connsiteX56" fmla="*/ 253471 w 338138"/>
                <a:gd name="connsiteY56" fmla="*/ 190281 h 295275"/>
                <a:gd name="connsiteX57" fmla="*/ 245533 w 338138"/>
                <a:gd name="connsiteY57" fmla="*/ 182399 h 295275"/>
                <a:gd name="connsiteX58" fmla="*/ 252148 w 338138"/>
                <a:gd name="connsiteY58" fmla="*/ 174516 h 295275"/>
                <a:gd name="connsiteX59" fmla="*/ 283898 w 338138"/>
                <a:gd name="connsiteY59" fmla="*/ 137730 h 295275"/>
                <a:gd name="connsiteX60" fmla="*/ 242887 w 338138"/>
                <a:gd name="connsiteY60" fmla="*/ 98316 h 295275"/>
                <a:gd name="connsiteX61" fmla="*/ 234950 w 338138"/>
                <a:gd name="connsiteY61" fmla="*/ 90433 h 295275"/>
                <a:gd name="connsiteX62" fmla="*/ 242887 w 338138"/>
                <a:gd name="connsiteY62" fmla="*/ 82550 h 295275"/>
                <a:gd name="connsiteX63" fmla="*/ 182562 w 338138"/>
                <a:gd name="connsiteY63" fmla="*/ 79375 h 295275"/>
                <a:gd name="connsiteX64" fmla="*/ 134937 w 338138"/>
                <a:gd name="connsiteY64" fmla="*/ 127000 h 295275"/>
                <a:gd name="connsiteX65" fmla="*/ 182562 w 338138"/>
                <a:gd name="connsiteY65" fmla="*/ 174625 h 295275"/>
                <a:gd name="connsiteX66" fmla="*/ 230187 w 338138"/>
                <a:gd name="connsiteY66" fmla="*/ 127000 h 295275"/>
                <a:gd name="connsiteX67" fmla="*/ 182562 w 338138"/>
                <a:gd name="connsiteY67" fmla="*/ 79375 h 295275"/>
                <a:gd name="connsiteX68" fmla="*/ 92198 w 338138"/>
                <a:gd name="connsiteY68" fmla="*/ 79375 h 295275"/>
                <a:gd name="connsiteX69" fmla="*/ 112815 w 338138"/>
                <a:gd name="connsiteY69" fmla="*/ 83325 h 295275"/>
                <a:gd name="connsiteX70" fmla="*/ 129438 w 338138"/>
                <a:gd name="connsiteY70" fmla="*/ 94484 h 295275"/>
                <a:gd name="connsiteX71" fmla="*/ 124114 w 338138"/>
                <a:gd name="connsiteY71" fmla="*/ 102283 h 295275"/>
                <a:gd name="connsiteX72" fmla="*/ 123146 w 338138"/>
                <a:gd name="connsiteY72" fmla="*/ 107021 h 295275"/>
                <a:gd name="connsiteX73" fmla="*/ 118588 w 338138"/>
                <a:gd name="connsiteY73" fmla="*/ 107021 h 295275"/>
                <a:gd name="connsiteX74" fmla="*/ 92198 w 338138"/>
                <a:gd name="connsiteY74" fmla="*/ 95173 h 295275"/>
                <a:gd name="connsiteX75" fmla="*/ 53934 w 338138"/>
                <a:gd name="connsiteY75" fmla="*/ 133350 h 295275"/>
                <a:gd name="connsiteX76" fmla="*/ 92198 w 338138"/>
                <a:gd name="connsiteY76" fmla="*/ 171528 h 295275"/>
                <a:gd name="connsiteX77" fmla="*/ 123866 w 338138"/>
                <a:gd name="connsiteY77" fmla="*/ 154414 h 295275"/>
                <a:gd name="connsiteX78" fmla="*/ 125791 w 338138"/>
                <a:gd name="connsiteY78" fmla="*/ 154174 h 295275"/>
                <a:gd name="connsiteX79" fmla="*/ 134034 w 338138"/>
                <a:gd name="connsiteY79" fmla="*/ 166249 h 295275"/>
                <a:gd name="connsiteX80" fmla="*/ 120516 w 338138"/>
                <a:gd name="connsiteY80" fmla="*/ 177954 h 295275"/>
                <a:gd name="connsiteX81" fmla="*/ 116465 w 338138"/>
                <a:gd name="connsiteY81" fmla="*/ 176163 h 295275"/>
                <a:gd name="connsiteX82" fmla="*/ 92774 w 338138"/>
                <a:gd name="connsiteY82" fmla="*/ 173037 h 295275"/>
                <a:gd name="connsiteX83" fmla="*/ 63954 w 338138"/>
                <a:gd name="connsiteY83" fmla="*/ 178487 h 295275"/>
                <a:gd name="connsiteX84" fmla="*/ 53769 w 338138"/>
                <a:gd name="connsiteY84" fmla="*/ 171692 h 295275"/>
                <a:gd name="connsiteX85" fmla="*/ 38100 w 338138"/>
                <a:gd name="connsiteY85" fmla="*/ 133350 h 295275"/>
                <a:gd name="connsiteX86" fmla="*/ 92198 w 338138"/>
                <a:gd name="connsiteY86" fmla="*/ 79375 h 295275"/>
                <a:gd name="connsiteX87" fmla="*/ 183356 w 338138"/>
                <a:gd name="connsiteY87" fmla="*/ 63500 h 295275"/>
                <a:gd name="connsiteX88" fmla="*/ 247650 w 338138"/>
                <a:gd name="connsiteY88" fmla="*/ 127000 h 295275"/>
                <a:gd name="connsiteX89" fmla="*/ 228819 w 338138"/>
                <a:gd name="connsiteY89" fmla="*/ 171902 h 295275"/>
                <a:gd name="connsiteX90" fmla="*/ 213017 w 338138"/>
                <a:gd name="connsiteY90" fmla="*/ 182424 h 295275"/>
                <a:gd name="connsiteX91" fmla="*/ 182696 w 338138"/>
                <a:gd name="connsiteY91" fmla="*/ 176212 h 295275"/>
                <a:gd name="connsiteX92" fmla="*/ 153417 w 338138"/>
                <a:gd name="connsiteY92" fmla="*/ 182239 h 295275"/>
                <a:gd name="connsiteX93" fmla="*/ 137893 w 338138"/>
                <a:gd name="connsiteY93" fmla="*/ 171902 h 295275"/>
                <a:gd name="connsiteX94" fmla="*/ 134034 w 338138"/>
                <a:gd name="connsiteY94" fmla="*/ 166249 h 295275"/>
                <a:gd name="connsiteX95" fmla="*/ 137061 w 338138"/>
                <a:gd name="connsiteY95" fmla="*/ 163629 h 295275"/>
                <a:gd name="connsiteX96" fmla="*/ 134422 w 338138"/>
                <a:gd name="connsiteY96" fmla="*/ 153097 h 295275"/>
                <a:gd name="connsiteX97" fmla="*/ 125791 w 338138"/>
                <a:gd name="connsiteY97" fmla="*/ 154174 h 295275"/>
                <a:gd name="connsiteX98" fmla="*/ 124114 w 338138"/>
                <a:gd name="connsiteY98" fmla="*/ 151717 h 295275"/>
                <a:gd name="connsiteX99" fmla="*/ 119062 w 338138"/>
                <a:gd name="connsiteY99" fmla="*/ 127000 h 295275"/>
                <a:gd name="connsiteX100" fmla="*/ 123146 w 338138"/>
                <a:gd name="connsiteY100" fmla="*/ 107021 h 295275"/>
                <a:gd name="connsiteX101" fmla="*/ 130463 w 338138"/>
                <a:gd name="connsiteY101" fmla="*/ 107021 h 295275"/>
                <a:gd name="connsiteX102" fmla="*/ 130463 w 338138"/>
                <a:gd name="connsiteY102" fmla="*/ 95173 h 295275"/>
                <a:gd name="connsiteX103" fmla="*/ 129438 w 338138"/>
                <a:gd name="connsiteY103" fmla="*/ 94484 h 295275"/>
                <a:gd name="connsiteX104" fmla="*/ 137893 w 338138"/>
                <a:gd name="connsiteY104" fmla="*/ 82099 h 295275"/>
                <a:gd name="connsiteX105" fmla="*/ 183356 w 338138"/>
                <a:gd name="connsiteY105" fmla="*/ 63500 h 295275"/>
                <a:gd name="connsiteX106" fmla="*/ 284162 w 338138"/>
                <a:gd name="connsiteY106" fmla="*/ 36513 h 295275"/>
                <a:gd name="connsiteX107" fmla="*/ 300037 w 338138"/>
                <a:gd name="connsiteY107" fmla="*/ 36513 h 295275"/>
                <a:gd name="connsiteX108" fmla="*/ 300037 w 338138"/>
                <a:gd name="connsiteY108" fmla="*/ 46752 h 295275"/>
                <a:gd name="connsiteX109" fmla="*/ 300037 w 338138"/>
                <a:gd name="connsiteY109" fmla="*/ 52282 h 295275"/>
                <a:gd name="connsiteX110" fmla="*/ 292100 w 338138"/>
                <a:gd name="connsiteY110" fmla="*/ 60325 h 295275"/>
                <a:gd name="connsiteX111" fmla="*/ 284162 w 338138"/>
                <a:gd name="connsiteY111" fmla="*/ 52282 h 295275"/>
                <a:gd name="connsiteX112" fmla="*/ 300037 w 338138"/>
                <a:gd name="connsiteY112" fmla="*/ 19050 h 295275"/>
                <a:gd name="connsiteX113" fmla="*/ 302507 w 338138"/>
                <a:gd name="connsiteY113" fmla="*/ 19050 h 295275"/>
                <a:gd name="connsiteX114" fmla="*/ 307869 w 338138"/>
                <a:gd name="connsiteY114" fmla="*/ 19050 h 295275"/>
                <a:gd name="connsiteX115" fmla="*/ 315912 w 338138"/>
                <a:gd name="connsiteY115" fmla="*/ 28453 h 295275"/>
                <a:gd name="connsiteX116" fmla="*/ 307869 w 338138"/>
                <a:gd name="connsiteY116" fmla="*/ 36513 h 295275"/>
                <a:gd name="connsiteX117" fmla="*/ 300037 w 338138"/>
                <a:gd name="connsiteY117" fmla="*/ 36513 h 295275"/>
                <a:gd name="connsiteX118" fmla="*/ 300037 w 338138"/>
                <a:gd name="connsiteY118" fmla="*/ 33619 h 295275"/>
                <a:gd name="connsiteX119" fmla="*/ 264971 w 338138"/>
                <a:gd name="connsiteY119" fmla="*/ 19050 h 295275"/>
                <a:gd name="connsiteX120" fmla="*/ 284162 w 338138"/>
                <a:gd name="connsiteY120" fmla="*/ 19050 h 295275"/>
                <a:gd name="connsiteX121" fmla="*/ 284162 w 338138"/>
                <a:gd name="connsiteY121" fmla="*/ 26707 h 295275"/>
                <a:gd name="connsiteX122" fmla="*/ 284162 w 338138"/>
                <a:gd name="connsiteY122" fmla="*/ 36513 h 295275"/>
                <a:gd name="connsiteX123" fmla="*/ 283068 w 338138"/>
                <a:gd name="connsiteY123" fmla="*/ 36513 h 295275"/>
                <a:gd name="connsiteX124" fmla="*/ 264971 w 338138"/>
                <a:gd name="connsiteY124" fmla="*/ 36513 h 295275"/>
                <a:gd name="connsiteX125" fmla="*/ 255587 w 338138"/>
                <a:gd name="connsiteY125" fmla="*/ 28453 h 295275"/>
                <a:gd name="connsiteX126" fmla="*/ 264971 w 338138"/>
                <a:gd name="connsiteY126" fmla="*/ 19050 h 295275"/>
                <a:gd name="connsiteX127" fmla="*/ 292100 w 338138"/>
                <a:gd name="connsiteY127" fmla="*/ 0 h 295275"/>
                <a:gd name="connsiteX128" fmla="*/ 300037 w 338138"/>
                <a:gd name="connsiteY128" fmla="*/ 8044 h 295275"/>
                <a:gd name="connsiteX129" fmla="*/ 300037 w 338138"/>
                <a:gd name="connsiteY129" fmla="*/ 19050 h 295275"/>
                <a:gd name="connsiteX130" fmla="*/ 289771 w 338138"/>
                <a:gd name="connsiteY130" fmla="*/ 19050 h 295275"/>
                <a:gd name="connsiteX131" fmla="*/ 284162 w 338138"/>
                <a:gd name="connsiteY131" fmla="*/ 19050 h 295275"/>
                <a:gd name="connsiteX132" fmla="*/ 284162 w 338138"/>
                <a:gd name="connsiteY132" fmla="*/ 13574 h 295275"/>
                <a:gd name="connsiteX133" fmla="*/ 284162 w 338138"/>
                <a:gd name="connsiteY133" fmla="*/ 8044 h 295275"/>
                <a:gd name="connsiteX134" fmla="*/ 292100 w 338138"/>
                <a:gd name="connsiteY134" fmla="*/ 0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338138" h="295275">
                  <a:moveTo>
                    <a:pt x="153417" y="182239"/>
                  </a:moveTo>
                  <a:lnTo>
                    <a:pt x="158329" y="185510"/>
                  </a:lnTo>
                  <a:cubicBezTo>
                    <a:pt x="166022" y="188723"/>
                    <a:pt x="174479" y="190500"/>
                    <a:pt x="183356" y="190500"/>
                  </a:cubicBezTo>
                  <a:cubicBezTo>
                    <a:pt x="192233" y="190500"/>
                    <a:pt x="200690" y="188723"/>
                    <a:pt x="208382" y="185510"/>
                  </a:cubicBezTo>
                  <a:lnTo>
                    <a:pt x="213017" y="182424"/>
                  </a:lnTo>
                  <a:lnTo>
                    <a:pt x="225680" y="185018"/>
                  </a:lnTo>
                  <a:cubicBezTo>
                    <a:pt x="252189" y="196345"/>
                    <a:pt x="273579" y="217760"/>
                    <a:pt x="284893" y="244301"/>
                  </a:cubicBezTo>
                  <a:lnTo>
                    <a:pt x="287278" y="255971"/>
                  </a:lnTo>
                  <a:lnTo>
                    <a:pt x="286544" y="255971"/>
                  </a:lnTo>
                  <a:cubicBezTo>
                    <a:pt x="282575" y="255971"/>
                    <a:pt x="278606" y="259912"/>
                    <a:pt x="278606" y="263854"/>
                  </a:cubicBezTo>
                  <a:cubicBezTo>
                    <a:pt x="278606" y="269109"/>
                    <a:pt x="282575" y="273050"/>
                    <a:pt x="286544" y="273050"/>
                  </a:cubicBezTo>
                  <a:lnTo>
                    <a:pt x="290768" y="273050"/>
                  </a:lnTo>
                  <a:lnTo>
                    <a:pt x="293688" y="287338"/>
                  </a:lnTo>
                  <a:cubicBezTo>
                    <a:pt x="293688" y="291306"/>
                    <a:pt x="289724" y="295275"/>
                    <a:pt x="285760" y="295275"/>
                  </a:cubicBezTo>
                  <a:cubicBezTo>
                    <a:pt x="280474" y="295275"/>
                    <a:pt x="276510" y="291306"/>
                    <a:pt x="276510" y="287338"/>
                  </a:cubicBezTo>
                  <a:cubicBezTo>
                    <a:pt x="276510" y="235744"/>
                    <a:pt x="235549" y="193410"/>
                    <a:pt x="182696" y="193410"/>
                  </a:cubicBezTo>
                  <a:cubicBezTo>
                    <a:pt x="131164" y="193410"/>
                    <a:pt x="88881" y="235744"/>
                    <a:pt x="88881" y="287338"/>
                  </a:cubicBezTo>
                  <a:cubicBezTo>
                    <a:pt x="88881" y="291306"/>
                    <a:pt x="86238" y="295275"/>
                    <a:pt x="80953" y="295275"/>
                  </a:cubicBezTo>
                  <a:cubicBezTo>
                    <a:pt x="76989" y="295275"/>
                    <a:pt x="73025" y="291306"/>
                    <a:pt x="73025" y="287338"/>
                  </a:cubicBezTo>
                  <a:lnTo>
                    <a:pt x="77268" y="266075"/>
                  </a:lnTo>
                  <a:lnTo>
                    <a:pt x="79521" y="263839"/>
                  </a:lnTo>
                  <a:lnTo>
                    <a:pt x="77977" y="262525"/>
                  </a:lnTo>
                  <a:lnTo>
                    <a:pt x="81613" y="244301"/>
                  </a:lnTo>
                  <a:cubicBezTo>
                    <a:pt x="87147" y="231031"/>
                    <a:pt x="95157" y="219042"/>
                    <a:pt x="105067" y="208955"/>
                  </a:cubicBezTo>
                  <a:lnTo>
                    <a:pt x="121487" y="197677"/>
                  </a:lnTo>
                  <a:lnTo>
                    <a:pt x="131209" y="200672"/>
                  </a:lnTo>
                  <a:cubicBezTo>
                    <a:pt x="135185" y="201988"/>
                    <a:pt x="140487" y="200672"/>
                    <a:pt x="141812" y="196725"/>
                  </a:cubicBezTo>
                  <a:cubicBezTo>
                    <a:pt x="144463" y="192777"/>
                    <a:pt x="143137" y="188829"/>
                    <a:pt x="139161" y="186197"/>
                  </a:cubicBezTo>
                  <a:lnTo>
                    <a:pt x="138577" y="185939"/>
                  </a:lnTo>
                  <a:lnTo>
                    <a:pt x="139917" y="185018"/>
                  </a:lnTo>
                  <a:close/>
                  <a:moveTo>
                    <a:pt x="120516" y="177954"/>
                  </a:moveTo>
                  <a:lnTo>
                    <a:pt x="138577" y="185939"/>
                  </a:lnTo>
                  <a:lnTo>
                    <a:pt x="121487" y="197677"/>
                  </a:lnTo>
                  <a:lnTo>
                    <a:pt x="92774" y="188829"/>
                  </a:lnTo>
                  <a:cubicBezTo>
                    <a:pt x="51688" y="188829"/>
                    <a:pt x="19880" y="217780"/>
                    <a:pt x="17229" y="255943"/>
                  </a:cubicBezTo>
                  <a:cubicBezTo>
                    <a:pt x="70243" y="255943"/>
                    <a:pt x="70243" y="255943"/>
                    <a:pt x="70243" y="255943"/>
                  </a:cubicBezTo>
                  <a:lnTo>
                    <a:pt x="77977" y="262525"/>
                  </a:lnTo>
                  <a:lnTo>
                    <a:pt x="77268" y="266075"/>
                  </a:lnTo>
                  <a:lnTo>
                    <a:pt x="70243" y="273050"/>
                  </a:lnTo>
                  <a:cubicBezTo>
                    <a:pt x="7952" y="273050"/>
                    <a:pt x="7952" y="273050"/>
                    <a:pt x="7952" y="273050"/>
                  </a:cubicBezTo>
                  <a:cubicBezTo>
                    <a:pt x="3976" y="273050"/>
                    <a:pt x="0" y="269102"/>
                    <a:pt x="0" y="263839"/>
                  </a:cubicBezTo>
                  <a:cubicBezTo>
                    <a:pt x="0" y="225347"/>
                    <a:pt x="22365" y="193517"/>
                    <a:pt x="55913" y="180008"/>
                  </a:cubicBezTo>
                  <a:lnTo>
                    <a:pt x="63954" y="178487"/>
                  </a:lnTo>
                  <a:lnTo>
                    <a:pt x="70942" y="183150"/>
                  </a:lnTo>
                  <a:cubicBezTo>
                    <a:pt x="77437" y="185844"/>
                    <a:pt x="84611" y="187325"/>
                    <a:pt x="92198" y="187325"/>
                  </a:cubicBezTo>
                  <a:cubicBezTo>
                    <a:pt x="100775" y="187325"/>
                    <a:pt x="109352" y="185022"/>
                    <a:pt x="117104" y="180908"/>
                  </a:cubicBezTo>
                  <a:close/>
                  <a:moveTo>
                    <a:pt x="242887" y="82550"/>
                  </a:moveTo>
                  <a:cubicBezTo>
                    <a:pt x="273315" y="82550"/>
                    <a:pt x="299773" y="108826"/>
                    <a:pt x="299773" y="137730"/>
                  </a:cubicBezTo>
                  <a:cubicBezTo>
                    <a:pt x="299773" y="154809"/>
                    <a:pt x="291836" y="169261"/>
                    <a:pt x="278606" y="179771"/>
                  </a:cubicBezTo>
                  <a:cubicBezTo>
                    <a:pt x="314326" y="192909"/>
                    <a:pt x="338138" y="225754"/>
                    <a:pt x="338138" y="263854"/>
                  </a:cubicBezTo>
                  <a:cubicBezTo>
                    <a:pt x="338138" y="269109"/>
                    <a:pt x="334169" y="273050"/>
                    <a:pt x="330201" y="273050"/>
                  </a:cubicBezTo>
                  <a:cubicBezTo>
                    <a:pt x="308373" y="273050"/>
                    <a:pt x="297458" y="273050"/>
                    <a:pt x="292001" y="273050"/>
                  </a:cubicBezTo>
                  <a:lnTo>
                    <a:pt x="290768" y="273050"/>
                  </a:lnTo>
                  <a:lnTo>
                    <a:pt x="287278" y="255971"/>
                  </a:lnTo>
                  <a:lnTo>
                    <a:pt x="306429" y="255971"/>
                  </a:lnTo>
                  <a:cubicBezTo>
                    <a:pt x="320940" y="255971"/>
                    <a:pt x="320940" y="255971"/>
                    <a:pt x="320940" y="255971"/>
                  </a:cubicBezTo>
                  <a:cubicBezTo>
                    <a:pt x="318294" y="221812"/>
                    <a:pt x="289190" y="194223"/>
                    <a:pt x="253471" y="190281"/>
                  </a:cubicBezTo>
                  <a:cubicBezTo>
                    <a:pt x="249502" y="190281"/>
                    <a:pt x="246856" y="186340"/>
                    <a:pt x="245533" y="182399"/>
                  </a:cubicBezTo>
                  <a:cubicBezTo>
                    <a:pt x="245533" y="178457"/>
                    <a:pt x="248179" y="174516"/>
                    <a:pt x="252148" y="174516"/>
                  </a:cubicBezTo>
                  <a:cubicBezTo>
                    <a:pt x="270669" y="170574"/>
                    <a:pt x="283898" y="156123"/>
                    <a:pt x="283898" y="137730"/>
                  </a:cubicBezTo>
                  <a:cubicBezTo>
                    <a:pt x="283898" y="116709"/>
                    <a:pt x="264054" y="98316"/>
                    <a:pt x="242887" y="98316"/>
                  </a:cubicBezTo>
                  <a:cubicBezTo>
                    <a:pt x="237596" y="98316"/>
                    <a:pt x="234950" y="94374"/>
                    <a:pt x="234950" y="90433"/>
                  </a:cubicBezTo>
                  <a:cubicBezTo>
                    <a:pt x="234950" y="86492"/>
                    <a:pt x="237596" y="82550"/>
                    <a:pt x="242887" y="82550"/>
                  </a:cubicBezTo>
                  <a:close/>
                  <a:moveTo>
                    <a:pt x="182562" y="79375"/>
                  </a:moveTo>
                  <a:cubicBezTo>
                    <a:pt x="156259" y="79375"/>
                    <a:pt x="134937" y="100697"/>
                    <a:pt x="134937" y="127000"/>
                  </a:cubicBezTo>
                  <a:cubicBezTo>
                    <a:pt x="134937" y="153303"/>
                    <a:pt x="156259" y="174625"/>
                    <a:pt x="182562" y="174625"/>
                  </a:cubicBezTo>
                  <a:cubicBezTo>
                    <a:pt x="208865" y="174625"/>
                    <a:pt x="230187" y="153303"/>
                    <a:pt x="230187" y="127000"/>
                  </a:cubicBezTo>
                  <a:cubicBezTo>
                    <a:pt x="230187" y="100697"/>
                    <a:pt x="208865" y="79375"/>
                    <a:pt x="182562" y="79375"/>
                  </a:cubicBezTo>
                  <a:close/>
                  <a:moveTo>
                    <a:pt x="92198" y="79375"/>
                  </a:moveTo>
                  <a:cubicBezTo>
                    <a:pt x="99456" y="79375"/>
                    <a:pt x="106383" y="80692"/>
                    <a:pt x="112815" y="83325"/>
                  </a:cubicBezTo>
                  <a:lnTo>
                    <a:pt x="129438" y="94484"/>
                  </a:lnTo>
                  <a:lnTo>
                    <a:pt x="124114" y="102283"/>
                  </a:lnTo>
                  <a:lnTo>
                    <a:pt x="123146" y="107021"/>
                  </a:lnTo>
                  <a:lnTo>
                    <a:pt x="118588" y="107021"/>
                  </a:lnTo>
                  <a:cubicBezTo>
                    <a:pt x="111991" y="99122"/>
                    <a:pt x="102754" y="95173"/>
                    <a:pt x="92198" y="95173"/>
                  </a:cubicBezTo>
                  <a:cubicBezTo>
                    <a:pt x="71087" y="95173"/>
                    <a:pt x="53934" y="112287"/>
                    <a:pt x="53934" y="133350"/>
                  </a:cubicBezTo>
                  <a:cubicBezTo>
                    <a:pt x="53934" y="154414"/>
                    <a:pt x="71087" y="171528"/>
                    <a:pt x="92198" y="171528"/>
                  </a:cubicBezTo>
                  <a:cubicBezTo>
                    <a:pt x="104074" y="171528"/>
                    <a:pt x="115949" y="164945"/>
                    <a:pt x="123866" y="154414"/>
                  </a:cubicBezTo>
                  <a:lnTo>
                    <a:pt x="125791" y="154174"/>
                  </a:lnTo>
                  <a:lnTo>
                    <a:pt x="134034" y="166249"/>
                  </a:lnTo>
                  <a:lnTo>
                    <a:pt x="120516" y="177954"/>
                  </a:lnTo>
                  <a:lnTo>
                    <a:pt x="116465" y="176163"/>
                  </a:lnTo>
                  <a:cubicBezTo>
                    <a:pt x="108678" y="174024"/>
                    <a:pt x="100726" y="173037"/>
                    <a:pt x="92774" y="173037"/>
                  </a:cubicBezTo>
                  <a:lnTo>
                    <a:pt x="63954" y="178487"/>
                  </a:lnTo>
                  <a:lnTo>
                    <a:pt x="53769" y="171692"/>
                  </a:lnTo>
                  <a:cubicBezTo>
                    <a:pt x="44037" y="161983"/>
                    <a:pt x="38100" y="148490"/>
                    <a:pt x="38100" y="133350"/>
                  </a:cubicBezTo>
                  <a:cubicBezTo>
                    <a:pt x="38100" y="103072"/>
                    <a:pt x="61850" y="79375"/>
                    <a:pt x="92198" y="79375"/>
                  </a:cubicBezTo>
                  <a:close/>
                  <a:moveTo>
                    <a:pt x="183356" y="63500"/>
                  </a:moveTo>
                  <a:cubicBezTo>
                    <a:pt x="218865" y="63500"/>
                    <a:pt x="247650" y="91930"/>
                    <a:pt x="247650" y="127000"/>
                  </a:cubicBezTo>
                  <a:cubicBezTo>
                    <a:pt x="247650" y="144535"/>
                    <a:pt x="240454" y="160410"/>
                    <a:pt x="228819" y="171902"/>
                  </a:cubicBezTo>
                  <a:lnTo>
                    <a:pt x="213017" y="182424"/>
                  </a:lnTo>
                  <a:lnTo>
                    <a:pt x="182696" y="176212"/>
                  </a:lnTo>
                  <a:lnTo>
                    <a:pt x="153417" y="182239"/>
                  </a:lnTo>
                  <a:lnTo>
                    <a:pt x="137893" y="171902"/>
                  </a:lnTo>
                  <a:lnTo>
                    <a:pt x="134034" y="166249"/>
                  </a:lnTo>
                  <a:lnTo>
                    <a:pt x="137061" y="163629"/>
                  </a:lnTo>
                  <a:cubicBezTo>
                    <a:pt x="139700" y="160996"/>
                    <a:pt x="138380" y="155730"/>
                    <a:pt x="134422" y="153097"/>
                  </a:cubicBezTo>
                  <a:lnTo>
                    <a:pt x="125791" y="154174"/>
                  </a:lnTo>
                  <a:lnTo>
                    <a:pt x="124114" y="151717"/>
                  </a:lnTo>
                  <a:cubicBezTo>
                    <a:pt x="120861" y="144120"/>
                    <a:pt x="119062" y="135768"/>
                    <a:pt x="119062" y="127000"/>
                  </a:cubicBezTo>
                  <a:lnTo>
                    <a:pt x="123146" y="107021"/>
                  </a:lnTo>
                  <a:lnTo>
                    <a:pt x="130463" y="107021"/>
                  </a:lnTo>
                  <a:cubicBezTo>
                    <a:pt x="133102" y="103072"/>
                    <a:pt x="133102" y="97806"/>
                    <a:pt x="130463" y="95173"/>
                  </a:cubicBezTo>
                  <a:lnTo>
                    <a:pt x="129438" y="94484"/>
                  </a:lnTo>
                  <a:lnTo>
                    <a:pt x="137893" y="82099"/>
                  </a:lnTo>
                  <a:cubicBezTo>
                    <a:pt x="149528" y="70608"/>
                    <a:pt x="165601" y="63500"/>
                    <a:pt x="183356" y="63500"/>
                  </a:cubicBezTo>
                  <a:close/>
                  <a:moveTo>
                    <a:pt x="284162" y="36513"/>
                  </a:moveTo>
                  <a:lnTo>
                    <a:pt x="300037" y="36513"/>
                  </a:lnTo>
                  <a:lnTo>
                    <a:pt x="300037" y="46752"/>
                  </a:lnTo>
                  <a:cubicBezTo>
                    <a:pt x="300037" y="52282"/>
                    <a:pt x="300037" y="52282"/>
                    <a:pt x="300037" y="52282"/>
                  </a:cubicBezTo>
                  <a:cubicBezTo>
                    <a:pt x="300037" y="56304"/>
                    <a:pt x="296068" y="60325"/>
                    <a:pt x="292100" y="60325"/>
                  </a:cubicBezTo>
                  <a:cubicBezTo>
                    <a:pt x="286808" y="60325"/>
                    <a:pt x="284162" y="56304"/>
                    <a:pt x="284162" y="52282"/>
                  </a:cubicBezTo>
                  <a:close/>
                  <a:moveTo>
                    <a:pt x="300037" y="19050"/>
                  </a:moveTo>
                  <a:lnTo>
                    <a:pt x="302507" y="19050"/>
                  </a:lnTo>
                  <a:cubicBezTo>
                    <a:pt x="307869" y="19050"/>
                    <a:pt x="307869" y="19050"/>
                    <a:pt x="307869" y="19050"/>
                  </a:cubicBezTo>
                  <a:cubicBezTo>
                    <a:pt x="313231" y="19050"/>
                    <a:pt x="315912" y="23080"/>
                    <a:pt x="315912" y="28453"/>
                  </a:cubicBezTo>
                  <a:cubicBezTo>
                    <a:pt x="315912" y="32483"/>
                    <a:pt x="313231" y="36513"/>
                    <a:pt x="307869" y="36513"/>
                  </a:cubicBezTo>
                  <a:lnTo>
                    <a:pt x="300037" y="36513"/>
                  </a:lnTo>
                  <a:lnTo>
                    <a:pt x="300037" y="33619"/>
                  </a:lnTo>
                  <a:close/>
                  <a:moveTo>
                    <a:pt x="264971" y="19050"/>
                  </a:moveTo>
                  <a:lnTo>
                    <a:pt x="284162" y="19050"/>
                  </a:lnTo>
                  <a:lnTo>
                    <a:pt x="284162" y="26707"/>
                  </a:lnTo>
                  <a:lnTo>
                    <a:pt x="284162" y="36513"/>
                  </a:lnTo>
                  <a:lnTo>
                    <a:pt x="283068" y="36513"/>
                  </a:lnTo>
                  <a:cubicBezTo>
                    <a:pt x="264971" y="36513"/>
                    <a:pt x="264971" y="36513"/>
                    <a:pt x="264971" y="36513"/>
                  </a:cubicBezTo>
                  <a:cubicBezTo>
                    <a:pt x="259608" y="36513"/>
                    <a:pt x="255587" y="32483"/>
                    <a:pt x="255587" y="28453"/>
                  </a:cubicBezTo>
                  <a:cubicBezTo>
                    <a:pt x="255587" y="23080"/>
                    <a:pt x="259608" y="19050"/>
                    <a:pt x="264971" y="19050"/>
                  </a:cubicBezTo>
                  <a:close/>
                  <a:moveTo>
                    <a:pt x="292100" y="0"/>
                  </a:moveTo>
                  <a:cubicBezTo>
                    <a:pt x="296068" y="0"/>
                    <a:pt x="300037" y="4022"/>
                    <a:pt x="300037" y="8044"/>
                  </a:cubicBezTo>
                  <a:lnTo>
                    <a:pt x="300037" y="19050"/>
                  </a:lnTo>
                  <a:lnTo>
                    <a:pt x="289771" y="19050"/>
                  </a:lnTo>
                  <a:lnTo>
                    <a:pt x="284162" y="19050"/>
                  </a:lnTo>
                  <a:lnTo>
                    <a:pt x="284162" y="13574"/>
                  </a:lnTo>
                  <a:cubicBezTo>
                    <a:pt x="284162" y="8044"/>
                    <a:pt x="284162" y="8044"/>
                    <a:pt x="284162" y="8044"/>
                  </a:cubicBezTo>
                  <a:cubicBezTo>
                    <a:pt x="284162" y="4022"/>
                    <a:pt x="286808" y="0"/>
                    <a:pt x="292100"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
          <p:nvSpPr>
            <p:cNvPr id="30" name="椭圆 16"/>
            <p:cNvSpPr/>
            <p:nvPr/>
          </p:nvSpPr>
          <p:spPr>
            <a:xfrm>
              <a:off x="10055475" y="3321367"/>
              <a:ext cx="524362" cy="516834"/>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
          <p:nvSpPr>
            <p:cNvPr id="18" name="椭圆 18"/>
            <p:cNvSpPr/>
            <p:nvPr/>
          </p:nvSpPr>
          <p:spPr>
            <a:xfrm rot="20453405" flipH="1">
              <a:off x="3365458" y="4926101"/>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椭圆 18"/>
            <p:cNvSpPr/>
            <p:nvPr/>
          </p:nvSpPr>
          <p:spPr>
            <a:xfrm rot="20453405" flipH="1">
              <a:off x="6047394" y="4375703"/>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0" name="椭圆 18"/>
            <p:cNvSpPr/>
            <p:nvPr/>
          </p:nvSpPr>
          <p:spPr>
            <a:xfrm rot="20453405" flipH="1">
              <a:off x="8829166" y="3749106"/>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矩形 21"/>
            <p:cNvSpPr/>
            <p:nvPr/>
          </p:nvSpPr>
          <p:spPr>
            <a:xfrm>
              <a:off x="742714" y="3660765"/>
              <a:ext cx="2699730"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24" name="矩形 23"/>
            <p:cNvSpPr/>
            <p:nvPr/>
          </p:nvSpPr>
          <p:spPr>
            <a:xfrm>
              <a:off x="3493244" y="3037944"/>
              <a:ext cx="2699730"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25" name="矩形 24"/>
            <p:cNvSpPr/>
            <p:nvPr/>
          </p:nvSpPr>
          <p:spPr>
            <a:xfrm>
              <a:off x="6195443" y="2476919"/>
              <a:ext cx="2699730"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26" name="矩形 25"/>
            <p:cNvSpPr/>
            <p:nvPr/>
          </p:nvSpPr>
          <p:spPr>
            <a:xfrm>
              <a:off x="8967791" y="1843275"/>
              <a:ext cx="2699730"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grpSp>
    </p:spTree>
    <p:extLst>
      <p:ext uri="{BB962C8B-B14F-4D97-AF65-F5344CB8AC3E}">
        <p14:creationId xmlns:p14="http://schemas.microsoft.com/office/powerpoint/2010/main" val="4166561904"/>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椭圆 7"/>
          <p:cNvSpPr/>
          <p:nvPr/>
        </p:nvSpPr>
        <p:spPr>
          <a:xfrm>
            <a:off x="2077938" y="1903412"/>
            <a:ext cx="3455471" cy="3455471"/>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9" name="椭圆 8"/>
          <p:cNvSpPr/>
          <p:nvPr/>
        </p:nvSpPr>
        <p:spPr>
          <a:xfrm>
            <a:off x="6611838" y="1903411"/>
            <a:ext cx="3455471" cy="3455471"/>
          </a:xfrm>
          <a:prstGeom prst="ellipse">
            <a:avLst/>
          </a:pr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grpSp>
        <p:nvGrpSpPr>
          <p:cNvPr id="26" name="组合 25"/>
          <p:cNvGrpSpPr/>
          <p:nvPr/>
        </p:nvGrpSpPr>
        <p:grpSpPr>
          <a:xfrm>
            <a:off x="5146577" y="2705101"/>
            <a:ext cx="1852094" cy="1852092"/>
            <a:chOff x="5146577" y="2705101"/>
            <a:chExt cx="1852094" cy="1852092"/>
          </a:xfrm>
        </p:grpSpPr>
        <p:sp>
          <p:nvSpPr>
            <p:cNvPr id="10" name="椭圆 9"/>
            <p:cNvSpPr/>
            <p:nvPr/>
          </p:nvSpPr>
          <p:spPr>
            <a:xfrm>
              <a:off x="5146577" y="2705101"/>
              <a:ext cx="1852094" cy="1852092"/>
            </a:xfrm>
            <a:prstGeom prst="ellipse">
              <a:avLst/>
            </a:pr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cxnSp>
          <p:nvCxnSpPr>
            <p:cNvPr id="11" name="直接连接符 10"/>
            <p:cNvCxnSpPr>
              <a:cxnSpLocks/>
            </p:cNvCxnSpPr>
            <p:nvPr/>
          </p:nvCxnSpPr>
          <p:spPr>
            <a:xfrm flipH="1">
              <a:off x="5585379" y="3102653"/>
              <a:ext cx="974488" cy="1056985"/>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8" name="椭圆 12"/>
            <p:cNvSpPr/>
            <p:nvPr/>
          </p:nvSpPr>
          <p:spPr>
            <a:xfrm rot="16200000">
              <a:off x="5585379" y="3139623"/>
              <a:ext cx="396240" cy="322299"/>
            </a:xfrm>
            <a:custGeom>
              <a:avLst/>
              <a:gdLst>
                <a:gd name="T0" fmla="*/ 130 w 256"/>
                <a:gd name="T1" fmla="*/ 8 h 208"/>
                <a:gd name="T2" fmla="*/ 130 w 256"/>
                <a:gd name="T3" fmla="*/ 37 h 208"/>
                <a:gd name="T4" fmla="*/ 177 w 256"/>
                <a:gd name="T5" fmla="*/ 84 h 208"/>
                <a:gd name="T6" fmla="*/ 21 w 256"/>
                <a:gd name="T7" fmla="*/ 84 h 208"/>
                <a:gd name="T8" fmla="*/ 0 w 256"/>
                <a:gd name="T9" fmla="*/ 105 h 208"/>
                <a:gd name="T10" fmla="*/ 21 w 256"/>
                <a:gd name="T11" fmla="*/ 126 h 208"/>
                <a:gd name="T12" fmla="*/ 177 w 256"/>
                <a:gd name="T13" fmla="*/ 126 h 208"/>
                <a:gd name="T14" fmla="*/ 130 w 256"/>
                <a:gd name="T15" fmla="*/ 173 h 208"/>
                <a:gd name="T16" fmla="*/ 130 w 256"/>
                <a:gd name="T17" fmla="*/ 202 h 208"/>
                <a:gd name="T18" fmla="*/ 144 w 256"/>
                <a:gd name="T19" fmla="*/ 208 h 208"/>
                <a:gd name="T20" fmla="*/ 159 w 256"/>
                <a:gd name="T21" fmla="*/ 202 h 208"/>
                <a:gd name="T22" fmla="*/ 256 w 256"/>
                <a:gd name="T23" fmla="*/ 105 h 208"/>
                <a:gd name="T24" fmla="*/ 159 w 256"/>
                <a:gd name="T25" fmla="*/ 8 h 208"/>
                <a:gd name="T26" fmla="*/ 130 w 256"/>
                <a:gd name="T27" fmla="*/ 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08">
                  <a:moveTo>
                    <a:pt x="130" y="8"/>
                  </a:moveTo>
                  <a:cubicBezTo>
                    <a:pt x="122" y="16"/>
                    <a:pt x="122" y="29"/>
                    <a:pt x="130" y="37"/>
                  </a:cubicBezTo>
                  <a:cubicBezTo>
                    <a:pt x="177" y="84"/>
                    <a:pt x="177" y="84"/>
                    <a:pt x="177" y="84"/>
                  </a:cubicBezTo>
                  <a:cubicBezTo>
                    <a:pt x="21" y="84"/>
                    <a:pt x="21" y="84"/>
                    <a:pt x="21" y="84"/>
                  </a:cubicBezTo>
                  <a:cubicBezTo>
                    <a:pt x="9" y="84"/>
                    <a:pt x="0" y="94"/>
                    <a:pt x="0" y="105"/>
                  </a:cubicBezTo>
                  <a:cubicBezTo>
                    <a:pt x="0" y="116"/>
                    <a:pt x="9" y="126"/>
                    <a:pt x="21" y="126"/>
                  </a:cubicBezTo>
                  <a:cubicBezTo>
                    <a:pt x="177" y="126"/>
                    <a:pt x="177" y="126"/>
                    <a:pt x="177" y="126"/>
                  </a:cubicBezTo>
                  <a:cubicBezTo>
                    <a:pt x="130" y="173"/>
                    <a:pt x="130" y="173"/>
                    <a:pt x="130" y="173"/>
                  </a:cubicBezTo>
                  <a:cubicBezTo>
                    <a:pt x="122" y="181"/>
                    <a:pt x="122" y="194"/>
                    <a:pt x="130" y="202"/>
                  </a:cubicBezTo>
                  <a:cubicBezTo>
                    <a:pt x="134" y="206"/>
                    <a:pt x="139" y="208"/>
                    <a:pt x="144" y="208"/>
                  </a:cubicBezTo>
                  <a:cubicBezTo>
                    <a:pt x="150" y="208"/>
                    <a:pt x="155" y="206"/>
                    <a:pt x="159" y="202"/>
                  </a:cubicBezTo>
                  <a:cubicBezTo>
                    <a:pt x="256" y="105"/>
                    <a:pt x="256" y="105"/>
                    <a:pt x="256" y="105"/>
                  </a:cubicBezTo>
                  <a:cubicBezTo>
                    <a:pt x="159" y="8"/>
                    <a:pt x="159" y="8"/>
                    <a:pt x="159" y="8"/>
                  </a:cubicBezTo>
                  <a:cubicBezTo>
                    <a:pt x="151" y="0"/>
                    <a:pt x="138" y="0"/>
                    <a:pt x="130" y="8"/>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椭圆 13"/>
            <p:cNvSpPr/>
            <p:nvPr/>
          </p:nvSpPr>
          <p:spPr>
            <a:xfrm rot="5400000">
              <a:off x="6215597" y="3800369"/>
              <a:ext cx="396240" cy="322299"/>
            </a:xfrm>
            <a:custGeom>
              <a:avLst/>
              <a:gdLst>
                <a:gd name="T0" fmla="*/ 130 w 256"/>
                <a:gd name="T1" fmla="*/ 8 h 208"/>
                <a:gd name="T2" fmla="*/ 130 w 256"/>
                <a:gd name="T3" fmla="*/ 37 h 208"/>
                <a:gd name="T4" fmla="*/ 177 w 256"/>
                <a:gd name="T5" fmla="*/ 84 h 208"/>
                <a:gd name="T6" fmla="*/ 21 w 256"/>
                <a:gd name="T7" fmla="*/ 84 h 208"/>
                <a:gd name="T8" fmla="*/ 0 w 256"/>
                <a:gd name="T9" fmla="*/ 105 h 208"/>
                <a:gd name="T10" fmla="*/ 21 w 256"/>
                <a:gd name="T11" fmla="*/ 126 h 208"/>
                <a:gd name="T12" fmla="*/ 177 w 256"/>
                <a:gd name="T13" fmla="*/ 126 h 208"/>
                <a:gd name="T14" fmla="*/ 130 w 256"/>
                <a:gd name="T15" fmla="*/ 173 h 208"/>
                <a:gd name="T16" fmla="*/ 130 w 256"/>
                <a:gd name="T17" fmla="*/ 202 h 208"/>
                <a:gd name="T18" fmla="*/ 144 w 256"/>
                <a:gd name="T19" fmla="*/ 208 h 208"/>
                <a:gd name="T20" fmla="*/ 159 w 256"/>
                <a:gd name="T21" fmla="*/ 202 h 208"/>
                <a:gd name="T22" fmla="*/ 256 w 256"/>
                <a:gd name="T23" fmla="*/ 105 h 208"/>
                <a:gd name="T24" fmla="*/ 159 w 256"/>
                <a:gd name="T25" fmla="*/ 8 h 208"/>
                <a:gd name="T26" fmla="*/ 130 w 256"/>
                <a:gd name="T27" fmla="*/ 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08">
                  <a:moveTo>
                    <a:pt x="130" y="8"/>
                  </a:moveTo>
                  <a:cubicBezTo>
                    <a:pt x="122" y="16"/>
                    <a:pt x="122" y="29"/>
                    <a:pt x="130" y="37"/>
                  </a:cubicBezTo>
                  <a:cubicBezTo>
                    <a:pt x="177" y="84"/>
                    <a:pt x="177" y="84"/>
                    <a:pt x="177" y="84"/>
                  </a:cubicBezTo>
                  <a:cubicBezTo>
                    <a:pt x="21" y="84"/>
                    <a:pt x="21" y="84"/>
                    <a:pt x="21" y="84"/>
                  </a:cubicBezTo>
                  <a:cubicBezTo>
                    <a:pt x="9" y="84"/>
                    <a:pt x="0" y="94"/>
                    <a:pt x="0" y="105"/>
                  </a:cubicBezTo>
                  <a:cubicBezTo>
                    <a:pt x="0" y="116"/>
                    <a:pt x="9" y="126"/>
                    <a:pt x="21" y="126"/>
                  </a:cubicBezTo>
                  <a:cubicBezTo>
                    <a:pt x="177" y="126"/>
                    <a:pt x="177" y="126"/>
                    <a:pt x="177" y="126"/>
                  </a:cubicBezTo>
                  <a:cubicBezTo>
                    <a:pt x="130" y="173"/>
                    <a:pt x="130" y="173"/>
                    <a:pt x="130" y="173"/>
                  </a:cubicBezTo>
                  <a:cubicBezTo>
                    <a:pt x="122" y="181"/>
                    <a:pt x="122" y="194"/>
                    <a:pt x="130" y="202"/>
                  </a:cubicBezTo>
                  <a:cubicBezTo>
                    <a:pt x="134" y="206"/>
                    <a:pt x="139" y="208"/>
                    <a:pt x="144" y="208"/>
                  </a:cubicBezTo>
                  <a:cubicBezTo>
                    <a:pt x="150" y="208"/>
                    <a:pt x="155" y="206"/>
                    <a:pt x="159" y="202"/>
                  </a:cubicBezTo>
                  <a:cubicBezTo>
                    <a:pt x="256" y="105"/>
                    <a:pt x="256" y="105"/>
                    <a:pt x="256" y="105"/>
                  </a:cubicBezTo>
                  <a:cubicBezTo>
                    <a:pt x="159" y="8"/>
                    <a:pt x="159" y="8"/>
                    <a:pt x="159" y="8"/>
                  </a:cubicBezTo>
                  <a:cubicBezTo>
                    <a:pt x="151" y="0"/>
                    <a:pt x="138" y="0"/>
                    <a:pt x="130" y="8"/>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16" name="直接连接符 15"/>
          <p:cNvCxnSpPr/>
          <p:nvPr/>
        </p:nvCxnSpPr>
        <p:spPr>
          <a:xfrm>
            <a:off x="3056643" y="3035572"/>
            <a:ext cx="14980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590543" y="3035572"/>
            <a:ext cx="14980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2738179" y="2567159"/>
            <a:ext cx="2241974" cy="1982393"/>
            <a:chOff x="6613765" y="1590700"/>
            <a:chExt cx="2241974" cy="1982393"/>
          </a:xfrm>
        </p:grpSpPr>
        <p:sp>
          <p:nvSpPr>
            <p:cNvPr id="21" name="矩形 20"/>
            <p:cNvSpPr/>
            <p:nvPr/>
          </p:nvSpPr>
          <p:spPr>
            <a:xfrm>
              <a:off x="6638758" y="2188098"/>
              <a:ext cx="2191988"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2" name="矩形 21"/>
            <p:cNvSpPr/>
            <p:nvPr/>
          </p:nvSpPr>
          <p:spPr>
            <a:xfrm>
              <a:off x="6613765" y="1590700"/>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3" name="组合 22"/>
          <p:cNvGrpSpPr/>
          <p:nvPr/>
        </p:nvGrpSpPr>
        <p:grpSpPr>
          <a:xfrm>
            <a:off x="7216081" y="2567159"/>
            <a:ext cx="2241974" cy="1982393"/>
            <a:chOff x="6613765" y="1590700"/>
            <a:chExt cx="2241974" cy="1982393"/>
          </a:xfrm>
        </p:grpSpPr>
        <p:sp>
          <p:nvSpPr>
            <p:cNvPr id="24" name="矩形 23"/>
            <p:cNvSpPr/>
            <p:nvPr/>
          </p:nvSpPr>
          <p:spPr>
            <a:xfrm>
              <a:off x="6638758" y="2188098"/>
              <a:ext cx="2191988"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5" name="矩形 24"/>
            <p:cNvSpPr/>
            <p:nvPr/>
          </p:nvSpPr>
          <p:spPr>
            <a:xfrm>
              <a:off x="6613765" y="1590700"/>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1215966464"/>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31" presetClass="entr" presetSubtype="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1000" fill="hold"/>
                                            <p:tgtEl>
                                              <p:spTgt spid="26"/>
                                            </p:tgtEl>
                                            <p:attrNameLst>
                                              <p:attrName>ppt_w</p:attrName>
                                            </p:attrNameLst>
                                          </p:cBhvr>
                                          <p:tavLst>
                                            <p:tav tm="0">
                                              <p:val>
                                                <p:fltVal val="0"/>
                                              </p:val>
                                            </p:tav>
                                            <p:tav tm="100000">
                                              <p:val>
                                                <p:strVal val="#ppt_w"/>
                                              </p:val>
                                            </p:tav>
                                          </p:tavLst>
                                        </p:anim>
                                        <p:anim calcmode="lin" valueType="num">
                                          <p:cBhvr>
                                            <p:cTn id="19" dur="1000" fill="hold"/>
                                            <p:tgtEl>
                                              <p:spTgt spid="26"/>
                                            </p:tgtEl>
                                            <p:attrNameLst>
                                              <p:attrName>ppt_h</p:attrName>
                                            </p:attrNameLst>
                                          </p:cBhvr>
                                          <p:tavLst>
                                            <p:tav tm="0">
                                              <p:val>
                                                <p:fltVal val="0"/>
                                              </p:val>
                                            </p:tav>
                                            <p:tav tm="100000">
                                              <p:val>
                                                <p:strVal val="#ppt_h"/>
                                              </p:val>
                                            </p:tav>
                                          </p:tavLst>
                                        </p:anim>
                                        <p:anim calcmode="lin" valueType="num">
                                          <p:cBhvr>
                                            <p:cTn id="20" dur="1000" fill="hold"/>
                                            <p:tgtEl>
                                              <p:spTgt spid="26"/>
                                            </p:tgtEl>
                                            <p:attrNameLst>
                                              <p:attrName>style.rotation</p:attrName>
                                            </p:attrNameLst>
                                          </p:cBhvr>
                                          <p:tavLst>
                                            <p:tav tm="0">
                                              <p:val>
                                                <p:fltVal val="90"/>
                                              </p:val>
                                            </p:tav>
                                            <p:tav tm="100000">
                                              <p:val>
                                                <p:fltVal val="0"/>
                                              </p:val>
                                            </p:tav>
                                          </p:tavLst>
                                        </p:anim>
                                        <p:animEffect transition="in" filter="fade">
                                          <p:cBhvr>
                                            <p:cTn id="21" dur="1000"/>
                                            <p:tgtEl>
                                              <p:spTgt spid="26"/>
                                            </p:tgtEl>
                                          </p:cBhvr>
                                        </p:animEffect>
                                      </p:childTnLst>
                                    </p:cTn>
                                  </p:par>
                                </p:childTnLst>
                              </p:cTn>
                            </p:par>
                            <p:par>
                              <p:cTn id="22" fill="hold">
                                <p:stCondLst>
                                  <p:cond delay="1500"/>
                                </p:stCondLst>
                                <p:childTnLst>
                                  <p:par>
                                    <p:cTn id="23" presetID="2" presetClass="entr" presetSubtype="8" fill="hold" nodeType="afterEffect" p14:presetBounceEnd="60000">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14:bounceEnd="60000">
                                          <p:cBhvr additive="base">
                                            <p:cTn id="25" dur="1000" fill="hold"/>
                                            <p:tgtEl>
                                              <p:spTgt spid="20"/>
                                            </p:tgtEl>
                                            <p:attrNameLst>
                                              <p:attrName>ppt_x</p:attrName>
                                            </p:attrNameLst>
                                          </p:cBhvr>
                                          <p:tavLst>
                                            <p:tav tm="0">
                                              <p:val>
                                                <p:strVal val="0-#ppt_w/2"/>
                                              </p:val>
                                            </p:tav>
                                            <p:tav tm="100000">
                                              <p:val>
                                                <p:strVal val="#ppt_x"/>
                                              </p:val>
                                            </p:tav>
                                          </p:tavLst>
                                        </p:anim>
                                        <p:anim calcmode="lin" valueType="num" p14:bounceEnd="60000">
                                          <p:cBhvr additive="base">
                                            <p:cTn id="26" dur="1000" fill="hold"/>
                                            <p:tgtEl>
                                              <p:spTgt spid="20"/>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14:presetBounceEnd="60000">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14:bounceEnd="60000">
                                          <p:cBhvr additive="base">
                                            <p:cTn id="29" dur="10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30"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31" presetClass="entr" presetSubtype="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1000" fill="hold"/>
                                            <p:tgtEl>
                                              <p:spTgt spid="26"/>
                                            </p:tgtEl>
                                            <p:attrNameLst>
                                              <p:attrName>ppt_w</p:attrName>
                                            </p:attrNameLst>
                                          </p:cBhvr>
                                          <p:tavLst>
                                            <p:tav tm="0">
                                              <p:val>
                                                <p:fltVal val="0"/>
                                              </p:val>
                                            </p:tav>
                                            <p:tav tm="100000">
                                              <p:val>
                                                <p:strVal val="#ppt_w"/>
                                              </p:val>
                                            </p:tav>
                                          </p:tavLst>
                                        </p:anim>
                                        <p:anim calcmode="lin" valueType="num">
                                          <p:cBhvr>
                                            <p:cTn id="19" dur="1000" fill="hold"/>
                                            <p:tgtEl>
                                              <p:spTgt spid="26"/>
                                            </p:tgtEl>
                                            <p:attrNameLst>
                                              <p:attrName>ppt_h</p:attrName>
                                            </p:attrNameLst>
                                          </p:cBhvr>
                                          <p:tavLst>
                                            <p:tav tm="0">
                                              <p:val>
                                                <p:fltVal val="0"/>
                                              </p:val>
                                            </p:tav>
                                            <p:tav tm="100000">
                                              <p:val>
                                                <p:strVal val="#ppt_h"/>
                                              </p:val>
                                            </p:tav>
                                          </p:tavLst>
                                        </p:anim>
                                        <p:anim calcmode="lin" valueType="num">
                                          <p:cBhvr>
                                            <p:cTn id="20" dur="1000" fill="hold"/>
                                            <p:tgtEl>
                                              <p:spTgt spid="26"/>
                                            </p:tgtEl>
                                            <p:attrNameLst>
                                              <p:attrName>style.rotation</p:attrName>
                                            </p:attrNameLst>
                                          </p:cBhvr>
                                          <p:tavLst>
                                            <p:tav tm="0">
                                              <p:val>
                                                <p:fltVal val="90"/>
                                              </p:val>
                                            </p:tav>
                                            <p:tav tm="100000">
                                              <p:val>
                                                <p:fltVal val="0"/>
                                              </p:val>
                                            </p:tav>
                                          </p:tavLst>
                                        </p:anim>
                                        <p:animEffect transition="in" filter="fade">
                                          <p:cBhvr>
                                            <p:cTn id="21" dur="1000"/>
                                            <p:tgtEl>
                                              <p:spTgt spid="26"/>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1000" fill="hold"/>
                                            <p:tgtEl>
                                              <p:spTgt spid="20"/>
                                            </p:tgtEl>
                                            <p:attrNameLst>
                                              <p:attrName>ppt_x</p:attrName>
                                            </p:attrNameLst>
                                          </p:cBhvr>
                                          <p:tavLst>
                                            <p:tav tm="0">
                                              <p:val>
                                                <p:strVal val="0-#ppt_w/2"/>
                                              </p:val>
                                            </p:tav>
                                            <p:tav tm="100000">
                                              <p:val>
                                                <p:strVal val="#ppt_x"/>
                                              </p:val>
                                            </p:tav>
                                          </p:tavLst>
                                        </p:anim>
                                        <p:anim calcmode="lin" valueType="num">
                                          <p:cBhvr additive="base">
                                            <p:cTn id="26" dur="1000" fill="hold"/>
                                            <p:tgtEl>
                                              <p:spTgt spid="20"/>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1000" fill="hold"/>
                                            <p:tgtEl>
                                              <p:spTgt spid="23"/>
                                            </p:tgtEl>
                                            <p:attrNameLst>
                                              <p:attrName>ppt_x</p:attrName>
                                            </p:attrNameLst>
                                          </p:cBhvr>
                                          <p:tavLst>
                                            <p:tav tm="0">
                                              <p:val>
                                                <p:strVal val="1+#ppt_w/2"/>
                                              </p:val>
                                            </p:tav>
                                            <p:tav tm="100000">
                                              <p:val>
                                                <p:strVal val="#ppt_x"/>
                                              </p:val>
                                            </p:tav>
                                          </p:tavLst>
                                        </p:anim>
                                        <p:anim calcmode="lin" valueType="num">
                                          <p:cBhvr additive="base">
                                            <p:cTn id="30"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2009725"/>
            <a:ext cx="12192000" cy="3559275"/>
          </a:xfrm>
          <a:prstGeom prst="rect">
            <a:avLst/>
          </a:pr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椭圆 7"/>
          <p:cNvSpPr/>
          <p:nvPr/>
        </p:nvSpPr>
        <p:spPr>
          <a:xfrm>
            <a:off x="6811247" y="1708586"/>
            <a:ext cx="4161554" cy="4161552"/>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7" name="椭圆 9"/>
          <p:cNvSpPr/>
          <p:nvPr/>
        </p:nvSpPr>
        <p:spPr>
          <a:xfrm>
            <a:off x="8182848" y="2623287"/>
            <a:ext cx="1418352" cy="1292223"/>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grpSp>
        <p:nvGrpSpPr>
          <p:cNvPr id="11" name="组合 10"/>
          <p:cNvGrpSpPr/>
          <p:nvPr/>
        </p:nvGrpSpPr>
        <p:grpSpPr>
          <a:xfrm>
            <a:off x="810424" y="2483605"/>
            <a:ext cx="5323675" cy="962022"/>
            <a:chOff x="6798183" y="1678126"/>
            <a:chExt cx="5323675" cy="962022"/>
          </a:xfrm>
        </p:grpSpPr>
        <p:sp>
          <p:nvSpPr>
            <p:cNvPr id="12" name="矩形 11"/>
            <p:cNvSpPr/>
            <p:nvPr/>
          </p:nvSpPr>
          <p:spPr>
            <a:xfrm>
              <a:off x="6798183" y="2030750"/>
              <a:ext cx="532367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3" name="矩形 12"/>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grpSp>
        <p:nvGrpSpPr>
          <p:cNvPr id="14" name="组合 13"/>
          <p:cNvGrpSpPr/>
          <p:nvPr/>
        </p:nvGrpSpPr>
        <p:grpSpPr>
          <a:xfrm>
            <a:off x="810424" y="3967162"/>
            <a:ext cx="5323675" cy="962022"/>
            <a:chOff x="6798183" y="1678126"/>
            <a:chExt cx="5323675" cy="962022"/>
          </a:xfrm>
        </p:grpSpPr>
        <p:sp>
          <p:nvSpPr>
            <p:cNvPr id="15" name="矩形 14"/>
            <p:cNvSpPr/>
            <p:nvPr/>
          </p:nvSpPr>
          <p:spPr>
            <a:xfrm>
              <a:off x="6798183" y="2030750"/>
              <a:ext cx="532367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6" name="矩形 15"/>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sp>
        <p:nvSpPr>
          <p:cNvPr id="18" name="矩形 17"/>
          <p:cNvSpPr/>
          <p:nvPr/>
        </p:nvSpPr>
        <p:spPr>
          <a:xfrm>
            <a:off x="7771037" y="4228351"/>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Tree>
    <p:extLst>
      <p:ext uri="{BB962C8B-B14F-4D97-AF65-F5344CB8AC3E}">
        <p14:creationId xmlns:p14="http://schemas.microsoft.com/office/powerpoint/2010/main" val="2372315062"/>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2" fill="hold" nodeType="afterEffect" p14:presetBounceEnd="6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60000">
                                          <p:cBhvr additive="base">
                                            <p:cTn id="11" dur="100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14:presetBounceEnd="60000">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14:bounceEnd="60000">
                                          <p:cBhvr additive="base">
                                            <p:cTn id="16" dur="100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17" dur="1000" fill="hold"/>
                                            <p:tgtEl>
                                              <p:spTgt spid="14"/>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7" grpId="0" animBg="1"/>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1000" fill="hold"/>
                                            <p:tgtEl>
                                              <p:spTgt spid="14"/>
                                            </p:tgtEl>
                                            <p:attrNameLst>
                                              <p:attrName>ppt_x</p:attrName>
                                            </p:attrNameLst>
                                          </p:cBhvr>
                                          <p:tavLst>
                                            <p:tav tm="0">
                                              <p:val>
                                                <p:strVal val="1+#ppt_w/2"/>
                                              </p:val>
                                            </p:tav>
                                            <p:tav tm="100000">
                                              <p:val>
                                                <p:strVal val="#ppt_x"/>
                                              </p:val>
                                            </p:tav>
                                          </p:tavLst>
                                        </p:anim>
                                        <p:anim calcmode="lin" valueType="num">
                                          <p:cBhvr additive="base">
                                            <p:cTn id="17" dur="1000" fill="hold"/>
                                            <p:tgtEl>
                                              <p:spTgt spid="14"/>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7" grpId="0" animBg="1"/>
          <p:bldP spid="1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5" name="组合 14"/>
          <p:cNvGrpSpPr/>
          <p:nvPr/>
        </p:nvGrpSpPr>
        <p:grpSpPr>
          <a:xfrm>
            <a:off x="826805" y="4655305"/>
            <a:ext cx="3368150" cy="1220554"/>
            <a:chOff x="6798184" y="1678126"/>
            <a:chExt cx="3368150" cy="1220554"/>
          </a:xfrm>
        </p:grpSpPr>
        <p:sp>
          <p:nvSpPr>
            <p:cNvPr id="16" name="矩形 15"/>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7" name="矩形 16"/>
            <p:cNvSpPr/>
            <p:nvPr/>
          </p:nvSpPr>
          <p:spPr>
            <a:xfrm>
              <a:off x="73612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18" name="组合 17"/>
          <p:cNvGrpSpPr/>
          <p:nvPr/>
        </p:nvGrpSpPr>
        <p:grpSpPr>
          <a:xfrm>
            <a:off x="7940727" y="4655305"/>
            <a:ext cx="3368150" cy="1220554"/>
            <a:chOff x="6798184" y="1678126"/>
            <a:chExt cx="3368150" cy="1220554"/>
          </a:xfrm>
        </p:grpSpPr>
        <p:sp>
          <p:nvSpPr>
            <p:cNvPr id="19" name="矩形 18"/>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0" name="矩形 19"/>
            <p:cNvSpPr/>
            <p:nvPr/>
          </p:nvSpPr>
          <p:spPr>
            <a:xfrm>
              <a:off x="73612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1" name="组合 20"/>
          <p:cNvGrpSpPr/>
          <p:nvPr/>
        </p:nvGrpSpPr>
        <p:grpSpPr>
          <a:xfrm>
            <a:off x="4421866" y="1782879"/>
            <a:ext cx="3368150" cy="1220554"/>
            <a:chOff x="6798184" y="1678126"/>
            <a:chExt cx="3368150" cy="1220554"/>
          </a:xfrm>
        </p:grpSpPr>
        <p:sp>
          <p:nvSpPr>
            <p:cNvPr id="22" name="矩形 21"/>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73612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7" name="组合 26"/>
          <p:cNvGrpSpPr/>
          <p:nvPr/>
        </p:nvGrpSpPr>
        <p:grpSpPr>
          <a:xfrm>
            <a:off x="1804969" y="3083451"/>
            <a:ext cx="10239665" cy="1411823"/>
            <a:chOff x="1804969" y="3083451"/>
            <a:chExt cx="10239665" cy="1411823"/>
          </a:xfrm>
        </p:grpSpPr>
        <p:sp>
          <p:nvSpPr>
            <p:cNvPr id="8" name="椭圆 7"/>
            <p:cNvSpPr/>
            <p:nvPr/>
          </p:nvSpPr>
          <p:spPr>
            <a:xfrm>
              <a:off x="1804969" y="3083451"/>
              <a:ext cx="1411823" cy="1411823"/>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9" name="椭圆 8"/>
            <p:cNvSpPr/>
            <p:nvPr/>
          </p:nvSpPr>
          <p:spPr>
            <a:xfrm>
              <a:off x="5361930" y="3083451"/>
              <a:ext cx="1411823" cy="1411823"/>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0" name="椭圆 9"/>
            <p:cNvSpPr/>
            <p:nvPr/>
          </p:nvSpPr>
          <p:spPr>
            <a:xfrm>
              <a:off x="8918891" y="3083451"/>
              <a:ext cx="1411823" cy="1411823"/>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cxnSp>
          <p:nvCxnSpPr>
            <p:cNvPr id="11" name="直接连接符 10"/>
            <p:cNvCxnSpPr>
              <a:cxnSpLocks/>
            </p:cNvCxnSpPr>
            <p:nvPr/>
          </p:nvCxnSpPr>
          <p:spPr>
            <a:xfrm>
              <a:off x="3648011" y="3789363"/>
              <a:ext cx="1282700" cy="0"/>
            </a:xfrm>
            <a:prstGeom prst="line">
              <a:avLst/>
            </a:prstGeom>
            <a:ln w="285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cxnSpLocks/>
            </p:cNvCxnSpPr>
            <p:nvPr/>
          </p:nvCxnSpPr>
          <p:spPr>
            <a:xfrm>
              <a:off x="7204972" y="3789363"/>
              <a:ext cx="1282700" cy="0"/>
            </a:xfrm>
            <a:prstGeom prst="line">
              <a:avLst/>
            </a:prstGeom>
            <a:ln w="285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cxnSpLocks/>
            </p:cNvCxnSpPr>
            <p:nvPr/>
          </p:nvCxnSpPr>
          <p:spPr>
            <a:xfrm>
              <a:off x="10761934" y="3789363"/>
              <a:ext cx="1282700" cy="0"/>
            </a:xfrm>
            <a:prstGeom prst="line">
              <a:avLst/>
            </a:prstGeom>
            <a:ln w="285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1804969" y="3407815"/>
              <a:ext cx="1411822" cy="76309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solidFill>
                    <a:schemeClr val="bg1"/>
                  </a:solidFill>
                  <a:effectLst>
                    <a:outerShdw blurRad="38100" dist="38100" dir="2700000" algn="tl">
                      <a:srgbClr val="000000">
                        <a:alpha val="43137"/>
                      </a:srgbClr>
                    </a:outerShdw>
                  </a:effectLst>
                </a:rPr>
                <a:t>01</a:t>
              </a:r>
              <a:endParaRPr lang="zh-CN" altLang="en-US" sz="4000" b="1" dirty="0">
                <a:solidFill>
                  <a:schemeClr val="bg1"/>
                </a:solidFill>
                <a:effectLst>
                  <a:outerShdw blurRad="38100" dist="38100" dir="2700000" algn="tl">
                    <a:srgbClr val="000000">
                      <a:alpha val="43137"/>
                    </a:srgbClr>
                  </a:outerShdw>
                </a:effectLst>
              </a:endParaRPr>
            </a:p>
          </p:txBody>
        </p:sp>
        <p:sp>
          <p:nvSpPr>
            <p:cNvPr id="25" name="矩形 24"/>
            <p:cNvSpPr/>
            <p:nvPr/>
          </p:nvSpPr>
          <p:spPr>
            <a:xfrm>
              <a:off x="5358209" y="3407815"/>
              <a:ext cx="1411822" cy="76309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solidFill>
                    <a:schemeClr val="bg1"/>
                  </a:solidFill>
                  <a:effectLst>
                    <a:outerShdw blurRad="38100" dist="38100" dir="2700000" algn="tl">
                      <a:srgbClr val="000000">
                        <a:alpha val="43137"/>
                      </a:srgbClr>
                    </a:outerShdw>
                  </a:effectLst>
                </a:rPr>
                <a:t>02</a:t>
              </a:r>
              <a:endParaRPr lang="zh-CN" altLang="en-US" sz="4000" b="1" dirty="0">
                <a:solidFill>
                  <a:schemeClr val="bg1"/>
                </a:solidFill>
                <a:effectLst>
                  <a:outerShdw blurRad="38100" dist="38100" dir="2700000" algn="tl">
                    <a:srgbClr val="000000">
                      <a:alpha val="43137"/>
                    </a:srgbClr>
                  </a:outerShdw>
                </a:effectLst>
              </a:endParaRPr>
            </a:p>
          </p:txBody>
        </p:sp>
        <p:sp>
          <p:nvSpPr>
            <p:cNvPr id="26" name="矩形 25"/>
            <p:cNvSpPr/>
            <p:nvPr/>
          </p:nvSpPr>
          <p:spPr>
            <a:xfrm>
              <a:off x="8904968" y="3407815"/>
              <a:ext cx="1411822" cy="76309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solidFill>
                    <a:schemeClr val="bg1"/>
                  </a:solidFill>
                  <a:effectLst>
                    <a:outerShdw blurRad="38100" dist="38100" dir="2700000" algn="tl">
                      <a:srgbClr val="000000">
                        <a:alpha val="43137"/>
                      </a:srgbClr>
                    </a:outerShdw>
                  </a:effectLst>
                </a:rPr>
                <a:t>03</a:t>
              </a:r>
              <a:endParaRPr lang="zh-CN" altLang="en-US" sz="4000" b="1" dirty="0">
                <a:solidFill>
                  <a:schemeClr val="bg1"/>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3136286664"/>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 presetClass="entr" presetSubtype="2" fill="hold" nodeType="afterEffect" p14:presetBounceEnd="60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60000">
                                          <p:cBhvr additive="base">
                                            <p:cTn id="11" dur="100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6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14:bounceEnd="60000">
                                          <p:cBhvr additive="base">
                                            <p:cTn id="19" dur="10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000" fill="hold"/>
                                            <p:tgtEl>
                                              <p:spTgt spid="21"/>
                                            </p:tgtEl>
                                            <p:attrNameLst>
                                              <p:attrName>ppt_x</p:attrName>
                                            </p:attrNameLst>
                                          </p:cBhvr>
                                          <p:tavLst>
                                            <p:tav tm="0">
                                              <p:val>
                                                <p:strVal val="1+#ppt_w/2"/>
                                              </p:val>
                                            </p:tav>
                                            <p:tav tm="100000">
                                              <p:val>
                                                <p:strVal val="#ppt_x"/>
                                              </p:val>
                                            </p:tav>
                                          </p:tavLst>
                                        </p:anim>
                                        <p:anim calcmode="lin" valueType="num">
                                          <p:cBhvr additive="base">
                                            <p:cTn id="20"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 name="组合 4"/>
          <p:cNvGrpSpPr/>
          <p:nvPr/>
        </p:nvGrpSpPr>
        <p:grpSpPr>
          <a:xfrm flipH="1">
            <a:off x="146876" y="2883582"/>
            <a:ext cx="7082443" cy="1811562"/>
            <a:chOff x="4962191" y="2883582"/>
            <a:chExt cx="7082443" cy="1811562"/>
          </a:xfrm>
        </p:grpSpPr>
        <p:sp>
          <p:nvSpPr>
            <p:cNvPr id="9" name="椭圆 8"/>
            <p:cNvSpPr/>
            <p:nvPr/>
          </p:nvSpPr>
          <p:spPr>
            <a:xfrm>
              <a:off x="4962191" y="2883582"/>
              <a:ext cx="1811562" cy="1811562"/>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0" name="椭圆 9"/>
            <p:cNvSpPr/>
            <p:nvPr/>
          </p:nvSpPr>
          <p:spPr>
            <a:xfrm>
              <a:off x="8918891" y="3083451"/>
              <a:ext cx="1411823" cy="1411823"/>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cxnSp>
          <p:nvCxnSpPr>
            <p:cNvPr id="12" name="直接连接符 11"/>
            <p:cNvCxnSpPr>
              <a:cxnSpLocks/>
            </p:cNvCxnSpPr>
            <p:nvPr/>
          </p:nvCxnSpPr>
          <p:spPr>
            <a:xfrm>
              <a:off x="7204972" y="3789363"/>
              <a:ext cx="1282700" cy="0"/>
            </a:xfrm>
            <a:prstGeom prst="line">
              <a:avLst/>
            </a:prstGeom>
            <a:ln w="285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cxnSpLocks/>
            </p:cNvCxnSpPr>
            <p:nvPr/>
          </p:nvCxnSpPr>
          <p:spPr>
            <a:xfrm>
              <a:off x="10761934" y="3789363"/>
              <a:ext cx="1282700" cy="0"/>
            </a:xfrm>
            <a:prstGeom prst="line">
              <a:avLst/>
            </a:prstGeom>
            <a:ln w="285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7660538" y="3083451"/>
            <a:ext cx="3368150" cy="1220554"/>
            <a:chOff x="6798184" y="1678126"/>
            <a:chExt cx="3368150" cy="1220554"/>
          </a:xfrm>
        </p:grpSpPr>
        <p:sp>
          <p:nvSpPr>
            <p:cNvPr id="18" name="矩形 17"/>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9" name="矩形 18"/>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0" name="组合 19"/>
          <p:cNvGrpSpPr/>
          <p:nvPr/>
        </p:nvGrpSpPr>
        <p:grpSpPr>
          <a:xfrm>
            <a:off x="882632" y="1782879"/>
            <a:ext cx="3368150" cy="1220554"/>
            <a:chOff x="6798184" y="1678126"/>
            <a:chExt cx="3368150" cy="1220554"/>
          </a:xfrm>
        </p:grpSpPr>
        <p:sp>
          <p:nvSpPr>
            <p:cNvPr id="21" name="矩形 20"/>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p:cNvSpPr/>
            <p:nvPr/>
          </p:nvSpPr>
          <p:spPr>
            <a:xfrm>
              <a:off x="73612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
        <p:nvSpPr>
          <p:cNvPr id="23" name="矩形 22"/>
          <p:cNvSpPr/>
          <p:nvPr/>
        </p:nvSpPr>
        <p:spPr>
          <a:xfrm>
            <a:off x="1808934" y="3407815"/>
            <a:ext cx="1411822" cy="76309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000" b="1" dirty="0">
                <a:solidFill>
                  <a:schemeClr val="bg1"/>
                </a:solidFill>
                <a:effectLst>
                  <a:outerShdw blurRad="38100" dist="38100" dir="2700000" algn="tl">
                    <a:srgbClr val="000000">
                      <a:alpha val="43137"/>
                    </a:srgbClr>
                  </a:outerShdw>
                </a:effectLst>
              </a:rPr>
              <a:t>04</a:t>
            </a:r>
            <a:endParaRPr lang="zh-CN" altLang="en-US" sz="4000" b="1" dirty="0">
              <a:solidFill>
                <a:schemeClr val="bg1"/>
              </a:solidFill>
              <a:effectLst>
                <a:outerShdw blurRad="38100" dist="38100" dir="2700000" algn="tl">
                  <a:srgbClr val="000000">
                    <a:alpha val="43137"/>
                  </a:srgbClr>
                </a:outerShdw>
              </a:effectLst>
            </a:endParaRPr>
          </a:p>
        </p:txBody>
      </p:sp>
      <p:sp>
        <p:nvSpPr>
          <p:cNvPr id="24" name="椭圆 9"/>
          <p:cNvSpPr/>
          <p:nvPr/>
        </p:nvSpPr>
        <p:spPr>
          <a:xfrm>
            <a:off x="5830262" y="3352652"/>
            <a:ext cx="986552" cy="898821"/>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Tree>
    <p:extLst>
      <p:ext uri="{BB962C8B-B14F-4D97-AF65-F5344CB8AC3E}">
        <p14:creationId xmlns:p14="http://schemas.microsoft.com/office/powerpoint/2010/main" val="1088258511"/>
      </p:ext>
    </p:extLst>
  </p:cSld>
  <p:clrMapOvr>
    <a:masterClrMapping/>
  </p:clrMapOvr>
  <p:transition spd="slow" advTm="400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6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60000">
                                          <p:cBhvr additive="base">
                                            <p:cTn id="7" dur="1000" fill="hold"/>
                                            <p:tgtEl>
                                              <p:spTgt spid="17"/>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6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1+#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4688114"/>
          </a:xfrm>
          <a:prstGeom prst="rect">
            <a:avLst/>
          </a:pr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矩形 2"/>
          <p:cNvSpPr/>
          <p:nvPr/>
        </p:nvSpPr>
        <p:spPr>
          <a:xfrm>
            <a:off x="1195387" y="2187061"/>
            <a:ext cx="9801225" cy="3110652"/>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4" name="文本框 3"/>
          <p:cNvSpPr txBox="1"/>
          <p:nvPr/>
        </p:nvSpPr>
        <p:spPr>
          <a:xfrm>
            <a:off x="1195386" y="2402194"/>
            <a:ext cx="9801225" cy="1200329"/>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rgbClr val="FFFFFF">
                    <a:alpha val="30000"/>
                  </a:srgbClr>
                </a:solidFill>
                <a:effectLst/>
                <a:uLnTx/>
                <a:uFillTx/>
                <a:latin typeface="Aharoni" panose="02010803020104030203" pitchFamily="2" charset="-79"/>
                <a:ea typeface="微软雅黑"/>
                <a:cs typeface="Aharoni" panose="02010803020104030203" pitchFamily="2" charset="-79"/>
              </a:rPr>
              <a:t>CONTENTS</a:t>
            </a:r>
            <a:endParaRPr kumimoji="0" lang="zh-CN" altLang="en-US" sz="7200" b="0" i="0" u="none" strike="noStrike" kern="1200" cap="none" spc="0" normalizeH="0" baseline="0" noProof="0" dirty="0">
              <a:ln>
                <a:noFill/>
              </a:ln>
              <a:solidFill>
                <a:srgbClr val="FFFFFF">
                  <a:alpha val="30000"/>
                </a:srgbClr>
              </a:solidFill>
              <a:effectLst/>
              <a:uLnTx/>
              <a:uFillTx/>
              <a:latin typeface="Aharoni" panose="02010803020104030203" pitchFamily="2" charset="-79"/>
              <a:ea typeface="微软雅黑"/>
              <a:cs typeface="Aharoni" panose="02010803020104030203" pitchFamily="2" charset="-79"/>
            </a:endParaRPr>
          </a:p>
        </p:txBody>
      </p:sp>
      <p:grpSp>
        <p:nvGrpSpPr>
          <p:cNvPr id="10" name="组合 9"/>
          <p:cNvGrpSpPr/>
          <p:nvPr/>
        </p:nvGrpSpPr>
        <p:grpSpPr>
          <a:xfrm>
            <a:off x="2715240" y="3790497"/>
            <a:ext cx="6761519" cy="923330"/>
            <a:chOff x="2396573" y="3790497"/>
            <a:chExt cx="6761519" cy="923330"/>
          </a:xfrm>
        </p:grpSpPr>
        <p:sp>
          <p:nvSpPr>
            <p:cNvPr id="5" name="文本框 4"/>
            <p:cNvSpPr txBox="1"/>
            <p:nvPr/>
          </p:nvSpPr>
          <p:spPr>
            <a:xfrm>
              <a:off x="2396573" y="3790497"/>
              <a:ext cx="3722817" cy="92333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srgbClr val="FFFFFF"/>
                  </a:solidFill>
                  <a:effectLst/>
                  <a:uLnTx/>
                  <a:uFillTx/>
                  <a:latin typeface="Aharoni" panose="02010803020104030203" pitchFamily="2" charset="-79"/>
                  <a:ea typeface="微软雅黑"/>
                  <a:cs typeface="Aharoni" panose="02010803020104030203" pitchFamily="2" charset="-79"/>
                </a:rPr>
                <a:t>PART </a:t>
              </a:r>
              <a:r>
                <a:rPr kumimoji="0" lang="en-US" altLang="zh-CN" sz="5400" b="0" i="0" u="none" strike="noStrike" kern="1200" cap="none" spc="0" normalizeH="0" baseline="0" noProof="0" dirty="0">
                  <a:ln>
                    <a:noFill/>
                  </a:ln>
                  <a:solidFill>
                    <a:srgbClr val="FFFFFF"/>
                  </a:solidFill>
                  <a:effectLst/>
                  <a:uLnTx/>
                  <a:uFillTx/>
                  <a:latin typeface="Impact" panose="020B0806030902050204" pitchFamily="34" charset="0"/>
                  <a:ea typeface="微软雅黑"/>
                  <a:cs typeface="Aharoni" panose="02010803020104030203" pitchFamily="2" charset="-79"/>
                </a:rPr>
                <a:t>03</a:t>
              </a:r>
              <a:endParaRPr kumimoji="0" lang="zh-CN" altLang="en-US" sz="5400" b="0" i="0" u="none" strike="noStrike" kern="1200" cap="none" spc="0" normalizeH="0" baseline="0" noProof="0" dirty="0">
                <a:ln>
                  <a:noFill/>
                </a:ln>
                <a:solidFill>
                  <a:srgbClr val="FFFFFF"/>
                </a:solidFill>
                <a:effectLst/>
                <a:uLnTx/>
                <a:uFillTx/>
                <a:latin typeface="Impact" panose="020B0806030902050204" pitchFamily="34" charset="0"/>
                <a:ea typeface="微软雅黑"/>
                <a:cs typeface="Aharoni" panose="02010803020104030203" pitchFamily="2" charset="-79"/>
              </a:endParaRPr>
            </a:p>
          </p:txBody>
        </p:sp>
        <p:sp>
          <p:nvSpPr>
            <p:cNvPr id="6" name="文本框 5"/>
            <p:cNvSpPr txBox="1"/>
            <p:nvPr/>
          </p:nvSpPr>
          <p:spPr>
            <a:xfrm>
              <a:off x="5471462" y="3942474"/>
              <a:ext cx="368663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Aharoni" panose="02010803020104030203" pitchFamily="2" charset="-79"/>
                  <a:ea typeface="微软雅黑"/>
                  <a:cs typeface="Aharoni" panose="02010803020104030203" pitchFamily="2" charset="-79"/>
                </a:rPr>
                <a:t>标题文字添加此处</a:t>
              </a:r>
            </a:p>
          </p:txBody>
        </p:sp>
        <p:cxnSp>
          <p:nvCxnSpPr>
            <p:cNvPr id="8" name="直接连接符 7"/>
            <p:cNvCxnSpPr>
              <a:cxnSpLocks/>
            </p:cNvCxnSpPr>
            <p:nvPr/>
          </p:nvCxnSpPr>
          <p:spPr>
            <a:xfrm>
              <a:off x="5316765" y="3911269"/>
              <a:ext cx="0" cy="606455"/>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66972334"/>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2" name="组合 31"/>
          <p:cNvGrpSpPr/>
          <p:nvPr/>
        </p:nvGrpSpPr>
        <p:grpSpPr>
          <a:xfrm>
            <a:off x="733425" y="1893094"/>
            <a:ext cx="2543599" cy="3792537"/>
            <a:chOff x="733425" y="1893094"/>
            <a:chExt cx="2543599" cy="3792537"/>
          </a:xfrm>
        </p:grpSpPr>
        <p:sp>
          <p:nvSpPr>
            <p:cNvPr id="5" name="矩形 4"/>
            <p:cNvSpPr/>
            <p:nvPr/>
          </p:nvSpPr>
          <p:spPr>
            <a:xfrm>
              <a:off x="733425" y="1893094"/>
              <a:ext cx="2543599" cy="379253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29122" y="4800600"/>
              <a:ext cx="1952206" cy="558958"/>
            </a:xfrm>
            <a:prstGeom prst="rect">
              <a:avLst/>
            </a:prstGeom>
            <a:solidFill>
              <a:schemeClr val="accent1">
                <a:lumMod val="75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876743" y="3056433"/>
              <a:ext cx="2247457"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7" name="矩形 16"/>
            <p:cNvSpPr/>
            <p:nvPr/>
          </p:nvSpPr>
          <p:spPr>
            <a:xfrm>
              <a:off x="1194954" y="4887391"/>
              <a:ext cx="1620540"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28" name="椭圆 23"/>
            <p:cNvSpPr/>
            <p:nvPr/>
          </p:nvSpPr>
          <p:spPr>
            <a:xfrm>
              <a:off x="1715484" y="2183656"/>
              <a:ext cx="569974" cy="523240"/>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grpSp>
      <p:grpSp>
        <p:nvGrpSpPr>
          <p:cNvPr id="33" name="组合 32"/>
          <p:cNvGrpSpPr/>
          <p:nvPr/>
        </p:nvGrpSpPr>
        <p:grpSpPr>
          <a:xfrm>
            <a:off x="3479799" y="1893094"/>
            <a:ext cx="2543599" cy="3792537"/>
            <a:chOff x="3479799" y="1893094"/>
            <a:chExt cx="2543599" cy="3792537"/>
          </a:xfrm>
        </p:grpSpPr>
        <p:sp>
          <p:nvSpPr>
            <p:cNvPr id="8" name="矩形 7"/>
            <p:cNvSpPr/>
            <p:nvPr/>
          </p:nvSpPr>
          <p:spPr>
            <a:xfrm>
              <a:off x="3479799" y="1893094"/>
              <a:ext cx="2543599" cy="379253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75496" y="4800600"/>
              <a:ext cx="1952206" cy="558958"/>
            </a:xfrm>
            <a:prstGeom prst="rect">
              <a:avLst/>
            </a:prstGeom>
            <a:solidFill>
              <a:schemeClr val="tx2">
                <a:lumMod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941328" y="4887391"/>
              <a:ext cx="1620540"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21" name="矩形 20"/>
            <p:cNvSpPr/>
            <p:nvPr/>
          </p:nvSpPr>
          <p:spPr>
            <a:xfrm>
              <a:off x="3627869" y="3056433"/>
              <a:ext cx="2247457"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9" name="椭圆 24"/>
            <p:cNvSpPr/>
            <p:nvPr/>
          </p:nvSpPr>
          <p:spPr>
            <a:xfrm>
              <a:off x="4526273" y="2160289"/>
              <a:ext cx="450648" cy="569974"/>
            </a:xfrm>
            <a:custGeom>
              <a:avLst/>
              <a:gdLst>
                <a:gd name="connsiteX0" fmla="*/ 126399 w 261072"/>
                <a:gd name="connsiteY0" fmla="*/ 143933 h 330200"/>
                <a:gd name="connsiteX1" fmla="*/ 114493 w 261072"/>
                <a:gd name="connsiteY1" fmla="*/ 165100 h 330200"/>
                <a:gd name="connsiteX2" fmla="*/ 135660 w 261072"/>
                <a:gd name="connsiteY2" fmla="*/ 179652 h 330200"/>
                <a:gd name="connsiteX3" fmla="*/ 148889 w 261072"/>
                <a:gd name="connsiteY3" fmla="*/ 157162 h 330200"/>
                <a:gd name="connsiteX4" fmla="*/ 126399 w 261072"/>
                <a:gd name="connsiteY4" fmla="*/ 143933 h 330200"/>
                <a:gd name="connsiteX5" fmla="*/ 62158 w 261072"/>
                <a:gd name="connsiteY5" fmla="*/ 142587 h 330200"/>
                <a:gd name="connsiteX6" fmla="*/ 59301 w 261072"/>
                <a:gd name="connsiteY6" fmla="*/ 149803 h 330200"/>
                <a:gd name="connsiteX7" fmla="*/ 67873 w 261072"/>
                <a:gd name="connsiteY7" fmla="*/ 154132 h 330200"/>
                <a:gd name="connsiteX8" fmla="*/ 70731 w 261072"/>
                <a:gd name="connsiteY8" fmla="*/ 145473 h 330200"/>
                <a:gd name="connsiteX9" fmla="*/ 62158 w 261072"/>
                <a:gd name="connsiteY9" fmla="*/ 142587 h 330200"/>
                <a:gd name="connsiteX10" fmla="*/ 60253 w 261072"/>
                <a:gd name="connsiteY10" fmla="*/ 111601 h 330200"/>
                <a:gd name="connsiteX11" fmla="*/ 50887 w 261072"/>
                <a:gd name="connsiteY11" fmla="*/ 112077 h 330200"/>
                <a:gd name="connsiteX12" fmla="*/ 41997 w 261072"/>
                <a:gd name="connsiteY12" fmla="*/ 118427 h 330200"/>
                <a:gd name="connsiteX13" fmla="*/ 47077 w 261072"/>
                <a:gd name="connsiteY13" fmla="*/ 124777 h 330200"/>
                <a:gd name="connsiteX14" fmla="*/ 52157 w 261072"/>
                <a:gd name="connsiteY14" fmla="*/ 119697 h 330200"/>
                <a:gd name="connsiteX15" fmla="*/ 57237 w 261072"/>
                <a:gd name="connsiteY15" fmla="*/ 122237 h 330200"/>
                <a:gd name="connsiteX16" fmla="*/ 57237 w 261072"/>
                <a:gd name="connsiteY16" fmla="*/ 128587 h 330200"/>
                <a:gd name="connsiteX17" fmla="*/ 57237 w 261072"/>
                <a:gd name="connsiteY17" fmla="*/ 140017 h 330200"/>
                <a:gd name="connsiteX18" fmla="*/ 58507 w 261072"/>
                <a:gd name="connsiteY18" fmla="*/ 141287 h 330200"/>
                <a:gd name="connsiteX19" fmla="*/ 66127 w 261072"/>
                <a:gd name="connsiteY19" fmla="*/ 137477 h 330200"/>
                <a:gd name="connsiteX20" fmla="*/ 64857 w 261072"/>
                <a:gd name="connsiteY20" fmla="*/ 136207 h 330200"/>
                <a:gd name="connsiteX21" fmla="*/ 64857 w 261072"/>
                <a:gd name="connsiteY21" fmla="*/ 128587 h 330200"/>
                <a:gd name="connsiteX22" fmla="*/ 64857 w 261072"/>
                <a:gd name="connsiteY22" fmla="*/ 115887 h 330200"/>
                <a:gd name="connsiteX23" fmla="*/ 60253 w 261072"/>
                <a:gd name="connsiteY23" fmla="*/ 111601 h 330200"/>
                <a:gd name="connsiteX24" fmla="*/ 182967 w 261072"/>
                <a:gd name="connsiteY24" fmla="*/ 102870 h 330200"/>
                <a:gd name="connsiteX25" fmla="*/ 170584 w 261072"/>
                <a:gd name="connsiteY25" fmla="*/ 109220 h 330200"/>
                <a:gd name="connsiteX26" fmla="*/ 178839 w 261072"/>
                <a:gd name="connsiteY26" fmla="*/ 119380 h 330200"/>
                <a:gd name="connsiteX27" fmla="*/ 189846 w 261072"/>
                <a:gd name="connsiteY27" fmla="*/ 113030 h 330200"/>
                <a:gd name="connsiteX28" fmla="*/ 182967 w 261072"/>
                <a:gd name="connsiteY28" fmla="*/ 102870 h 330200"/>
                <a:gd name="connsiteX29" fmla="*/ 176934 w 261072"/>
                <a:gd name="connsiteY29" fmla="*/ 50542 h 330200"/>
                <a:gd name="connsiteX30" fmla="*/ 178287 w 261072"/>
                <a:gd name="connsiteY30" fmla="*/ 62513 h 330200"/>
                <a:gd name="connsiteX31" fmla="*/ 189105 w 261072"/>
                <a:gd name="connsiteY31" fmla="*/ 62513 h 330200"/>
                <a:gd name="connsiteX32" fmla="*/ 194515 w 261072"/>
                <a:gd name="connsiteY32" fmla="*/ 69163 h 330200"/>
                <a:gd name="connsiteX33" fmla="*/ 186401 w 261072"/>
                <a:gd name="connsiteY33" fmla="*/ 78474 h 330200"/>
                <a:gd name="connsiteX34" fmla="*/ 176934 w 261072"/>
                <a:gd name="connsiteY34" fmla="*/ 93105 h 330200"/>
                <a:gd name="connsiteX35" fmla="*/ 176934 w 261072"/>
                <a:gd name="connsiteY35" fmla="*/ 95765 h 330200"/>
                <a:gd name="connsiteX36" fmla="*/ 190458 w 261072"/>
                <a:gd name="connsiteY36" fmla="*/ 98425 h 330200"/>
                <a:gd name="connsiteX37" fmla="*/ 190458 w 261072"/>
                <a:gd name="connsiteY37" fmla="*/ 97095 h 330200"/>
                <a:gd name="connsiteX38" fmla="*/ 198572 w 261072"/>
                <a:gd name="connsiteY38" fmla="*/ 85124 h 330200"/>
                <a:gd name="connsiteX39" fmla="*/ 210743 w 261072"/>
                <a:gd name="connsiteY39" fmla="*/ 70494 h 330200"/>
                <a:gd name="connsiteX40" fmla="*/ 194515 w 261072"/>
                <a:gd name="connsiteY40" fmla="*/ 50542 h 330200"/>
                <a:gd name="connsiteX41" fmla="*/ 176934 w 261072"/>
                <a:gd name="connsiteY41" fmla="*/ 50542 h 330200"/>
                <a:gd name="connsiteX42" fmla="*/ 104071 w 261072"/>
                <a:gd name="connsiteY42" fmla="*/ 44936 h 330200"/>
                <a:gd name="connsiteX43" fmla="*/ 73747 w 261072"/>
                <a:gd name="connsiteY43" fmla="*/ 60685 h 330200"/>
                <a:gd name="connsiteX44" fmla="*/ 85613 w 261072"/>
                <a:gd name="connsiteY44" fmla="*/ 80370 h 330200"/>
                <a:gd name="connsiteX45" fmla="*/ 102752 w 261072"/>
                <a:gd name="connsiteY45" fmla="*/ 69871 h 330200"/>
                <a:gd name="connsiteX46" fmla="*/ 119892 w 261072"/>
                <a:gd name="connsiteY46" fmla="*/ 77745 h 330200"/>
                <a:gd name="connsiteX47" fmla="*/ 113300 w 261072"/>
                <a:gd name="connsiteY47" fmla="*/ 101367 h 330200"/>
                <a:gd name="connsiteX48" fmla="*/ 109345 w 261072"/>
                <a:gd name="connsiteY48" fmla="*/ 134175 h 330200"/>
                <a:gd name="connsiteX49" fmla="*/ 110663 w 261072"/>
                <a:gd name="connsiteY49" fmla="*/ 138112 h 330200"/>
                <a:gd name="connsiteX50" fmla="*/ 137032 w 261072"/>
                <a:gd name="connsiteY50" fmla="*/ 132863 h 330200"/>
                <a:gd name="connsiteX51" fmla="*/ 135713 w 261072"/>
                <a:gd name="connsiteY51" fmla="*/ 128926 h 330200"/>
                <a:gd name="connsiteX52" fmla="*/ 139669 w 261072"/>
                <a:gd name="connsiteY52" fmla="*/ 102679 h 330200"/>
                <a:gd name="connsiteX53" fmla="*/ 148898 w 261072"/>
                <a:gd name="connsiteY53" fmla="*/ 65934 h 330200"/>
                <a:gd name="connsiteX54" fmla="*/ 104071 w 261072"/>
                <a:gd name="connsiteY54" fmla="*/ 44936 h 330200"/>
                <a:gd name="connsiteX55" fmla="*/ 134819 w 261072"/>
                <a:gd name="connsiteY55" fmla="*/ 0 h 330200"/>
                <a:gd name="connsiteX56" fmla="*/ 221618 w 261072"/>
                <a:gd name="connsiteY56" fmla="*/ 35519 h 330200"/>
                <a:gd name="connsiteX57" fmla="*/ 247921 w 261072"/>
                <a:gd name="connsiteY57" fmla="*/ 113137 h 330200"/>
                <a:gd name="connsiteX58" fmla="*/ 243975 w 261072"/>
                <a:gd name="connsiteY58" fmla="*/ 144709 h 330200"/>
                <a:gd name="connsiteX59" fmla="*/ 261072 w 261072"/>
                <a:gd name="connsiteY59" fmla="*/ 180229 h 330200"/>
                <a:gd name="connsiteX60" fmla="*/ 246606 w 261072"/>
                <a:gd name="connsiteY60" fmla="*/ 190753 h 330200"/>
                <a:gd name="connsiteX61" fmla="*/ 243975 w 261072"/>
                <a:gd name="connsiteY61" fmla="*/ 198646 h 330200"/>
                <a:gd name="connsiteX62" fmla="*/ 243975 w 261072"/>
                <a:gd name="connsiteY62" fmla="*/ 210486 h 330200"/>
                <a:gd name="connsiteX63" fmla="*/ 237400 w 261072"/>
                <a:gd name="connsiteY63" fmla="*/ 215748 h 330200"/>
                <a:gd name="connsiteX64" fmla="*/ 237400 w 261072"/>
                <a:gd name="connsiteY64" fmla="*/ 219695 h 330200"/>
                <a:gd name="connsiteX65" fmla="*/ 236085 w 261072"/>
                <a:gd name="connsiteY65" fmla="*/ 230219 h 330200"/>
                <a:gd name="connsiteX66" fmla="*/ 232139 w 261072"/>
                <a:gd name="connsiteY66" fmla="*/ 244690 h 330200"/>
                <a:gd name="connsiteX67" fmla="*/ 229509 w 261072"/>
                <a:gd name="connsiteY67" fmla="*/ 263108 h 330200"/>
                <a:gd name="connsiteX68" fmla="*/ 196631 w 261072"/>
                <a:gd name="connsiteY68" fmla="*/ 267054 h 330200"/>
                <a:gd name="connsiteX69" fmla="*/ 161121 w 261072"/>
                <a:gd name="connsiteY69" fmla="*/ 273632 h 330200"/>
                <a:gd name="connsiteX70" fmla="*/ 136134 w 261072"/>
                <a:gd name="connsiteY70" fmla="*/ 330200 h 330200"/>
                <a:gd name="connsiteX71" fmla="*/ 45389 w 261072"/>
                <a:gd name="connsiteY71" fmla="*/ 246006 h 330200"/>
                <a:gd name="connsiteX72" fmla="*/ 32238 w 261072"/>
                <a:gd name="connsiteY72" fmla="*/ 184176 h 330200"/>
                <a:gd name="connsiteX73" fmla="*/ 675 w 261072"/>
                <a:gd name="connsiteY73" fmla="*/ 121030 h 330200"/>
                <a:gd name="connsiteX74" fmla="*/ 30923 w 261072"/>
                <a:gd name="connsiteY74" fmla="*/ 40781 h 330200"/>
                <a:gd name="connsiteX75" fmla="*/ 134819 w 261072"/>
                <a:gd name="connsiteY7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61072" h="330200">
                  <a:moveTo>
                    <a:pt x="126399" y="143933"/>
                  </a:moveTo>
                  <a:cubicBezTo>
                    <a:pt x="117138" y="146579"/>
                    <a:pt x="111847" y="155840"/>
                    <a:pt x="114493" y="165100"/>
                  </a:cubicBezTo>
                  <a:cubicBezTo>
                    <a:pt x="115816" y="175684"/>
                    <a:pt x="125076" y="180975"/>
                    <a:pt x="135660" y="179652"/>
                  </a:cubicBezTo>
                  <a:cubicBezTo>
                    <a:pt x="146243" y="177006"/>
                    <a:pt x="151535" y="167746"/>
                    <a:pt x="148889" y="157162"/>
                  </a:cubicBezTo>
                  <a:cubicBezTo>
                    <a:pt x="146243" y="146579"/>
                    <a:pt x="136982" y="141287"/>
                    <a:pt x="126399" y="143933"/>
                  </a:cubicBezTo>
                  <a:close/>
                  <a:moveTo>
                    <a:pt x="62158" y="142587"/>
                  </a:moveTo>
                  <a:cubicBezTo>
                    <a:pt x="59301" y="144030"/>
                    <a:pt x="57872" y="146916"/>
                    <a:pt x="59301" y="149803"/>
                  </a:cubicBezTo>
                  <a:cubicBezTo>
                    <a:pt x="60729" y="154132"/>
                    <a:pt x="65016" y="155575"/>
                    <a:pt x="67873" y="154132"/>
                  </a:cubicBezTo>
                  <a:cubicBezTo>
                    <a:pt x="70731" y="152689"/>
                    <a:pt x="72160" y="148359"/>
                    <a:pt x="70731" y="145473"/>
                  </a:cubicBezTo>
                  <a:cubicBezTo>
                    <a:pt x="69302" y="141143"/>
                    <a:pt x="66445" y="139700"/>
                    <a:pt x="62158" y="142587"/>
                  </a:cubicBezTo>
                  <a:close/>
                  <a:moveTo>
                    <a:pt x="60253" y="111601"/>
                  </a:moveTo>
                  <a:cubicBezTo>
                    <a:pt x="57872" y="110807"/>
                    <a:pt x="54697" y="110807"/>
                    <a:pt x="50887" y="112077"/>
                  </a:cubicBezTo>
                  <a:cubicBezTo>
                    <a:pt x="47077" y="114617"/>
                    <a:pt x="43267" y="117157"/>
                    <a:pt x="41997" y="118427"/>
                  </a:cubicBezTo>
                  <a:cubicBezTo>
                    <a:pt x="41997" y="118427"/>
                    <a:pt x="41997" y="118427"/>
                    <a:pt x="47077" y="124777"/>
                  </a:cubicBezTo>
                  <a:cubicBezTo>
                    <a:pt x="48347" y="122237"/>
                    <a:pt x="49617" y="120967"/>
                    <a:pt x="52157" y="119697"/>
                  </a:cubicBezTo>
                  <a:cubicBezTo>
                    <a:pt x="54697" y="118427"/>
                    <a:pt x="55967" y="119697"/>
                    <a:pt x="57237" y="122237"/>
                  </a:cubicBezTo>
                  <a:cubicBezTo>
                    <a:pt x="58507" y="123507"/>
                    <a:pt x="57237" y="126047"/>
                    <a:pt x="57237" y="128587"/>
                  </a:cubicBezTo>
                  <a:cubicBezTo>
                    <a:pt x="55967" y="133667"/>
                    <a:pt x="55967" y="136207"/>
                    <a:pt x="57237" y="140017"/>
                  </a:cubicBezTo>
                  <a:lnTo>
                    <a:pt x="58507" y="141287"/>
                  </a:lnTo>
                  <a:cubicBezTo>
                    <a:pt x="58507" y="141287"/>
                    <a:pt x="58507" y="141287"/>
                    <a:pt x="66127" y="137477"/>
                  </a:cubicBezTo>
                  <a:cubicBezTo>
                    <a:pt x="66127" y="137477"/>
                    <a:pt x="66127" y="137477"/>
                    <a:pt x="64857" y="136207"/>
                  </a:cubicBezTo>
                  <a:cubicBezTo>
                    <a:pt x="63587" y="133667"/>
                    <a:pt x="63587" y="131127"/>
                    <a:pt x="64857" y="128587"/>
                  </a:cubicBezTo>
                  <a:cubicBezTo>
                    <a:pt x="66127" y="124777"/>
                    <a:pt x="67397" y="120967"/>
                    <a:pt x="64857" y="115887"/>
                  </a:cubicBezTo>
                  <a:cubicBezTo>
                    <a:pt x="64222" y="113982"/>
                    <a:pt x="62634" y="112395"/>
                    <a:pt x="60253" y="111601"/>
                  </a:cubicBezTo>
                  <a:close/>
                  <a:moveTo>
                    <a:pt x="182967" y="102870"/>
                  </a:moveTo>
                  <a:cubicBezTo>
                    <a:pt x="177464" y="101600"/>
                    <a:pt x="171960" y="104140"/>
                    <a:pt x="170584" y="109220"/>
                  </a:cubicBezTo>
                  <a:cubicBezTo>
                    <a:pt x="170584" y="114300"/>
                    <a:pt x="173335" y="118110"/>
                    <a:pt x="178839" y="119380"/>
                  </a:cubicBezTo>
                  <a:cubicBezTo>
                    <a:pt x="184343" y="120650"/>
                    <a:pt x="188471" y="118110"/>
                    <a:pt x="189846" y="113030"/>
                  </a:cubicBezTo>
                  <a:cubicBezTo>
                    <a:pt x="191222" y="107950"/>
                    <a:pt x="188471" y="102870"/>
                    <a:pt x="182967" y="102870"/>
                  </a:cubicBezTo>
                  <a:close/>
                  <a:moveTo>
                    <a:pt x="176934" y="50542"/>
                  </a:moveTo>
                  <a:cubicBezTo>
                    <a:pt x="176934" y="50542"/>
                    <a:pt x="176934" y="50542"/>
                    <a:pt x="178287" y="62513"/>
                  </a:cubicBezTo>
                  <a:cubicBezTo>
                    <a:pt x="180991" y="61183"/>
                    <a:pt x="185048" y="61183"/>
                    <a:pt x="189105" y="62513"/>
                  </a:cubicBezTo>
                  <a:cubicBezTo>
                    <a:pt x="194515" y="63843"/>
                    <a:pt x="195867" y="66503"/>
                    <a:pt x="194515" y="69163"/>
                  </a:cubicBezTo>
                  <a:cubicBezTo>
                    <a:pt x="194515" y="73154"/>
                    <a:pt x="190458" y="75814"/>
                    <a:pt x="186401" y="78474"/>
                  </a:cubicBezTo>
                  <a:cubicBezTo>
                    <a:pt x="180991" y="83794"/>
                    <a:pt x="178287" y="87785"/>
                    <a:pt x="176934" y="93105"/>
                  </a:cubicBezTo>
                  <a:cubicBezTo>
                    <a:pt x="176934" y="93105"/>
                    <a:pt x="176934" y="93105"/>
                    <a:pt x="176934" y="95765"/>
                  </a:cubicBezTo>
                  <a:cubicBezTo>
                    <a:pt x="176934" y="95765"/>
                    <a:pt x="176934" y="95765"/>
                    <a:pt x="190458" y="98425"/>
                  </a:cubicBezTo>
                  <a:cubicBezTo>
                    <a:pt x="190458" y="98425"/>
                    <a:pt x="190458" y="98425"/>
                    <a:pt x="190458" y="97095"/>
                  </a:cubicBezTo>
                  <a:cubicBezTo>
                    <a:pt x="191810" y="91775"/>
                    <a:pt x="193162" y="89115"/>
                    <a:pt x="198572" y="85124"/>
                  </a:cubicBezTo>
                  <a:cubicBezTo>
                    <a:pt x="203981" y="82464"/>
                    <a:pt x="209390" y="78474"/>
                    <a:pt x="210743" y="70494"/>
                  </a:cubicBezTo>
                  <a:cubicBezTo>
                    <a:pt x="213447" y="62513"/>
                    <a:pt x="208038" y="53202"/>
                    <a:pt x="194515" y="50542"/>
                  </a:cubicBezTo>
                  <a:cubicBezTo>
                    <a:pt x="187753" y="49212"/>
                    <a:pt x="180991" y="50542"/>
                    <a:pt x="176934" y="50542"/>
                  </a:cubicBezTo>
                  <a:close/>
                  <a:moveTo>
                    <a:pt x="104071" y="44936"/>
                  </a:moveTo>
                  <a:cubicBezTo>
                    <a:pt x="90886" y="48873"/>
                    <a:pt x="80339" y="55435"/>
                    <a:pt x="73747" y="60685"/>
                  </a:cubicBezTo>
                  <a:cubicBezTo>
                    <a:pt x="73747" y="60685"/>
                    <a:pt x="73747" y="60685"/>
                    <a:pt x="85613" y="80370"/>
                  </a:cubicBezTo>
                  <a:cubicBezTo>
                    <a:pt x="89568" y="76433"/>
                    <a:pt x="97479" y="71183"/>
                    <a:pt x="102752" y="69871"/>
                  </a:cubicBezTo>
                  <a:cubicBezTo>
                    <a:pt x="113300" y="68559"/>
                    <a:pt x="118574" y="71183"/>
                    <a:pt x="119892" y="77745"/>
                  </a:cubicBezTo>
                  <a:cubicBezTo>
                    <a:pt x="121211" y="84307"/>
                    <a:pt x="118574" y="92181"/>
                    <a:pt x="113300" y="101367"/>
                  </a:cubicBezTo>
                  <a:cubicBezTo>
                    <a:pt x="108026" y="113178"/>
                    <a:pt x="106708" y="123677"/>
                    <a:pt x="109345" y="134175"/>
                  </a:cubicBezTo>
                  <a:cubicBezTo>
                    <a:pt x="109345" y="134175"/>
                    <a:pt x="109345" y="134175"/>
                    <a:pt x="110663" y="138112"/>
                  </a:cubicBezTo>
                  <a:cubicBezTo>
                    <a:pt x="110663" y="138112"/>
                    <a:pt x="110663" y="138112"/>
                    <a:pt x="137032" y="132863"/>
                  </a:cubicBezTo>
                  <a:cubicBezTo>
                    <a:pt x="137032" y="132863"/>
                    <a:pt x="137032" y="132863"/>
                    <a:pt x="135713" y="128926"/>
                  </a:cubicBezTo>
                  <a:cubicBezTo>
                    <a:pt x="134395" y="119740"/>
                    <a:pt x="134395" y="111866"/>
                    <a:pt x="139669" y="102679"/>
                  </a:cubicBezTo>
                  <a:cubicBezTo>
                    <a:pt x="144943" y="92181"/>
                    <a:pt x="151535" y="81682"/>
                    <a:pt x="148898" y="65934"/>
                  </a:cubicBezTo>
                  <a:cubicBezTo>
                    <a:pt x="144943" y="50186"/>
                    <a:pt x="129121" y="39687"/>
                    <a:pt x="104071" y="44936"/>
                  </a:cubicBezTo>
                  <a:close/>
                  <a:moveTo>
                    <a:pt x="134819" y="0"/>
                  </a:moveTo>
                  <a:cubicBezTo>
                    <a:pt x="158491" y="0"/>
                    <a:pt x="194000" y="5262"/>
                    <a:pt x="221618" y="35519"/>
                  </a:cubicBezTo>
                  <a:cubicBezTo>
                    <a:pt x="238715" y="52622"/>
                    <a:pt x="251866" y="74986"/>
                    <a:pt x="247921" y="113137"/>
                  </a:cubicBezTo>
                  <a:cubicBezTo>
                    <a:pt x="246606" y="121030"/>
                    <a:pt x="236085" y="130238"/>
                    <a:pt x="243975" y="144709"/>
                  </a:cubicBezTo>
                  <a:cubicBezTo>
                    <a:pt x="243975" y="144709"/>
                    <a:pt x="261072" y="176282"/>
                    <a:pt x="261072" y="180229"/>
                  </a:cubicBezTo>
                  <a:cubicBezTo>
                    <a:pt x="261072" y="180229"/>
                    <a:pt x="261072" y="189438"/>
                    <a:pt x="246606" y="190753"/>
                  </a:cubicBezTo>
                  <a:cubicBezTo>
                    <a:pt x="246606" y="190753"/>
                    <a:pt x="242660" y="190753"/>
                    <a:pt x="243975" y="198646"/>
                  </a:cubicBezTo>
                  <a:cubicBezTo>
                    <a:pt x="243975" y="198646"/>
                    <a:pt x="243975" y="198646"/>
                    <a:pt x="243975" y="210486"/>
                  </a:cubicBezTo>
                  <a:cubicBezTo>
                    <a:pt x="243975" y="210486"/>
                    <a:pt x="243975" y="213117"/>
                    <a:pt x="237400" y="215748"/>
                  </a:cubicBezTo>
                  <a:cubicBezTo>
                    <a:pt x="237400" y="215748"/>
                    <a:pt x="236085" y="217064"/>
                    <a:pt x="237400" y="219695"/>
                  </a:cubicBezTo>
                  <a:cubicBezTo>
                    <a:pt x="237400" y="219695"/>
                    <a:pt x="241345" y="222326"/>
                    <a:pt x="236085" y="230219"/>
                  </a:cubicBezTo>
                  <a:cubicBezTo>
                    <a:pt x="233454" y="234166"/>
                    <a:pt x="229509" y="236797"/>
                    <a:pt x="232139" y="244690"/>
                  </a:cubicBezTo>
                  <a:cubicBezTo>
                    <a:pt x="232139" y="244690"/>
                    <a:pt x="234769" y="259161"/>
                    <a:pt x="229509" y="263108"/>
                  </a:cubicBezTo>
                  <a:cubicBezTo>
                    <a:pt x="229509" y="263108"/>
                    <a:pt x="222933" y="269685"/>
                    <a:pt x="196631" y="267054"/>
                  </a:cubicBezTo>
                  <a:cubicBezTo>
                    <a:pt x="187425" y="265739"/>
                    <a:pt x="171642" y="261792"/>
                    <a:pt x="161121" y="273632"/>
                  </a:cubicBezTo>
                  <a:cubicBezTo>
                    <a:pt x="161121" y="273632"/>
                    <a:pt x="137449" y="319676"/>
                    <a:pt x="136134" y="330200"/>
                  </a:cubicBezTo>
                  <a:cubicBezTo>
                    <a:pt x="136134" y="330200"/>
                    <a:pt x="95364" y="257846"/>
                    <a:pt x="45389" y="246006"/>
                  </a:cubicBezTo>
                  <a:cubicBezTo>
                    <a:pt x="45389" y="246006"/>
                    <a:pt x="57225" y="219695"/>
                    <a:pt x="32238" y="184176"/>
                  </a:cubicBezTo>
                  <a:cubicBezTo>
                    <a:pt x="32238" y="184176"/>
                    <a:pt x="1990" y="143394"/>
                    <a:pt x="675" y="121030"/>
                  </a:cubicBezTo>
                  <a:cubicBezTo>
                    <a:pt x="675" y="121030"/>
                    <a:pt x="-7216" y="82879"/>
                    <a:pt x="30923" y="40781"/>
                  </a:cubicBezTo>
                  <a:cubicBezTo>
                    <a:pt x="49335" y="19733"/>
                    <a:pt x="74322" y="0"/>
                    <a:pt x="134819"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grpSp>
      <p:grpSp>
        <p:nvGrpSpPr>
          <p:cNvPr id="34" name="组合 33"/>
          <p:cNvGrpSpPr/>
          <p:nvPr/>
        </p:nvGrpSpPr>
        <p:grpSpPr>
          <a:xfrm>
            <a:off x="6226173" y="1893094"/>
            <a:ext cx="2543599" cy="3792537"/>
            <a:chOff x="6226173" y="1893094"/>
            <a:chExt cx="2543599" cy="3792537"/>
          </a:xfrm>
        </p:grpSpPr>
        <p:sp>
          <p:nvSpPr>
            <p:cNvPr id="9" name="矩形 8"/>
            <p:cNvSpPr/>
            <p:nvPr/>
          </p:nvSpPr>
          <p:spPr>
            <a:xfrm>
              <a:off x="6226173" y="1893094"/>
              <a:ext cx="2543599" cy="379253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521870" y="4800600"/>
              <a:ext cx="1952206" cy="558958"/>
            </a:xfrm>
            <a:prstGeom prst="rect">
              <a:avLst/>
            </a:prstGeom>
            <a:solidFill>
              <a:schemeClr val="accent1">
                <a:lumMod val="75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687702" y="4887391"/>
              <a:ext cx="1620540"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22" name="矩形 21"/>
            <p:cNvSpPr/>
            <p:nvPr/>
          </p:nvSpPr>
          <p:spPr>
            <a:xfrm>
              <a:off x="6374243" y="3056433"/>
              <a:ext cx="2247457"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0" name="椭圆 25"/>
            <p:cNvSpPr/>
            <p:nvPr/>
          </p:nvSpPr>
          <p:spPr>
            <a:xfrm>
              <a:off x="7221501" y="2160289"/>
              <a:ext cx="552940" cy="56997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grpSp>
      <p:grpSp>
        <p:nvGrpSpPr>
          <p:cNvPr id="35" name="组合 34"/>
          <p:cNvGrpSpPr/>
          <p:nvPr/>
        </p:nvGrpSpPr>
        <p:grpSpPr>
          <a:xfrm>
            <a:off x="8972548" y="1893094"/>
            <a:ext cx="2543599" cy="3792537"/>
            <a:chOff x="8972548" y="1893094"/>
            <a:chExt cx="2543599" cy="3792537"/>
          </a:xfrm>
        </p:grpSpPr>
        <p:sp>
          <p:nvSpPr>
            <p:cNvPr id="10" name="矩形 9"/>
            <p:cNvSpPr/>
            <p:nvPr/>
          </p:nvSpPr>
          <p:spPr>
            <a:xfrm>
              <a:off x="8972548" y="1893094"/>
              <a:ext cx="2543599" cy="379253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9268245" y="4800600"/>
              <a:ext cx="1952206" cy="558958"/>
            </a:xfrm>
            <a:prstGeom prst="rect">
              <a:avLst/>
            </a:prstGeom>
            <a:solidFill>
              <a:schemeClr val="tx2">
                <a:lumMod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434077" y="4887391"/>
              <a:ext cx="1620540"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23" name="矩形 22"/>
            <p:cNvSpPr/>
            <p:nvPr/>
          </p:nvSpPr>
          <p:spPr>
            <a:xfrm>
              <a:off x="9120618" y="3056433"/>
              <a:ext cx="2247457"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1" name="椭圆 26"/>
            <p:cNvSpPr/>
            <p:nvPr/>
          </p:nvSpPr>
          <p:spPr>
            <a:xfrm>
              <a:off x="9959359" y="2180776"/>
              <a:ext cx="569974" cy="529001"/>
            </a:xfrm>
            <a:custGeom>
              <a:avLst/>
              <a:gdLst>
                <a:gd name="connsiteX0" fmla="*/ 288132 w 338138"/>
                <a:gd name="connsiteY0" fmla="*/ 223343 h 313831"/>
                <a:gd name="connsiteX1" fmla="*/ 279400 w 338138"/>
                <a:gd name="connsiteY1" fmla="*/ 231281 h 313831"/>
                <a:gd name="connsiteX2" fmla="*/ 288132 w 338138"/>
                <a:gd name="connsiteY2" fmla="*/ 239219 h 313831"/>
                <a:gd name="connsiteX3" fmla="*/ 296864 w 338138"/>
                <a:gd name="connsiteY3" fmla="*/ 231281 h 313831"/>
                <a:gd name="connsiteX4" fmla="*/ 288132 w 338138"/>
                <a:gd name="connsiteY4" fmla="*/ 223343 h 313831"/>
                <a:gd name="connsiteX5" fmla="*/ 261938 w 338138"/>
                <a:gd name="connsiteY5" fmla="*/ 223343 h 313831"/>
                <a:gd name="connsiteX6" fmla="*/ 254000 w 338138"/>
                <a:gd name="connsiteY6" fmla="*/ 231281 h 313831"/>
                <a:gd name="connsiteX7" fmla="*/ 261938 w 338138"/>
                <a:gd name="connsiteY7" fmla="*/ 239219 h 313831"/>
                <a:gd name="connsiteX8" fmla="*/ 269876 w 338138"/>
                <a:gd name="connsiteY8" fmla="*/ 231281 h 313831"/>
                <a:gd name="connsiteX9" fmla="*/ 261938 w 338138"/>
                <a:gd name="connsiteY9" fmla="*/ 223343 h 313831"/>
                <a:gd name="connsiteX10" fmla="*/ 116535 w 338138"/>
                <a:gd name="connsiteY10" fmla="*/ 45543 h 313831"/>
                <a:gd name="connsiteX11" fmla="*/ 141773 w 338138"/>
                <a:gd name="connsiteY11" fmla="*/ 88073 h 313831"/>
                <a:gd name="connsiteX12" fmla="*/ 108565 w 338138"/>
                <a:gd name="connsiteY12" fmla="*/ 102693 h 313831"/>
                <a:gd name="connsiteX13" fmla="*/ 87312 w 338138"/>
                <a:gd name="connsiteY13" fmla="*/ 74783 h 313831"/>
                <a:gd name="connsiteX14" fmla="*/ 116535 w 338138"/>
                <a:gd name="connsiteY14" fmla="*/ 45543 h 313831"/>
                <a:gd name="connsiteX15" fmla="*/ 254349 w 338138"/>
                <a:gd name="connsiteY15" fmla="*/ 30428 h 313831"/>
                <a:gd name="connsiteX16" fmla="*/ 275361 w 338138"/>
                <a:gd name="connsiteY16" fmla="*/ 48787 h 313831"/>
                <a:gd name="connsiteX17" fmla="*/ 255662 w 338138"/>
                <a:gd name="connsiteY17" fmla="*/ 85507 h 313831"/>
                <a:gd name="connsiteX18" fmla="*/ 266168 w 338138"/>
                <a:gd name="connsiteY18" fmla="*/ 89441 h 313831"/>
                <a:gd name="connsiteX19" fmla="*/ 289806 w 338138"/>
                <a:gd name="connsiteY19" fmla="*/ 80261 h 313831"/>
                <a:gd name="connsiteX20" fmla="*/ 287180 w 338138"/>
                <a:gd name="connsiteY20" fmla="*/ 109113 h 313831"/>
                <a:gd name="connsiteX21" fmla="*/ 225458 w 338138"/>
                <a:gd name="connsiteY21" fmla="*/ 111735 h 313831"/>
                <a:gd name="connsiteX22" fmla="*/ 92823 w 338138"/>
                <a:gd name="connsiteY22" fmla="*/ 166815 h 313831"/>
                <a:gd name="connsiteX23" fmla="*/ 75751 w 338138"/>
                <a:gd name="connsiteY23" fmla="*/ 127472 h 313831"/>
                <a:gd name="connsiteX24" fmla="*/ 208386 w 338138"/>
                <a:gd name="connsiteY24" fmla="*/ 72393 h 313831"/>
                <a:gd name="connsiteX25" fmla="*/ 242530 w 338138"/>
                <a:gd name="connsiteY25" fmla="*/ 33050 h 313831"/>
                <a:gd name="connsiteX26" fmla="*/ 254349 w 338138"/>
                <a:gd name="connsiteY26" fmla="*/ 30428 h 313831"/>
                <a:gd name="connsiteX27" fmla="*/ 186871 w 338138"/>
                <a:gd name="connsiteY27" fmla="*/ 24906 h 313831"/>
                <a:gd name="connsiteX28" fmla="*/ 231775 w 338138"/>
                <a:gd name="connsiteY28" fmla="*/ 24906 h 313831"/>
                <a:gd name="connsiteX29" fmla="*/ 207282 w 338138"/>
                <a:gd name="connsiteY29" fmla="*/ 48190 h 313831"/>
                <a:gd name="connsiteX30" fmla="*/ 201839 w 338138"/>
                <a:gd name="connsiteY30" fmla="*/ 59831 h 313831"/>
                <a:gd name="connsiteX31" fmla="*/ 184150 w 338138"/>
                <a:gd name="connsiteY31" fmla="*/ 45603 h 313831"/>
                <a:gd name="connsiteX32" fmla="*/ 186871 w 338138"/>
                <a:gd name="connsiteY32" fmla="*/ 24906 h 313831"/>
                <a:gd name="connsiteX33" fmla="*/ 18492 w 338138"/>
                <a:gd name="connsiteY33" fmla="*/ 24906 h 313831"/>
                <a:gd name="connsiteX34" fmla="*/ 43588 w 338138"/>
                <a:gd name="connsiteY34" fmla="*/ 24906 h 313831"/>
                <a:gd name="connsiteX35" fmla="*/ 46230 w 338138"/>
                <a:gd name="connsiteY35" fmla="*/ 46015 h 313831"/>
                <a:gd name="connsiteX36" fmla="*/ 29059 w 338138"/>
                <a:gd name="connsiteY36" fmla="*/ 63166 h 313831"/>
                <a:gd name="connsiteX37" fmla="*/ 31700 w 338138"/>
                <a:gd name="connsiteY37" fmla="*/ 96148 h 313831"/>
                <a:gd name="connsiteX38" fmla="*/ 31700 w 338138"/>
                <a:gd name="connsiteY38" fmla="*/ 206969 h 313831"/>
                <a:gd name="connsiteX39" fmla="*/ 39626 w 338138"/>
                <a:gd name="connsiteY39" fmla="*/ 214884 h 313831"/>
                <a:gd name="connsiteX40" fmla="*/ 298512 w 338138"/>
                <a:gd name="connsiteY40" fmla="*/ 214884 h 313831"/>
                <a:gd name="connsiteX41" fmla="*/ 306438 w 338138"/>
                <a:gd name="connsiteY41" fmla="*/ 206969 h 313831"/>
                <a:gd name="connsiteX42" fmla="*/ 306438 w 338138"/>
                <a:gd name="connsiteY42" fmla="*/ 104064 h 313831"/>
                <a:gd name="connsiteX43" fmla="*/ 306438 w 338138"/>
                <a:gd name="connsiteY43" fmla="*/ 77678 h 313831"/>
                <a:gd name="connsiteX44" fmla="*/ 274737 w 338138"/>
                <a:gd name="connsiteY44" fmla="*/ 61846 h 313831"/>
                <a:gd name="connsiteX45" fmla="*/ 281341 w 338138"/>
                <a:gd name="connsiteY45" fmla="*/ 59208 h 313831"/>
                <a:gd name="connsiteX46" fmla="*/ 280021 w 338138"/>
                <a:gd name="connsiteY46" fmla="*/ 24906 h 313831"/>
                <a:gd name="connsiteX47" fmla="*/ 319646 w 338138"/>
                <a:gd name="connsiteY47" fmla="*/ 24906 h 313831"/>
                <a:gd name="connsiteX48" fmla="*/ 338138 w 338138"/>
                <a:gd name="connsiteY48" fmla="*/ 43376 h 313831"/>
                <a:gd name="connsiteX49" fmla="*/ 338138 w 338138"/>
                <a:gd name="connsiteY49" fmla="*/ 234674 h 313831"/>
                <a:gd name="connsiteX50" fmla="*/ 319646 w 338138"/>
                <a:gd name="connsiteY50" fmla="*/ 251825 h 313831"/>
                <a:gd name="connsiteX51" fmla="*/ 200769 w 338138"/>
                <a:gd name="connsiteY51" fmla="*/ 251825 h 313831"/>
                <a:gd name="connsiteX52" fmla="*/ 216620 w 338138"/>
                <a:gd name="connsiteY52" fmla="*/ 290084 h 313831"/>
                <a:gd name="connsiteX53" fmla="*/ 224545 w 338138"/>
                <a:gd name="connsiteY53" fmla="*/ 290084 h 313831"/>
                <a:gd name="connsiteX54" fmla="*/ 235112 w 338138"/>
                <a:gd name="connsiteY54" fmla="*/ 301958 h 313831"/>
                <a:gd name="connsiteX55" fmla="*/ 224545 w 338138"/>
                <a:gd name="connsiteY55" fmla="*/ 313831 h 313831"/>
                <a:gd name="connsiteX56" fmla="*/ 113593 w 338138"/>
                <a:gd name="connsiteY56" fmla="*/ 313831 h 313831"/>
                <a:gd name="connsiteX57" fmla="*/ 103026 w 338138"/>
                <a:gd name="connsiteY57" fmla="*/ 301958 h 313831"/>
                <a:gd name="connsiteX58" fmla="*/ 113593 w 338138"/>
                <a:gd name="connsiteY58" fmla="*/ 290084 h 313831"/>
                <a:gd name="connsiteX59" fmla="*/ 121518 w 338138"/>
                <a:gd name="connsiteY59" fmla="*/ 290084 h 313831"/>
                <a:gd name="connsiteX60" fmla="*/ 137369 w 338138"/>
                <a:gd name="connsiteY60" fmla="*/ 251825 h 313831"/>
                <a:gd name="connsiteX61" fmla="*/ 18492 w 338138"/>
                <a:gd name="connsiteY61" fmla="*/ 251825 h 313831"/>
                <a:gd name="connsiteX62" fmla="*/ 0 w 338138"/>
                <a:gd name="connsiteY62" fmla="*/ 234674 h 313831"/>
                <a:gd name="connsiteX63" fmla="*/ 0 w 338138"/>
                <a:gd name="connsiteY63" fmla="*/ 43376 h 313831"/>
                <a:gd name="connsiteX64" fmla="*/ 18492 w 338138"/>
                <a:gd name="connsiteY64" fmla="*/ 24906 h 313831"/>
                <a:gd name="connsiteX65" fmla="*/ 109666 w 338138"/>
                <a:gd name="connsiteY65" fmla="*/ 1 h 313831"/>
                <a:gd name="connsiteX66" fmla="*/ 126932 w 338138"/>
                <a:gd name="connsiteY66" fmla="*/ 267 h 313831"/>
                <a:gd name="connsiteX67" fmla="*/ 133580 w 338138"/>
                <a:gd name="connsiteY67" fmla="*/ 18637 h 313831"/>
                <a:gd name="connsiteX68" fmla="*/ 144218 w 338138"/>
                <a:gd name="connsiteY68" fmla="*/ 22573 h 313831"/>
                <a:gd name="connsiteX69" fmla="*/ 177460 w 338138"/>
                <a:gd name="connsiteY69" fmla="*/ 29134 h 313831"/>
                <a:gd name="connsiteX70" fmla="*/ 168152 w 338138"/>
                <a:gd name="connsiteY70" fmla="*/ 47504 h 313831"/>
                <a:gd name="connsiteX71" fmla="*/ 173471 w 338138"/>
                <a:gd name="connsiteY71" fmla="*/ 58001 h 313831"/>
                <a:gd name="connsiteX72" fmla="*/ 192087 w 338138"/>
                <a:gd name="connsiteY72" fmla="*/ 67186 h 313831"/>
                <a:gd name="connsiteX73" fmla="*/ 154855 w 338138"/>
                <a:gd name="connsiteY73" fmla="*/ 82931 h 313831"/>
                <a:gd name="connsiteX74" fmla="*/ 116294 w 338138"/>
                <a:gd name="connsiteY74" fmla="*/ 35695 h 313831"/>
                <a:gd name="connsiteX75" fmla="*/ 76403 w 338138"/>
                <a:gd name="connsiteY75" fmla="*/ 75059 h 313831"/>
                <a:gd name="connsiteX76" fmla="*/ 93689 w 338138"/>
                <a:gd name="connsiteY76" fmla="*/ 107862 h 313831"/>
                <a:gd name="connsiteX77" fmla="*/ 59117 w 338138"/>
                <a:gd name="connsiteY77" fmla="*/ 124919 h 313831"/>
                <a:gd name="connsiteX78" fmla="*/ 63106 w 338138"/>
                <a:gd name="connsiteY78" fmla="*/ 102613 h 313831"/>
                <a:gd name="connsiteX79" fmla="*/ 59117 w 338138"/>
                <a:gd name="connsiteY79" fmla="*/ 92116 h 313831"/>
                <a:gd name="connsiteX80" fmla="*/ 40501 w 338138"/>
                <a:gd name="connsiteY80" fmla="*/ 63249 h 313831"/>
                <a:gd name="connsiteX81" fmla="*/ 59117 w 338138"/>
                <a:gd name="connsiteY81" fmla="*/ 58001 h 313831"/>
                <a:gd name="connsiteX82" fmla="*/ 63106 w 338138"/>
                <a:gd name="connsiteY82" fmla="*/ 47504 h 313831"/>
                <a:gd name="connsiteX83" fmla="*/ 69755 w 338138"/>
                <a:gd name="connsiteY83" fmla="*/ 14700 h 313831"/>
                <a:gd name="connsiteX84" fmla="*/ 88370 w 338138"/>
                <a:gd name="connsiteY84" fmla="*/ 22573 h 313831"/>
                <a:gd name="connsiteX85" fmla="*/ 99008 w 338138"/>
                <a:gd name="connsiteY85" fmla="*/ 18637 h 313831"/>
                <a:gd name="connsiteX86" fmla="*/ 109666 w 338138"/>
                <a:gd name="connsiteY86" fmla="*/ 1 h 313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8138" h="313831">
                  <a:moveTo>
                    <a:pt x="288132" y="223343"/>
                  </a:moveTo>
                  <a:cubicBezTo>
                    <a:pt x="283309" y="223343"/>
                    <a:pt x="279400" y="226897"/>
                    <a:pt x="279400" y="231281"/>
                  </a:cubicBezTo>
                  <a:cubicBezTo>
                    <a:pt x="279400" y="235665"/>
                    <a:pt x="283309" y="239219"/>
                    <a:pt x="288132" y="239219"/>
                  </a:cubicBezTo>
                  <a:cubicBezTo>
                    <a:pt x="292955" y="239219"/>
                    <a:pt x="296864" y="235665"/>
                    <a:pt x="296864" y="231281"/>
                  </a:cubicBezTo>
                  <a:cubicBezTo>
                    <a:pt x="296864" y="226897"/>
                    <a:pt x="292955" y="223343"/>
                    <a:pt x="288132" y="223343"/>
                  </a:cubicBezTo>
                  <a:close/>
                  <a:moveTo>
                    <a:pt x="261938" y="223343"/>
                  </a:moveTo>
                  <a:cubicBezTo>
                    <a:pt x="257554" y="223343"/>
                    <a:pt x="254000" y="226897"/>
                    <a:pt x="254000" y="231281"/>
                  </a:cubicBezTo>
                  <a:cubicBezTo>
                    <a:pt x="254000" y="235665"/>
                    <a:pt x="257554" y="239219"/>
                    <a:pt x="261938" y="239219"/>
                  </a:cubicBezTo>
                  <a:cubicBezTo>
                    <a:pt x="266322" y="239219"/>
                    <a:pt x="269876" y="235665"/>
                    <a:pt x="269876" y="231281"/>
                  </a:cubicBezTo>
                  <a:cubicBezTo>
                    <a:pt x="269876" y="226897"/>
                    <a:pt x="266322" y="223343"/>
                    <a:pt x="261938" y="223343"/>
                  </a:cubicBezTo>
                  <a:close/>
                  <a:moveTo>
                    <a:pt x="116535" y="45543"/>
                  </a:moveTo>
                  <a:cubicBezTo>
                    <a:pt x="137788" y="45543"/>
                    <a:pt x="152400" y="68137"/>
                    <a:pt x="141773" y="88073"/>
                  </a:cubicBezTo>
                  <a:cubicBezTo>
                    <a:pt x="141773" y="88073"/>
                    <a:pt x="141773" y="88073"/>
                    <a:pt x="108565" y="102693"/>
                  </a:cubicBezTo>
                  <a:cubicBezTo>
                    <a:pt x="96610" y="98706"/>
                    <a:pt x="87312" y="88073"/>
                    <a:pt x="87312" y="74783"/>
                  </a:cubicBezTo>
                  <a:cubicBezTo>
                    <a:pt x="87312" y="58834"/>
                    <a:pt x="100595" y="45543"/>
                    <a:pt x="116535" y="45543"/>
                  </a:cubicBezTo>
                  <a:close/>
                  <a:moveTo>
                    <a:pt x="254349" y="30428"/>
                  </a:moveTo>
                  <a:cubicBezTo>
                    <a:pt x="271421" y="26493"/>
                    <a:pt x="284553" y="44853"/>
                    <a:pt x="275361" y="48787"/>
                  </a:cubicBezTo>
                  <a:cubicBezTo>
                    <a:pt x="242530" y="63213"/>
                    <a:pt x="243843" y="57967"/>
                    <a:pt x="255662" y="85507"/>
                  </a:cubicBezTo>
                  <a:cubicBezTo>
                    <a:pt x="256976" y="89441"/>
                    <a:pt x="262228" y="92064"/>
                    <a:pt x="266168" y="89441"/>
                  </a:cubicBezTo>
                  <a:cubicBezTo>
                    <a:pt x="266168" y="89441"/>
                    <a:pt x="266168" y="89441"/>
                    <a:pt x="289806" y="80261"/>
                  </a:cubicBezTo>
                  <a:cubicBezTo>
                    <a:pt x="297685" y="76327"/>
                    <a:pt x="301625" y="99933"/>
                    <a:pt x="287180" y="109113"/>
                  </a:cubicBezTo>
                  <a:cubicBezTo>
                    <a:pt x="260915" y="124850"/>
                    <a:pt x="259602" y="123538"/>
                    <a:pt x="225458" y="111735"/>
                  </a:cubicBezTo>
                  <a:cubicBezTo>
                    <a:pt x="225458" y="111735"/>
                    <a:pt x="225458" y="111735"/>
                    <a:pt x="92823" y="166815"/>
                  </a:cubicBezTo>
                  <a:cubicBezTo>
                    <a:pt x="66559" y="177306"/>
                    <a:pt x="50800" y="137964"/>
                    <a:pt x="75751" y="127472"/>
                  </a:cubicBezTo>
                  <a:cubicBezTo>
                    <a:pt x="75751" y="127472"/>
                    <a:pt x="75751" y="127472"/>
                    <a:pt x="208386" y="72393"/>
                  </a:cubicBezTo>
                  <a:cubicBezTo>
                    <a:pt x="217579" y="54033"/>
                    <a:pt x="222832" y="38296"/>
                    <a:pt x="242530" y="33050"/>
                  </a:cubicBezTo>
                  <a:cubicBezTo>
                    <a:pt x="242530" y="33050"/>
                    <a:pt x="242530" y="33050"/>
                    <a:pt x="254349" y="30428"/>
                  </a:cubicBezTo>
                  <a:close/>
                  <a:moveTo>
                    <a:pt x="186871" y="24906"/>
                  </a:moveTo>
                  <a:cubicBezTo>
                    <a:pt x="186871" y="24906"/>
                    <a:pt x="186871" y="24906"/>
                    <a:pt x="231775" y="24906"/>
                  </a:cubicBezTo>
                  <a:cubicBezTo>
                    <a:pt x="220889" y="30080"/>
                    <a:pt x="212725" y="37841"/>
                    <a:pt x="207282" y="48190"/>
                  </a:cubicBezTo>
                  <a:cubicBezTo>
                    <a:pt x="207282" y="48190"/>
                    <a:pt x="207282" y="48190"/>
                    <a:pt x="201839" y="59831"/>
                  </a:cubicBezTo>
                  <a:cubicBezTo>
                    <a:pt x="200479" y="52070"/>
                    <a:pt x="193675" y="45603"/>
                    <a:pt x="184150" y="45603"/>
                  </a:cubicBezTo>
                  <a:cubicBezTo>
                    <a:pt x="190954" y="39135"/>
                    <a:pt x="190954" y="31374"/>
                    <a:pt x="186871" y="24906"/>
                  </a:cubicBezTo>
                  <a:close/>
                  <a:moveTo>
                    <a:pt x="18492" y="24906"/>
                  </a:moveTo>
                  <a:cubicBezTo>
                    <a:pt x="18492" y="24906"/>
                    <a:pt x="18492" y="24906"/>
                    <a:pt x="43588" y="24906"/>
                  </a:cubicBezTo>
                  <a:cubicBezTo>
                    <a:pt x="39626" y="32822"/>
                    <a:pt x="40946" y="40738"/>
                    <a:pt x="46230" y="46015"/>
                  </a:cubicBezTo>
                  <a:cubicBezTo>
                    <a:pt x="36984" y="46015"/>
                    <a:pt x="29059" y="53931"/>
                    <a:pt x="29059" y="63166"/>
                  </a:cubicBezTo>
                  <a:cubicBezTo>
                    <a:pt x="29059" y="82955"/>
                    <a:pt x="27738" y="89552"/>
                    <a:pt x="31700" y="96148"/>
                  </a:cubicBezTo>
                  <a:cubicBezTo>
                    <a:pt x="31700" y="96148"/>
                    <a:pt x="31700" y="96148"/>
                    <a:pt x="31700" y="206969"/>
                  </a:cubicBezTo>
                  <a:cubicBezTo>
                    <a:pt x="31700" y="210926"/>
                    <a:pt x="35663" y="214884"/>
                    <a:pt x="39626" y="214884"/>
                  </a:cubicBezTo>
                  <a:cubicBezTo>
                    <a:pt x="39626" y="214884"/>
                    <a:pt x="39626" y="214884"/>
                    <a:pt x="298512" y="214884"/>
                  </a:cubicBezTo>
                  <a:cubicBezTo>
                    <a:pt x="302475" y="214884"/>
                    <a:pt x="306438" y="210926"/>
                    <a:pt x="306438" y="206969"/>
                  </a:cubicBezTo>
                  <a:cubicBezTo>
                    <a:pt x="306438" y="206969"/>
                    <a:pt x="306438" y="206969"/>
                    <a:pt x="306438" y="104064"/>
                  </a:cubicBezTo>
                  <a:cubicBezTo>
                    <a:pt x="309079" y="96148"/>
                    <a:pt x="310400" y="86913"/>
                    <a:pt x="306438" y="77678"/>
                  </a:cubicBezTo>
                  <a:cubicBezTo>
                    <a:pt x="306438" y="59208"/>
                    <a:pt x="306438" y="61846"/>
                    <a:pt x="274737" y="61846"/>
                  </a:cubicBezTo>
                  <a:cubicBezTo>
                    <a:pt x="274737" y="61846"/>
                    <a:pt x="274737" y="61846"/>
                    <a:pt x="281341" y="59208"/>
                  </a:cubicBezTo>
                  <a:cubicBezTo>
                    <a:pt x="293229" y="53931"/>
                    <a:pt x="294550" y="38099"/>
                    <a:pt x="280021" y="24906"/>
                  </a:cubicBezTo>
                  <a:cubicBezTo>
                    <a:pt x="280021" y="24906"/>
                    <a:pt x="280021" y="24906"/>
                    <a:pt x="319646" y="24906"/>
                  </a:cubicBezTo>
                  <a:cubicBezTo>
                    <a:pt x="330213" y="24906"/>
                    <a:pt x="338138" y="34141"/>
                    <a:pt x="338138" y="43376"/>
                  </a:cubicBezTo>
                  <a:cubicBezTo>
                    <a:pt x="338138" y="43376"/>
                    <a:pt x="338138" y="43376"/>
                    <a:pt x="338138" y="234674"/>
                  </a:cubicBezTo>
                  <a:cubicBezTo>
                    <a:pt x="338138" y="243909"/>
                    <a:pt x="330213" y="251825"/>
                    <a:pt x="319646" y="251825"/>
                  </a:cubicBezTo>
                  <a:cubicBezTo>
                    <a:pt x="319646" y="251825"/>
                    <a:pt x="319646" y="251825"/>
                    <a:pt x="200769" y="251825"/>
                  </a:cubicBezTo>
                  <a:cubicBezTo>
                    <a:pt x="200769" y="251825"/>
                    <a:pt x="200769" y="251825"/>
                    <a:pt x="216620" y="290084"/>
                  </a:cubicBezTo>
                  <a:cubicBezTo>
                    <a:pt x="216620" y="290084"/>
                    <a:pt x="216620" y="290084"/>
                    <a:pt x="224545" y="290084"/>
                  </a:cubicBezTo>
                  <a:cubicBezTo>
                    <a:pt x="229828" y="290084"/>
                    <a:pt x="235112" y="295361"/>
                    <a:pt x="235112" y="301958"/>
                  </a:cubicBezTo>
                  <a:cubicBezTo>
                    <a:pt x="235112" y="308554"/>
                    <a:pt x="229828" y="313831"/>
                    <a:pt x="224545" y="313831"/>
                  </a:cubicBezTo>
                  <a:cubicBezTo>
                    <a:pt x="224545" y="313831"/>
                    <a:pt x="224545" y="313831"/>
                    <a:pt x="113593" y="313831"/>
                  </a:cubicBezTo>
                  <a:cubicBezTo>
                    <a:pt x="108310" y="313831"/>
                    <a:pt x="103026" y="308554"/>
                    <a:pt x="103026" y="301958"/>
                  </a:cubicBezTo>
                  <a:cubicBezTo>
                    <a:pt x="103026" y="295361"/>
                    <a:pt x="108310" y="290084"/>
                    <a:pt x="113593" y="290084"/>
                  </a:cubicBezTo>
                  <a:cubicBezTo>
                    <a:pt x="113593" y="290084"/>
                    <a:pt x="113593" y="290084"/>
                    <a:pt x="121518" y="290084"/>
                  </a:cubicBezTo>
                  <a:cubicBezTo>
                    <a:pt x="121518" y="290084"/>
                    <a:pt x="121518" y="290084"/>
                    <a:pt x="137369" y="251825"/>
                  </a:cubicBezTo>
                  <a:cubicBezTo>
                    <a:pt x="137369" y="251825"/>
                    <a:pt x="137369" y="251825"/>
                    <a:pt x="18492" y="251825"/>
                  </a:cubicBezTo>
                  <a:cubicBezTo>
                    <a:pt x="7925" y="251825"/>
                    <a:pt x="0" y="243909"/>
                    <a:pt x="0" y="234674"/>
                  </a:cubicBezTo>
                  <a:cubicBezTo>
                    <a:pt x="0" y="234674"/>
                    <a:pt x="0" y="234674"/>
                    <a:pt x="0" y="43376"/>
                  </a:cubicBezTo>
                  <a:cubicBezTo>
                    <a:pt x="0" y="34141"/>
                    <a:pt x="7925" y="24906"/>
                    <a:pt x="18492" y="24906"/>
                  </a:cubicBezTo>
                  <a:close/>
                  <a:moveTo>
                    <a:pt x="109666" y="1"/>
                  </a:moveTo>
                  <a:cubicBezTo>
                    <a:pt x="113718" y="21"/>
                    <a:pt x="119286" y="267"/>
                    <a:pt x="126932" y="267"/>
                  </a:cubicBezTo>
                  <a:cubicBezTo>
                    <a:pt x="134910" y="267"/>
                    <a:pt x="133580" y="10764"/>
                    <a:pt x="133580" y="18637"/>
                  </a:cubicBezTo>
                  <a:cubicBezTo>
                    <a:pt x="137569" y="19949"/>
                    <a:pt x="140229" y="21261"/>
                    <a:pt x="144218" y="22573"/>
                  </a:cubicBezTo>
                  <a:cubicBezTo>
                    <a:pt x="158845" y="6828"/>
                    <a:pt x="154855" y="8140"/>
                    <a:pt x="177460" y="29134"/>
                  </a:cubicBezTo>
                  <a:cubicBezTo>
                    <a:pt x="182779" y="35695"/>
                    <a:pt x="174801" y="40943"/>
                    <a:pt x="168152" y="47504"/>
                  </a:cubicBezTo>
                  <a:cubicBezTo>
                    <a:pt x="170812" y="50128"/>
                    <a:pt x="172142" y="54065"/>
                    <a:pt x="173471" y="58001"/>
                  </a:cubicBezTo>
                  <a:cubicBezTo>
                    <a:pt x="188098" y="58001"/>
                    <a:pt x="192087" y="55377"/>
                    <a:pt x="192087" y="67186"/>
                  </a:cubicBezTo>
                  <a:cubicBezTo>
                    <a:pt x="192087" y="67186"/>
                    <a:pt x="192087" y="67186"/>
                    <a:pt x="154855" y="82931"/>
                  </a:cubicBezTo>
                  <a:cubicBezTo>
                    <a:pt x="160174" y="58001"/>
                    <a:pt x="140229" y="35695"/>
                    <a:pt x="116294" y="35695"/>
                  </a:cubicBezTo>
                  <a:cubicBezTo>
                    <a:pt x="93689" y="35695"/>
                    <a:pt x="76403" y="52753"/>
                    <a:pt x="76403" y="75059"/>
                  </a:cubicBezTo>
                  <a:cubicBezTo>
                    <a:pt x="76403" y="88180"/>
                    <a:pt x="83052" y="101301"/>
                    <a:pt x="93689" y="107862"/>
                  </a:cubicBezTo>
                  <a:cubicBezTo>
                    <a:pt x="73744" y="117047"/>
                    <a:pt x="67095" y="118359"/>
                    <a:pt x="59117" y="124919"/>
                  </a:cubicBezTo>
                  <a:cubicBezTo>
                    <a:pt x="48479" y="114422"/>
                    <a:pt x="49809" y="115734"/>
                    <a:pt x="63106" y="102613"/>
                  </a:cubicBezTo>
                  <a:cubicBezTo>
                    <a:pt x="61776" y="98677"/>
                    <a:pt x="60447" y="96053"/>
                    <a:pt x="59117" y="92116"/>
                  </a:cubicBezTo>
                  <a:cubicBezTo>
                    <a:pt x="36512" y="92116"/>
                    <a:pt x="40501" y="94740"/>
                    <a:pt x="40501" y="63249"/>
                  </a:cubicBezTo>
                  <a:cubicBezTo>
                    <a:pt x="40501" y="55377"/>
                    <a:pt x="51139" y="58001"/>
                    <a:pt x="59117" y="58001"/>
                  </a:cubicBezTo>
                  <a:cubicBezTo>
                    <a:pt x="60447" y="54065"/>
                    <a:pt x="61776" y="50128"/>
                    <a:pt x="63106" y="47504"/>
                  </a:cubicBezTo>
                  <a:cubicBezTo>
                    <a:pt x="47150" y="31759"/>
                    <a:pt x="48479" y="35695"/>
                    <a:pt x="69755" y="14700"/>
                  </a:cubicBezTo>
                  <a:cubicBezTo>
                    <a:pt x="76403" y="8140"/>
                    <a:pt x="81722" y="17325"/>
                    <a:pt x="88370" y="22573"/>
                  </a:cubicBezTo>
                  <a:cubicBezTo>
                    <a:pt x="91030" y="21261"/>
                    <a:pt x="95019" y="19949"/>
                    <a:pt x="99008" y="18637"/>
                  </a:cubicBezTo>
                  <a:cubicBezTo>
                    <a:pt x="99008" y="1907"/>
                    <a:pt x="97512" y="-61"/>
                    <a:pt x="109666" y="1"/>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grpSp>
    </p:spTree>
    <p:extLst>
      <p:ext uri="{BB962C8B-B14F-4D97-AF65-F5344CB8AC3E}">
        <p14:creationId xmlns:p14="http://schemas.microsoft.com/office/powerpoint/2010/main" val="3717350949"/>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strVal val="#ppt_w+.3"/>
                                          </p:val>
                                        </p:tav>
                                        <p:tav tm="100000">
                                          <p:val>
                                            <p:strVal val="#ppt_w"/>
                                          </p:val>
                                        </p:tav>
                                      </p:tavLst>
                                    </p:anim>
                                    <p:anim calcmode="lin" valueType="num">
                                      <p:cBhvr>
                                        <p:cTn id="8" dur="1000" fill="hold"/>
                                        <p:tgtEl>
                                          <p:spTgt spid="32"/>
                                        </p:tgtEl>
                                        <p:attrNameLst>
                                          <p:attrName>ppt_h</p:attrName>
                                        </p:attrNameLst>
                                      </p:cBhvr>
                                      <p:tavLst>
                                        <p:tav tm="0">
                                          <p:val>
                                            <p:strVal val="#ppt_h"/>
                                          </p:val>
                                        </p:tav>
                                        <p:tav tm="100000">
                                          <p:val>
                                            <p:strVal val="#ppt_h"/>
                                          </p:val>
                                        </p:tav>
                                      </p:tavLst>
                                    </p:anim>
                                    <p:animEffect transition="in" filter="fade">
                                      <p:cBhvr>
                                        <p:cTn id="9" dur="1000"/>
                                        <p:tgtEl>
                                          <p:spTgt spid="32"/>
                                        </p:tgtEl>
                                      </p:cBhvr>
                                    </p:animEffect>
                                  </p:childTnLst>
                                </p:cTn>
                              </p:par>
                              <p:par>
                                <p:cTn id="10" presetID="50" presetClass="entr" presetSubtype="0" decel="100000" fill="hold" nodeType="withEffect">
                                  <p:stCondLst>
                                    <p:cond delay="250"/>
                                  </p:stCondLst>
                                  <p:childTnLst>
                                    <p:set>
                                      <p:cBhvr>
                                        <p:cTn id="11" dur="1" fill="hold">
                                          <p:stCondLst>
                                            <p:cond delay="0"/>
                                          </p:stCondLst>
                                        </p:cTn>
                                        <p:tgtEl>
                                          <p:spTgt spid="33"/>
                                        </p:tgtEl>
                                        <p:attrNameLst>
                                          <p:attrName>style.visibility</p:attrName>
                                        </p:attrNameLst>
                                      </p:cBhvr>
                                      <p:to>
                                        <p:strVal val="visible"/>
                                      </p:to>
                                    </p:set>
                                    <p:anim calcmode="lin" valueType="num">
                                      <p:cBhvr>
                                        <p:cTn id="12" dur="1000" fill="hold"/>
                                        <p:tgtEl>
                                          <p:spTgt spid="33"/>
                                        </p:tgtEl>
                                        <p:attrNameLst>
                                          <p:attrName>ppt_w</p:attrName>
                                        </p:attrNameLst>
                                      </p:cBhvr>
                                      <p:tavLst>
                                        <p:tav tm="0">
                                          <p:val>
                                            <p:strVal val="#ppt_w+.3"/>
                                          </p:val>
                                        </p:tav>
                                        <p:tav tm="100000">
                                          <p:val>
                                            <p:strVal val="#ppt_w"/>
                                          </p:val>
                                        </p:tav>
                                      </p:tavLst>
                                    </p:anim>
                                    <p:anim calcmode="lin" valueType="num">
                                      <p:cBhvr>
                                        <p:cTn id="13" dur="1000" fill="hold"/>
                                        <p:tgtEl>
                                          <p:spTgt spid="33"/>
                                        </p:tgtEl>
                                        <p:attrNameLst>
                                          <p:attrName>ppt_h</p:attrName>
                                        </p:attrNameLst>
                                      </p:cBhvr>
                                      <p:tavLst>
                                        <p:tav tm="0">
                                          <p:val>
                                            <p:strVal val="#ppt_h"/>
                                          </p:val>
                                        </p:tav>
                                        <p:tav tm="100000">
                                          <p:val>
                                            <p:strVal val="#ppt_h"/>
                                          </p:val>
                                        </p:tav>
                                      </p:tavLst>
                                    </p:anim>
                                    <p:animEffect transition="in" filter="fade">
                                      <p:cBhvr>
                                        <p:cTn id="14" dur="1000"/>
                                        <p:tgtEl>
                                          <p:spTgt spid="33"/>
                                        </p:tgtEl>
                                      </p:cBhvr>
                                    </p:animEffect>
                                  </p:childTnLst>
                                </p:cTn>
                              </p:par>
                              <p:par>
                                <p:cTn id="15" presetID="50" presetClass="entr" presetSubtype="0" decel="100000" fill="hold" nodeType="withEffect">
                                  <p:stCondLst>
                                    <p:cond delay="50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strVal val="#ppt_w+.3"/>
                                          </p:val>
                                        </p:tav>
                                        <p:tav tm="100000">
                                          <p:val>
                                            <p:strVal val="#ppt_w"/>
                                          </p:val>
                                        </p:tav>
                                      </p:tavLst>
                                    </p:anim>
                                    <p:anim calcmode="lin" valueType="num">
                                      <p:cBhvr>
                                        <p:cTn id="18" dur="1000" fill="hold"/>
                                        <p:tgtEl>
                                          <p:spTgt spid="34"/>
                                        </p:tgtEl>
                                        <p:attrNameLst>
                                          <p:attrName>ppt_h</p:attrName>
                                        </p:attrNameLst>
                                      </p:cBhvr>
                                      <p:tavLst>
                                        <p:tav tm="0">
                                          <p:val>
                                            <p:strVal val="#ppt_h"/>
                                          </p:val>
                                        </p:tav>
                                        <p:tav tm="100000">
                                          <p:val>
                                            <p:strVal val="#ppt_h"/>
                                          </p:val>
                                        </p:tav>
                                      </p:tavLst>
                                    </p:anim>
                                    <p:animEffect transition="in" filter="fade">
                                      <p:cBhvr>
                                        <p:cTn id="19" dur="1000"/>
                                        <p:tgtEl>
                                          <p:spTgt spid="34"/>
                                        </p:tgtEl>
                                      </p:cBhvr>
                                    </p:animEffect>
                                  </p:childTnLst>
                                </p:cTn>
                              </p:par>
                              <p:par>
                                <p:cTn id="20" presetID="50" presetClass="entr" presetSubtype="0" decel="100000" fill="hold" nodeType="withEffect">
                                  <p:stCondLst>
                                    <p:cond delay="75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strVal val="#ppt_w+.3"/>
                                          </p:val>
                                        </p:tav>
                                        <p:tav tm="100000">
                                          <p:val>
                                            <p:strVal val="#ppt_w"/>
                                          </p:val>
                                        </p:tav>
                                      </p:tavLst>
                                    </p:anim>
                                    <p:anim calcmode="lin" valueType="num">
                                      <p:cBhvr>
                                        <p:cTn id="23" dur="1000" fill="hold"/>
                                        <p:tgtEl>
                                          <p:spTgt spid="35"/>
                                        </p:tgtEl>
                                        <p:attrNameLst>
                                          <p:attrName>ppt_h</p:attrName>
                                        </p:attrNameLst>
                                      </p:cBhvr>
                                      <p:tavLst>
                                        <p:tav tm="0">
                                          <p:val>
                                            <p:strVal val="#ppt_h"/>
                                          </p:val>
                                        </p:tav>
                                        <p:tav tm="100000">
                                          <p:val>
                                            <p:strVal val="#ppt_h"/>
                                          </p:val>
                                        </p:tav>
                                      </p:tavLst>
                                    </p:anim>
                                    <p:animEffect transition="in" filter="fade">
                                      <p:cBhvr>
                                        <p:cTn id="24"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aphicFrame>
        <p:nvGraphicFramePr>
          <p:cNvPr id="9" name="Chart 61"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GraphicFramePr/>
          <p:nvPr>
            <p:extLst>
              <p:ext uri="{D42A27DB-BD31-4B8C-83A1-F6EECF244321}">
                <p14:modId xmlns:p14="http://schemas.microsoft.com/office/powerpoint/2010/main" val="4177615919"/>
              </p:ext>
            </p:extLst>
          </p:nvPr>
        </p:nvGraphicFramePr>
        <p:xfrm>
          <a:off x="1749995" y="2032073"/>
          <a:ext cx="1814790" cy="192080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63"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GraphicFramePr/>
          <p:nvPr>
            <p:extLst>
              <p:ext uri="{D42A27DB-BD31-4B8C-83A1-F6EECF244321}">
                <p14:modId xmlns:p14="http://schemas.microsoft.com/office/powerpoint/2010/main" val="878980077"/>
              </p:ext>
            </p:extLst>
          </p:nvPr>
        </p:nvGraphicFramePr>
        <p:xfrm>
          <a:off x="4050868" y="2032073"/>
          <a:ext cx="1814790" cy="192080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64"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GraphicFramePr/>
          <p:nvPr>
            <p:extLst>
              <p:ext uri="{D42A27DB-BD31-4B8C-83A1-F6EECF244321}">
                <p14:modId xmlns:p14="http://schemas.microsoft.com/office/powerpoint/2010/main" val="686956424"/>
              </p:ext>
            </p:extLst>
          </p:nvPr>
        </p:nvGraphicFramePr>
        <p:xfrm>
          <a:off x="6351741" y="2032073"/>
          <a:ext cx="1814790" cy="192080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65"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GraphicFramePr/>
          <p:nvPr>
            <p:extLst>
              <p:ext uri="{D42A27DB-BD31-4B8C-83A1-F6EECF244321}">
                <p14:modId xmlns:p14="http://schemas.microsoft.com/office/powerpoint/2010/main" val="1127066169"/>
              </p:ext>
            </p:extLst>
          </p:nvPr>
        </p:nvGraphicFramePr>
        <p:xfrm>
          <a:off x="8652614" y="2032073"/>
          <a:ext cx="1814790" cy="1920805"/>
        </p:xfrm>
        <a:graphic>
          <a:graphicData uri="http://schemas.openxmlformats.org/drawingml/2006/chart">
            <c:chart xmlns:c="http://schemas.openxmlformats.org/drawingml/2006/chart" xmlns:r="http://schemas.openxmlformats.org/officeDocument/2006/relationships" r:id="rId6"/>
          </a:graphicData>
        </a:graphic>
      </p:graphicFrame>
      <p:grpSp>
        <p:nvGrpSpPr>
          <p:cNvPr id="37" name="组合 36"/>
          <p:cNvGrpSpPr/>
          <p:nvPr/>
        </p:nvGrpSpPr>
        <p:grpSpPr>
          <a:xfrm>
            <a:off x="1535687" y="3956056"/>
            <a:ext cx="2241975" cy="1479086"/>
            <a:chOff x="6915492" y="1678126"/>
            <a:chExt cx="2241975" cy="1479086"/>
          </a:xfrm>
        </p:grpSpPr>
        <p:sp>
          <p:nvSpPr>
            <p:cNvPr id="38" name="矩形 37"/>
            <p:cNvSpPr/>
            <p:nvPr/>
          </p:nvSpPr>
          <p:spPr>
            <a:xfrm>
              <a:off x="6915493" y="2030750"/>
              <a:ext cx="224197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a:t>
              </a:r>
            </a:p>
          </p:txBody>
        </p:sp>
        <p:sp>
          <p:nvSpPr>
            <p:cNvPr id="39" name="矩形 38"/>
            <p:cNvSpPr/>
            <p:nvPr/>
          </p:nvSpPr>
          <p:spPr>
            <a:xfrm>
              <a:off x="6915492"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grpSp>
        <p:nvGrpSpPr>
          <p:cNvPr id="46" name="组合 45"/>
          <p:cNvGrpSpPr/>
          <p:nvPr/>
        </p:nvGrpSpPr>
        <p:grpSpPr>
          <a:xfrm>
            <a:off x="3837275" y="3956056"/>
            <a:ext cx="2241975" cy="1479086"/>
            <a:chOff x="6915492" y="1678126"/>
            <a:chExt cx="2241975" cy="1479086"/>
          </a:xfrm>
        </p:grpSpPr>
        <p:sp>
          <p:nvSpPr>
            <p:cNvPr id="47" name="矩形 46"/>
            <p:cNvSpPr/>
            <p:nvPr/>
          </p:nvSpPr>
          <p:spPr>
            <a:xfrm>
              <a:off x="6915493" y="2030750"/>
              <a:ext cx="224197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a:t>
              </a:r>
            </a:p>
          </p:txBody>
        </p:sp>
        <p:sp>
          <p:nvSpPr>
            <p:cNvPr id="48" name="矩形 47"/>
            <p:cNvSpPr/>
            <p:nvPr/>
          </p:nvSpPr>
          <p:spPr>
            <a:xfrm>
              <a:off x="6915492"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grpSp>
        <p:nvGrpSpPr>
          <p:cNvPr id="54" name="组合 53"/>
          <p:cNvGrpSpPr/>
          <p:nvPr/>
        </p:nvGrpSpPr>
        <p:grpSpPr>
          <a:xfrm>
            <a:off x="6138148" y="3956056"/>
            <a:ext cx="2241975" cy="1479086"/>
            <a:chOff x="6915492" y="1678126"/>
            <a:chExt cx="2241975" cy="1479086"/>
          </a:xfrm>
        </p:grpSpPr>
        <p:sp>
          <p:nvSpPr>
            <p:cNvPr id="55" name="矩形 54"/>
            <p:cNvSpPr/>
            <p:nvPr/>
          </p:nvSpPr>
          <p:spPr>
            <a:xfrm>
              <a:off x="6915493" y="2030750"/>
              <a:ext cx="224197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a:t>
              </a:r>
            </a:p>
          </p:txBody>
        </p:sp>
        <p:sp>
          <p:nvSpPr>
            <p:cNvPr id="56" name="矩形 55"/>
            <p:cNvSpPr/>
            <p:nvPr/>
          </p:nvSpPr>
          <p:spPr>
            <a:xfrm>
              <a:off x="6915492"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grpSp>
        <p:nvGrpSpPr>
          <p:cNvPr id="57" name="组合 56"/>
          <p:cNvGrpSpPr/>
          <p:nvPr/>
        </p:nvGrpSpPr>
        <p:grpSpPr>
          <a:xfrm>
            <a:off x="8439021" y="3956056"/>
            <a:ext cx="2241975" cy="1479086"/>
            <a:chOff x="6915492" y="1678126"/>
            <a:chExt cx="2241975" cy="1479086"/>
          </a:xfrm>
        </p:grpSpPr>
        <p:sp>
          <p:nvSpPr>
            <p:cNvPr id="58" name="矩形 57"/>
            <p:cNvSpPr/>
            <p:nvPr/>
          </p:nvSpPr>
          <p:spPr>
            <a:xfrm>
              <a:off x="6915493" y="2030750"/>
              <a:ext cx="224197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a:t>
              </a:r>
            </a:p>
          </p:txBody>
        </p:sp>
        <p:sp>
          <p:nvSpPr>
            <p:cNvPr id="59" name="矩形 58"/>
            <p:cNvSpPr/>
            <p:nvPr/>
          </p:nvSpPr>
          <p:spPr>
            <a:xfrm>
              <a:off x="6915492"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sp>
        <p:nvSpPr>
          <p:cNvPr id="60" name="矩形 59"/>
          <p:cNvSpPr/>
          <p:nvPr/>
        </p:nvSpPr>
        <p:spPr>
          <a:xfrm>
            <a:off x="1985948" y="2691209"/>
            <a:ext cx="1341452" cy="56188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a:solidFill>
                  <a:schemeClr val="accent1">
                    <a:lumMod val="75000"/>
                  </a:schemeClr>
                </a:solidFill>
              </a:rPr>
              <a:t>30%</a:t>
            </a:r>
            <a:endParaRPr lang="zh-CN" altLang="en-US" sz="2800" b="1" dirty="0">
              <a:solidFill>
                <a:schemeClr val="accent1">
                  <a:lumMod val="75000"/>
                </a:schemeClr>
              </a:solidFill>
            </a:endParaRPr>
          </a:p>
        </p:txBody>
      </p:sp>
      <p:sp>
        <p:nvSpPr>
          <p:cNvPr id="61" name="矩形 60"/>
          <p:cNvSpPr/>
          <p:nvPr/>
        </p:nvSpPr>
        <p:spPr>
          <a:xfrm>
            <a:off x="4287537" y="2691209"/>
            <a:ext cx="1341452" cy="60939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a:solidFill>
                  <a:schemeClr val="tx1">
                    <a:lumMod val="65000"/>
                    <a:lumOff val="35000"/>
                  </a:schemeClr>
                </a:solidFill>
              </a:rPr>
              <a:t>50%</a:t>
            </a:r>
            <a:endParaRPr lang="zh-CN" altLang="en-US" sz="2800" b="1" dirty="0">
              <a:solidFill>
                <a:schemeClr val="tx1">
                  <a:lumMod val="65000"/>
                  <a:lumOff val="35000"/>
                </a:schemeClr>
              </a:solidFill>
            </a:endParaRPr>
          </a:p>
        </p:txBody>
      </p:sp>
      <p:sp>
        <p:nvSpPr>
          <p:cNvPr id="62" name="矩形 61"/>
          <p:cNvSpPr/>
          <p:nvPr/>
        </p:nvSpPr>
        <p:spPr>
          <a:xfrm>
            <a:off x="6620815" y="2691209"/>
            <a:ext cx="1341452" cy="56188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a:solidFill>
                  <a:schemeClr val="accent1">
                    <a:lumMod val="75000"/>
                  </a:schemeClr>
                </a:solidFill>
              </a:rPr>
              <a:t>65%</a:t>
            </a:r>
            <a:endParaRPr lang="zh-CN" altLang="en-US" sz="2800" b="1" dirty="0">
              <a:solidFill>
                <a:schemeClr val="accent1">
                  <a:lumMod val="75000"/>
                </a:schemeClr>
              </a:solidFill>
            </a:endParaRPr>
          </a:p>
        </p:txBody>
      </p:sp>
      <p:sp>
        <p:nvSpPr>
          <p:cNvPr id="63" name="矩形 62"/>
          <p:cNvSpPr/>
          <p:nvPr/>
        </p:nvSpPr>
        <p:spPr>
          <a:xfrm>
            <a:off x="8889282" y="2691209"/>
            <a:ext cx="1341452" cy="60939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a:solidFill>
                  <a:schemeClr val="tx1">
                    <a:lumMod val="65000"/>
                    <a:lumOff val="35000"/>
                  </a:schemeClr>
                </a:solidFill>
              </a:rPr>
              <a:t>90%</a:t>
            </a:r>
            <a:endParaRPr lang="zh-CN" altLang="en-US" sz="2800" b="1" dirty="0">
              <a:solidFill>
                <a:schemeClr val="tx1">
                  <a:lumMod val="65000"/>
                  <a:lumOff val="35000"/>
                </a:schemeClr>
              </a:solidFill>
            </a:endParaRPr>
          </a:p>
        </p:txBody>
      </p:sp>
    </p:spTree>
    <p:extLst>
      <p:ext uri="{BB962C8B-B14F-4D97-AF65-F5344CB8AC3E}">
        <p14:creationId xmlns:p14="http://schemas.microsoft.com/office/powerpoint/2010/main" val="2856852314"/>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ppt_w</p:attrName>
                                            </p:attrNameLst>
                                          </p:cBhvr>
                                          <p:tavLst>
                                            <p:tav tm="0">
                                              <p:val>
                                                <p:fltVal val="0"/>
                                              </p:val>
                                            </p:tav>
                                            <p:tav tm="100000">
                                              <p:val>
                                                <p:strVal val="#ppt_w"/>
                                              </p:val>
                                            </p:tav>
                                          </p:tavLst>
                                        </p:anim>
                                        <p:anim calcmode="lin" valueType="num">
                                          <p:cBhvr>
                                            <p:cTn id="28" dur="500" fill="hold"/>
                                            <p:tgtEl>
                                              <p:spTgt spid="60"/>
                                            </p:tgtEl>
                                            <p:attrNameLst>
                                              <p:attrName>ppt_h</p:attrName>
                                            </p:attrNameLst>
                                          </p:cBhvr>
                                          <p:tavLst>
                                            <p:tav tm="0">
                                              <p:val>
                                                <p:fltVal val="0"/>
                                              </p:val>
                                            </p:tav>
                                            <p:tav tm="100000">
                                              <p:val>
                                                <p:strVal val="#ppt_h"/>
                                              </p:val>
                                            </p:tav>
                                          </p:tavLst>
                                        </p:anim>
                                        <p:animEffect transition="in" filter="fade">
                                          <p:cBhvr>
                                            <p:cTn id="29" dur="500"/>
                                            <p:tgtEl>
                                              <p:spTgt spid="6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p:cTn id="32" dur="500" fill="hold"/>
                                            <p:tgtEl>
                                              <p:spTgt spid="61"/>
                                            </p:tgtEl>
                                            <p:attrNameLst>
                                              <p:attrName>ppt_w</p:attrName>
                                            </p:attrNameLst>
                                          </p:cBhvr>
                                          <p:tavLst>
                                            <p:tav tm="0">
                                              <p:val>
                                                <p:fltVal val="0"/>
                                              </p:val>
                                            </p:tav>
                                            <p:tav tm="100000">
                                              <p:val>
                                                <p:strVal val="#ppt_w"/>
                                              </p:val>
                                            </p:tav>
                                          </p:tavLst>
                                        </p:anim>
                                        <p:anim calcmode="lin" valueType="num">
                                          <p:cBhvr>
                                            <p:cTn id="33" dur="500" fill="hold"/>
                                            <p:tgtEl>
                                              <p:spTgt spid="61"/>
                                            </p:tgtEl>
                                            <p:attrNameLst>
                                              <p:attrName>ppt_h</p:attrName>
                                            </p:attrNameLst>
                                          </p:cBhvr>
                                          <p:tavLst>
                                            <p:tav tm="0">
                                              <p:val>
                                                <p:fltVal val="0"/>
                                              </p:val>
                                            </p:tav>
                                            <p:tav tm="100000">
                                              <p:val>
                                                <p:strVal val="#ppt_h"/>
                                              </p:val>
                                            </p:tav>
                                          </p:tavLst>
                                        </p:anim>
                                        <p:animEffect transition="in" filter="fade">
                                          <p:cBhvr>
                                            <p:cTn id="34" dur="500"/>
                                            <p:tgtEl>
                                              <p:spTgt spid="6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p:cTn id="37" dur="500" fill="hold"/>
                                            <p:tgtEl>
                                              <p:spTgt spid="62"/>
                                            </p:tgtEl>
                                            <p:attrNameLst>
                                              <p:attrName>ppt_w</p:attrName>
                                            </p:attrNameLst>
                                          </p:cBhvr>
                                          <p:tavLst>
                                            <p:tav tm="0">
                                              <p:val>
                                                <p:fltVal val="0"/>
                                              </p:val>
                                            </p:tav>
                                            <p:tav tm="100000">
                                              <p:val>
                                                <p:strVal val="#ppt_w"/>
                                              </p:val>
                                            </p:tav>
                                          </p:tavLst>
                                        </p:anim>
                                        <p:anim calcmode="lin" valueType="num">
                                          <p:cBhvr>
                                            <p:cTn id="38" dur="500" fill="hold"/>
                                            <p:tgtEl>
                                              <p:spTgt spid="62"/>
                                            </p:tgtEl>
                                            <p:attrNameLst>
                                              <p:attrName>ppt_h</p:attrName>
                                            </p:attrNameLst>
                                          </p:cBhvr>
                                          <p:tavLst>
                                            <p:tav tm="0">
                                              <p:val>
                                                <p:fltVal val="0"/>
                                              </p:val>
                                            </p:tav>
                                            <p:tav tm="100000">
                                              <p:val>
                                                <p:strVal val="#ppt_h"/>
                                              </p:val>
                                            </p:tav>
                                          </p:tavLst>
                                        </p:anim>
                                        <p:animEffect transition="in" filter="fade">
                                          <p:cBhvr>
                                            <p:cTn id="39" dur="500"/>
                                            <p:tgtEl>
                                              <p:spTgt spid="6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63"/>
                                            </p:tgtEl>
                                            <p:attrNameLst>
                                              <p:attrName>style.visibility</p:attrName>
                                            </p:attrNameLst>
                                          </p:cBhvr>
                                          <p:to>
                                            <p:strVal val="visible"/>
                                          </p:to>
                                        </p:set>
                                        <p:anim calcmode="lin" valueType="num">
                                          <p:cBhvr>
                                            <p:cTn id="42" dur="500" fill="hold"/>
                                            <p:tgtEl>
                                              <p:spTgt spid="63"/>
                                            </p:tgtEl>
                                            <p:attrNameLst>
                                              <p:attrName>ppt_w</p:attrName>
                                            </p:attrNameLst>
                                          </p:cBhvr>
                                          <p:tavLst>
                                            <p:tav tm="0">
                                              <p:val>
                                                <p:fltVal val="0"/>
                                              </p:val>
                                            </p:tav>
                                            <p:tav tm="100000">
                                              <p:val>
                                                <p:strVal val="#ppt_w"/>
                                              </p:val>
                                            </p:tav>
                                          </p:tavLst>
                                        </p:anim>
                                        <p:anim calcmode="lin" valueType="num">
                                          <p:cBhvr>
                                            <p:cTn id="43" dur="500" fill="hold"/>
                                            <p:tgtEl>
                                              <p:spTgt spid="63"/>
                                            </p:tgtEl>
                                            <p:attrNameLst>
                                              <p:attrName>ppt_h</p:attrName>
                                            </p:attrNameLst>
                                          </p:cBhvr>
                                          <p:tavLst>
                                            <p:tav tm="0">
                                              <p:val>
                                                <p:fltVal val="0"/>
                                              </p:val>
                                            </p:tav>
                                            <p:tav tm="100000">
                                              <p:val>
                                                <p:strVal val="#ppt_h"/>
                                              </p:val>
                                            </p:tav>
                                          </p:tavLst>
                                        </p:anim>
                                        <p:animEffect transition="in" filter="fade">
                                          <p:cBhvr>
                                            <p:cTn id="44" dur="500"/>
                                            <p:tgtEl>
                                              <p:spTgt spid="63"/>
                                            </p:tgtEl>
                                          </p:cBhvr>
                                        </p:animEffect>
                                      </p:childTnLst>
                                    </p:cTn>
                                  </p:par>
                                </p:childTnLst>
                              </p:cTn>
                            </p:par>
                            <p:par>
                              <p:cTn id="45" fill="hold">
                                <p:stCondLst>
                                  <p:cond delay="500"/>
                                </p:stCondLst>
                                <p:childTnLst>
                                  <p:par>
                                    <p:cTn id="46" presetID="2" presetClass="entr" presetSubtype="8" fill="hold" nodeType="afterEffect" p14:presetBounceEnd="60000">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14:bounceEnd="60000">
                                          <p:cBhvr additive="base">
                                            <p:cTn id="48" dur="1000" fill="hold"/>
                                            <p:tgtEl>
                                              <p:spTgt spid="37"/>
                                            </p:tgtEl>
                                            <p:attrNameLst>
                                              <p:attrName>ppt_x</p:attrName>
                                            </p:attrNameLst>
                                          </p:cBhvr>
                                          <p:tavLst>
                                            <p:tav tm="0">
                                              <p:val>
                                                <p:strVal val="0-#ppt_w/2"/>
                                              </p:val>
                                            </p:tav>
                                            <p:tav tm="100000">
                                              <p:val>
                                                <p:strVal val="#ppt_x"/>
                                              </p:val>
                                            </p:tav>
                                          </p:tavLst>
                                        </p:anim>
                                        <p:anim calcmode="lin" valueType="num" p14:bounceEnd="60000">
                                          <p:cBhvr additive="base">
                                            <p:cTn id="49" dur="1000" fill="hold"/>
                                            <p:tgtEl>
                                              <p:spTgt spid="37"/>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14:presetBounceEnd="60000">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14:bounceEnd="60000">
                                          <p:cBhvr additive="base">
                                            <p:cTn id="52" dur="1000" fill="hold"/>
                                            <p:tgtEl>
                                              <p:spTgt spid="46"/>
                                            </p:tgtEl>
                                            <p:attrNameLst>
                                              <p:attrName>ppt_x</p:attrName>
                                            </p:attrNameLst>
                                          </p:cBhvr>
                                          <p:tavLst>
                                            <p:tav tm="0">
                                              <p:val>
                                                <p:strVal val="0-#ppt_w/2"/>
                                              </p:val>
                                            </p:tav>
                                            <p:tav tm="100000">
                                              <p:val>
                                                <p:strVal val="#ppt_x"/>
                                              </p:val>
                                            </p:tav>
                                          </p:tavLst>
                                        </p:anim>
                                        <p:anim calcmode="lin" valueType="num" p14:bounceEnd="60000">
                                          <p:cBhvr additive="base">
                                            <p:cTn id="53" dur="1000" fill="hold"/>
                                            <p:tgtEl>
                                              <p:spTgt spid="46"/>
                                            </p:tgtEl>
                                            <p:attrNameLst>
                                              <p:attrName>ppt_y</p:attrName>
                                            </p:attrNameLst>
                                          </p:cBhvr>
                                          <p:tavLst>
                                            <p:tav tm="0">
                                              <p:val>
                                                <p:strVal val="#ppt_y"/>
                                              </p:val>
                                            </p:tav>
                                            <p:tav tm="100000">
                                              <p:val>
                                                <p:strVal val="#ppt_y"/>
                                              </p:val>
                                            </p:tav>
                                          </p:tavLst>
                                        </p:anim>
                                      </p:childTnLst>
                                    </p:cTn>
                                  </p:par>
                                  <p:par>
                                    <p:cTn id="54" presetID="2" presetClass="entr" presetSubtype="8" fill="hold" nodeType="withEffect" p14:presetBounceEnd="60000">
                                      <p:stCondLst>
                                        <p:cond delay="0"/>
                                      </p:stCondLst>
                                      <p:childTnLst>
                                        <p:set>
                                          <p:cBhvr>
                                            <p:cTn id="55" dur="1" fill="hold">
                                              <p:stCondLst>
                                                <p:cond delay="0"/>
                                              </p:stCondLst>
                                            </p:cTn>
                                            <p:tgtEl>
                                              <p:spTgt spid="54"/>
                                            </p:tgtEl>
                                            <p:attrNameLst>
                                              <p:attrName>style.visibility</p:attrName>
                                            </p:attrNameLst>
                                          </p:cBhvr>
                                          <p:to>
                                            <p:strVal val="visible"/>
                                          </p:to>
                                        </p:set>
                                        <p:anim calcmode="lin" valueType="num" p14:bounceEnd="60000">
                                          <p:cBhvr additive="base">
                                            <p:cTn id="56" dur="1000" fill="hold"/>
                                            <p:tgtEl>
                                              <p:spTgt spid="54"/>
                                            </p:tgtEl>
                                            <p:attrNameLst>
                                              <p:attrName>ppt_x</p:attrName>
                                            </p:attrNameLst>
                                          </p:cBhvr>
                                          <p:tavLst>
                                            <p:tav tm="0">
                                              <p:val>
                                                <p:strVal val="0-#ppt_w/2"/>
                                              </p:val>
                                            </p:tav>
                                            <p:tav tm="100000">
                                              <p:val>
                                                <p:strVal val="#ppt_x"/>
                                              </p:val>
                                            </p:tav>
                                          </p:tavLst>
                                        </p:anim>
                                        <p:anim calcmode="lin" valueType="num" p14:bounceEnd="60000">
                                          <p:cBhvr additive="base">
                                            <p:cTn id="57" dur="1000" fill="hold"/>
                                            <p:tgtEl>
                                              <p:spTgt spid="54"/>
                                            </p:tgtEl>
                                            <p:attrNameLst>
                                              <p:attrName>ppt_y</p:attrName>
                                            </p:attrNameLst>
                                          </p:cBhvr>
                                          <p:tavLst>
                                            <p:tav tm="0">
                                              <p:val>
                                                <p:strVal val="#ppt_y"/>
                                              </p:val>
                                            </p:tav>
                                            <p:tav tm="100000">
                                              <p:val>
                                                <p:strVal val="#ppt_y"/>
                                              </p:val>
                                            </p:tav>
                                          </p:tavLst>
                                        </p:anim>
                                      </p:childTnLst>
                                    </p:cTn>
                                  </p:par>
                                  <p:par>
                                    <p:cTn id="58" presetID="2" presetClass="entr" presetSubtype="8" fill="hold" nodeType="withEffect" p14:presetBounceEnd="60000">
                                      <p:stCondLst>
                                        <p:cond delay="0"/>
                                      </p:stCondLst>
                                      <p:childTnLst>
                                        <p:set>
                                          <p:cBhvr>
                                            <p:cTn id="59" dur="1" fill="hold">
                                              <p:stCondLst>
                                                <p:cond delay="0"/>
                                              </p:stCondLst>
                                            </p:cTn>
                                            <p:tgtEl>
                                              <p:spTgt spid="57"/>
                                            </p:tgtEl>
                                            <p:attrNameLst>
                                              <p:attrName>style.visibility</p:attrName>
                                            </p:attrNameLst>
                                          </p:cBhvr>
                                          <p:to>
                                            <p:strVal val="visible"/>
                                          </p:to>
                                        </p:set>
                                        <p:anim calcmode="lin" valueType="num" p14:bounceEnd="60000">
                                          <p:cBhvr additive="base">
                                            <p:cTn id="60" dur="1000" fill="hold"/>
                                            <p:tgtEl>
                                              <p:spTgt spid="57"/>
                                            </p:tgtEl>
                                            <p:attrNameLst>
                                              <p:attrName>ppt_x</p:attrName>
                                            </p:attrNameLst>
                                          </p:cBhvr>
                                          <p:tavLst>
                                            <p:tav tm="0">
                                              <p:val>
                                                <p:strVal val="0-#ppt_w/2"/>
                                              </p:val>
                                            </p:tav>
                                            <p:tav tm="100000">
                                              <p:val>
                                                <p:strVal val="#ppt_x"/>
                                              </p:val>
                                            </p:tav>
                                          </p:tavLst>
                                        </p:anim>
                                        <p:anim calcmode="lin" valueType="num" p14:bounceEnd="60000">
                                          <p:cBhvr additive="base">
                                            <p:cTn id="61" dur="10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0" grpId="0">
            <p:bldAsOne/>
          </p:bldGraphic>
          <p:bldGraphic spid="11" grpId="0">
            <p:bldAsOne/>
          </p:bldGraphic>
          <p:bldGraphic spid="12" grpId="0">
            <p:bldAsOne/>
          </p:bldGraphic>
          <p:bldP spid="60" grpId="0"/>
          <p:bldP spid="61" grpId="0"/>
          <p:bldP spid="62" grpId="0"/>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ppt_w</p:attrName>
                                            </p:attrNameLst>
                                          </p:cBhvr>
                                          <p:tavLst>
                                            <p:tav tm="0">
                                              <p:val>
                                                <p:fltVal val="0"/>
                                              </p:val>
                                            </p:tav>
                                            <p:tav tm="100000">
                                              <p:val>
                                                <p:strVal val="#ppt_w"/>
                                              </p:val>
                                            </p:tav>
                                          </p:tavLst>
                                        </p:anim>
                                        <p:anim calcmode="lin" valueType="num">
                                          <p:cBhvr>
                                            <p:cTn id="28" dur="500" fill="hold"/>
                                            <p:tgtEl>
                                              <p:spTgt spid="60"/>
                                            </p:tgtEl>
                                            <p:attrNameLst>
                                              <p:attrName>ppt_h</p:attrName>
                                            </p:attrNameLst>
                                          </p:cBhvr>
                                          <p:tavLst>
                                            <p:tav tm="0">
                                              <p:val>
                                                <p:fltVal val="0"/>
                                              </p:val>
                                            </p:tav>
                                            <p:tav tm="100000">
                                              <p:val>
                                                <p:strVal val="#ppt_h"/>
                                              </p:val>
                                            </p:tav>
                                          </p:tavLst>
                                        </p:anim>
                                        <p:animEffect transition="in" filter="fade">
                                          <p:cBhvr>
                                            <p:cTn id="29" dur="500"/>
                                            <p:tgtEl>
                                              <p:spTgt spid="6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p:cTn id="32" dur="500" fill="hold"/>
                                            <p:tgtEl>
                                              <p:spTgt spid="61"/>
                                            </p:tgtEl>
                                            <p:attrNameLst>
                                              <p:attrName>ppt_w</p:attrName>
                                            </p:attrNameLst>
                                          </p:cBhvr>
                                          <p:tavLst>
                                            <p:tav tm="0">
                                              <p:val>
                                                <p:fltVal val="0"/>
                                              </p:val>
                                            </p:tav>
                                            <p:tav tm="100000">
                                              <p:val>
                                                <p:strVal val="#ppt_w"/>
                                              </p:val>
                                            </p:tav>
                                          </p:tavLst>
                                        </p:anim>
                                        <p:anim calcmode="lin" valueType="num">
                                          <p:cBhvr>
                                            <p:cTn id="33" dur="500" fill="hold"/>
                                            <p:tgtEl>
                                              <p:spTgt spid="61"/>
                                            </p:tgtEl>
                                            <p:attrNameLst>
                                              <p:attrName>ppt_h</p:attrName>
                                            </p:attrNameLst>
                                          </p:cBhvr>
                                          <p:tavLst>
                                            <p:tav tm="0">
                                              <p:val>
                                                <p:fltVal val="0"/>
                                              </p:val>
                                            </p:tav>
                                            <p:tav tm="100000">
                                              <p:val>
                                                <p:strVal val="#ppt_h"/>
                                              </p:val>
                                            </p:tav>
                                          </p:tavLst>
                                        </p:anim>
                                        <p:animEffect transition="in" filter="fade">
                                          <p:cBhvr>
                                            <p:cTn id="34" dur="500"/>
                                            <p:tgtEl>
                                              <p:spTgt spid="6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p:cTn id="37" dur="500" fill="hold"/>
                                            <p:tgtEl>
                                              <p:spTgt spid="62"/>
                                            </p:tgtEl>
                                            <p:attrNameLst>
                                              <p:attrName>ppt_w</p:attrName>
                                            </p:attrNameLst>
                                          </p:cBhvr>
                                          <p:tavLst>
                                            <p:tav tm="0">
                                              <p:val>
                                                <p:fltVal val="0"/>
                                              </p:val>
                                            </p:tav>
                                            <p:tav tm="100000">
                                              <p:val>
                                                <p:strVal val="#ppt_w"/>
                                              </p:val>
                                            </p:tav>
                                          </p:tavLst>
                                        </p:anim>
                                        <p:anim calcmode="lin" valueType="num">
                                          <p:cBhvr>
                                            <p:cTn id="38" dur="500" fill="hold"/>
                                            <p:tgtEl>
                                              <p:spTgt spid="62"/>
                                            </p:tgtEl>
                                            <p:attrNameLst>
                                              <p:attrName>ppt_h</p:attrName>
                                            </p:attrNameLst>
                                          </p:cBhvr>
                                          <p:tavLst>
                                            <p:tav tm="0">
                                              <p:val>
                                                <p:fltVal val="0"/>
                                              </p:val>
                                            </p:tav>
                                            <p:tav tm="100000">
                                              <p:val>
                                                <p:strVal val="#ppt_h"/>
                                              </p:val>
                                            </p:tav>
                                          </p:tavLst>
                                        </p:anim>
                                        <p:animEffect transition="in" filter="fade">
                                          <p:cBhvr>
                                            <p:cTn id="39" dur="500"/>
                                            <p:tgtEl>
                                              <p:spTgt spid="6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63"/>
                                            </p:tgtEl>
                                            <p:attrNameLst>
                                              <p:attrName>style.visibility</p:attrName>
                                            </p:attrNameLst>
                                          </p:cBhvr>
                                          <p:to>
                                            <p:strVal val="visible"/>
                                          </p:to>
                                        </p:set>
                                        <p:anim calcmode="lin" valueType="num">
                                          <p:cBhvr>
                                            <p:cTn id="42" dur="500" fill="hold"/>
                                            <p:tgtEl>
                                              <p:spTgt spid="63"/>
                                            </p:tgtEl>
                                            <p:attrNameLst>
                                              <p:attrName>ppt_w</p:attrName>
                                            </p:attrNameLst>
                                          </p:cBhvr>
                                          <p:tavLst>
                                            <p:tav tm="0">
                                              <p:val>
                                                <p:fltVal val="0"/>
                                              </p:val>
                                            </p:tav>
                                            <p:tav tm="100000">
                                              <p:val>
                                                <p:strVal val="#ppt_w"/>
                                              </p:val>
                                            </p:tav>
                                          </p:tavLst>
                                        </p:anim>
                                        <p:anim calcmode="lin" valueType="num">
                                          <p:cBhvr>
                                            <p:cTn id="43" dur="500" fill="hold"/>
                                            <p:tgtEl>
                                              <p:spTgt spid="63"/>
                                            </p:tgtEl>
                                            <p:attrNameLst>
                                              <p:attrName>ppt_h</p:attrName>
                                            </p:attrNameLst>
                                          </p:cBhvr>
                                          <p:tavLst>
                                            <p:tav tm="0">
                                              <p:val>
                                                <p:fltVal val="0"/>
                                              </p:val>
                                            </p:tav>
                                            <p:tav tm="100000">
                                              <p:val>
                                                <p:strVal val="#ppt_h"/>
                                              </p:val>
                                            </p:tav>
                                          </p:tavLst>
                                        </p:anim>
                                        <p:animEffect transition="in" filter="fade">
                                          <p:cBhvr>
                                            <p:cTn id="44" dur="500"/>
                                            <p:tgtEl>
                                              <p:spTgt spid="63"/>
                                            </p:tgtEl>
                                          </p:cBhvr>
                                        </p:animEffect>
                                      </p:childTnLst>
                                    </p:cTn>
                                  </p:par>
                                </p:childTnLst>
                              </p:cTn>
                            </p:par>
                            <p:par>
                              <p:cTn id="45" fill="hold">
                                <p:stCondLst>
                                  <p:cond delay="500"/>
                                </p:stCondLst>
                                <p:childTnLst>
                                  <p:par>
                                    <p:cTn id="46" presetID="2" presetClass="entr" presetSubtype="8"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1000" fill="hold"/>
                                            <p:tgtEl>
                                              <p:spTgt spid="37"/>
                                            </p:tgtEl>
                                            <p:attrNameLst>
                                              <p:attrName>ppt_x</p:attrName>
                                            </p:attrNameLst>
                                          </p:cBhvr>
                                          <p:tavLst>
                                            <p:tav tm="0">
                                              <p:val>
                                                <p:strVal val="0-#ppt_w/2"/>
                                              </p:val>
                                            </p:tav>
                                            <p:tav tm="100000">
                                              <p:val>
                                                <p:strVal val="#ppt_x"/>
                                              </p:val>
                                            </p:tav>
                                          </p:tavLst>
                                        </p:anim>
                                        <p:anim calcmode="lin" valueType="num">
                                          <p:cBhvr additive="base">
                                            <p:cTn id="49" dur="1000" fill="hold"/>
                                            <p:tgtEl>
                                              <p:spTgt spid="37"/>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additive="base">
                                            <p:cTn id="52" dur="1000" fill="hold"/>
                                            <p:tgtEl>
                                              <p:spTgt spid="46"/>
                                            </p:tgtEl>
                                            <p:attrNameLst>
                                              <p:attrName>ppt_x</p:attrName>
                                            </p:attrNameLst>
                                          </p:cBhvr>
                                          <p:tavLst>
                                            <p:tav tm="0">
                                              <p:val>
                                                <p:strVal val="0-#ppt_w/2"/>
                                              </p:val>
                                            </p:tav>
                                            <p:tav tm="100000">
                                              <p:val>
                                                <p:strVal val="#ppt_x"/>
                                              </p:val>
                                            </p:tav>
                                          </p:tavLst>
                                        </p:anim>
                                        <p:anim calcmode="lin" valueType="num">
                                          <p:cBhvr additive="base">
                                            <p:cTn id="53" dur="1000" fill="hold"/>
                                            <p:tgtEl>
                                              <p:spTgt spid="46"/>
                                            </p:tgtEl>
                                            <p:attrNameLst>
                                              <p:attrName>ppt_y</p:attrName>
                                            </p:attrNameLst>
                                          </p:cBhvr>
                                          <p:tavLst>
                                            <p:tav tm="0">
                                              <p:val>
                                                <p:strVal val="#ppt_y"/>
                                              </p:val>
                                            </p:tav>
                                            <p:tav tm="100000">
                                              <p:val>
                                                <p:strVal val="#ppt_y"/>
                                              </p:val>
                                            </p:tav>
                                          </p:tavLst>
                                        </p:anim>
                                      </p:childTnLst>
                                    </p:cTn>
                                  </p:par>
                                  <p:par>
                                    <p:cTn id="54" presetID="2" presetClass="entr" presetSubtype="8" fill="hold" nodeType="withEffect">
                                      <p:stCondLst>
                                        <p:cond delay="0"/>
                                      </p:stCondLst>
                                      <p:childTnLst>
                                        <p:set>
                                          <p:cBhvr>
                                            <p:cTn id="55" dur="1" fill="hold">
                                              <p:stCondLst>
                                                <p:cond delay="0"/>
                                              </p:stCondLst>
                                            </p:cTn>
                                            <p:tgtEl>
                                              <p:spTgt spid="54"/>
                                            </p:tgtEl>
                                            <p:attrNameLst>
                                              <p:attrName>style.visibility</p:attrName>
                                            </p:attrNameLst>
                                          </p:cBhvr>
                                          <p:to>
                                            <p:strVal val="visible"/>
                                          </p:to>
                                        </p:set>
                                        <p:anim calcmode="lin" valueType="num">
                                          <p:cBhvr additive="base">
                                            <p:cTn id="56" dur="1000" fill="hold"/>
                                            <p:tgtEl>
                                              <p:spTgt spid="54"/>
                                            </p:tgtEl>
                                            <p:attrNameLst>
                                              <p:attrName>ppt_x</p:attrName>
                                            </p:attrNameLst>
                                          </p:cBhvr>
                                          <p:tavLst>
                                            <p:tav tm="0">
                                              <p:val>
                                                <p:strVal val="0-#ppt_w/2"/>
                                              </p:val>
                                            </p:tav>
                                            <p:tav tm="100000">
                                              <p:val>
                                                <p:strVal val="#ppt_x"/>
                                              </p:val>
                                            </p:tav>
                                          </p:tavLst>
                                        </p:anim>
                                        <p:anim calcmode="lin" valueType="num">
                                          <p:cBhvr additive="base">
                                            <p:cTn id="57" dur="1000" fill="hold"/>
                                            <p:tgtEl>
                                              <p:spTgt spid="54"/>
                                            </p:tgtEl>
                                            <p:attrNameLst>
                                              <p:attrName>ppt_y</p:attrName>
                                            </p:attrNameLst>
                                          </p:cBhvr>
                                          <p:tavLst>
                                            <p:tav tm="0">
                                              <p:val>
                                                <p:strVal val="#ppt_y"/>
                                              </p:val>
                                            </p:tav>
                                            <p:tav tm="100000">
                                              <p:val>
                                                <p:strVal val="#ppt_y"/>
                                              </p:val>
                                            </p:tav>
                                          </p:tavLst>
                                        </p:anim>
                                      </p:childTnLst>
                                    </p:cTn>
                                  </p:par>
                                  <p:par>
                                    <p:cTn id="58" presetID="2" presetClass="entr" presetSubtype="8" fill="hold" nodeType="withEffect">
                                      <p:stCondLst>
                                        <p:cond delay="0"/>
                                      </p:stCondLst>
                                      <p:childTnLst>
                                        <p:set>
                                          <p:cBhvr>
                                            <p:cTn id="59" dur="1" fill="hold">
                                              <p:stCondLst>
                                                <p:cond delay="0"/>
                                              </p:stCondLst>
                                            </p:cTn>
                                            <p:tgtEl>
                                              <p:spTgt spid="57"/>
                                            </p:tgtEl>
                                            <p:attrNameLst>
                                              <p:attrName>style.visibility</p:attrName>
                                            </p:attrNameLst>
                                          </p:cBhvr>
                                          <p:to>
                                            <p:strVal val="visible"/>
                                          </p:to>
                                        </p:set>
                                        <p:anim calcmode="lin" valueType="num">
                                          <p:cBhvr additive="base">
                                            <p:cTn id="60" dur="1000" fill="hold"/>
                                            <p:tgtEl>
                                              <p:spTgt spid="57"/>
                                            </p:tgtEl>
                                            <p:attrNameLst>
                                              <p:attrName>ppt_x</p:attrName>
                                            </p:attrNameLst>
                                          </p:cBhvr>
                                          <p:tavLst>
                                            <p:tav tm="0">
                                              <p:val>
                                                <p:strVal val="0-#ppt_w/2"/>
                                              </p:val>
                                            </p:tav>
                                            <p:tav tm="100000">
                                              <p:val>
                                                <p:strVal val="#ppt_x"/>
                                              </p:val>
                                            </p:tav>
                                          </p:tavLst>
                                        </p:anim>
                                        <p:anim calcmode="lin" valueType="num">
                                          <p:cBhvr additive="base">
                                            <p:cTn id="61" dur="10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0" grpId="0">
            <p:bldAsOne/>
          </p:bldGraphic>
          <p:bldGraphic spid="11" grpId="0">
            <p:bldAsOne/>
          </p:bldGraphic>
          <p:bldGraphic spid="12" grpId="0">
            <p:bldAsOne/>
          </p:bldGraphic>
          <p:bldP spid="60" grpId="0"/>
          <p:bldP spid="61" grpId="0"/>
          <p:bldP spid="62" grpId="0"/>
          <p:bldP spid="6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 name="组合 4"/>
          <p:cNvGrpSpPr/>
          <p:nvPr/>
        </p:nvGrpSpPr>
        <p:grpSpPr>
          <a:xfrm>
            <a:off x="1502925" y="2654295"/>
            <a:ext cx="9266675" cy="2984505"/>
            <a:chOff x="1947087" y="2600978"/>
            <a:chExt cx="8167844" cy="2870833"/>
          </a:xfrm>
        </p:grpSpPr>
        <p:cxnSp>
          <p:nvCxnSpPr>
            <p:cNvPr id="42" name="Straight Connector 154"/>
            <p:cNvCxnSpPr/>
            <p:nvPr/>
          </p:nvCxnSpPr>
          <p:spPr>
            <a:xfrm>
              <a:off x="1947087" y="5471530"/>
              <a:ext cx="7948062"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Freeform 6"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SpPr>
              <a:spLocks/>
            </p:cNvSpPr>
            <p:nvPr/>
          </p:nvSpPr>
          <p:spPr bwMode="auto">
            <a:xfrm>
              <a:off x="2820738" y="2919959"/>
              <a:ext cx="2798662" cy="255185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tx2">
                <a:lumMod val="50000"/>
                <a:alpha val="7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6"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SpPr>
              <a:spLocks/>
            </p:cNvSpPr>
            <p:nvPr/>
          </p:nvSpPr>
          <p:spPr bwMode="auto">
            <a:xfrm>
              <a:off x="5934369" y="2919959"/>
              <a:ext cx="2798662" cy="255185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tx2">
                <a:lumMod val="50000"/>
                <a:alpha val="7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6"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SpPr>
              <a:spLocks/>
            </p:cNvSpPr>
            <p:nvPr/>
          </p:nvSpPr>
          <p:spPr bwMode="auto">
            <a:xfrm>
              <a:off x="1970496" y="3876903"/>
              <a:ext cx="2132314" cy="159490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lumMod val="75000"/>
                <a:alpha val="7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Freeform 6"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SpPr>
              <a:spLocks/>
            </p:cNvSpPr>
            <p:nvPr/>
          </p:nvSpPr>
          <p:spPr bwMode="auto">
            <a:xfrm>
              <a:off x="4202637" y="2600978"/>
              <a:ext cx="3148495" cy="2870833"/>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lumMod val="75000"/>
                <a:alpha val="7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Freeform 6" descr="e7d195523061f1c0f55f9af68525816972d868573ada39bc763F3977967589A5F92C178830C92595A6CE4D0132F8C206B2B04C416AAA86B7FD80AB023F78DAEB544E2F013E11B2B95AD21703D1C90034A379EC9026EFAAF5D8D3F6EDD7215B014F94DC4F98D0F212D6AB06110960AE1885062A658B9867A0B559CFCA136A636A0728D4B4377C8ABC4EBC0D08E61DDE18"/>
            <p:cNvSpPr>
              <a:spLocks/>
            </p:cNvSpPr>
            <p:nvPr/>
          </p:nvSpPr>
          <p:spPr bwMode="auto">
            <a:xfrm>
              <a:off x="7316269" y="3363153"/>
              <a:ext cx="2798662" cy="21086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lumMod val="75000"/>
                <a:alpha val="70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3" name="矩形 42"/>
          <p:cNvSpPr/>
          <p:nvPr/>
        </p:nvSpPr>
        <p:spPr>
          <a:xfrm>
            <a:off x="0" y="5638800"/>
            <a:ext cx="12192000" cy="1219200"/>
          </a:xfrm>
          <a:prstGeom prst="rect">
            <a:avLst/>
          </a:pr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1599128" y="5785898"/>
            <a:ext cx="9018071" cy="703489"/>
            <a:chOff x="6798183" y="1678126"/>
            <a:chExt cx="9018071" cy="703489"/>
          </a:xfrm>
        </p:grpSpPr>
        <p:sp>
          <p:nvSpPr>
            <p:cNvPr id="45" name="矩形 44"/>
            <p:cNvSpPr/>
            <p:nvPr/>
          </p:nvSpPr>
          <p:spPr>
            <a:xfrm>
              <a:off x="6798183" y="2030750"/>
              <a:ext cx="9018071"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46" name="矩形 45"/>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sp>
        <p:nvSpPr>
          <p:cNvPr id="47" name="矩形 46"/>
          <p:cNvSpPr/>
          <p:nvPr/>
        </p:nvSpPr>
        <p:spPr>
          <a:xfrm>
            <a:off x="2057418" y="3602726"/>
            <a:ext cx="140968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48" name="矩形 47"/>
          <p:cNvSpPr/>
          <p:nvPr/>
        </p:nvSpPr>
        <p:spPr>
          <a:xfrm>
            <a:off x="3376853" y="2561477"/>
            <a:ext cx="140968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49" name="矩形 48"/>
          <p:cNvSpPr/>
          <p:nvPr/>
        </p:nvSpPr>
        <p:spPr>
          <a:xfrm>
            <a:off x="5143109" y="2206394"/>
            <a:ext cx="140968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50" name="矩形 49"/>
          <p:cNvSpPr/>
          <p:nvPr/>
        </p:nvSpPr>
        <p:spPr>
          <a:xfrm>
            <a:off x="6929142" y="2561477"/>
            <a:ext cx="140968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51" name="矩形 50"/>
          <p:cNvSpPr/>
          <p:nvPr/>
        </p:nvSpPr>
        <p:spPr>
          <a:xfrm>
            <a:off x="8484250" y="3003912"/>
            <a:ext cx="140968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Tree>
    <p:extLst>
      <p:ext uri="{BB962C8B-B14F-4D97-AF65-F5344CB8AC3E}">
        <p14:creationId xmlns:p14="http://schemas.microsoft.com/office/powerpoint/2010/main" val="3342652285"/>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600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60000">
                                          <p:cBhvr additive="base">
                                            <p:cTn id="7" dur="1000" fill="hold"/>
                                            <p:tgtEl>
                                              <p:spTgt spid="44"/>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7"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ppt_h/2"/>
                                              </p:val>
                                            </p:tav>
                                            <p:tav tm="100000">
                                              <p:val>
                                                <p:strVal val="#ppt_y"/>
                                              </p:val>
                                            </p:tav>
                                          </p:tavLst>
                                        </p:anim>
                                        <p:anim calcmode="lin" valueType="num">
                                          <p:cBhvr>
                                            <p:cTn id="14" dur="500" fill="hold"/>
                                            <p:tgtEl>
                                              <p:spTgt spid="5"/>
                                            </p:tgtEl>
                                            <p:attrNameLst>
                                              <p:attrName>ppt_w</p:attrName>
                                            </p:attrNameLst>
                                          </p:cBhvr>
                                          <p:tavLst>
                                            <p:tav tm="0">
                                              <p:val>
                                                <p:strVal val="#ppt_w"/>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p:cTn id="19" dur="500" fill="hold"/>
                                            <p:tgtEl>
                                              <p:spTgt spid="47"/>
                                            </p:tgtEl>
                                            <p:attrNameLst>
                                              <p:attrName>ppt_w</p:attrName>
                                            </p:attrNameLst>
                                          </p:cBhvr>
                                          <p:tavLst>
                                            <p:tav tm="0">
                                              <p:val>
                                                <p:fltVal val="0"/>
                                              </p:val>
                                            </p:tav>
                                            <p:tav tm="100000">
                                              <p:val>
                                                <p:strVal val="#ppt_w"/>
                                              </p:val>
                                            </p:tav>
                                          </p:tavLst>
                                        </p:anim>
                                        <p:anim calcmode="lin" valueType="num">
                                          <p:cBhvr>
                                            <p:cTn id="20" dur="500" fill="hold"/>
                                            <p:tgtEl>
                                              <p:spTgt spid="47"/>
                                            </p:tgtEl>
                                            <p:attrNameLst>
                                              <p:attrName>ppt_h</p:attrName>
                                            </p:attrNameLst>
                                          </p:cBhvr>
                                          <p:tavLst>
                                            <p:tav tm="0">
                                              <p:val>
                                                <p:fltVal val="0"/>
                                              </p:val>
                                            </p:tav>
                                            <p:tav tm="100000">
                                              <p:val>
                                                <p:strVal val="#ppt_h"/>
                                              </p:val>
                                            </p:tav>
                                          </p:tavLst>
                                        </p:anim>
                                        <p:animEffect transition="in" filter="fade">
                                          <p:cBhvr>
                                            <p:cTn id="21" dur="500"/>
                                            <p:tgtEl>
                                              <p:spTgt spid="4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p:cTn id="24" dur="500" fill="hold"/>
                                            <p:tgtEl>
                                              <p:spTgt spid="48"/>
                                            </p:tgtEl>
                                            <p:attrNameLst>
                                              <p:attrName>ppt_w</p:attrName>
                                            </p:attrNameLst>
                                          </p:cBhvr>
                                          <p:tavLst>
                                            <p:tav tm="0">
                                              <p:val>
                                                <p:fltVal val="0"/>
                                              </p:val>
                                            </p:tav>
                                            <p:tav tm="100000">
                                              <p:val>
                                                <p:strVal val="#ppt_w"/>
                                              </p:val>
                                            </p:tav>
                                          </p:tavLst>
                                        </p:anim>
                                        <p:anim calcmode="lin" valueType="num">
                                          <p:cBhvr>
                                            <p:cTn id="25" dur="500" fill="hold"/>
                                            <p:tgtEl>
                                              <p:spTgt spid="48"/>
                                            </p:tgtEl>
                                            <p:attrNameLst>
                                              <p:attrName>ppt_h</p:attrName>
                                            </p:attrNameLst>
                                          </p:cBhvr>
                                          <p:tavLst>
                                            <p:tav tm="0">
                                              <p:val>
                                                <p:fltVal val="0"/>
                                              </p:val>
                                            </p:tav>
                                            <p:tav tm="100000">
                                              <p:val>
                                                <p:strVal val="#ppt_h"/>
                                              </p:val>
                                            </p:tav>
                                          </p:tavLst>
                                        </p:anim>
                                        <p:animEffect transition="in" filter="fade">
                                          <p:cBhvr>
                                            <p:cTn id="26" dur="500"/>
                                            <p:tgtEl>
                                              <p:spTgt spid="4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Effect transition="in" filter="fade">
                                          <p:cBhvr>
                                            <p:cTn id="31" dur="500"/>
                                            <p:tgtEl>
                                              <p:spTgt spid="4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500" fill="hold"/>
                                            <p:tgtEl>
                                              <p:spTgt spid="50"/>
                                            </p:tgtEl>
                                            <p:attrNameLst>
                                              <p:attrName>ppt_w</p:attrName>
                                            </p:attrNameLst>
                                          </p:cBhvr>
                                          <p:tavLst>
                                            <p:tav tm="0">
                                              <p:val>
                                                <p:fltVal val="0"/>
                                              </p:val>
                                            </p:tav>
                                            <p:tav tm="100000">
                                              <p:val>
                                                <p:strVal val="#ppt_w"/>
                                              </p:val>
                                            </p:tav>
                                          </p:tavLst>
                                        </p:anim>
                                        <p:anim calcmode="lin" valueType="num">
                                          <p:cBhvr>
                                            <p:cTn id="35" dur="500" fill="hold"/>
                                            <p:tgtEl>
                                              <p:spTgt spid="50"/>
                                            </p:tgtEl>
                                            <p:attrNameLst>
                                              <p:attrName>ppt_h</p:attrName>
                                            </p:attrNameLst>
                                          </p:cBhvr>
                                          <p:tavLst>
                                            <p:tav tm="0">
                                              <p:val>
                                                <p:fltVal val="0"/>
                                              </p:val>
                                            </p:tav>
                                            <p:tav tm="100000">
                                              <p:val>
                                                <p:strVal val="#ppt_h"/>
                                              </p:val>
                                            </p:tav>
                                          </p:tavLst>
                                        </p:anim>
                                        <p:animEffect transition="in" filter="fade">
                                          <p:cBhvr>
                                            <p:cTn id="36" dur="500"/>
                                            <p:tgtEl>
                                              <p:spTgt spid="5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Effect transition="in" filter="fade">
                                          <p:cBhvr>
                                            <p:cTn id="4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1+#ppt_w/2"/>
                                              </p:val>
                                            </p:tav>
                                            <p:tav tm="100000">
                                              <p:val>
                                                <p:strVal val="#ppt_x"/>
                                              </p:val>
                                            </p:tav>
                                          </p:tavLst>
                                        </p:anim>
                                        <p:anim calcmode="lin" valueType="num">
                                          <p:cBhvr additive="base">
                                            <p:cTn id="8" dur="100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7"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ppt_h/2"/>
                                              </p:val>
                                            </p:tav>
                                            <p:tav tm="100000">
                                              <p:val>
                                                <p:strVal val="#ppt_y"/>
                                              </p:val>
                                            </p:tav>
                                          </p:tavLst>
                                        </p:anim>
                                        <p:anim calcmode="lin" valueType="num">
                                          <p:cBhvr>
                                            <p:cTn id="14" dur="500" fill="hold"/>
                                            <p:tgtEl>
                                              <p:spTgt spid="5"/>
                                            </p:tgtEl>
                                            <p:attrNameLst>
                                              <p:attrName>ppt_w</p:attrName>
                                            </p:attrNameLst>
                                          </p:cBhvr>
                                          <p:tavLst>
                                            <p:tav tm="0">
                                              <p:val>
                                                <p:strVal val="#ppt_w"/>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p:cTn id="19" dur="500" fill="hold"/>
                                            <p:tgtEl>
                                              <p:spTgt spid="47"/>
                                            </p:tgtEl>
                                            <p:attrNameLst>
                                              <p:attrName>ppt_w</p:attrName>
                                            </p:attrNameLst>
                                          </p:cBhvr>
                                          <p:tavLst>
                                            <p:tav tm="0">
                                              <p:val>
                                                <p:fltVal val="0"/>
                                              </p:val>
                                            </p:tav>
                                            <p:tav tm="100000">
                                              <p:val>
                                                <p:strVal val="#ppt_w"/>
                                              </p:val>
                                            </p:tav>
                                          </p:tavLst>
                                        </p:anim>
                                        <p:anim calcmode="lin" valueType="num">
                                          <p:cBhvr>
                                            <p:cTn id="20" dur="500" fill="hold"/>
                                            <p:tgtEl>
                                              <p:spTgt spid="47"/>
                                            </p:tgtEl>
                                            <p:attrNameLst>
                                              <p:attrName>ppt_h</p:attrName>
                                            </p:attrNameLst>
                                          </p:cBhvr>
                                          <p:tavLst>
                                            <p:tav tm="0">
                                              <p:val>
                                                <p:fltVal val="0"/>
                                              </p:val>
                                            </p:tav>
                                            <p:tav tm="100000">
                                              <p:val>
                                                <p:strVal val="#ppt_h"/>
                                              </p:val>
                                            </p:tav>
                                          </p:tavLst>
                                        </p:anim>
                                        <p:animEffect transition="in" filter="fade">
                                          <p:cBhvr>
                                            <p:cTn id="21" dur="500"/>
                                            <p:tgtEl>
                                              <p:spTgt spid="4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p:cTn id="24" dur="500" fill="hold"/>
                                            <p:tgtEl>
                                              <p:spTgt spid="48"/>
                                            </p:tgtEl>
                                            <p:attrNameLst>
                                              <p:attrName>ppt_w</p:attrName>
                                            </p:attrNameLst>
                                          </p:cBhvr>
                                          <p:tavLst>
                                            <p:tav tm="0">
                                              <p:val>
                                                <p:fltVal val="0"/>
                                              </p:val>
                                            </p:tav>
                                            <p:tav tm="100000">
                                              <p:val>
                                                <p:strVal val="#ppt_w"/>
                                              </p:val>
                                            </p:tav>
                                          </p:tavLst>
                                        </p:anim>
                                        <p:anim calcmode="lin" valueType="num">
                                          <p:cBhvr>
                                            <p:cTn id="25" dur="500" fill="hold"/>
                                            <p:tgtEl>
                                              <p:spTgt spid="48"/>
                                            </p:tgtEl>
                                            <p:attrNameLst>
                                              <p:attrName>ppt_h</p:attrName>
                                            </p:attrNameLst>
                                          </p:cBhvr>
                                          <p:tavLst>
                                            <p:tav tm="0">
                                              <p:val>
                                                <p:fltVal val="0"/>
                                              </p:val>
                                            </p:tav>
                                            <p:tav tm="100000">
                                              <p:val>
                                                <p:strVal val="#ppt_h"/>
                                              </p:val>
                                            </p:tav>
                                          </p:tavLst>
                                        </p:anim>
                                        <p:animEffect transition="in" filter="fade">
                                          <p:cBhvr>
                                            <p:cTn id="26" dur="500"/>
                                            <p:tgtEl>
                                              <p:spTgt spid="4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Effect transition="in" filter="fade">
                                          <p:cBhvr>
                                            <p:cTn id="31" dur="500"/>
                                            <p:tgtEl>
                                              <p:spTgt spid="4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500" fill="hold"/>
                                            <p:tgtEl>
                                              <p:spTgt spid="50"/>
                                            </p:tgtEl>
                                            <p:attrNameLst>
                                              <p:attrName>ppt_w</p:attrName>
                                            </p:attrNameLst>
                                          </p:cBhvr>
                                          <p:tavLst>
                                            <p:tav tm="0">
                                              <p:val>
                                                <p:fltVal val="0"/>
                                              </p:val>
                                            </p:tav>
                                            <p:tav tm="100000">
                                              <p:val>
                                                <p:strVal val="#ppt_w"/>
                                              </p:val>
                                            </p:tav>
                                          </p:tavLst>
                                        </p:anim>
                                        <p:anim calcmode="lin" valueType="num">
                                          <p:cBhvr>
                                            <p:cTn id="35" dur="500" fill="hold"/>
                                            <p:tgtEl>
                                              <p:spTgt spid="50"/>
                                            </p:tgtEl>
                                            <p:attrNameLst>
                                              <p:attrName>ppt_h</p:attrName>
                                            </p:attrNameLst>
                                          </p:cBhvr>
                                          <p:tavLst>
                                            <p:tav tm="0">
                                              <p:val>
                                                <p:fltVal val="0"/>
                                              </p:val>
                                            </p:tav>
                                            <p:tav tm="100000">
                                              <p:val>
                                                <p:strVal val="#ppt_h"/>
                                              </p:val>
                                            </p:tav>
                                          </p:tavLst>
                                        </p:anim>
                                        <p:animEffect transition="in" filter="fade">
                                          <p:cBhvr>
                                            <p:cTn id="36" dur="500"/>
                                            <p:tgtEl>
                                              <p:spTgt spid="5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Effect transition="in" filter="fade">
                                          <p:cBhvr>
                                            <p:cTn id="4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9" name="矩形 18"/>
          <p:cNvSpPr/>
          <p:nvPr/>
        </p:nvSpPr>
        <p:spPr>
          <a:xfrm>
            <a:off x="1348926" y="4438014"/>
            <a:ext cx="1687613" cy="110414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21" name="矩形 20"/>
          <p:cNvSpPr/>
          <p:nvPr/>
        </p:nvSpPr>
        <p:spPr>
          <a:xfrm>
            <a:off x="5252192" y="4438014"/>
            <a:ext cx="1687613" cy="110414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22" name="矩形 21"/>
          <p:cNvSpPr/>
          <p:nvPr/>
        </p:nvSpPr>
        <p:spPr>
          <a:xfrm>
            <a:off x="9155458" y="4438014"/>
            <a:ext cx="1687613" cy="110414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23" name="矩形 22"/>
          <p:cNvSpPr/>
          <p:nvPr/>
        </p:nvSpPr>
        <p:spPr>
          <a:xfrm>
            <a:off x="7203825" y="1909227"/>
            <a:ext cx="1687613" cy="110414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24" name="矩形 23"/>
          <p:cNvSpPr/>
          <p:nvPr/>
        </p:nvSpPr>
        <p:spPr>
          <a:xfrm>
            <a:off x="3302306" y="1909227"/>
            <a:ext cx="1687613" cy="110414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pic>
        <p:nvPicPr>
          <p:cNvPr id="30" name="图片占位符 29"/>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pic>
        <p:nvPicPr>
          <p:cNvPr id="32" name="图片占位符 31"/>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p:pic>
      <p:pic>
        <p:nvPicPr>
          <p:cNvPr id="34" name="图片占位符 33"/>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p:pic>
      <p:pic>
        <p:nvPicPr>
          <p:cNvPr id="38" name="图片占位符 37"/>
          <p:cNvPicPr>
            <a:picLocks noGrp="1" noChangeAspect="1"/>
          </p:cNvPicPr>
          <p:nvPr>
            <p:ph type="pic" sz="quarter" idx="13"/>
          </p:nvPr>
        </p:nvPicPr>
        <p:blipFill>
          <a:blip r:embed="rId6" cstate="screen">
            <a:grayscl/>
            <a:extLst>
              <a:ext uri="{28A0092B-C50C-407E-A947-70E740481C1C}">
                <a14:useLocalDpi xmlns:a14="http://schemas.microsoft.com/office/drawing/2010/main"/>
              </a:ext>
            </a:extLst>
          </a:blip>
          <a:srcRect/>
          <a:stretch>
            <a:fillRect/>
          </a:stretch>
        </p:blipFill>
        <p:spPr/>
      </p:pic>
      <p:pic>
        <p:nvPicPr>
          <p:cNvPr id="36" name="图片占位符 35"/>
          <p:cNvPicPr>
            <a:picLocks noGrp="1" noChangeAspect="1"/>
          </p:cNvPicPr>
          <p:nvPr>
            <p:ph type="pic" sz="quarter" idx="14"/>
          </p:nvPr>
        </p:nvPicPr>
        <p:blipFill>
          <a:blip r:embed="rId7" cstate="screen">
            <a:grayscl/>
            <a:extLst>
              <a:ext uri="{28A0092B-C50C-407E-A947-70E740481C1C}">
                <a14:useLocalDpi xmlns:a14="http://schemas.microsoft.com/office/drawing/2010/main"/>
              </a:ext>
            </a:extLst>
          </a:blip>
          <a:srcRect/>
          <a:stretch>
            <a:fillRect/>
          </a:stretch>
        </p:blipFill>
        <p:spPr/>
      </p:pic>
      <p:sp>
        <p:nvSpPr>
          <p:cNvPr id="41" name="椭圆 18"/>
          <p:cNvSpPr/>
          <p:nvPr/>
        </p:nvSpPr>
        <p:spPr>
          <a:xfrm rot="5400000">
            <a:off x="9875683" y="4023211"/>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18"/>
          <p:cNvSpPr/>
          <p:nvPr/>
        </p:nvSpPr>
        <p:spPr>
          <a:xfrm rot="5400000">
            <a:off x="5972417" y="4023211"/>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3" name="椭圆 18"/>
          <p:cNvSpPr/>
          <p:nvPr/>
        </p:nvSpPr>
        <p:spPr>
          <a:xfrm rot="5400000">
            <a:off x="2069154" y="4023211"/>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18"/>
          <p:cNvSpPr/>
          <p:nvPr/>
        </p:nvSpPr>
        <p:spPr>
          <a:xfrm rot="16200000" flipV="1">
            <a:off x="4020786" y="3192122"/>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18"/>
          <p:cNvSpPr/>
          <p:nvPr/>
        </p:nvSpPr>
        <p:spPr>
          <a:xfrm rot="16200000" flipV="1">
            <a:off x="7924050" y="3192122"/>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08671895"/>
      </p:ext>
    </p:extLst>
  </p:cSld>
  <p:clrMapOvr>
    <a:masterClrMapping/>
  </p:clrMapOvr>
  <p:transition spd="slow" advTm="4000">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6096000" cy="6858000"/>
          </a:xfrm>
          <a:prstGeom prst="rect">
            <a:avLst/>
          </a:pr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6894284" y="2860404"/>
            <a:ext cx="4441374" cy="1137192"/>
            <a:chOff x="6894284" y="2860404"/>
            <a:chExt cx="4441374" cy="1137192"/>
          </a:xfrm>
        </p:grpSpPr>
        <p:sp>
          <p:nvSpPr>
            <p:cNvPr id="3" name="矩形 2"/>
            <p:cNvSpPr/>
            <p:nvPr/>
          </p:nvSpPr>
          <p:spPr>
            <a:xfrm>
              <a:off x="6894285" y="2860404"/>
              <a:ext cx="4441372" cy="1137192"/>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6894284" y="2934501"/>
              <a:ext cx="4441374" cy="1015663"/>
            </a:xfrm>
            <a:prstGeom prst="rect">
              <a:avLst/>
            </a:prstGeom>
            <a:noFill/>
          </p:spPr>
          <p:txBody>
            <a:bodyPr wrap="square" rtlCol="0">
              <a:spAutoFit/>
              <a:scene3d>
                <a:camera prst="orthographicFront"/>
                <a:lightRig rig="threePt" dir="t"/>
              </a:scene3d>
              <a:sp3d contourW="12700"/>
            </a:bodyPr>
            <a:lstStyle/>
            <a:p>
              <a:pPr algn="ctr"/>
              <a:r>
                <a:rPr lang="en-US" altLang="zh-CN" sz="6000" dirty="0">
                  <a:solidFill>
                    <a:schemeClr val="bg1">
                      <a:alpha val="30000"/>
                    </a:schemeClr>
                  </a:solidFill>
                  <a:latin typeface="Aharoni" panose="02010803020104030203" pitchFamily="2" charset="-79"/>
                  <a:cs typeface="Aharoni" panose="02010803020104030203" pitchFamily="2" charset="-79"/>
                </a:rPr>
                <a:t>CONTENTS</a:t>
              </a:r>
              <a:endParaRPr lang="zh-CN" altLang="en-US" sz="6000" dirty="0">
                <a:solidFill>
                  <a:schemeClr val="bg1">
                    <a:alpha val="30000"/>
                  </a:schemeClr>
                </a:solidFill>
                <a:latin typeface="Aharoni" panose="02010803020104030203" pitchFamily="2" charset="-79"/>
                <a:cs typeface="Aharoni" panose="02010803020104030203" pitchFamily="2" charset="-79"/>
              </a:endParaRPr>
            </a:p>
          </p:txBody>
        </p:sp>
        <p:sp>
          <p:nvSpPr>
            <p:cNvPr id="5" name="文本框 4"/>
            <p:cNvSpPr txBox="1"/>
            <p:nvPr/>
          </p:nvSpPr>
          <p:spPr>
            <a:xfrm>
              <a:off x="7721600" y="3066963"/>
              <a:ext cx="2786742" cy="707886"/>
            </a:xfrm>
            <a:prstGeom prst="rect">
              <a:avLst/>
            </a:prstGeom>
            <a:noFill/>
          </p:spPr>
          <p:txBody>
            <a:bodyPr wrap="square" rtlCol="0">
              <a:spAutoFit/>
              <a:scene3d>
                <a:camera prst="orthographicFront"/>
                <a:lightRig rig="threePt" dir="t"/>
              </a:scene3d>
              <a:sp3d contourW="12700"/>
            </a:bodyPr>
            <a:lstStyle/>
            <a:p>
              <a:pPr algn="ctr"/>
              <a:r>
                <a:rPr lang="zh-CN" altLang="en-US" sz="4000" b="1" dirty="0">
                  <a:solidFill>
                    <a:schemeClr val="bg1"/>
                  </a:solidFill>
                  <a:effectLst>
                    <a:outerShdw blurRad="228600" dist="38100" dir="2700000" algn="tl" rotWithShape="0">
                      <a:prstClr val="black">
                        <a:alpha val="81000"/>
                      </a:prstClr>
                    </a:outerShdw>
                  </a:effectLst>
                  <a:latin typeface="Aharoni" panose="02010803020104030203" pitchFamily="2" charset="-79"/>
                  <a:cs typeface="Aharoni" panose="02010803020104030203" pitchFamily="2" charset="-79"/>
                </a:rPr>
                <a:t>目 录</a:t>
              </a:r>
            </a:p>
          </p:txBody>
        </p:sp>
      </p:grpSp>
      <p:grpSp>
        <p:nvGrpSpPr>
          <p:cNvPr id="10" name="组合 9"/>
          <p:cNvGrpSpPr/>
          <p:nvPr/>
        </p:nvGrpSpPr>
        <p:grpSpPr>
          <a:xfrm>
            <a:off x="653141" y="1036453"/>
            <a:ext cx="4818746" cy="762092"/>
            <a:chOff x="653141" y="1036453"/>
            <a:chExt cx="4818746" cy="762092"/>
          </a:xfrm>
        </p:grpSpPr>
        <p:grpSp>
          <p:nvGrpSpPr>
            <p:cNvPr id="8" name="组合 7"/>
            <p:cNvGrpSpPr/>
            <p:nvPr/>
          </p:nvGrpSpPr>
          <p:grpSpPr>
            <a:xfrm>
              <a:off x="653141" y="1036453"/>
              <a:ext cx="1190172" cy="762092"/>
              <a:chOff x="653141" y="1036453"/>
              <a:chExt cx="1190172" cy="762092"/>
            </a:xfrm>
          </p:grpSpPr>
          <p:sp>
            <p:nvSpPr>
              <p:cNvPr id="6" name="矩形: 圆角 5"/>
              <p:cNvSpPr/>
              <p:nvPr/>
            </p:nvSpPr>
            <p:spPr>
              <a:xfrm>
                <a:off x="870856" y="1043802"/>
                <a:ext cx="754743" cy="754743"/>
              </a:xfrm>
              <a:prstGeom prst="roundRect">
                <a:avLst/>
              </a:prstGeom>
              <a:solidFill>
                <a:schemeClr val="accent1">
                  <a:lumMod val="75000"/>
                </a:schemeClr>
              </a:solidFill>
              <a:ln w="28575">
                <a:solidFill>
                  <a:schemeClr val="bg1"/>
                </a:solidFill>
              </a:ln>
              <a:effectLst>
                <a:outerShdw blurRad="1905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p>
            </p:txBody>
          </p:sp>
          <p:sp>
            <p:nvSpPr>
              <p:cNvPr id="7" name="文本框 6"/>
              <p:cNvSpPr txBox="1"/>
              <p:nvPr/>
            </p:nvSpPr>
            <p:spPr>
              <a:xfrm>
                <a:off x="653141" y="1036453"/>
                <a:ext cx="1190172" cy="707886"/>
              </a:xfrm>
              <a:prstGeom prst="rect">
                <a:avLst/>
              </a:prstGeom>
              <a:noFill/>
            </p:spPr>
            <p:txBody>
              <a:bodyPr wrap="square" rtlCol="0">
                <a:spAutoFit/>
                <a:scene3d>
                  <a:camera prst="orthographicFront"/>
                  <a:lightRig rig="threePt" dir="t"/>
                </a:scene3d>
                <a:sp3d contourW="12700"/>
              </a:bodyPr>
              <a:lstStyle/>
              <a:p>
                <a:pPr algn="ctr"/>
                <a:r>
                  <a:rPr lang="en-US" altLang="zh-CN" sz="4000" b="1" dirty="0">
                    <a:solidFill>
                      <a:schemeClr val="bg1"/>
                    </a:solidFill>
                    <a:latin typeface="Aharoni" panose="02010803020104030203" pitchFamily="2" charset="-79"/>
                    <a:cs typeface="Aharoni" panose="02010803020104030203" pitchFamily="2" charset="-79"/>
                  </a:rPr>
                  <a:t>01</a:t>
                </a:r>
                <a:endParaRPr lang="zh-CN" altLang="en-US" sz="4000" b="1" dirty="0">
                  <a:solidFill>
                    <a:schemeClr val="bg1"/>
                  </a:solidFill>
                  <a:latin typeface="Aharoni" panose="02010803020104030203" pitchFamily="2" charset="-79"/>
                  <a:cs typeface="Aharoni" panose="02010803020104030203" pitchFamily="2" charset="-79"/>
                </a:endParaRPr>
              </a:p>
            </p:txBody>
          </p:sp>
        </p:grpSp>
        <p:sp>
          <p:nvSpPr>
            <p:cNvPr id="9" name="文本框 8"/>
            <p:cNvSpPr txBox="1"/>
            <p:nvPr/>
          </p:nvSpPr>
          <p:spPr>
            <a:xfrm>
              <a:off x="1785257" y="1154314"/>
              <a:ext cx="3686630"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bg1"/>
                  </a:solidFill>
                  <a:latin typeface="Aharoni" panose="02010803020104030203" pitchFamily="2" charset="-79"/>
                  <a:cs typeface="Aharoni" panose="02010803020104030203" pitchFamily="2" charset="-79"/>
                </a:rPr>
                <a:t>标题文字添加此处</a:t>
              </a:r>
            </a:p>
          </p:txBody>
        </p:sp>
      </p:grpSp>
      <p:grpSp>
        <p:nvGrpSpPr>
          <p:cNvPr id="11" name="组合 10"/>
          <p:cNvGrpSpPr/>
          <p:nvPr/>
        </p:nvGrpSpPr>
        <p:grpSpPr>
          <a:xfrm>
            <a:off x="653141" y="2309659"/>
            <a:ext cx="4818746" cy="762092"/>
            <a:chOff x="653141" y="1036453"/>
            <a:chExt cx="4818746" cy="762092"/>
          </a:xfrm>
        </p:grpSpPr>
        <p:grpSp>
          <p:nvGrpSpPr>
            <p:cNvPr id="12" name="组合 11"/>
            <p:cNvGrpSpPr/>
            <p:nvPr/>
          </p:nvGrpSpPr>
          <p:grpSpPr>
            <a:xfrm>
              <a:off x="653141" y="1036453"/>
              <a:ext cx="1190172" cy="762092"/>
              <a:chOff x="653141" y="1036453"/>
              <a:chExt cx="1190172" cy="762092"/>
            </a:xfrm>
          </p:grpSpPr>
          <p:sp>
            <p:nvSpPr>
              <p:cNvPr id="14" name="矩形: 圆角 13"/>
              <p:cNvSpPr/>
              <p:nvPr/>
            </p:nvSpPr>
            <p:spPr>
              <a:xfrm>
                <a:off x="870856" y="1043802"/>
                <a:ext cx="754743" cy="754743"/>
              </a:xfrm>
              <a:prstGeom prst="roundRect">
                <a:avLst/>
              </a:prstGeom>
              <a:solidFill>
                <a:schemeClr val="accent1">
                  <a:lumMod val="75000"/>
                </a:schemeClr>
              </a:solidFill>
              <a:ln w="28575">
                <a:solidFill>
                  <a:schemeClr val="bg1"/>
                </a:solidFill>
              </a:ln>
              <a:effectLst>
                <a:outerShdw blurRad="1905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p>
            </p:txBody>
          </p:sp>
          <p:sp>
            <p:nvSpPr>
              <p:cNvPr id="15" name="文本框 14"/>
              <p:cNvSpPr txBox="1"/>
              <p:nvPr/>
            </p:nvSpPr>
            <p:spPr>
              <a:xfrm>
                <a:off x="653141" y="1036453"/>
                <a:ext cx="1190172" cy="707886"/>
              </a:xfrm>
              <a:prstGeom prst="rect">
                <a:avLst/>
              </a:prstGeom>
              <a:noFill/>
            </p:spPr>
            <p:txBody>
              <a:bodyPr wrap="square" rtlCol="0">
                <a:spAutoFit/>
                <a:scene3d>
                  <a:camera prst="orthographicFront"/>
                  <a:lightRig rig="threePt" dir="t"/>
                </a:scene3d>
                <a:sp3d contourW="12700"/>
              </a:bodyPr>
              <a:lstStyle/>
              <a:p>
                <a:pPr algn="ctr"/>
                <a:r>
                  <a:rPr lang="en-US" altLang="zh-CN" sz="4000" b="1" dirty="0">
                    <a:solidFill>
                      <a:schemeClr val="bg1"/>
                    </a:solidFill>
                    <a:latin typeface="Aharoni" panose="02010803020104030203" pitchFamily="2" charset="-79"/>
                    <a:cs typeface="Aharoni" panose="02010803020104030203" pitchFamily="2" charset="-79"/>
                  </a:rPr>
                  <a:t>02</a:t>
                </a:r>
                <a:endParaRPr lang="zh-CN" altLang="en-US" sz="4000" b="1" dirty="0">
                  <a:solidFill>
                    <a:schemeClr val="bg1"/>
                  </a:solidFill>
                  <a:latin typeface="Aharoni" panose="02010803020104030203" pitchFamily="2" charset="-79"/>
                  <a:cs typeface="Aharoni" panose="02010803020104030203" pitchFamily="2" charset="-79"/>
                </a:endParaRPr>
              </a:p>
            </p:txBody>
          </p:sp>
        </p:grpSp>
        <p:sp>
          <p:nvSpPr>
            <p:cNvPr id="13" name="文本框 12"/>
            <p:cNvSpPr txBox="1"/>
            <p:nvPr/>
          </p:nvSpPr>
          <p:spPr>
            <a:xfrm>
              <a:off x="1785257" y="1154314"/>
              <a:ext cx="3686630"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bg1"/>
                  </a:solidFill>
                  <a:latin typeface="Aharoni" panose="02010803020104030203" pitchFamily="2" charset="-79"/>
                  <a:cs typeface="Aharoni" panose="02010803020104030203" pitchFamily="2" charset="-79"/>
                </a:rPr>
                <a:t>标题文字添加此处</a:t>
              </a:r>
            </a:p>
          </p:txBody>
        </p:sp>
      </p:grpSp>
      <p:grpSp>
        <p:nvGrpSpPr>
          <p:cNvPr id="16" name="组合 15"/>
          <p:cNvGrpSpPr/>
          <p:nvPr/>
        </p:nvGrpSpPr>
        <p:grpSpPr>
          <a:xfrm>
            <a:off x="653141" y="3582865"/>
            <a:ext cx="4818746" cy="762092"/>
            <a:chOff x="653141" y="1036453"/>
            <a:chExt cx="4818746" cy="762092"/>
          </a:xfrm>
        </p:grpSpPr>
        <p:grpSp>
          <p:nvGrpSpPr>
            <p:cNvPr id="17" name="组合 16"/>
            <p:cNvGrpSpPr/>
            <p:nvPr/>
          </p:nvGrpSpPr>
          <p:grpSpPr>
            <a:xfrm>
              <a:off x="653141" y="1036453"/>
              <a:ext cx="1190172" cy="762092"/>
              <a:chOff x="653141" y="1036453"/>
              <a:chExt cx="1190172" cy="762092"/>
            </a:xfrm>
          </p:grpSpPr>
          <p:sp>
            <p:nvSpPr>
              <p:cNvPr id="19" name="矩形: 圆角 18"/>
              <p:cNvSpPr/>
              <p:nvPr/>
            </p:nvSpPr>
            <p:spPr>
              <a:xfrm>
                <a:off x="870856" y="1043802"/>
                <a:ext cx="754743" cy="754743"/>
              </a:xfrm>
              <a:prstGeom prst="roundRect">
                <a:avLst/>
              </a:prstGeom>
              <a:solidFill>
                <a:schemeClr val="accent1">
                  <a:lumMod val="75000"/>
                </a:schemeClr>
              </a:solidFill>
              <a:ln w="28575">
                <a:solidFill>
                  <a:schemeClr val="bg1"/>
                </a:solidFill>
              </a:ln>
              <a:effectLst>
                <a:outerShdw blurRad="1905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p>
            </p:txBody>
          </p:sp>
          <p:sp>
            <p:nvSpPr>
              <p:cNvPr id="20" name="文本框 19"/>
              <p:cNvSpPr txBox="1"/>
              <p:nvPr/>
            </p:nvSpPr>
            <p:spPr>
              <a:xfrm>
                <a:off x="653141" y="1036453"/>
                <a:ext cx="1190172" cy="707886"/>
              </a:xfrm>
              <a:prstGeom prst="rect">
                <a:avLst/>
              </a:prstGeom>
              <a:noFill/>
            </p:spPr>
            <p:txBody>
              <a:bodyPr wrap="square" rtlCol="0">
                <a:spAutoFit/>
                <a:scene3d>
                  <a:camera prst="orthographicFront"/>
                  <a:lightRig rig="threePt" dir="t"/>
                </a:scene3d>
                <a:sp3d contourW="12700"/>
              </a:bodyPr>
              <a:lstStyle/>
              <a:p>
                <a:pPr algn="ctr"/>
                <a:r>
                  <a:rPr lang="en-US" altLang="zh-CN" sz="4000" b="1" dirty="0">
                    <a:solidFill>
                      <a:schemeClr val="bg1"/>
                    </a:solidFill>
                    <a:latin typeface="Aharoni" panose="02010803020104030203" pitchFamily="2" charset="-79"/>
                    <a:cs typeface="Aharoni" panose="02010803020104030203" pitchFamily="2" charset="-79"/>
                  </a:rPr>
                  <a:t>03</a:t>
                </a:r>
                <a:endParaRPr lang="zh-CN" altLang="en-US" sz="4000" b="1" dirty="0">
                  <a:solidFill>
                    <a:schemeClr val="bg1"/>
                  </a:solidFill>
                  <a:latin typeface="Aharoni" panose="02010803020104030203" pitchFamily="2" charset="-79"/>
                  <a:cs typeface="Aharoni" panose="02010803020104030203" pitchFamily="2" charset="-79"/>
                </a:endParaRPr>
              </a:p>
            </p:txBody>
          </p:sp>
        </p:grpSp>
        <p:sp>
          <p:nvSpPr>
            <p:cNvPr id="18" name="文本框 17"/>
            <p:cNvSpPr txBox="1"/>
            <p:nvPr/>
          </p:nvSpPr>
          <p:spPr>
            <a:xfrm>
              <a:off x="1785257" y="1154314"/>
              <a:ext cx="3686630"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bg1"/>
                  </a:solidFill>
                  <a:latin typeface="Aharoni" panose="02010803020104030203" pitchFamily="2" charset="-79"/>
                  <a:cs typeface="Aharoni" panose="02010803020104030203" pitchFamily="2" charset="-79"/>
                </a:rPr>
                <a:t>标题文字添加此处</a:t>
              </a:r>
            </a:p>
          </p:txBody>
        </p:sp>
      </p:grpSp>
      <p:grpSp>
        <p:nvGrpSpPr>
          <p:cNvPr id="21" name="组合 20"/>
          <p:cNvGrpSpPr/>
          <p:nvPr/>
        </p:nvGrpSpPr>
        <p:grpSpPr>
          <a:xfrm>
            <a:off x="653141" y="4856070"/>
            <a:ext cx="4818746" cy="762092"/>
            <a:chOff x="653141" y="1036453"/>
            <a:chExt cx="4818746" cy="762092"/>
          </a:xfrm>
        </p:grpSpPr>
        <p:grpSp>
          <p:nvGrpSpPr>
            <p:cNvPr id="22" name="组合 21"/>
            <p:cNvGrpSpPr/>
            <p:nvPr/>
          </p:nvGrpSpPr>
          <p:grpSpPr>
            <a:xfrm>
              <a:off x="653141" y="1036453"/>
              <a:ext cx="1190172" cy="762092"/>
              <a:chOff x="653141" y="1036453"/>
              <a:chExt cx="1190172" cy="762092"/>
            </a:xfrm>
          </p:grpSpPr>
          <p:sp>
            <p:nvSpPr>
              <p:cNvPr id="24" name="矩形: 圆角 23"/>
              <p:cNvSpPr/>
              <p:nvPr/>
            </p:nvSpPr>
            <p:spPr>
              <a:xfrm>
                <a:off x="870856" y="1043802"/>
                <a:ext cx="754743" cy="754743"/>
              </a:xfrm>
              <a:prstGeom prst="roundRect">
                <a:avLst/>
              </a:prstGeom>
              <a:solidFill>
                <a:schemeClr val="accent1">
                  <a:lumMod val="75000"/>
                </a:schemeClr>
              </a:solidFill>
              <a:ln w="28575">
                <a:solidFill>
                  <a:schemeClr val="bg1"/>
                </a:solidFill>
              </a:ln>
              <a:effectLst>
                <a:outerShdw blurRad="1905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p>
            </p:txBody>
          </p:sp>
          <p:sp>
            <p:nvSpPr>
              <p:cNvPr id="25" name="文本框 24"/>
              <p:cNvSpPr txBox="1"/>
              <p:nvPr/>
            </p:nvSpPr>
            <p:spPr>
              <a:xfrm>
                <a:off x="653141" y="1036453"/>
                <a:ext cx="1190172" cy="707886"/>
              </a:xfrm>
              <a:prstGeom prst="rect">
                <a:avLst/>
              </a:prstGeom>
              <a:noFill/>
            </p:spPr>
            <p:txBody>
              <a:bodyPr wrap="square" rtlCol="0">
                <a:spAutoFit/>
                <a:scene3d>
                  <a:camera prst="orthographicFront"/>
                  <a:lightRig rig="threePt" dir="t"/>
                </a:scene3d>
                <a:sp3d contourW="12700"/>
              </a:bodyPr>
              <a:lstStyle/>
              <a:p>
                <a:pPr algn="ctr"/>
                <a:r>
                  <a:rPr lang="en-US" altLang="zh-CN" sz="4000" b="1" dirty="0">
                    <a:solidFill>
                      <a:schemeClr val="bg1"/>
                    </a:solidFill>
                    <a:latin typeface="Aharoni" panose="02010803020104030203" pitchFamily="2" charset="-79"/>
                    <a:cs typeface="Aharoni" panose="02010803020104030203" pitchFamily="2" charset="-79"/>
                  </a:rPr>
                  <a:t>04</a:t>
                </a:r>
                <a:endParaRPr lang="zh-CN" altLang="en-US" sz="4000" b="1" dirty="0">
                  <a:solidFill>
                    <a:schemeClr val="bg1"/>
                  </a:solidFill>
                  <a:latin typeface="Aharoni" panose="02010803020104030203" pitchFamily="2" charset="-79"/>
                  <a:cs typeface="Aharoni" panose="02010803020104030203" pitchFamily="2" charset="-79"/>
                </a:endParaRPr>
              </a:p>
            </p:txBody>
          </p:sp>
        </p:grpSp>
        <p:sp>
          <p:nvSpPr>
            <p:cNvPr id="23" name="文本框 22"/>
            <p:cNvSpPr txBox="1"/>
            <p:nvPr/>
          </p:nvSpPr>
          <p:spPr>
            <a:xfrm>
              <a:off x="1785257" y="1154314"/>
              <a:ext cx="3686630"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bg1"/>
                  </a:solidFill>
                  <a:latin typeface="Aharoni" panose="02010803020104030203" pitchFamily="2" charset="-79"/>
                  <a:cs typeface="Aharoni" panose="02010803020104030203" pitchFamily="2" charset="-79"/>
                </a:rPr>
                <a:t>标题文字添加此处</a:t>
              </a:r>
            </a:p>
          </p:txBody>
        </p:sp>
      </p:grpSp>
    </p:spTree>
    <p:extLst>
      <p:ext uri="{BB962C8B-B14F-4D97-AF65-F5344CB8AC3E}">
        <p14:creationId xmlns:p14="http://schemas.microsoft.com/office/powerpoint/2010/main" val="367604272"/>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1000">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14:bounceEnd="41000">
                                          <p:cBhvr additive="base">
                                            <p:cTn id="12" dur="1000" fill="hold"/>
                                            <p:tgtEl>
                                              <p:spTgt spid="10"/>
                                            </p:tgtEl>
                                            <p:attrNameLst>
                                              <p:attrName>ppt_x</p:attrName>
                                            </p:attrNameLst>
                                          </p:cBhvr>
                                          <p:tavLst>
                                            <p:tav tm="0">
                                              <p:val>
                                                <p:strVal val="1+#ppt_w/2"/>
                                              </p:val>
                                            </p:tav>
                                            <p:tav tm="100000">
                                              <p:val>
                                                <p:strVal val="#ppt_x"/>
                                              </p:val>
                                            </p:tav>
                                          </p:tavLst>
                                        </p:anim>
                                        <p:anim calcmode="lin" valueType="num" p14:bounceEnd="41000">
                                          <p:cBhvr additive="base">
                                            <p:cTn id="13" dur="1000" fill="hold"/>
                                            <p:tgtEl>
                                              <p:spTgt spid="10"/>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41000">
                                      <p:stCondLst>
                                        <p:cond delay="250"/>
                                      </p:stCondLst>
                                      <p:childTnLst>
                                        <p:set>
                                          <p:cBhvr>
                                            <p:cTn id="15" dur="1" fill="hold">
                                              <p:stCondLst>
                                                <p:cond delay="0"/>
                                              </p:stCondLst>
                                            </p:cTn>
                                            <p:tgtEl>
                                              <p:spTgt spid="11"/>
                                            </p:tgtEl>
                                            <p:attrNameLst>
                                              <p:attrName>style.visibility</p:attrName>
                                            </p:attrNameLst>
                                          </p:cBhvr>
                                          <p:to>
                                            <p:strVal val="visible"/>
                                          </p:to>
                                        </p:set>
                                        <p:anim calcmode="lin" valueType="num" p14:bounceEnd="41000">
                                          <p:cBhvr additive="base">
                                            <p:cTn id="16" dur="1000" fill="hold"/>
                                            <p:tgtEl>
                                              <p:spTgt spid="11"/>
                                            </p:tgtEl>
                                            <p:attrNameLst>
                                              <p:attrName>ppt_x</p:attrName>
                                            </p:attrNameLst>
                                          </p:cBhvr>
                                          <p:tavLst>
                                            <p:tav tm="0">
                                              <p:val>
                                                <p:strVal val="1+#ppt_w/2"/>
                                              </p:val>
                                            </p:tav>
                                            <p:tav tm="100000">
                                              <p:val>
                                                <p:strVal val="#ppt_x"/>
                                              </p:val>
                                            </p:tav>
                                          </p:tavLst>
                                        </p:anim>
                                        <p:anim calcmode="lin" valueType="num" p14:bounceEnd="41000">
                                          <p:cBhvr additive="base">
                                            <p:cTn id="17" dur="100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14:presetBounceEnd="41000">
                                      <p:stCondLst>
                                        <p:cond delay="500"/>
                                      </p:stCondLst>
                                      <p:childTnLst>
                                        <p:set>
                                          <p:cBhvr>
                                            <p:cTn id="19" dur="1" fill="hold">
                                              <p:stCondLst>
                                                <p:cond delay="0"/>
                                              </p:stCondLst>
                                            </p:cTn>
                                            <p:tgtEl>
                                              <p:spTgt spid="16"/>
                                            </p:tgtEl>
                                            <p:attrNameLst>
                                              <p:attrName>style.visibility</p:attrName>
                                            </p:attrNameLst>
                                          </p:cBhvr>
                                          <p:to>
                                            <p:strVal val="visible"/>
                                          </p:to>
                                        </p:set>
                                        <p:anim calcmode="lin" valueType="num" p14:bounceEnd="41000">
                                          <p:cBhvr additive="base">
                                            <p:cTn id="20" dur="1000" fill="hold"/>
                                            <p:tgtEl>
                                              <p:spTgt spid="16"/>
                                            </p:tgtEl>
                                            <p:attrNameLst>
                                              <p:attrName>ppt_x</p:attrName>
                                            </p:attrNameLst>
                                          </p:cBhvr>
                                          <p:tavLst>
                                            <p:tav tm="0">
                                              <p:val>
                                                <p:strVal val="1+#ppt_w/2"/>
                                              </p:val>
                                            </p:tav>
                                            <p:tav tm="100000">
                                              <p:val>
                                                <p:strVal val="#ppt_x"/>
                                              </p:val>
                                            </p:tav>
                                          </p:tavLst>
                                        </p:anim>
                                        <p:anim calcmode="lin" valueType="num" p14:bounceEnd="41000">
                                          <p:cBhvr additive="base">
                                            <p:cTn id="21" dur="1000" fill="hold"/>
                                            <p:tgtEl>
                                              <p:spTgt spid="1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41000">
                                      <p:stCondLst>
                                        <p:cond delay="750"/>
                                      </p:stCondLst>
                                      <p:childTnLst>
                                        <p:set>
                                          <p:cBhvr>
                                            <p:cTn id="23" dur="1" fill="hold">
                                              <p:stCondLst>
                                                <p:cond delay="0"/>
                                              </p:stCondLst>
                                            </p:cTn>
                                            <p:tgtEl>
                                              <p:spTgt spid="21"/>
                                            </p:tgtEl>
                                            <p:attrNameLst>
                                              <p:attrName>style.visibility</p:attrName>
                                            </p:attrNameLst>
                                          </p:cBhvr>
                                          <p:to>
                                            <p:strVal val="visible"/>
                                          </p:to>
                                        </p:set>
                                        <p:anim calcmode="lin" valueType="num" p14:bounceEnd="41000">
                                          <p:cBhvr additive="base">
                                            <p:cTn id="24" dur="1000" fill="hold"/>
                                            <p:tgtEl>
                                              <p:spTgt spid="21"/>
                                            </p:tgtEl>
                                            <p:attrNameLst>
                                              <p:attrName>ppt_x</p:attrName>
                                            </p:attrNameLst>
                                          </p:cBhvr>
                                          <p:tavLst>
                                            <p:tav tm="0">
                                              <p:val>
                                                <p:strVal val="1+#ppt_w/2"/>
                                              </p:val>
                                            </p:tav>
                                            <p:tav tm="100000">
                                              <p:val>
                                                <p:strVal val="#ppt_x"/>
                                              </p:val>
                                            </p:tav>
                                          </p:tavLst>
                                        </p:anim>
                                        <p:anim calcmode="lin" valueType="num" p14:bounceEnd="41000">
                                          <p:cBhvr additive="base">
                                            <p:cTn id="25" dur="1000" fill="hold"/>
                                            <p:tgtEl>
                                              <p:spTgt spid="21"/>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ppt_x"/>
                                              </p:val>
                                            </p:tav>
                                            <p:tav tm="100000">
                                              <p:val>
                                                <p:strVal val="#ppt_x"/>
                                              </p:val>
                                            </p:tav>
                                          </p:tavLst>
                                        </p:anim>
                                        <p:anim calcmode="lin" valueType="num">
                                          <p:cBhvr additive="base">
                                            <p:cTn id="3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1+#ppt_w/2"/>
                                              </p:val>
                                            </p:tav>
                                            <p:tav tm="100000">
                                              <p:val>
                                                <p:strVal val="#ppt_x"/>
                                              </p:val>
                                            </p:tav>
                                          </p:tavLst>
                                        </p:anim>
                                        <p:anim calcmode="lin" valueType="num">
                                          <p:cBhvr additive="base">
                                            <p:cTn id="13" dur="1000" fill="hold"/>
                                            <p:tgtEl>
                                              <p:spTgt spid="10"/>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25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1000" fill="hold"/>
                                            <p:tgtEl>
                                              <p:spTgt spid="11"/>
                                            </p:tgtEl>
                                            <p:attrNameLst>
                                              <p:attrName>ppt_x</p:attrName>
                                            </p:attrNameLst>
                                          </p:cBhvr>
                                          <p:tavLst>
                                            <p:tav tm="0">
                                              <p:val>
                                                <p:strVal val="1+#ppt_w/2"/>
                                              </p:val>
                                            </p:tav>
                                            <p:tav tm="100000">
                                              <p:val>
                                                <p:strVal val="#ppt_x"/>
                                              </p:val>
                                            </p:tav>
                                          </p:tavLst>
                                        </p:anim>
                                        <p:anim calcmode="lin" valueType="num">
                                          <p:cBhvr additive="base">
                                            <p:cTn id="17" dur="100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50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1000" fill="hold"/>
                                            <p:tgtEl>
                                              <p:spTgt spid="16"/>
                                            </p:tgtEl>
                                            <p:attrNameLst>
                                              <p:attrName>ppt_x</p:attrName>
                                            </p:attrNameLst>
                                          </p:cBhvr>
                                          <p:tavLst>
                                            <p:tav tm="0">
                                              <p:val>
                                                <p:strVal val="1+#ppt_w/2"/>
                                              </p:val>
                                            </p:tav>
                                            <p:tav tm="100000">
                                              <p:val>
                                                <p:strVal val="#ppt_x"/>
                                              </p:val>
                                            </p:tav>
                                          </p:tavLst>
                                        </p:anim>
                                        <p:anim calcmode="lin" valueType="num">
                                          <p:cBhvr additive="base">
                                            <p:cTn id="21" dur="1000" fill="hold"/>
                                            <p:tgtEl>
                                              <p:spTgt spid="1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75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1000" fill="hold"/>
                                            <p:tgtEl>
                                              <p:spTgt spid="21"/>
                                            </p:tgtEl>
                                            <p:attrNameLst>
                                              <p:attrName>ppt_x</p:attrName>
                                            </p:attrNameLst>
                                          </p:cBhvr>
                                          <p:tavLst>
                                            <p:tav tm="0">
                                              <p:val>
                                                <p:strVal val="1+#ppt_w/2"/>
                                              </p:val>
                                            </p:tav>
                                            <p:tav tm="100000">
                                              <p:val>
                                                <p:strVal val="#ppt_x"/>
                                              </p:val>
                                            </p:tav>
                                          </p:tavLst>
                                        </p:anim>
                                        <p:anim calcmode="lin" valueType="num">
                                          <p:cBhvr additive="base">
                                            <p:cTn id="25" dur="1000" fill="hold"/>
                                            <p:tgtEl>
                                              <p:spTgt spid="21"/>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ppt_x"/>
                                              </p:val>
                                            </p:tav>
                                            <p:tav tm="100000">
                                              <p:val>
                                                <p:strVal val="#ppt_x"/>
                                              </p:val>
                                            </p:tav>
                                          </p:tavLst>
                                        </p:anim>
                                        <p:anim calcmode="lin" valueType="num">
                                          <p:cBhvr additive="base">
                                            <p:cTn id="3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4688114"/>
          </a:xfrm>
          <a:prstGeom prst="rect">
            <a:avLst/>
          </a:pr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矩形 2"/>
          <p:cNvSpPr/>
          <p:nvPr/>
        </p:nvSpPr>
        <p:spPr>
          <a:xfrm>
            <a:off x="1195387" y="2187061"/>
            <a:ext cx="9801225" cy="3110652"/>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4" name="文本框 3"/>
          <p:cNvSpPr txBox="1"/>
          <p:nvPr/>
        </p:nvSpPr>
        <p:spPr>
          <a:xfrm>
            <a:off x="1195386" y="2402194"/>
            <a:ext cx="9801225" cy="1200329"/>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rgbClr val="FFFFFF">
                    <a:alpha val="30000"/>
                  </a:srgbClr>
                </a:solidFill>
                <a:effectLst/>
                <a:uLnTx/>
                <a:uFillTx/>
                <a:latin typeface="Aharoni" panose="02010803020104030203" pitchFamily="2" charset="-79"/>
                <a:ea typeface="微软雅黑"/>
                <a:cs typeface="Aharoni" panose="02010803020104030203" pitchFamily="2" charset="-79"/>
              </a:rPr>
              <a:t>CONTENTS</a:t>
            </a:r>
            <a:endParaRPr kumimoji="0" lang="zh-CN" altLang="en-US" sz="7200" b="0" i="0" u="none" strike="noStrike" kern="1200" cap="none" spc="0" normalizeH="0" baseline="0" noProof="0" dirty="0">
              <a:ln>
                <a:noFill/>
              </a:ln>
              <a:solidFill>
                <a:srgbClr val="FFFFFF">
                  <a:alpha val="30000"/>
                </a:srgbClr>
              </a:solidFill>
              <a:effectLst/>
              <a:uLnTx/>
              <a:uFillTx/>
              <a:latin typeface="Aharoni" panose="02010803020104030203" pitchFamily="2" charset="-79"/>
              <a:ea typeface="微软雅黑"/>
              <a:cs typeface="Aharoni" panose="02010803020104030203" pitchFamily="2" charset="-79"/>
            </a:endParaRPr>
          </a:p>
        </p:txBody>
      </p:sp>
      <p:grpSp>
        <p:nvGrpSpPr>
          <p:cNvPr id="10" name="组合 9"/>
          <p:cNvGrpSpPr/>
          <p:nvPr/>
        </p:nvGrpSpPr>
        <p:grpSpPr>
          <a:xfrm>
            <a:off x="2715240" y="3790497"/>
            <a:ext cx="6761519" cy="923330"/>
            <a:chOff x="2396573" y="3790497"/>
            <a:chExt cx="6761519" cy="923330"/>
          </a:xfrm>
        </p:grpSpPr>
        <p:sp>
          <p:nvSpPr>
            <p:cNvPr id="5" name="文本框 4"/>
            <p:cNvSpPr txBox="1"/>
            <p:nvPr/>
          </p:nvSpPr>
          <p:spPr>
            <a:xfrm>
              <a:off x="2396573" y="3790497"/>
              <a:ext cx="3722817" cy="92333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srgbClr val="FFFFFF"/>
                  </a:solidFill>
                  <a:effectLst/>
                  <a:uLnTx/>
                  <a:uFillTx/>
                  <a:latin typeface="Aharoni" panose="02010803020104030203" pitchFamily="2" charset="-79"/>
                  <a:ea typeface="微软雅黑"/>
                  <a:cs typeface="Aharoni" panose="02010803020104030203" pitchFamily="2" charset="-79"/>
                </a:rPr>
                <a:t>PART </a:t>
              </a:r>
              <a:r>
                <a:rPr kumimoji="0" lang="en-US" altLang="zh-CN" sz="5400" b="0" i="0" u="none" strike="noStrike" kern="1200" cap="none" spc="0" normalizeH="0" baseline="0" noProof="0" dirty="0">
                  <a:ln>
                    <a:noFill/>
                  </a:ln>
                  <a:solidFill>
                    <a:srgbClr val="FFFFFF"/>
                  </a:solidFill>
                  <a:effectLst/>
                  <a:uLnTx/>
                  <a:uFillTx/>
                  <a:latin typeface="Impact" panose="020B0806030902050204" pitchFamily="34" charset="0"/>
                  <a:ea typeface="微软雅黑"/>
                  <a:cs typeface="Aharoni" panose="02010803020104030203" pitchFamily="2" charset="-79"/>
                </a:rPr>
                <a:t>04</a:t>
              </a:r>
              <a:endParaRPr kumimoji="0" lang="zh-CN" altLang="en-US" sz="5400" b="0" i="0" u="none" strike="noStrike" kern="1200" cap="none" spc="0" normalizeH="0" baseline="0" noProof="0" dirty="0">
                <a:ln>
                  <a:noFill/>
                </a:ln>
                <a:solidFill>
                  <a:srgbClr val="FFFFFF"/>
                </a:solidFill>
                <a:effectLst/>
                <a:uLnTx/>
                <a:uFillTx/>
                <a:latin typeface="Impact" panose="020B0806030902050204" pitchFamily="34" charset="0"/>
                <a:ea typeface="微软雅黑"/>
                <a:cs typeface="Aharoni" panose="02010803020104030203" pitchFamily="2" charset="-79"/>
              </a:endParaRPr>
            </a:p>
          </p:txBody>
        </p:sp>
        <p:sp>
          <p:nvSpPr>
            <p:cNvPr id="6" name="文本框 5"/>
            <p:cNvSpPr txBox="1"/>
            <p:nvPr/>
          </p:nvSpPr>
          <p:spPr>
            <a:xfrm>
              <a:off x="5471462" y="3942474"/>
              <a:ext cx="368663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Aharoni" panose="02010803020104030203" pitchFamily="2" charset="-79"/>
                  <a:ea typeface="微软雅黑"/>
                  <a:cs typeface="Aharoni" panose="02010803020104030203" pitchFamily="2" charset="-79"/>
                </a:rPr>
                <a:t>标题文字添加此处</a:t>
              </a:r>
            </a:p>
          </p:txBody>
        </p:sp>
        <p:cxnSp>
          <p:nvCxnSpPr>
            <p:cNvPr id="8" name="直接连接符 7"/>
            <p:cNvCxnSpPr>
              <a:cxnSpLocks/>
            </p:cNvCxnSpPr>
            <p:nvPr/>
          </p:nvCxnSpPr>
          <p:spPr>
            <a:xfrm>
              <a:off x="5316765" y="3911269"/>
              <a:ext cx="0" cy="606455"/>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79919076"/>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 name="组合 4"/>
          <p:cNvGrpSpPr/>
          <p:nvPr/>
        </p:nvGrpSpPr>
        <p:grpSpPr>
          <a:xfrm>
            <a:off x="1285117" y="1960027"/>
            <a:ext cx="9621766" cy="3632935"/>
            <a:chOff x="1249660" y="1960027"/>
            <a:chExt cx="9621766" cy="3632935"/>
          </a:xfrm>
        </p:grpSpPr>
        <p:sp>
          <p:nvSpPr>
            <p:cNvPr id="8" name="矩形: 圆角 7"/>
            <p:cNvSpPr/>
            <p:nvPr/>
          </p:nvSpPr>
          <p:spPr>
            <a:xfrm>
              <a:off x="1249660" y="1960027"/>
              <a:ext cx="4645473" cy="1687612"/>
            </a:xfrm>
            <a:prstGeom prst="roundRect">
              <a:avLst>
                <a:gd name="adj" fmla="val 12904"/>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FFFFFF"/>
                </a:solidFill>
                <a:latin typeface="Arial"/>
                <a:ea typeface="微软雅黑"/>
              </a:endParaRPr>
            </a:p>
          </p:txBody>
        </p:sp>
        <p:sp>
          <p:nvSpPr>
            <p:cNvPr id="9" name="矩形: 圆角 8"/>
            <p:cNvSpPr/>
            <p:nvPr/>
          </p:nvSpPr>
          <p:spPr>
            <a:xfrm>
              <a:off x="1249660" y="3905350"/>
              <a:ext cx="4645473" cy="1687612"/>
            </a:xfrm>
            <a:prstGeom prst="roundRect">
              <a:avLst>
                <a:gd name="adj" fmla="val 12904"/>
              </a:avLst>
            </a:pr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FFFFFF"/>
                </a:solidFill>
                <a:latin typeface="Arial"/>
                <a:ea typeface="微软雅黑"/>
              </a:endParaRPr>
            </a:p>
          </p:txBody>
        </p:sp>
        <p:sp>
          <p:nvSpPr>
            <p:cNvPr id="10" name="矩形: 圆角 9"/>
            <p:cNvSpPr/>
            <p:nvPr/>
          </p:nvSpPr>
          <p:spPr>
            <a:xfrm>
              <a:off x="6225953" y="1960027"/>
              <a:ext cx="4645473" cy="1687612"/>
            </a:xfrm>
            <a:prstGeom prst="roundRect">
              <a:avLst>
                <a:gd name="adj" fmla="val 12904"/>
              </a:avLst>
            </a:pr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FFFFFF"/>
                </a:solidFill>
                <a:latin typeface="Arial"/>
                <a:ea typeface="微软雅黑"/>
              </a:endParaRPr>
            </a:p>
          </p:txBody>
        </p:sp>
        <p:sp>
          <p:nvSpPr>
            <p:cNvPr id="11" name="矩形: 圆角 10"/>
            <p:cNvSpPr/>
            <p:nvPr/>
          </p:nvSpPr>
          <p:spPr>
            <a:xfrm>
              <a:off x="6225953" y="3905350"/>
              <a:ext cx="4645473" cy="1687612"/>
            </a:xfrm>
            <a:prstGeom prst="roundRect">
              <a:avLst>
                <a:gd name="adj" fmla="val 12904"/>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FFFFFF"/>
                </a:solidFill>
                <a:latin typeface="Arial"/>
                <a:ea typeface="微软雅黑"/>
              </a:endParaRPr>
            </a:p>
          </p:txBody>
        </p:sp>
      </p:grpSp>
      <p:sp>
        <p:nvSpPr>
          <p:cNvPr id="12" name="椭圆 11"/>
          <p:cNvSpPr/>
          <p:nvPr/>
        </p:nvSpPr>
        <p:spPr>
          <a:xfrm>
            <a:off x="4953000" y="2623535"/>
            <a:ext cx="2286000" cy="2285998"/>
          </a:xfrm>
          <a:prstGeom prst="ellipse">
            <a:avLst/>
          </a:pr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26" name="椭圆 12"/>
          <p:cNvSpPr/>
          <p:nvPr/>
        </p:nvSpPr>
        <p:spPr>
          <a:xfrm>
            <a:off x="5394098" y="3060698"/>
            <a:ext cx="1403804" cy="1403804"/>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grpSp>
        <p:nvGrpSpPr>
          <p:cNvPr id="14" name="组合 13"/>
          <p:cNvGrpSpPr/>
          <p:nvPr/>
        </p:nvGrpSpPr>
        <p:grpSpPr>
          <a:xfrm>
            <a:off x="1673750" y="4138879"/>
            <a:ext cx="3368150" cy="1220554"/>
            <a:chOff x="6798184" y="1678126"/>
            <a:chExt cx="3368150" cy="1220554"/>
          </a:xfrm>
        </p:grpSpPr>
        <p:sp>
          <p:nvSpPr>
            <p:cNvPr id="15" name="矩形 14"/>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6" name="矩形 15"/>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grpSp>
        <p:nvGrpSpPr>
          <p:cNvPr id="17" name="组合 16"/>
          <p:cNvGrpSpPr/>
          <p:nvPr/>
        </p:nvGrpSpPr>
        <p:grpSpPr>
          <a:xfrm>
            <a:off x="1673750" y="2199423"/>
            <a:ext cx="3368150" cy="1220554"/>
            <a:chOff x="6798184" y="1678126"/>
            <a:chExt cx="3368150" cy="1220554"/>
          </a:xfrm>
        </p:grpSpPr>
        <p:sp>
          <p:nvSpPr>
            <p:cNvPr id="18" name="矩形 17"/>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9" name="矩形 18"/>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grpSp>
        <p:nvGrpSpPr>
          <p:cNvPr id="20" name="组合 19"/>
          <p:cNvGrpSpPr/>
          <p:nvPr/>
        </p:nvGrpSpPr>
        <p:grpSpPr>
          <a:xfrm>
            <a:off x="7229027" y="4138879"/>
            <a:ext cx="3368150" cy="1220554"/>
            <a:chOff x="6798184" y="1678126"/>
            <a:chExt cx="3368150" cy="1220554"/>
          </a:xfrm>
        </p:grpSpPr>
        <p:sp>
          <p:nvSpPr>
            <p:cNvPr id="21" name="矩形 20"/>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2" name="矩形 21"/>
            <p:cNvSpPr/>
            <p:nvPr/>
          </p:nvSpPr>
          <p:spPr>
            <a:xfrm>
              <a:off x="7924360" y="1678126"/>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solidFill>
                </a:rPr>
                <a:t>标题文字添加</a:t>
              </a:r>
            </a:p>
          </p:txBody>
        </p:sp>
      </p:grpSp>
      <p:grpSp>
        <p:nvGrpSpPr>
          <p:cNvPr id="23" name="组合 22"/>
          <p:cNvGrpSpPr/>
          <p:nvPr/>
        </p:nvGrpSpPr>
        <p:grpSpPr>
          <a:xfrm>
            <a:off x="7229027" y="2199423"/>
            <a:ext cx="3368150" cy="1220554"/>
            <a:chOff x="6798184" y="1678126"/>
            <a:chExt cx="3368150" cy="1220554"/>
          </a:xfrm>
        </p:grpSpPr>
        <p:sp>
          <p:nvSpPr>
            <p:cNvPr id="24" name="矩形 23"/>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5" name="矩形 24"/>
            <p:cNvSpPr/>
            <p:nvPr/>
          </p:nvSpPr>
          <p:spPr>
            <a:xfrm>
              <a:off x="7924360" y="1678126"/>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3782841622"/>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6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60000">
                                          <p:cBhvr additive="base">
                                            <p:cTn id="11" dur="1000" fill="hold"/>
                                            <p:tgtEl>
                                              <p:spTgt spid="17"/>
                                            </p:tgtEl>
                                            <p:attrNameLst>
                                              <p:attrName>ppt_x</p:attrName>
                                            </p:attrNameLst>
                                          </p:cBhvr>
                                          <p:tavLst>
                                            <p:tav tm="0">
                                              <p:val>
                                                <p:strVal val="#ppt_x"/>
                                              </p:val>
                                            </p:tav>
                                            <p:tav tm="100000">
                                              <p:val>
                                                <p:strVal val="#ppt_x"/>
                                              </p:val>
                                            </p:tav>
                                          </p:tavLst>
                                        </p:anim>
                                        <p:anim calcmode="lin" valueType="num" p14:bounceEnd="60000">
                                          <p:cBhvr additive="base">
                                            <p:cTn id="12" dur="10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0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60000">
                                          <p:cBhvr additive="base">
                                            <p:cTn id="15" dur="1000" fill="hold"/>
                                            <p:tgtEl>
                                              <p:spTgt spid="20"/>
                                            </p:tgtEl>
                                            <p:attrNameLst>
                                              <p:attrName>ppt_x</p:attrName>
                                            </p:attrNameLst>
                                          </p:cBhvr>
                                          <p:tavLst>
                                            <p:tav tm="0">
                                              <p:val>
                                                <p:strVal val="#ppt_x"/>
                                              </p:val>
                                            </p:tav>
                                            <p:tav tm="100000">
                                              <p:val>
                                                <p:strVal val="#ppt_x"/>
                                              </p:val>
                                            </p:tav>
                                          </p:tavLst>
                                        </p:anim>
                                        <p:anim calcmode="lin" valueType="num" p14:bounceEnd="60000">
                                          <p:cBhvr additive="base">
                                            <p:cTn id="16" dur="10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60000">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60000">
                                          <p:cBhvr additive="base">
                                            <p:cTn id="19" dur="10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0"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ppt_x"/>
                                              </p:val>
                                            </p:tav>
                                            <p:tav tm="100000">
                                              <p:val>
                                                <p:strVal val="#ppt_x"/>
                                              </p:val>
                                            </p:tav>
                                          </p:tavLst>
                                        </p:anim>
                                        <p:anim calcmode="lin" valueType="num">
                                          <p:cBhvr additive="base">
                                            <p:cTn id="12" dur="10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000" fill="hold"/>
                                            <p:tgtEl>
                                              <p:spTgt spid="20"/>
                                            </p:tgtEl>
                                            <p:attrNameLst>
                                              <p:attrName>ppt_x</p:attrName>
                                            </p:attrNameLst>
                                          </p:cBhvr>
                                          <p:tavLst>
                                            <p:tav tm="0">
                                              <p:val>
                                                <p:strVal val="#ppt_x"/>
                                              </p:val>
                                            </p:tav>
                                            <p:tav tm="100000">
                                              <p:val>
                                                <p:strVal val="#ppt_x"/>
                                              </p:val>
                                            </p:tav>
                                          </p:tavLst>
                                        </p:anim>
                                        <p:anim calcmode="lin" valueType="num">
                                          <p:cBhvr additive="base">
                                            <p:cTn id="16" dur="10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ppt_x"/>
                                              </p:val>
                                            </p:tav>
                                            <p:tav tm="100000">
                                              <p:val>
                                                <p:strVal val="#ppt_x"/>
                                              </p:val>
                                            </p:tav>
                                          </p:tavLst>
                                        </p:anim>
                                        <p:anim calcmode="lin" valueType="num">
                                          <p:cBhvr additive="base">
                                            <p:cTn id="20"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矩形 7"/>
          <p:cNvSpPr/>
          <p:nvPr/>
        </p:nvSpPr>
        <p:spPr>
          <a:xfrm>
            <a:off x="6096000" y="0"/>
            <a:ext cx="6096000" cy="6858000"/>
          </a:xfrm>
          <a:prstGeom prst="rect">
            <a:avLst/>
          </a:pr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p:cNvSpPr/>
          <p:nvPr/>
        </p:nvSpPr>
        <p:spPr>
          <a:xfrm>
            <a:off x="2247899" y="1752600"/>
            <a:ext cx="7696202" cy="794366"/>
          </a:xfrm>
          <a:prstGeom prst="roundRect">
            <a:avLst>
              <a:gd name="adj" fmla="val 0"/>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FFFFFF"/>
              </a:solidFill>
              <a:latin typeface="Arial"/>
              <a:ea typeface="微软雅黑"/>
            </a:endParaRPr>
          </a:p>
        </p:txBody>
      </p:sp>
      <p:sp>
        <p:nvSpPr>
          <p:cNvPr id="10" name="矩形: 圆角 9"/>
          <p:cNvSpPr/>
          <p:nvPr/>
        </p:nvSpPr>
        <p:spPr>
          <a:xfrm>
            <a:off x="2247899" y="2854854"/>
            <a:ext cx="7696202" cy="794366"/>
          </a:xfrm>
          <a:prstGeom prst="roundRect">
            <a:avLst>
              <a:gd name="adj" fmla="val 0"/>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FFFFFF"/>
              </a:solidFill>
              <a:latin typeface="Arial"/>
              <a:ea typeface="微软雅黑"/>
            </a:endParaRPr>
          </a:p>
        </p:txBody>
      </p:sp>
      <p:sp>
        <p:nvSpPr>
          <p:cNvPr id="11" name="矩形: 圆角 10"/>
          <p:cNvSpPr/>
          <p:nvPr/>
        </p:nvSpPr>
        <p:spPr>
          <a:xfrm>
            <a:off x="2247899" y="3957108"/>
            <a:ext cx="7696202" cy="794366"/>
          </a:xfrm>
          <a:prstGeom prst="roundRect">
            <a:avLst>
              <a:gd name="adj" fmla="val 0"/>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FFFFFF"/>
              </a:solidFill>
              <a:latin typeface="Arial"/>
              <a:ea typeface="微软雅黑"/>
            </a:endParaRPr>
          </a:p>
        </p:txBody>
      </p:sp>
      <p:sp>
        <p:nvSpPr>
          <p:cNvPr id="12" name="矩形: 圆角 11"/>
          <p:cNvSpPr/>
          <p:nvPr/>
        </p:nvSpPr>
        <p:spPr>
          <a:xfrm>
            <a:off x="2247899" y="5059363"/>
            <a:ext cx="7696202" cy="794366"/>
          </a:xfrm>
          <a:prstGeom prst="roundRect">
            <a:avLst>
              <a:gd name="adj" fmla="val 0"/>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FFFFFF"/>
              </a:solidFill>
              <a:latin typeface="Arial"/>
              <a:ea typeface="微软雅黑"/>
            </a:endParaRPr>
          </a:p>
        </p:txBody>
      </p:sp>
      <p:sp>
        <p:nvSpPr>
          <p:cNvPr id="14" name="矩形 13"/>
          <p:cNvSpPr/>
          <p:nvPr/>
        </p:nvSpPr>
        <p:spPr>
          <a:xfrm>
            <a:off x="2736529" y="1876602"/>
            <a:ext cx="6737672"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6" name="矩形 15"/>
          <p:cNvSpPr/>
          <p:nvPr/>
        </p:nvSpPr>
        <p:spPr>
          <a:xfrm>
            <a:off x="2736529" y="2952837"/>
            <a:ext cx="6737672"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7" name="矩形 16"/>
          <p:cNvSpPr/>
          <p:nvPr/>
        </p:nvSpPr>
        <p:spPr>
          <a:xfrm>
            <a:off x="2736529" y="4055092"/>
            <a:ext cx="6737672"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8" name="矩形 17"/>
          <p:cNvSpPr/>
          <p:nvPr/>
        </p:nvSpPr>
        <p:spPr>
          <a:xfrm>
            <a:off x="2736529" y="5151847"/>
            <a:ext cx="6737672"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Tree>
    <p:extLst>
      <p:ext uri="{BB962C8B-B14F-4D97-AF65-F5344CB8AC3E}">
        <p14:creationId xmlns:p14="http://schemas.microsoft.com/office/powerpoint/2010/main" val="2099084501"/>
      </p:ext>
    </p:extLst>
  </p:cSld>
  <p:clrMapOvr>
    <a:masterClrMapping/>
  </p:clrMapOvr>
  <p:transition spd="slow" advTm="4000">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778495">
                      <a:lumMod val="50000"/>
                    </a:srgb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778495">
                      <a:lumMod val="75000"/>
                    </a:srgbClr>
                  </a:solidFill>
                  <a:effectLst/>
                  <a:uLnTx/>
                  <a:uFillTx/>
                  <a:latin typeface="Agency FB" panose="020B0503020202020204" pitchFamily="34" charset="0"/>
                  <a:ea typeface="微软雅黑"/>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8" name="组合 17"/>
          <p:cNvGrpSpPr/>
          <p:nvPr/>
        </p:nvGrpSpPr>
        <p:grpSpPr>
          <a:xfrm>
            <a:off x="6915526" y="2009247"/>
            <a:ext cx="4095374" cy="962022"/>
            <a:chOff x="6798184" y="1678126"/>
            <a:chExt cx="4095374" cy="962022"/>
          </a:xfrm>
        </p:grpSpPr>
        <p:sp>
          <p:nvSpPr>
            <p:cNvPr id="19" name="矩形 18"/>
            <p:cNvSpPr/>
            <p:nvPr/>
          </p:nvSpPr>
          <p:spPr>
            <a:xfrm>
              <a:off x="6798184" y="2030750"/>
              <a:ext cx="409537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20" name="矩形 19"/>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1">
                      <a:lumMod val="75000"/>
                    </a:schemeClr>
                  </a:solidFill>
                </a:rPr>
                <a:t>标题文字添加</a:t>
              </a:r>
            </a:p>
          </p:txBody>
        </p:sp>
      </p:grpSp>
      <p:grpSp>
        <p:nvGrpSpPr>
          <p:cNvPr id="21" name="组合 20"/>
          <p:cNvGrpSpPr/>
          <p:nvPr/>
        </p:nvGrpSpPr>
        <p:grpSpPr>
          <a:xfrm>
            <a:off x="6915526" y="2967569"/>
            <a:ext cx="4095374" cy="962022"/>
            <a:chOff x="6798184" y="1678126"/>
            <a:chExt cx="4095374" cy="962022"/>
          </a:xfrm>
        </p:grpSpPr>
        <p:sp>
          <p:nvSpPr>
            <p:cNvPr id="22" name="矩形 21"/>
            <p:cNvSpPr/>
            <p:nvPr/>
          </p:nvSpPr>
          <p:spPr>
            <a:xfrm>
              <a:off x="6798184" y="2030750"/>
              <a:ext cx="409537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23" name="矩形 22"/>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4" name="组合 23"/>
          <p:cNvGrpSpPr/>
          <p:nvPr/>
        </p:nvGrpSpPr>
        <p:grpSpPr>
          <a:xfrm>
            <a:off x="6915526" y="3913191"/>
            <a:ext cx="4095374" cy="962022"/>
            <a:chOff x="6798184" y="1678126"/>
            <a:chExt cx="4095374" cy="962022"/>
          </a:xfrm>
        </p:grpSpPr>
        <p:sp>
          <p:nvSpPr>
            <p:cNvPr id="25" name="矩形 24"/>
            <p:cNvSpPr/>
            <p:nvPr/>
          </p:nvSpPr>
          <p:spPr>
            <a:xfrm>
              <a:off x="6798184" y="2030750"/>
              <a:ext cx="409537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26" name="矩形 25"/>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1">
                      <a:lumMod val="75000"/>
                    </a:schemeClr>
                  </a:solidFill>
                </a:rPr>
                <a:t>标题文字添加</a:t>
              </a:r>
            </a:p>
          </p:txBody>
        </p:sp>
      </p:grpSp>
      <p:grpSp>
        <p:nvGrpSpPr>
          <p:cNvPr id="27" name="组合 26"/>
          <p:cNvGrpSpPr/>
          <p:nvPr/>
        </p:nvGrpSpPr>
        <p:grpSpPr>
          <a:xfrm>
            <a:off x="6915526" y="4840291"/>
            <a:ext cx="4095374" cy="962022"/>
            <a:chOff x="6798184" y="1678126"/>
            <a:chExt cx="4095374" cy="962022"/>
          </a:xfrm>
        </p:grpSpPr>
        <p:sp>
          <p:nvSpPr>
            <p:cNvPr id="28" name="矩形 27"/>
            <p:cNvSpPr/>
            <p:nvPr/>
          </p:nvSpPr>
          <p:spPr>
            <a:xfrm>
              <a:off x="6798184" y="2030750"/>
              <a:ext cx="409537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29" name="矩形 28"/>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4" name="组合 33"/>
          <p:cNvGrpSpPr/>
          <p:nvPr/>
        </p:nvGrpSpPr>
        <p:grpSpPr>
          <a:xfrm>
            <a:off x="1236960" y="2060047"/>
            <a:ext cx="5471199" cy="3657071"/>
            <a:chOff x="1236960" y="2060047"/>
            <a:chExt cx="5471199" cy="3657071"/>
          </a:xfrm>
        </p:grpSpPr>
        <p:sp>
          <p:nvSpPr>
            <p:cNvPr id="9" name="任意多边形: 形状 8"/>
            <p:cNvSpPr/>
            <p:nvPr/>
          </p:nvSpPr>
          <p:spPr>
            <a:xfrm>
              <a:off x="3044647" y="2060047"/>
              <a:ext cx="1205125" cy="864658"/>
            </a:xfrm>
            <a:custGeom>
              <a:avLst/>
              <a:gdLst>
                <a:gd name="connsiteX0" fmla="*/ 0 w 1296987"/>
                <a:gd name="connsiteY0" fmla="*/ 864658 h 864658"/>
                <a:gd name="connsiteX1" fmla="*/ 648494 w 1296987"/>
                <a:gd name="connsiteY1" fmla="*/ 0 h 864658"/>
                <a:gd name="connsiteX2" fmla="*/ 648494 w 1296987"/>
                <a:gd name="connsiteY2" fmla="*/ 0 h 864658"/>
                <a:gd name="connsiteX3" fmla="*/ 1296987 w 1296987"/>
                <a:gd name="connsiteY3" fmla="*/ 864658 h 864658"/>
                <a:gd name="connsiteX4" fmla="*/ 0 w 1296987"/>
                <a:gd name="connsiteY4" fmla="*/ 864658 h 864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987" h="864658">
                  <a:moveTo>
                    <a:pt x="0" y="864658"/>
                  </a:moveTo>
                  <a:lnTo>
                    <a:pt x="648494" y="0"/>
                  </a:lnTo>
                  <a:lnTo>
                    <a:pt x="648494" y="0"/>
                  </a:lnTo>
                  <a:lnTo>
                    <a:pt x="1296987" y="864658"/>
                  </a:lnTo>
                  <a:lnTo>
                    <a:pt x="0" y="864658"/>
                  </a:lnTo>
                  <a:close/>
                </a:path>
              </a:pathLst>
            </a:cu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0" name="任意多边形: 形状 9"/>
            <p:cNvSpPr/>
            <p:nvPr/>
          </p:nvSpPr>
          <p:spPr>
            <a:xfrm>
              <a:off x="2442085" y="2990851"/>
              <a:ext cx="2410251" cy="864658"/>
            </a:xfrm>
            <a:custGeom>
              <a:avLst/>
              <a:gdLst>
                <a:gd name="connsiteX0" fmla="*/ 0 w 2593974"/>
                <a:gd name="connsiteY0" fmla="*/ 864658 h 864658"/>
                <a:gd name="connsiteX1" fmla="*/ 648494 w 2593974"/>
                <a:gd name="connsiteY1" fmla="*/ 0 h 864658"/>
                <a:gd name="connsiteX2" fmla="*/ 1945481 w 2593974"/>
                <a:gd name="connsiteY2" fmla="*/ 0 h 864658"/>
                <a:gd name="connsiteX3" fmla="*/ 2593974 w 2593974"/>
                <a:gd name="connsiteY3" fmla="*/ 864658 h 864658"/>
                <a:gd name="connsiteX4" fmla="*/ 0 w 2593974"/>
                <a:gd name="connsiteY4" fmla="*/ 864658 h 864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3974" h="864658">
                  <a:moveTo>
                    <a:pt x="0" y="864658"/>
                  </a:moveTo>
                  <a:lnTo>
                    <a:pt x="648494" y="0"/>
                  </a:lnTo>
                  <a:lnTo>
                    <a:pt x="1945481" y="0"/>
                  </a:lnTo>
                  <a:lnTo>
                    <a:pt x="2593974" y="864658"/>
                  </a:lnTo>
                  <a:lnTo>
                    <a:pt x="0" y="864658"/>
                  </a:ln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1" name="任意多边形: 形状 10"/>
            <p:cNvSpPr/>
            <p:nvPr/>
          </p:nvSpPr>
          <p:spPr>
            <a:xfrm>
              <a:off x="1839521" y="3921655"/>
              <a:ext cx="3615376" cy="864658"/>
            </a:xfrm>
            <a:custGeom>
              <a:avLst/>
              <a:gdLst>
                <a:gd name="connsiteX0" fmla="*/ 0 w 3890961"/>
                <a:gd name="connsiteY0" fmla="*/ 864658 h 864658"/>
                <a:gd name="connsiteX1" fmla="*/ 648494 w 3890961"/>
                <a:gd name="connsiteY1" fmla="*/ 0 h 864658"/>
                <a:gd name="connsiteX2" fmla="*/ 3242468 w 3890961"/>
                <a:gd name="connsiteY2" fmla="*/ 0 h 864658"/>
                <a:gd name="connsiteX3" fmla="*/ 3890961 w 3890961"/>
                <a:gd name="connsiteY3" fmla="*/ 864658 h 864658"/>
                <a:gd name="connsiteX4" fmla="*/ 0 w 3890961"/>
                <a:gd name="connsiteY4" fmla="*/ 864658 h 864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0961" h="864658">
                  <a:moveTo>
                    <a:pt x="0" y="864658"/>
                  </a:moveTo>
                  <a:lnTo>
                    <a:pt x="648494" y="0"/>
                  </a:lnTo>
                  <a:lnTo>
                    <a:pt x="3242468" y="0"/>
                  </a:lnTo>
                  <a:lnTo>
                    <a:pt x="3890961" y="864658"/>
                  </a:lnTo>
                  <a:lnTo>
                    <a:pt x="0" y="864658"/>
                  </a:lnTo>
                  <a:close/>
                </a:path>
              </a:pathLst>
            </a:cu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2" name="任意多边形: 形状 11"/>
            <p:cNvSpPr/>
            <p:nvPr/>
          </p:nvSpPr>
          <p:spPr>
            <a:xfrm>
              <a:off x="1236960" y="4852460"/>
              <a:ext cx="4820502" cy="864658"/>
            </a:xfrm>
            <a:custGeom>
              <a:avLst/>
              <a:gdLst>
                <a:gd name="connsiteX0" fmla="*/ 0 w 5187949"/>
                <a:gd name="connsiteY0" fmla="*/ 864658 h 864658"/>
                <a:gd name="connsiteX1" fmla="*/ 648494 w 5187949"/>
                <a:gd name="connsiteY1" fmla="*/ 0 h 864658"/>
                <a:gd name="connsiteX2" fmla="*/ 4539456 w 5187949"/>
                <a:gd name="connsiteY2" fmla="*/ 0 h 864658"/>
                <a:gd name="connsiteX3" fmla="*/ 5187949 w 5187949"/>
                <a:gd name="connsiteY3" fmla="*/ 864658 h 864658"/>
                <a:gd name="connsiteX4" fmla="*/ 0 w 5187949"/>
                <a:gd name="connsiteY4" fmla="*/ 864658 h 864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7949" h="864658">
                  <a:moveTo>
                    <a:pt x="0" y="864658"/>
                  </a:moveTo>
                  <a:lnTo>
                    <a:pt x="648494" y="0"/>
                  </a:lnTo>
                  <a:lnTo>
                    <a:pt x="4539456" y="0"/>
                  </a:lnTo>
                  <a:lnTo>
                    <a:pt x="5187949" y="864658"/>
                  </a:lnTo>
                  <a:lnTo>
                    <a:pt x="0" y="864658"/>
                  </a:lnTo>
                  <a:close/>
                </a:path>
              </a:pathLst>
            </a:cu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cxnSp>
          <p:nvCxnSpPr>
            <p:cNvPr id="14" name="直接连接符 13"/>
            <p:cNvCxnSpPr/>
            <p:nvPr/>
          </p:nvCxnSpPr>
          <p:spPr>
            <a:xfrm>
              <a:off x="3863359" y="2476500"/>
              <a:ext cx="2844800" cy="0"/>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63359" y="4381500"/>
              <a:ext cx="2844800" cy="0"/>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63359" y="5334000"/>
              <a:ext cx="2844800" cy="0"/>
            </a:xfrm>
            <a:prstGeom prst="line">
              <a:avLst/>
            </a:prstGeom>
            <a:ln>
              <a:solidFill>
                <a:schemeClr val="tx2">
                  <a:lumMod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63359" y="3429000"/>
              <a:ext cx="2844800" cy="0"/>
            </a:xfrm>
            <a:prstGeom prst="line">
              <a:avLst/>
            </a:prstGeom>
            <a:ln>
              <a:solidFill>
                <a:schemeClr val="tx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3044647" y="2504547"/>
              <a:ext cx="1108253"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chemeClr val="bg1"/>
                  </a:solidFill>
                </a:rPr>
                <a:t>25%</a:t>
              </a:r>
              <a:endParaRPr lang="zh-CN" altLang="en-US" b="1" dirty="0">
                <a:solidFill>
                  <a:schemeClr val="bg1"/>
                </a:solidFill>
              </a:endParaRPr>
            </a:p>
          </p:txBody>
        </p:sp>
        <p:sp>
          <p:nvSpPr>
            <p:cNvPr id="31" name="矩形 30"/>
            <p:cNvSpPr/>
            <p:nvPr/>
          </p:nvSpPr>
          <p:spPr>
            <a:xfrm>
              <a:off x="3044647" y="3268153"/>
              <a:ext cx="1108253"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chemeClr val="bg1"/>
                  </a:solidFill>
                </a:rPr>
                <a:t>25%</a:t>
              </a:r>
              <a:endParaRPr lang="zh-CN" altLang="en-US" b="1" dirty="0">
                <a:solidFill>
                  <a:schemeClr val="bg1"/>
                </a:solidFill>
              </a:endParaRPr>
            </a:p>
          </p:txBody>
        </p:sp>
        <p:sp>
          <p:nvSpPr>
            <p:cNvPr id="32" name="矩形 31"/>
            <p:cNvSpPr/>
            <p:nvPr/>
          </p:nvSpPr>
          <p:spPr>
            <a:xfrm>
              <a:off x="3044647" y="4169134"/>
              <a:ext cx="1108253"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chemeClr val="bg1"/>
                  </a:solidFill>
                </a:rPr>
                <a:t>25%</a:t>
              </a:r>
              <a:endParaRPr lang="zh-CN" altLang="en-US" b="1" dirty="0">
                <a:solidFill>
                  <a:schemeClr val="bg1"/>
                </a:solidFill>
              </a:endParaRPr>
            </a:p>
          </p:txBody>
        </p:sp>
        <p:sp>
          <p:nvSpPr>
            <p:cNvPr id="33" name="矩形 32"/>
            <p:cNvSpPr/>
            <p:nvPr/>
          </p:nvSpPr>
          <p:spPr>
            <a:xfrm>
              <a:off x="3044647" y="5072882"/>
              <a:ext cx="1108253"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chemeClr val="bg1"/>
                  </a:solidFill>
                </a:rPr>
                <a:t>25%</a:t>
              </a:r>
              <a:endParaRPr lang="zh-CN" altLang="en-US" b="1" dirty="0">
                <a:solidFill>
                  <a:schemeClr val="bg1"/>
                </a:solidFill>
              </a:endParaRPr>
            </a:p>
          </p:txBody>
        </p:sp>
      </p:grpSp>
    </p:spTree>
    <p:extLst>
      <p:ext uri="{BB962C8B-B14F-4D97-AF65-F5344CB8AC3E}">
        <p14:creationId xmlns:p14="http://schemas.microsoft.com/office/powerpoint/2010/main" val="34840425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par>
                              <p:cTn id="8" fill="hold">
                                <p:stCondLst>
                                  <p:cond delay="500"/>
                                </p:stCondLst>
                                <p:childTnLst>
                                  <p:par>
                                    <p:cTn id="9" presetID="2" presetClass="entr" presetSubtype="2" fill="hold" nodeType="afterEffect" p14:presetBounceEnd="6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60000">
                                          <p:cBhvr additive="base">
                                            <p:cTn id="11" dur="1000" fill="hold"/>
                                            <p:tgtEl>
                                              <p:spTgt spid="18"/>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14:bounceEnd="60000">
                                          <p:cBhvr additive="base">
                                            <p:cTn id="15" dur="10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14:bounceEnd="60000">
                                          <p:cBhvr additive="base">
                                            <p:cTn id="19" dur="10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0000">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14:bounceEnd="60000">
                                          <p:cBhvr additive="base">
                                            <p:cTn id="23" dur="1000" fill="hold"/>
                                            <p:tgtEl>
                                              <p:spTgt spid="27"/>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1+#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1000" fill="hold"/>
                                            <p:tgtEl>
                                              <p:spTgt spid="24"/>
                                            </p:tgtEl>
                                            <p:attrNameLst>
                                              <p:attrName>ppt_x</p:attrName>
                                            </p:attrNameLst>
                                          </p:cBhvr>
                                          <p:tavLst>
                                            <p:tav tm="0">
                                              <p:val>
                                                <p:strVal val="1+#ppt_w/2"/>
                                              </p:val>
                                            </p:tav>
                                            <p:tav tm="100000">
                                              <p:val>
                                                <p:strVal val="#ppt_x"/>
                                              </p:val>
                                            </p:tav>
                                          </p:tavLst>
                                        </p:anim>
                                        <p:anim calcmode="lin" valueType="num">
                                          <p:cBhvr additive="base">
                                            <p:cTn id="20" dur="100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1000" fill="hold"/>
                                            <p:tgtEl>
                                              <p:spTgt spid="27"/>
                                            </p:tgtEl>
                                            <p:attrNameLst>
                                              <p:attrName>ppt_x</p:attrName>
                                            </p:attrNameLst>
                                          </p:cBhvr>
                                          <p:tavLst>
                                            <p:tav tm="0">
                                              <p:val>
                                                <p:strVal val="1+#ppt_w/2"/>
                                              </p:val>
                                            </p:tav>
                                            <p:tav tm="100000">
                                              <p:val>
                                                <p:strVal val="#ppt_x"/>
                                              </p:val>
                                            </p:tav>
                                          </p:tavLst>
                                        </p:anim>
                                        <p:anim calcmode="lin" valueType="num">
                                          <p:cBhvr additive="base">
                                            <p:cTn id="24"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9" name="Connector: Elbow 2"/>
          <p:cNvCxnSpPr/>
          <p:nvPr/>
        </p:nvCxnSpPr>
        <p:spPr>
          <a:xfrm rot="5400000" flipH="1" flipV="1">
            <a:off x="6096857" y="-824091"/>
            <a:ext cx="18574" cy="7216014"/>
          </a:xfrm>
          <a:prstGeom prst="bentConnector3">
            <a:avLst>
              <a:gd name="adj1" fmla="val 2117646"/>
            </a:avLst>
          </a:prstGeom>
          <a:ln w="3175">
            <a:solidFill>
              <a:schemeClr val="bg1">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0" name="Connector: Elbow 3"/>
          <p:cNvCxnSpPr/>
          <p:nvPr/>
        </p:nvCxnSpPr>
        <p:spPr>
          <a:xfrm rot="5400000">
            <a:off x="6096855" y="1238778"/>
            <a:ext cx="18574" cy="7216014"/>
          </a:xfrm>
          <a:prstGeom prst="bentConnector3">
            <a:avLst>
              <a:gd name="adj1" fmla="val 2117646"/>
            </a:avLst>
          </a:prstGeom>
          <a:ln w="3175">
            <a:solidFill>
              <a:schemeClr val="bg1">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1" name="Rectangle: Rounded Corners 8"/>
          <p:cNvSpPr/>
          <p:nvPr/>
        </p:nvSpPr>
        <p:spPr>
          <a:xfrm>
            <a:off x="4802304" y="2168764"/>
            <a:ext cx="2556045" cy="455537"/>
          </a:xfrm>
          <a:prstGeom prst="rect">
            <a:avLst/>
          </a:prstGeom>
          <a:solidFill>
            <a:schemeClr val="bg1">
              <a:lumMod val="75000"/>
            </a:schemeClr>
          </a:solidFill>
          <a:ln w="3175">
            <a:no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2" name="Rectangle: Rounded Corners 11"/>
          <p:cNvSpPr/>
          <p:nvPr/>
        </p:nvSpPr>
        <p:spPr>
          <a:xfrm>
            <a:off x="4802301" y="4999977"/>
            <a:ext cx="2556045" cy="455537"/>
          </a:xfrm>
          <a:prstGeom prst="rect">
            <a:avLst/>
          </a:prstGeom>
          <a:solidFill>
            <a:schemeClr val="bg1">
              <a:lumMod val="75000"/>
            </a:schemeClr>
          </a:solidFill>
          <a:ln w="3175">
            <a:no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3" name="Oval 14"/>
          <p:cNvSpPr/>
          <p:nvPr/>
        </p:nvSpPr>
        <p:spPr>
          <a:xfrm>
            <a:off x="1511904" y="2809678"/>
            <a:ext cx="1972460" cy="1972420"/>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rgbClr val="FFFFFF"/>
              </a:solidFill>
              <a:latin typeface="Arial"/>
              <a:ea typeface="微软雅黑"/>
            </a:endParaRPr>
          </a:p>
        </p:txBody>
      </p:sp>
      <p:sp>
        <p:nvSpPr>
          <p:cNvPr id="14" name="Oval 17"/>
          <p:cNvSpPr/>
          <p:nvPr/>
        </p:nvSpPr>
        <p:spPr>
          <a:xfrm>
            <a:off x="8706876" y="2809315"/>
            <a:ext cx="1973220" cy="1973179"/>
          </a:xfrm>
          <a:prstGeom prst="ellipse">
            <a:avLst/>
          </a:pr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rgbClr val="FFFFFF"/>
              </a:solidFill>
              <a:latin typeface="Arial"/>
              <a:ea typeface="微软雅黑"/>
            </a:endParaRPr>
          </a:p>
        </p:txBody>
      </p:sp>
      <p:sp>
        <p:nvSpPr>
          <p:cNvPr id="16" name="矩形 15"/>
          <p:cNvSpPr/>
          <p:nvPr/>
        </p:nvSpPr>
        <p:spPr>
          <a:xfrm>
            <a:off x="4058046" y="3147524"/>
            <a:ext cx="4044554"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17" name="矩形 16"/>
          <p:cNvSpPr/>
          <p:nvPr/>
        </p:nvSpPr>
        <p:spPr>
          <a:xfrm>
            <a:off x="4984736" y="2194925"/>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accent1">
                    <a:lumMod val="75000"/>
                  </a:schemeClr>
                </a:solidFill>
              </a:rPr>
              <a:t>标题文字添加</a:t>
            </a:r>
          </a:p>
        </p:txBody>
      </p:sp>
      <p:sp>
        <p:nvSpPr>
          <p:cNvPr id="18" name="矩形 17"/>
          <p:cNvSpPr/>
          <p:nvPr/>
        </p:nvSpPr>
        <p:spPr>
          <a:xfrm>
            <a:off x="4984736" y="5015379"/>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accent1">
                    <a:lumMod val="75000"/>
                  </a:schemeClr>
                </a:solidFill>
              </a:rPr>
              <a:t>标题文字添加</a:t>
            </a:r>
          </a:p>
        </p:txBody>
      </p:sp>
      <p:sp>
        <p:nvSpPr>
          <p:cNvPr id="21" name="Oval 14"/>
          <p:cNvSpPr/>
          <p:nvPr/>
        </p:nvSpPr>
        <p:spPr>
          <a:xfrm>
            <a:off x="1979018" y="3292863"/>
            <a:ext cx="1038232" cy="1006050"/>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rgbClr val="FFFFFF"/>
              </a:solidFill>
              <a:latin typeface="Arial"/>
              <a:ea typeface="微软雅黑"/>
            </a:endParaRPr>
          </a:p>
        </p:txBody>
      </p:sp>
      <p:sp>
        <p:nvSpPr>
          <p:cNvPr id="22" name="Oval 17"/>
          <p:cNvSpPr/>
          <p:nvPr/>
        </p:nvSpPr>
        <p:spPr>
          <a:xfrm>
            <a:off x="9189689" y="3276589"/>
            <a:ext cx="1007593" cy="1038632"/>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rgbClr val="FFFFFF"/>
              </a:solidFill>
              <a:latin typeface="Arial"/>
              <a:ea typeface="微软雅黑"/>
            </a:endParaRPr>
          </a:p>
        </p:txBody>
      </p:sp>
    </p:spTree>
    <p:extLst>
      <p:ext uri="{BB962C8B-B14F-4D97-AF65-F5344CB8AC3E}">
        <p14:creationId xmlns:p14="http://schemas.microsoft.com/office/powerpoint/2010/main" val="3371649291"/>
      </p:ext>
    </p:extLst>
  </p:cSld>
  <p:clrMapOvr>
    <a:masterClrMapping/>
  </p:clrMapOvr>
  <p:transition spd="slow" advTm="4000">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638300"/>
            <a:ext cx="12192000" cy="4171950"/>
          </a:xfrm>
          <a:prstGeom prst="rect">
            <a:avLst/>
          </a:pr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 name="组合 4"/>
          <p:cNvGrpSpPr/>
          <p:nvPr/>
        </p:nvGrpSpPr>
        <p:grpSpPr>
          <a:xfrm>
            <a:off x="9466837" y="483450"/>
            <a:ext cx="2029838" cy="577002"/>
            <a:chOff x="5081081" y="1303506"/>
            <a:chExt cx="2029838" cy="797668"/>
          </a:xfrm>
        </p:grpSpPr>
        <p:sp>
          <p:nvSpPr>
            <p:cNvPr id="3" name="矩形: 圆角 2"/>
            <p:cNvSpPr/>
            <p:nvPr/>
          </p:nvSpPr>
          <p:spPr>
            <a:xfrm>
              <a:off x="5081081" y="1303506"/>
              <a:ext cx="2029838" cy="797668"/>
            </a:xfrm>
            <a:prstGeom prst="roundRect">
              <a:avLst>
                <a:gd name="adj" fmla="val 50000"/>
              </a:avLst>
            </a:prstGeom>
            <a:pattFill prst="ltUpDiag">
              <a:fgClr>
                <a:schemeClr val="bg2">
                  <a:lumMod val="10000"/>
                </a:schemeClr>
              </a:fgClr>
              <a:bgClr>
                <a:schemeClr val="tx2">
                  <a:lumMod val="50000"/>
                </a:schemeClr>
              </a:bgClr>
            </a:pattFill>
            <a:ln w="28575">
              <a:solidFill>
                <a:schemeClr val="accent1"/>
              </a:solidFill>
            </a:ln>
            <a:effectLst>
              <a:outerShdw blurRad="342900" dist="38100" dir="5400000" algn="t"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4" name="文本框 3"/>
            <p:cNvSpPr txBox="1"/>
            <p:nvPr/>
          </p:nvSpPr>
          <p:spPr>
            <a:xfrm>
              <a:off x="5204909" y="1387796"/>
              <a:ext cx="1782186" cy="63822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Impact" panose="020B0806030902050204" pitchFamily="34" charset="0"/>
                  <a:ea typeface="微软雅黑"/>
                  <a:cs typeface="+mn-cs"/>
                </a:rPr>
                <a:t>YOU  LOGO</a:t>
              </a:r>
              <a:endParaRPr kumimoji="0" lang="zh-CN" altLang="en-US" sz="2400" b="0" i="0" u="none" strike="noStrike" kern="1200" cap="none" spc="0" normalizeH="0" baseline="0" noProof="0" dirty="0">
                <a:ln>
                  <a:noFill/>
                </a:ln>
                <a:solidFill>
                  <a:srgbClr val="FFFFFF"/>
                </a:solidFill>
                <a:effectLst/>
                <a:uLnTx/>
                <a:uFillTx/>
                <a:latin typeface="Impact" panose="020B0806030902050204" pitchFamily="34" charset="0"/>
                <a:ea typeface="微软雅黑"/>
                <a:cs typeface="+mn-cs"/>
              </a:endParaRPr>
            </a:p>
          </p:txBody>
        </p:sp>
      </p:grpSp>
      <p:sp>
        <p:nvSpPr>
          <p:cNvPr id="6" name="矩形 5"/>
          <p:cNvSpPr/>
          <p:nvPr/>
        </p:nvSpPr>
        <p:spPr>
          <a:xfrm>
            <a:off x="1021080" y="0"/>
            <a:ext cx="2014220" cy="297180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7" name="文本框 6"/>
          <p:cNvSpPr txBox="1"/>
          <p:nvPr/>
        </p:nvSpPr>
        <p:spPr>
          <a:xfrm>
            <a:off x="1137097" y="151985"/>
            <a:ext cx="1782186" cy="315471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9900" b="0" i="0" u="none" strike="noStrike" kern="1200" cap="none" spc="0" normalizeH="0" baseline="0" noProof="0" dirty="0">
                <a:ln>
                  <a:noFill/>
                </a:ln>
                <a:solidFill>
                  <a:srgbClr val="FFFFFF"/>
                </a:solidFill>
                <a:effectLst/>
                <a:uLnTx/>
                <a:uFillTx/>
                <a:latin typeface="Aharoni" panose="02010803020104030203" pitchFamily="2" charset="-79"/>
                <a:ea typeface="微软雅黑"/>
                <a:cs typeface="Aharoni" panose="02010803020104030203" pitchFamily="2" charset="-79"/>
              </a:rPr>
              <a:t>P</a:t>
            </a:r>
            <a:endParaRPr kumimoji="0" lang="zh-CN" altLang="en-US" sz="19900" b="0" i="0" u="none" strike="noStrike" kern="1200" cap="none" spc="0" normalizeH="0" baseline="0" noProof="0" dirty="0">
              <a:ln>
                <a:noFill/>
              </a:ln>
              <a:solidFill>
                <a:srgbClr val="FFFFFF"/>
              </a:solidFill>
              <a:effectLst/>
              <a:uLnTx/>
              <a:uFillTx/>
              <a:latin typeface="Aharoni" panose="02010803020104030203" pitchFamily="2" charset="-79"/>
              <a:ea typeface="微软雅黑"/>
              <a:cs typeface="Aharoni" panose="02010803020104030203" pitchFamily="2" charset="-79"/>
            </a:endParaRPr>
          </a:p>
        </p:txBody>
      </p:sp>
      <p:sp>
        <p:nvSpPr>
          <p:cNvPr id="8" name="文本框 7"/>
          <p:cNvSpPr txBox="1"/>
          <p:nvPr/>
        </p:nvSpPr>
        <p:spPr>
          <a:xfrm>
            <a:off x="3151317" y="1767440"/>
            <a:ext cx="3722817"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FFFFFF"/>
                </a:solidFill>
                <a:effectLst/>
                <a:uLnTx/>
                <a:uFillTx/>
                <a:latin typeface="Aharoni" panose="02010803020104030203" pitchFamily="2" charset="-79"/>
                <a:ea typeface="微软雅黑"/>
                <a:cs typeface="Aharoni" panose="02010803020104030203" pitchFamily="2" charset="-79"/>
              </a:rPr>
              <a:t>OWERPOINT</a:t>
            </a:r>
            <a:endParaRPr kumimoji="0" lang="zh-CN" altLang="en-US" sz="3200" b="0" i="0" u="none" strike="noStrike" kern="1200" cap="none" spc="0" normalizeH="0" baseline="0" noProof="0" dirty="0">
              <a:ln>
                <a:noFill/>
              </a:ln>
              <a:solidFill>
                <a:srgbClr val="FFFFFF"/>
              </a:solidFill>
              <a:effectLst/>
              <a:uLnTx/>
              <a:uFillTx/>
              <a:latin typeface="Aharoni" panose="02010803020104030203" pitchFamily="2" charset="-79"/>
              <a:ea typeface="微软雅黑"/>
              <a:cs typeface="Aharoni" panose="02010803020104030203" pitchFamily="2" charset="-79"/>
            </a:endParaRPr>
          </a:p>
        </p:txBody>
      </p:sp>
      <p:sp>
        <p:nvSpPr>
          <p:cNvPr id="9" name="文本框 8"/>
          <p:cNvSpPr txBox="1"/>
          <p:nvPr/>
        </p:nvSpPr>
        <p:spPr>
          <a:xfrm>
            <a:off x="1021080" y="3490291"/>
            <a:ext cx="6560750" cy="70788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4000" b="1" dirty="0">
                <a:solidFill>
                  <a:srgbClr val="FFFFFF"/>
                </a:solidFill>
                <a:effectLst>
                  <a:outerShdw blurRad="228600" dist="38100" dir="2700000" algn="tl" rotWithShape="0">
                    <a:prstClr val="black">
                      <a:alpha val="81000"/>
                    </a:prstClr>
                  </a:outerShdw>
                </a:effectLst>
                <a:latin typeface="Aharoni" panose="02010803020104030203" pitchFamily="2" charset="-79"/>
                <a:ea typeface="微软雅黑"/>
                <a:cs typeface="Aharoni" panose="02010803020104030203" pitchFamily="2" charset="-79"/>
              </a:rPr>
              <a:t>感谢您的观看指导</a:t>
            </a:r>
            <a:endParaRPr kumimoji="0" lang="zh-CN" altLang="en-US" sz="4000" b="1" i="0" u="none" strike="noStrike" kern="1200" cap="none" spc="0" normalizeH="0" baseline="0" noProof="0" dirty="0">
              <a:ln>
                <a:noFill/>
              </a:ln>
              <a:solidFill>
                <a:srgbClr val="FFFFFF"/>
              </a:solidFill>
              <a:effectLst>
                <a:outerShdw blurRad="228600" dist="38100" dir="2700000" algn="tl" rotWithShape="0">
                  <a:prstClr val="black">
                    <a:alpha val="81000"/>
                  </a:prstClr>
                </a:outerShdw>
              </a:effectLst>
              <a:uLnTx/>
              <a:uFillTx/>
              <a:latin typeface="Aharoni" panose="02010803020104030203" pitchFamily="2" charset="-79"/>
              <a:ea typeface="微软雅黑"/>
              <a:cs typeface="Aharoni" panose="02010803020104030203" pitchFamily="2" charset="-79"/>
            </a:endParaRPr>
          </a:p>
        </p:txBody>
      </p:sp>
      <p:sp>
        <p:nvSpPr>
          <p:cNvPr id="10" name="文本框 9"/>
          <p:cNvSpPr txBox="1"/>
          <p:nvPr/>
        </p:nvSpPr>
        <p:spPr>
          <a:xfrm>
            <a:off x="1071880" y="4189757"/>
            <a:ext cx="5176520" cy="400110"/>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FFFFFF"/>
                </a:solidFill>
                <a:effectLst>
                  <a:outerShdw blurRad="228600" dist="38100" dir="2700000" algn="tl" rotWithShape="0">
                    <a:prstClr val="black">
                      <a:alpha val="81000"/>
                    </a:prstClr>
                  </a:outerShdw>
                </a:effectLst>
                <a:uLnTx/>
                <a:uFillTx/>
                <a:latin typeface="Agency FB" panose="020B0503020202020204" pitchFamily="34" charset="0"/>
                <a:ea typeface="微软雅黑"/>
                <a:cs typeface="Aharoni" panose="02010803020104030203" pitchFamily="2" charset="-79"/>
              </a:rPr>
              <a:t>THIS TEMPLATE DESIGNED FOR FEI ER SHE JI</a:t>
            </a:r>
          </a:p>
        </p:txBody>
      </p:sp>
      <p:cxnSp>
        <p:nvCxnSpPr>
          <p:cNvPr id="12" name="直接连接符 11"/>
          <p:cNvCxnSpPr/>
          <p:nvPr/>
        </p:nvCxnSpPr>
        <p:spPr>
          <a:xfrm>
            <a:off x="1162497" y="4826000"/>
            <a:ext cx="831403"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9387465" y="5161644"/>
            <a:ext cx="406400" cy="406400"/>
          </a:xfrm>
          <a:prstGeom prst="ellipse">
            <a:avLst/>
          </a:prstGeom>
          <a:ln w="6350">
            <a:solidFill>
              <a:schemeClr val="bg1"/>
            </a:solidFill>
          </a:ln>
          <a:effectLst>
            <a:outerShdw blurRad="1905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4" name="文本框 13"/>
          <p:cNvSpPr txBox="1"/>
          <p:nvPr/>
        </p:nvSpPr>
        <p:spPr>
          <a:xfrm>
            <a:off x="9882765" y="5236356"/>
            <a:ext cx="1788535"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outerShdw blurRad="228600" dist="38100" dir="2700000" algn="tl" rotWithShape="0">
                    <a:prstClr val="black">
                      <a:alpha val="81000"/>
                    </a:prstClr>
                  </a:outerShdw>
                </a:effectLst>
                <a:uLnTx/>
                <a:uFillTx/>
                <a:latin typeface="+mn-ea"/>
                <a:cs typeface="Aharoni" panose="02010803020104030203" pitchFamily="2" charset="-79"/>
              </a:rPr>
              <a:t>汇报人</a:t>
            </a:r>
            <a:r>
              <a:rPr kumimoji="0" lang="zh-CN" altLang="en-US" sz="1400" b="0" i="0" u="none" strike="noStrike" kern="1200" cap="none" spc="0" normalizeH="0" baseline="0" noProof="0" dirty="0" smtClean="0">
                <a:ln>
                  <a:noFill/>
                </a:ln>
                <a:solidFill>
                  <a:srgbClr val="FFFFFF"/>
                </a:solidFill>
                <a:effectLst>
                  <a:outerShdw blurRad="228600" dist="38100" dir="2700000" algn="tl" rotWithShape="0">
                    <a:prstClr val="black">
                      <a:alpha val="81000"/>
                    </a:prstClr>
                  </a:outerShdw>
                </a:effectLst>
                <a:uLnTx/>
                <a:uFillTx/>
                <a:latin typeface="+mn-ea"/>
                <a:cs typeface="Aharoni" panose="02010803020104030203" pitchFamily="2" charset="-79"/>
              </a:rPr>
              <a:t>：第一</a:t>
            </a:r>
            <a:r>
              <a:rPr kumimoji="0" lang="en-US" altLang="zh-CN" sz="1400" b="0" i="0" u="none" strike="noStrike" kern="1200" cap="none" spc="0" normalizeH="0" baseline="0" noProof="0" dirty="0" smtClean="0">
                <a:ln>
                  <a:noFill/>
                </a:ln>
                <a:solidFill>
                  <a:srgbClr val="FFFFFF"/>
                </a:solidFill>
                <a:effectLst>
                  <a:outerShdw blurRad="228600" dist="38100" dir="2700000" algn="tl" rotWithShape="0">
                    <a:prstClr val="black">
                      <a:alpha val="81000"/>
                    </a:prstClr>
                  </a:outerShdw>
                </a:effectLst>
                <a:uLnTx/>
                <a:uFillTx/>
                <a:latin typeface="+mn-ea"/>
                <a:cs typeface="Aharoni" panose="02010803020104030203" pitchFamily="2" charset="-79"/>
              </a:rPr>
              <a:t>PPT</a:t>
            </a:r>
            <a:endParaRPr kumimoji="0" lang="zh-CN" altLang="en-US" sz="1400" b="0" i="0" u="none" strike="noStrike" kern="1200" cap="none" spc="0" normalizeH="0" baseline="0" noProof="0" dirty="0">
              <a:ln>
                <a:noFill/>
              </a:ln>
              <a:solidFill>
                <a:srgbClr val="FFFFFF"/>
              </a:solidFill>
              <a:effectLst>
                <a:outerShdw blurRad="228600" dist="38100" dir="2700000" algn="tl" rotWithShape="0">
                  <a:prstClr val="black">
                    <a:alpha val="81000"/>
                  </a:prstClr>
                </a:outerShdw>
              </a:effectLst>
              <a:uLnTx/>
              <a:uFillTx/>
              <a:latin typeface="+mn-ea"/>
              <a:cs typeface="Aharoni" panose="02010803020104030203" pitchFamily="2" charset="-79"/>
            </a:endParaRPr>
          </a:p>
        </p:txBody>
      </p:sp>
      <p:sp>
        <p:nvSpPr>
          <p:cNvPr id="16" name="椭圆 14"/>
          <p:cNvSpPr/>
          <p:nvPr/>
        </p:nvSpPr>
        <p:spPr>
          <a:xfrm>
            <a:off x="9501689" y="5265040"/>
            <a:ext cx="177953" cy="199609"/>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bg1"/>
          </a:solidFill>
          <a:ln>
            <a:noFill/>
          </a:ln>
          <a:effectLst>
            <a:outerShdw blurRad="1905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3977359601"/>
      </p:ext>
    </p:extLst>
  </p:cSld>
  <p:clrMapOvr>
    <a:masterClrMapping/>
  </p:clrMapOvr>
  <p:transition spd="slow" advTm="4000">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7438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4688114"/>
          </a:xfrm>
          <a:prstGeom prst="rect">
            <a:avLst/>
          </a:pr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95387" y="2187061"/>
            <a:ext cx="9801225" cy="3110652"/>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1195386" y="2402194"/>
            <a:ext cx="9801225" cy="1200329"/>
          </a:xfrm>
          <a:prstGeom prst="rect">
            <a:avLst/>
          </a:prstGeom>
          <a:noFill/>
        </p:spPr>
        <p:txBody>
          <a:bodyPr wrap="square" rtlCol="0">
            <a:spAutoFit/>
            <a:scene3d>
              <a:camera prst="orthographicFront"/>
              <a:lightRig rig="threePt" dir="t"/>
            </a:scene3d>
            <a:sp3d contourW="12700"/>
          </a:bodyPr>
          <a:lstStyle/>
          <a:p>
            <a:pPr algn="dist"/>
            <a:r>
              <a:rPr lang="en-US" altLang="zh-CN" sz="7200" dirty="0">
                <a:solidFill>
                  <a:schemeClr val="bg1">
                    <a:alpha val="30000"/>
                  </a:schemeClr>
                </a:solidFill>
                <a:latin typeface="Aharoni" panose="02010803020104030203" pitchFamily="2" charset="-79"/>
                <a:cs typeface="Aharoni" panose="02010803020104030203" pitchFamily="2" charset="-79"/>
              </a:rPr>
              <a:t>CONTENTS</a:t>
            </a:r>
            <a:endParaRPr lang="zh-CN" altLang="en-US" sz="7200" dirty="0">
              <a:solidFill>
                <a:schemeClr val="bg1">
                  <a:alpha val="30000"/>
                </a:schemeClr>
              </a:solidFill>
              <a:latin typeface="Aharoni" panose="02010803020104030203" pitchFamily="2" charset="-79"/>
              <a:cs typeface="Aharoni" panose="02010803020104030203" pitchFamily="2" charset="-79"/>
            </a:endParaRPr>
          </a:p>
        </p:txBody>
      </p:sp>
      <p:grpSp>
        <p:nvGrpSpPr>
          <p:cNvPr id="10" name="组合 9"/>
          <p:cNvGrpSpPr/>
          <p:nvPr/>
        </p:nvGrpSpPr>
        <p:grpSpPr>
          <a:xfrm>
            <a:off x="2715240" y="3790497"/>
            <a:ext cx="6761519" cy="923330"/>
            <a:chOff x="2396573" y="3790497"/>
            <a:chExt cx="6761519" cy="923330"/>
          </a:xfrm>
        </p:grpSpPr>
        <p:sp>
          <p:nvSpPr>
            <p:cNvPr id="5" name="文本框 4"/>
            <p:cNvSpPr txBox="1"/>
            <p:nvPr/>
          </p:nvSpPr>
          <p:spPr>
            <a:xfrm>
              <a:off x="2396573" y="3790497"/>
              <a:ext cx="3722817" cy="923330"/>
            </a:xfrm>
            <a:prstGeom prst="rect">
              <a:avLst/>
            </a:prstGeom>
            <a:noFill/>
          </p:spPr>
          <p:txBody>
            <a:bodyPr wrap="square" rtlCol="0">
              <a:spAutoFit/>
              <a:scene3d>
                <a:camera prst="orthographicFront"/>
                <a:lightRig rig="threePt" dir="t"/>
              </a:scene3d>
              <a:sp3d contourW="12700"/>
            </a:bodyPr>
            <a:lstStyle/>
            <a:p>
              <a:r>
                <a:rPr lang="en-US" altLang="zh-CN" sz="5400" dirty="0">
                  <a:solidFill>
                    <a:schemeClr val="bg1"/>
                  </a:solidFill>
                  <a:latin typeface="Aharoni" panose="02010803020104030203" pitchFamily="2" charset="-79"/>
                  <a:cs typeface="Aharoni" panose="02010803020104030203" pitchFamily="2" charset="-79"/>
                </a:rPr>
                <a:t>PART </a:t>
              </a:r>
              <a:r>
                <a:rPr lang="en-US" altLang="zh-CN" sz="5400" dirty="0">
                  <a:solidFill>
                    <a:schemeClr val="bg1"/>
                  </a:solidFill>
                  <a:latin typeface="Impact" panose="020B0806030902050204" pitchFamily="34" charset="0"/>
                  <a:cs typeface="Aharoni" panose="02010803020104030203" pitchFamily="2" charset="-79"/>
                </a:rPr>
                <a:t>01</a:t>
              </a:r>
              <a:endParaRPr lang="zh-CN" altLang="en-US" sz="5400" dirty="0">
                <a:solidFill>
                  <a:schemeClr val="bg1"/>
                </a:solidFill>
                <a:latin typeface="Impact" panose="020B0806030902050204" pitchFamily="34" charset="0"/>
                <a:cs typeface="Aharoni" panose="02010803020104030203" pitchFamily="2" charset="-79"/>
              </a:endParaRPr>
            </a:p>
          </p:txBody>
        </p:sp>
        <p:sp>
          <p:nvSpPr>
            <p:cNvPr id="6" name="文本框 5"/>
            <p:cNvSpPr txBox="1"/>
            <p:nvPr/>
          </p:nvSpPr>
          <p:spPr>
            <a:xfrm>
              <a:off x="5471462" y="3942474"/>
              <a:ext cx="368663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bg1"/>
                  </a:solidFill>
                  <a:latin typeface="Aharoni" panose="02010803020104030203" pitchFamily="2" charset="-79"/>
                  <a:cs typeface="Aharoni" panose="02010803020104030203" pitchFamily="2" charset="-79"/>
                </a:rPr>
                <a:t>标题文字添加此处</a:t>
              </a:r>
            </a:p>
          </p:txBody>
        </p:sp>
        <p:cxnSp>
          <p:nvCxnSpPr>
            <p:cNvPr id="8" name="直接连接符 7"/>
            <p:cNvCxnSpPr>
              <a:cxnSpLocks/>
            </p:cNvCxnSpPr>
            <p:nvPr/>
          </p:nvCxnSpPr>
          <p:spPr>
            <a:xfrm>
              <a:off x="5316765" y="3911269"/>
              <a:ext cx="0" cy="606455"/>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61841708"/>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067050"/>
            <a:ext cx="12192000" cy="3790950"/>
          </a:xfrm>
          <a:prstGeom prst="rect">
            <a:avLst/>
          </a:pr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95325" y="0"/>
            <a:ext cx="4590434" cy="996950"/>
            <a:chOff x="695325" y="0"/>
            <a:chExt cx="4590434" cy="996950"/>
          </a:xfrm>
        </p:grpSpPr>
        <p:sp>
          <p:nvSpPr>
            <p:cNvPr id="4" name="矩形 3"/>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文本框 4"/>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6" name="文本框 5"/>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7"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椭圆 7"/>
          <p:cNvSpPr/>
          <p:nvPr/>
        </p:nvSpPr>
        <p:spPr>
          <a:xfrm>
            <a:off x="1426172" y="2413627"/>
            <a:ext cx="1221778" cy="1221776"/>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9" name="椭圆 8"/>
          <p:cNvSpPr/>
          <p:nvPr/>
        </p:nvSpPr>
        <p:spPr>
          <a:xfrm>
            <a:off x="3258792" y="2413627"/>
            <a:ext cx="1221778" cy="1221776"/>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0" name="椭圆 9"/>
          <p:cNvSpPr/>
          <p:nvPr/>
        </p:nvSpPr>
        <p:spPr>
          <a:xfrm>
            <a:off x="5091411" y="2413627"/>
            <a:ext cx="1221778" cy="1221776"/>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34" name="椭圆 11"/>
          <p:cNvSpPr/>
          <p:nvPr/>
        </p:nvSpPr>
        <p:spPr>
          <a:xfrm>
            <a:off x="1770361" y="2761643"/>
            <a:ext cx="533400" cy="525743"/>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椭圆 12"/>
          <p:cNvSpPr/>
          <p:nvPr/>
        </p:nvSpPr>
        <p:spPr>
          <a:xfrm>
            <a:off x="3602981" y="2826682"/>
            <a:ext cx="533400" cy="395667"/>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13"/>
          <p:cNvSpPr/>
          <p:nvPr/>
        </p:nvSpPr>
        <p:spPr>
          <a:xfrm>
            <a:off x="5444544" y="2757815"/>
            <a:ext cx="515511" cy="5334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5" name="Group 58"/>
          <p:cNvGrpSpPr/>
          <p:nvPr/>
        </p:nvGrpSpPr>
        <p:grpSpPr>
          <a:xfrm>
            <a:off x="7767178" y="996950"/>
            <a:ext cx="2645533" cy="5109252"/>
            <a:chOff x="-3768725" y="1125538"/>
            <a:chExt cx="2517775" cy="4862513"/>
          </a:xfrm>
        </p:grpSpPr>
        <p:sp>
          <p:nvSpPr>
            <p:cNvPr id="16" name="Freeform: Shape 59"/>
            <p:cNvSpPr>
              <a:spLocks/>
            </p:cNvSpPr>
            <p:nvPr/>
          </p:nvSpPr>
          <p:spPr bwMode="auto">
            <a:xfrm>
              <a:off x="-3741738" y="1125538"/>
              <a:ext cx="2478087" cy="4862513"/>
            </a:xfrm>
            <a:custGeom>
              <a:avLst/>
              <a:gdLst>
                <a:gd name="T0" fmla="*/ 1393 w 1393"/>
                <a:gd name="T1" fmla="*/ 2559 h 2739"/>
                <a:gd name="T2" fmla="*/ 1213 w 1393"/>
                <a:gd name="T3" fmla="*/ 2739 h 2739"/>
                <a:gd name="T4" fmla="*/ 180 w 1393"/>
                <a:gd name="T5" fmla="*/ 2739 h 2739"/>
                <a:gd name="T6" fmla="*/ 0 w 1393"/>
                <a:gd name="T7" fmla="*/ 2559 h 2739"/>
                <a:gd name="T8" fmla="*/ 0 w 1393"/>
                <a:gd name="T9" fmla="*/ 180 h 2739"/>
                <a:gd name="T10" fmla="*/ 180 w 1393"/>
                <a:gd name="T11" fmla="*/ 0 h 2739"/>
                <a:gd name="T12" fmla="*/ 1213 w 1393"/>
                <a:gd name="T13" fmla="*/ 0 h 2739"/>
                <a:gd name="T14" fmla="*/ 1393 w 1393"/>
                <a:gd name="T15" fmla="*/ 180 h 2739"/>
                <a:gd name="T16" fmla="*/ 1393 w 1393"/>
                <a:gd name="T17" fmla="*/ 255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3" h="2739">
                  <a:moveTo>
                    <a:pt x="1393" y="2559"/>
                  </a:moveTo>
                  <a:cubicBezTo>
                    <a:pt x="1393" y="2658"/>
                    <a:pt x="1312" y="2739"/>
                    <a:pt x="1213" y="2739"/>
                  </a:cubicBezTo>
                  <a:cubicBezTo>
                    <a:pt x="180" y="2739"/>
                    <a:pt x="180" y="2739"/>
                    <a:pt x="180" y="2739"/>
                  </a:cubicBezTo>
                  <a:cubicBezTo>
                    <a:pt x="81" y="2739"/>
                    <a:pt x="0" y="2658"/>
                    <a:pt x="0" y="2559"/>
                  </a:cubicBezTo>
                  <a:cubicBezTo>
                    <a:pt x="0" y="180"/>
                    <a:pt x="0" y="180"/>
                    <a:pt x="0" y="180"/>
                  </a:cubicBezTo>
                  <a:cubicBezTo>
                    <a:pt x="0" y="81"/>
                    <a:pt x="81" y="0"/>
                    <a:pt x="180" y="0"/>
                  </a:cubicBezTo>
                  <a:cubicBezTo>
                    <a:pt x="1213" y="0"/>
                    <a:pt x="1213" y="0"/>
                    <a:pt x="1213" y="0"/>
                  </a:cubicBezTo>
                  <a:cubicBezTo>
                    <a:pt x="1312" y="0"/>
                    <a:pt x="1393" y="81"/>
                    <a:pt x="1393" y="180"/>
                  </a:cubicBezTo>
                  <a:cubicBezTo>
                    <a:pt x="1393" y="2559"/>
                    <a:pt x="1393" y="2559"/>
                    <a:pt x="1393" y="2559"/>
                  </a:cubicBezTo>
                </a:path>
              </a:pathLst>
            </a:custGeom>
            <a:solidFill>
              <a:schemeClr val="bg1">
                <a:lumMod val="75000"/>
              </a:schemeClr>
            </a:solidFill>
            <a:ln>
              <a:noFill/>
            </a:ln>
          </p:spPr>
          <p:txBody>
            <a:bodyPr anchor="ctr"/>
            <a:lstStyle/>
            <a:p>
              <a:pPr algn="ctr"/>
              <a:endParaRPr/>
            </a:p>
          </p:txBody>
        </p:sp>
        <p:sp>
          <p:nvSpPr>
            <p:cNvPr id="17" name="Freeform: Shape 60"/>
            <p:cNvSpPr>
              <a:spLocks/>
            </p:cNvSpPr>
            <p:nvPr/>
          </p:nvSpPr>
          <p:spPr bwMode="auto">
            <a:xfrm>
              <a:off x="-3713162" y="1141413"/>
              <a:ext cx="2430462" cy="4830763"/>
            </a:xfrm>
            <a:custGeom>
              <a:avLst/>
              <a:gdLst>
                <a:gd name="T0" fmla="*/ 1366 w 1366"/>
                <a:gd name="T1" fmla="*/ 2542 h 2721"/>
                <a:gd name="T2" fmla="*/ 1189 w 1366"/>
                <a:gd name="T3" fmla="*/ 2721 h 2721"/>
                <a:gd name="T4" fmla="*/ 176 w 1366"/>
                <a:gd name="T5" fmla="*/ 2721 h 2721"/>
                <a:gd name="T6" fmla="*/ 0 w 1366"/>
                <a:gd name="T7" fmla="*/ 2542 h 2721"/>
                <a:gd name="T8" fmla="*/ 0 w 1366"/>
                <a:gd name="T9" fmla="*/ 179 h 2721"/>
                <a:gd name="T10" fmla="*/ 176 w 1366"/>
                <a:gd name="T11" fmla="*/ 0 h 2721"/>
                <a:gd name="T12" fmla="*/ 1189 w 1366"/>
                <a:gd name="T13" fmla="*/ 0 h 2721"/>
                <a:gd name="T14" fmla="*/ 1366 w 1366"/>
                <a:gd name="T15" fmla="*/ 179 h 2721"/>
                <a:gd name="T16" fmla="*/ 1366 w 1366"/>
                <a:gd name="T17" fmla="*/ 2542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6" h="2721">
                  <a:moveTo>
                    <a:pt x="1366" y="2542"/>
                  </a:moveTo>
                  <a:cubicBezTo>
                    <a:pt x="1366" y="2641"/>
                    <a:pt x="1287" y="2721"/>
                    <a:pt x="1189" y="2721"/>
                  </a:cubicBezTo>
                  <a:cubicBezTo>
                    <a:pt x="176" y="2721"/>
                    <a:pt x="176" y="2721"/>
                    <a:pt x="176" y="2721"/>
                  </a:cubicBezTo>
                  <a:cubicBezTo>
                    <a:pt x="79" y="2721"/>
                    <a:pt x="0" y="2641"/>
                    <a:pt x="0" y="2542"/>
                  </a:cubicBezTo>
                  <a:cubicBezTo>
                    <a:pt x="0" y="179"/>
                    <a:pt x="0" y="179"/>
                    <a:pt x="0" y="179"/>
                  </a:cubicBezTo>
                  <a:cubicBezTo>
                    <a:pt x="0" y="80"/>
                    <a:pt x="79" y="0"/>
                    <a:pt x="176" y="0"/>
                  </a:cubicBezTo>
                  <a:cubicBezTo>
                    <a:pt x="1189" y="0"/>
                    <a:pt x="1189" y="0"/>
                    <a:pt x="1189" y="0"/>
                  </a:cubicBezTo>
                  <a:cubicBezTo>
                    <a:pt x="1287" y="0"/>
                    <a:pt x="1366" y="80"/>
                    <a:pt x="1366" y="179"/>
                  </a:cubicBezTo>
                  <a:cubicBezTo>
                    <a:pt x="1366" y="2542"/>
                    <a:pt x="1366" y="2542"/>
                    <a:pt x="1366" y="2542"/>
                  </a:cubicBezTo>
                </a:path>
              </a:pathLst>
            </a:custGeom>
            <a:solidFill>
              <a:schemeClr val="bg1">
                <a:lumMod val="95000"/>
              </a:schemeClr>
            </a:solidFill>
            <a:ln>
              <a:noFill/>
            </a:ln>
          </p:spPr>
          <p:txBody>
            <a:bodyPr anchor="ctr"/>
            <a:lstStyle/>
            <a:p>
              <a:pPr algn="ctr"/>
              <a:endParaRPr/>
            </a:p>
          </p:txBody>
        </p:sp>
        <p:sp>
          <p:nvSpPr>
            <p:cNvPr id="18" name="Oval 61"/>
            <p:cNvSpPr>
              <a:spLocks/>
            </p:cNvSpPr>
            <p:nvPr/>
          </p:nvSpPr>
          <p:spPr bwMode="auto">
            <a:xfrm>
              <a:off x="-2693988" y="5486400"/>
              <a:ext cx="403225" cy="401638"/>
            </a:xfrm>
            <a:prstGeom prst="ellipse">
              <a:avLst/>
            </a:prstGeom>
            <a:solidFill>
              <a:schemeClr val="bg1">
                <a:lumMod val="65000"/>
              </a:schemeClr>
            </a:solidFill>
            <a:ln>
              <a:noFill/>
            </a:ln>
          </p:spPr>
          <p:txBody>
            <a:bodyPr anchor="ctr"/>
            <a:lstStyle/>
            <a:p>
              <a:pPr algn="ctr"/>
              <a:endParaRPr/>
            </a:p>
          </p:txBody>
        </p:sp>
        <p:sp>
          <p:nvSpPr>
            <p:cNvPr id="19" name="Oval 62"/>
            <p:cNvSpPr>
              <a:spLocks/>
            </p:cNvSpPr>
            <p:nvPr/>
          </p:nvSpPr>
          <p:spPr bwMode="auto">
            <a:xfrm>
              <a:off x="-2673350" y="5507038"/>
              <a:ext cx="361950" cy="3603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Freeform: Shape 63"/>
            <p:cNvSpPr>
              <a:spLocks/>
            </p:cNvSpPr>
            <p:nvPr/>
          </p:nvSpPr>
          <p:spPr bwMode="auto">
            <a:xfrm>
              <a:off x="-2520950" y="1254125"/>
              <a:ext cx="47625" cy="46038"/>
            </a:xfrm>
            <a:custGeom>
              <a:avLst/>
              <a:gdLst>
                <a:gd name="T0" fmla="*/ 13 w 27"/>
                <a:gd name="T1" fmla="*/ 0 h 26"/>
                <a:gd name="T2" fmla="*/ 0 w 27"/>
                <a:gd name="T3" fmla="*/ 13 h 26"/>
                <a:gd name="T4" fmla="*/ 13 w 27"/>
                <a:gd name="T5" fmla="*/ 26 h 26"/>
                <a:gd name="T6" fmla="*/ 25 w 27"/>
                <a:gd name="T7" fmla="*/ 13 h 26"/>
                <a:gd name="T8" fmla="*/ 27 w 27"/>
                <a:gd name="T9" fmla="*/ 13 h 26"/>
                <a:gd name="T10" fmla="*/ 27 w 27"/>
                <a:gd name="T11" fmla="*/ 13 h 26"/>
                <a:gd name="T12" fmla="*/ 25 w 27"/>
                <a:gd name="T13" fmla="*/ 13 h 26"/>
                <a:gd name="T14" fmla="*/ 13 w 27"/>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3" y="0"/>
                  </a:moveTo>
                  <a:cubicBezTo>
                    <a:pt x="6" y="0"/>
                    <a:pt x="0" y="6"/>
                    <a:pt x="0" y="13"/>
                  </a:cubicBezTo>
                  <a:cubicBezTo>
                    <a:pt x="0" y="20"/>
                    <a:pt x="6" y="26"/>
                    <a:pt x="13" y="26"/>
                  </a:cubicBezTo>
                  <a:cubicBezTo>
                    <a:pt x="20" y="26"/>
                    <a:pt x="25" y="20"/>
                    <a:pt x="25" y="13"/>
                  </a:cubicBezTo>
                  <a:cubicBezTo>
                    <a:pt x="27" y="13"/>
                    <a:pt x="27" y="13"/>
                    <a:pt x="27" y="13"/>
                  </a:cubicBezTo>
                  <a:cubicBezTo>
                    <a:pt x="27" y="13"/>
                    <a:pt x="27" y="13"/>
                    <a:pt x="27" y="13"/>
                  </a:cubicBezTo>
                  <a:cubicBezTo>
                    <a:pt x="25" y="13"/>
                    <a:pt x="25" y="13"/>
                    <a:pt x="25" y="13"/>
                  </a:cubicBezTo>
                  <a:cubicBezTo>
                    <a:pt x="25" y="6"/>
                    <a:pt x="20" y="0"/>
                    <a:pt x="13"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Freeform: Shape 64"/>
            <p:cNvSpPr>
              <a:spLocks/>
            </p:cNvSpPr>
            <p:nvPr/>
          </p:nvSpPr>
          <p:spPr bwMode="auto">
            <a:xfrm>
              <a:off x="-2528888" y="1246188"/>
              <a:ext cx="58737" cy="60325"/>
            </a:xfrm>
            <a:custGeom>
              <a:avLst/>
              <a:gdLst>
                <a:gd name="T0" fmla="*/ 33 w 33"/>
                <a:gd name="T1" fmla="*/ 17 h 34"/>
                <a:gd name="T2" fmla="*/ 33 w 33"/>
                <a:gd name="T3" fmla="*/ 17 h 34"/>
                <a:gd name="T4" fmla="*/ 33 w 33"/>
                <a:gd name="T5" fmla="*/ 17 h 34"/>
                <a:gd name="T6" fmla="*/ 17 w 33"/>
                <a:gd name="T7" fmla="*/ 0 h 34"/>
                <a:gd name="T8" fmla="*/ 0 w 33"/>
                <a:gd name="T9" fmla="*/ 17 h 34"/>
                <a:gd name="T10" fmla="*/ 17 w 33"/>
                <a:gd name="T11" fmla="*/ 34 h 34"/>
                <a:gd name="T12" fmla="*/ 33 w 33"/>
                <a:gd name="T13" fmla="*/ 17 h 34"/>
                <a:gd name="T14" fmla="*/ 31 w 33"/>
                <a:gd name="T15" fmla="*/ 17 h 34"/>
                <a:gd name="T16" fmla="*/ 29 w 33"/>
                <a:gd name="T17" fmla="*/ 17 h 34"/>
                <a:gd name="T18" fmla="*/ 17 w 33"/>
                <a:gd name="T19" fmla="*/ 30 h 34"/>
                <a:gd name="T20" fmla="*/ 4 w 33"/>
                <a:gd name="T21" fmla="*/ 17 h 34"/>
                <a:gd name="T22" fmla="*/ 17 w 33"/>
                <a:gd name="T23" fmla="*/ 4 h 34"/>
                <a:gd name="T24" fmla="*/ 29 w 33"/>
                <a:gd name="T25" fmla="*/ 17 h 34"/>
                <a:gd name="T26" fmla="*/ 31 w 33"/>
                <a:gd name="T27" fmla="*/ 17 h 34"/>
                <a:gd name="T28" fmla="*/ 33 w 33"/>
                <a:gd name="T29" fmla="*/ 17 h 34"/>
                <a:gd name="T30" fmla="*/ 33 w 33"/>
                <a:gd name="T31" fmla="*/ 17 h 34"/>
                <a:gd name="T32" fmla="*/ 17 w 33"/>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33" y="17"/>
                  </a:moveTo>
                  <a:cubicBezTo>
                    <a:pt x="33" y="17"/>
                    <a:pt x="33" y="17"/>
                    <a:pt x="33" y="17"/>
                  </a:cubicBezTo>
                  <a:cubicBezTo>
                    <a:pt x="33" y="17"/>
                    <a:pt x="33" y="17"/>
                    <a:pt x="33" y="17"/>
                  </a:cubicBezTo>
                  <a:moveTo>
                    <a:pt x="17" y="0"/>
                  </a:moveTo>
                  <a:cubicBezTo>
                    <a:pt x="7" y="0"/>
                    <a:pt x="0" y="8"/>
                    <a:pt x="0" y="17"/>
                  </a:cubicBezTo>
                  <a:cubicBezTo>
                    <a:pt x="0" y="26"/>
                    <a:pt x="7" y="34"/>
                    <a:pt x="17" y="34"/>
                  </a:cubicBezTo>
                  <a:cubicBezTo>
                    <a:pt x="26" y="34"/>
                    <a:pt x="33" y="26"/>
                    <a:pt x="33" y="17"/>
                  </a:cubicBezTo>
                  <a:cubicBezTo>
                    <a:pt x="31" y="17"/>
                    <a:pt x="31" y="17"/>
                    <a:pt x="31" y="17"/>
                  </a:cubicBezTo>
                  <a:cubicBezTo>
                    <a:pt x="29" y="17"/>
                    <a:pt x="29" y="17"/>
                    <a:pt x="29" y="17"/>
                  </a:cubicBezTo>
                  <a:cubicBezTo>
                    <a:pt x="29" y="24"/>
                    <a:pt x="24" y="30"/>
                    <a:pt x="17" y="30"/>
                  </a:cubicBezTo>
                  <a:cubicBezTo>
                    <a:pt x="10" y="30"/>
                    <a:pt x="4" y="24"/>
                    <a:pt x="4" y="17"/>
                  </a:cubicBezTo>
                  <a:cubicBezTo>
                    <a:pt x="4" y="10"/>
                    <a:pt x="10" y="4"/>
                    <a:pt x="17" y="4"/>
                  </a:cubicBezTo>
                  <a:cubicBezTo>
                    <a:pt x="24" y="4"/>
                    <a:pt x="29" y="10"/>
                    <a:pt x="29" y="17"/>
                  </a:cubicBezTo>
                  <a:cubicBezTo>
                    <a:pt x="31" y="17"/>
                    <a:pt x="31" y="17"/>
                    <a:pt x="31" y="17"/>
                  </a:cubicBezTo>
                  <a:cubicBezTo>
                    <a:pt x="33" y="17"/>
                    <a:pt x="33" y="17"/>
                    <a:pt x="33" y="17"/>
                  </a:cubicBezTo>
                  <a:cubicBezTo>
                    <a:pt x="33" y="17"/>
                    <a:pt x="33" y="17"/>
                    <a:pt x="33" y="17"/>
                  </a:cubicBezTo>
                  <a:cubicBezTo>
                    <a:pt x="33" y="8"/>
                    <a:pt x="26" y="0"/>
                    <a:pt x="1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65"/>
            <p:cNvSpPr>
              <a:spLocks/>
            </p:cNvSpPr>
            <p:nvPr/>
          </p:nvSpPr>
          <p:spPr bwMode="auto">
            <a:xfrm>
              <a:off x="-2930525" y="1395413"/>
              <a:ext cx="77787" cy="74613"/>
            </a:xfrm>
            <a:custGeom>
              <a:avLst/>
              <a:gdLst>
                <a:gd name="T0" fmla="*/ 21 w 44"/>
                <a:gd name="T1" fmla="*/ 0 h 42"/>
                <a:gd name="T2" fmla="*/ 6 w 44"/>
                <a:gd name="T3" fmla="*/ 6 h 42"/>
                <a:gd name="T4" fmla="*/ 0 w 44"/>
                <a:gd name="T5" fmla="*/ 21 h 42"/>
                <a:gd name="T6" fmla="*/ 6 w 44"/>
                <a:gd name="T7" fmla="*/ 36 h 42"/>
                <a:gd name="T8" fmla="*/ 21 w 44"/>
                <a:gd name="T9" fmla="*/ 42 h 42"/>
                <a:gd name="T10" fmla="*/ 36 w 44"/>
                <a:gd name="T11" fmla="*/ 36 h 42"/>
                <a:gd name="T12" fmla="*/ 42 w 44"/>
                <a:gd name="T13" fmla="*/ 21 h 42"/>
                <a:gd name="T14" fmla="*/ 44 w 44"/>
                <a:gd name="T15" fmla="*/ 21 h 42"/>
                <a:gd name="T16" fmla="*/ 44 w 44"/>
                <a:gd name="T17" fmla="*/ 21 h 42"/>
                <a:gd name="T18" fmla="*/ 42 w 44"/>
                <a:gd name="T19" fmla="*/ 21 h 42"/>
                <a:gd name="T20" fmla="*/ 36 w 44"/>
                <a:gd name="T21" fmla="*/ 6 h 42"/>
                <a:gd name="T22" fmla="*/ 21 w 44"/>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21" y="0"/>
                  </a:moveTo>
                  <a:cubicBezTo>
                    <a:pt x="15" y="0"/>
                    <a:pt x="10" y="3"/>
                    <a:pt x="6" y="6"/>
                  </a:cubicBezTo>
                  <a:cubicBezTo>
                    <a:pt x="3" y="10"/>
                    <a:pt x="0" y="15"/>
                    <a:pt x="0" y="21"/>
                  </a:cubicBezTo>
                  <a:cubicBezTo>
                    <a:pt x="0" y="27"/>
                    <a:pt x="3" y="32"/>
                    <a:pt x="6" y="36"/>
                  </a:cubicBezTo>
                  <a:cubicBezTo>
                    <a:pt x="10" y="39"/>
                    <a:pt x="15" y="42"/>
                    <a:pt x="21" y="42"/>
                  </a:cubicBezTo>
                  <a:cubicBezTo>
                    <a:pt x="27" y="42"/>
                    <a:pt x="32" y="39"/>
                    <a:pt x="36" y="36"/>
                  </a:cubicBezTo>
                  <a:cubicBezTo>
                    <a:pt x="39" y="32"/>
                    <a:pt x="42" y="27"/>
                    <a:pt x="42" y="21"/>
                  </a:cubicBezTo>
                  <a:cubicBezTo>
                    <a:pt x="44" y="21"/>
                    <a:pt x="44" y="21"/>
                    <a:pt x="44" y="21"/>
                  </a:cubicBezTo>
                  <a:cubicBezTo>
                    <a:pt x="44" y="21"/>
                    <a:pt x="44" y="21"/>
                    <a:pt x="44" y="21"/>
                  </a:cubicBezTo>
                  <a:cubicBezTo>
                    <a:pt x="42" y="21"/>
                    <a:pt x="42" y="21"/>
                    <a:pt x="42" y="21"/>
                  </a:cubicBezTo>
                  <a:cubicBezTo>
                    <a:pt x="42" y="15"/>
                    <a:pt x="39" y="10"/>
                    <a:pt x="36" y="6"/>
                  </a:cubicBezTo>
                  <a:cubicBezTo>
                    <a:pt x="32" y="3"/>
                    <a:pt x="27" y="0"/>
                    <a:pt x="21"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Freeform: Shape 66"/>
            <p:cNvSpPr>
              <a:spLocks/>
            </p:cNvSpPr>
            <p:nvPr/>
          </p:nvSpPr>
          <p:spPr bwMode="auto">
            <a:xfrm>
              <a:off x="-2938463" y="1389063"/>
              <a:ext cx="88900" cy="88900"/>
            </a:xfrm>
            <a:custGeom>
              <a:avLst/>
              <a:gdLst>
                <a:gd name="T0" fmla="*/ 50 w 50"/>
                <a:gd name="T1" fmla="*/ 25 h 50"/>
                <a:gd name="T2" fmla="*/ 50 w 50"/>
                <a:gd name="T3" fmla="*/ 25 h 50"/>
                <a:gd name="T4" fmla="*/ 50 w 50"/>
                <a:gd name="T5" fmla="*/ 25 h 50"/>
                <a:gd name="T6" fmla="*/ 25 w 50"/>
                <a:gd name="T7" fmla="*/ 0 h 50"/>
                <a:gd name="T8" fmla="*/ 0 w 50"/>
                <a:gd name="T9" fmla="*/ 25 h 50"/>
                <a:gd name="T10" fmla="*/ 25 w 50"/>
                <a:gd name="T11" fmla="*/ 50 h 50"/>
                <a:gd name="T12" fmla="*/ 50 w 50"/>
                <a:gd name="T13" fmla="*/ 25 h 50"/>
                <a:gd name="T14" fmla="*/ 48 w 50"/>
                <a:gd name="T15" fmla="*/ 25 h 50"/>
                <a:gd name="T16" fmla="*/ 46 w 50"/>
                <a:gd name="T17" fmla="*/ 25 h 50"/>
                <a:gd name="T18" fmla="*/ 40 w 50"/>
                <a:gd name="T19" fmla="*/ 40 h 50"/>
                <a:gd name="T20" fmla="*/ 25 w 50"/>
                <a:gd name="T21" fmla="*/ 46 h 50"/>
                <a:gd name="T22" fmla="*/ 10 w 50"/>
                <a:gd name="T23" fmla="*/ 40 h 50"/>
                <a:gd name="T24" fmla="*/ 4 w 50"/>
                <a:gd name="T25" fmla="*/ 25 h 50"/>
                <a:gd name="T26" fmla="*/ 10 w 50"/>
                <a:gd name="T27" fmla="*/ 10 h 50"/>
                <a:gd name="T28" fmla="*/ 25 w 50"/>
                <a:gd name="T29" fmla="*/ 4 h 50"/>
                <a:gd name="T30" fmla="*/ 40 w 50"/>
                <a:gd name="T31" fmla="*/ 10 h 50"/>
                <a:gd name="T32" fmla="*/ 46 w 50"/>
                <a:gd name="T33" fmla="*/ 25 h 50"/>
                <a:gd name="T34" fmla="*/ 48 w 50"/>
                <a:gd name="T35" fmla="*/ 25 h 50"/>
                <a:gd name="T36" fmla="*/ 50 w 50"/>
                <a:gd name="T37" fmla="*/ 25 h 50"/>
                <a:gd name="T38" fmla="*/ 50 w 50"/>
                <a:gd name="T39" fmla="*/ 25 h 50"/>
                <a:gd name="T40" fmla="*/ 25 w 50"/>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0">
                  <a:moveTo>
                    <a:pt x="50" y="25"/>
                  </a:moveTo>
                  <a:cubicBezTo>
                    <a:pt x="50" y="25"/>
                    <a:pt x="50" y="25"/>
                    <a:pt x="50" y="25"/>
                  </a:cubicBezTo>
                  <a:cubicBezTo>
                    <a:pt x="50" y="25"/>
                    <a:pt x="50" y="25"/>
                    <a:pt x="50" y="25"/>
                  </a:cubicBezTo>
                  <a:moveTo>
                    <a:pt x="25" y="0"/>
                  </a:moveTo>
                  <a:cubicBezTo>
                    <a:pt x="11" y="0"/>
                    <a:pt x="0" y="11"/>
                    <a:pt x="0" y="25"/>
                  </a:cubicBezTo>
                  <a:cubicBezTo>
                    <a:pt x="0" y="39"/>
                    <a:pt x="11" y="50"/>
                    <a:pt x="25" y="50"/>
                  </a:cubicBezTo>
                  <a:cubicBezTo>
                    <a:pt x="39" y="50"/>
                    <a:pt x="50" y="39"/>
                    <a:pt x="50" y="25"/>
                  </a:cubicBezTo>
                  <a:cubicBezTo>
                    <a:pt x="48" y="25"/>
                    <a:pt x="48" y="25"/>
                    <a:pt x="48" y="25"/>
                  </a:cubicBezTo>
                  <a:cubicBezTo>
                    <a:pt x="46" y="25"/>
                    <a:pt x="46" y="25"/>
                    <a:pt x="46" y="25"/>
                  </a:cubicBezTo>
                  <a:cubicBezTo>
                    <a:pt x="46" y="31"/>
                    <a:pt x="43" y="36"/>
                    <a:pt x="40" y="40"/>
                  </a:cubicBezTo>
                  <a:cubicBezTo>
                    <a:pt x="36" y="43"/>
                    <a:pt x="31" y="46"/>
                    <a:pt x="25" y="46"/>
                  </a:cubicBezTo>
                  <a:cubicBezTo>
                    <a:pt x="19" y="46"/>
                    <a:pt x="14" y="43"/>
                    <a:pt x="10" y="40"/>
                  </a:cubicBezTo>
                  <a:cubicBezTo>
                    <a:pt x="7" y="36"/>
                    <a:pt x="4" y="31"/>
                    <a:pt x="4" y="25"/>
                  </a:cubicBezTo>
                  <a:cubicBezTo>
                    <a:pt x="4" y="19"/>
                    <a:pt x="7" y="14"/>
                    <a:pt x="10" y="10"/>
                  </a:cubicBezTo>
                  <a:cubicBezTo>
                    <a:pt x="14" y="7"/>
                    <a:pt x="19" y="4"/>
                    <a:pt x="25" y="4"/>
                  </a:cubicBezTo>
                  <a:cubicBezTo>
                    <a:pt x="31" y="4"/>
                    <a:pt x="36" y="7"/>
                    <a:pt x="40" y="10"/>
                  </a:cubicBezTo>
                  <a:cubicBezTo>
                    <a:pt x="43" y="14"/>
                    <a:pt x="46" y="19"/>
                    <a:pt x="46" y="25"/>
                  </a:cubicBezTo>
                  <a:cubicBezTo>
                    <a:pt x="48" y="25"/>
                    <a:pt x="48" y="25"/>
                    <a:pt x="48" y="25"/>
                  </a:cubicBezTo>
                  <a:cubicBezTo>
                    <a:pt x="50" y="25"/>
                    <a:pt x="50" y="25"/>
                    <a:pt x="50" y="25"/>
                  </a:cubicBezTo>
                  <a:cubicBezTo>
                    <a:pt x="50" y="25"/>
                    <a:pt x="50" y="25"/>
                    <a:pt x="50" y="25"/>
                  </a:cubicBezTo>
                  <a:cubicBezTo>
                    <a:pt x="50" y="11"/>
                    <a:pt x="39" y="0"/>
                    <a:pt x="2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Freeform: Shape 67"/>
            <p:cNvSpPr>
              <a:spLocks/>
            </p:cNvSpPr>
            <p:nvPr/>
          </p:nvSpPr>
          <p:spPr bwMode="auto">
            <a:xfrm>
              <a:off x="-2695575" y="1419225"/>
              <a:ext cx="393700" cy="39688"/>
            </a:xfrm>
            <a:custGeom>
              <a:avLst/>
              <a:gdLst>
                <a:gd name="T0" fmla="*/ 210 w 221"/>
                <a:gd name="T1" fmla="*/ 0 h 23"/>
                <a:gd name="T2" fmla="*/ 11 w 221"/>
                <a:gd name="T3" fmla="*/ 0 h 23"/>
                <a:gd name="T4" fmla="*/ 0 w 221"/>
                <a:gd name="T5" fmla="*/ 11 h 23"/>
                <a:gd name="T6" fmla="*/ 11 w 221"/>
                <a:gd name="T7" fmla="*/ 23 h 23"/>
                <a:gd name="T8" fmla="*/ 210 w 221"/>
                <a:gd name="T9" fmla="*/ 23 h 23"/>
                <a:gd name="T10" fmla="*/ 221 w 221"/>
                <a:gd name="T11" fmla="*/ 11 h 23"/>
                <a:gd name="T12" fmla="*/ 210 w 22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21" h="23">
                  <a:moveTo>
                    <a:pt x="210" y="0"/>
                  </a:moveTo>
                  <a:cubicBezTo>
                    <a:pt x="11" y="0"/>
                    <a:pt x="11" y="0"/>
                    <a:pt x="11" y="0"/>
                  </a:cubicBezTo>
                  <a:cubicBezTo>
                    <a:pt x="5" y="0"/>
                    <a:pt x="0" y="5"/>
                    <a:pt x="0" y="11"/>
                  </a:cubicBezTo>
                  <a:cubicBezTo>
                    <a:pt x="0" y="18"/>
                    <a:pt x="5" y="23"/>
                    <a:pt x="11" y="23"/>
                  </a:cubicBezTo>
                  <a:cubicBezTo>
                    <a:pt x="210" y="23"/>
                    <a:pt x="210" y="23"/>
                    <a:pt x="210" y="23"/>
                  </a:cubicBezTo>
                  <a:cubicBezTo>
                    <a:pt x="216" y="23"/>
                    <a:pt x="221" y="18"/>
                    <a:pt x="221" y="11"/>
                  </a:cubicBezTo>
                  <a:cubicBezTo>
                    <a:pt x="221" y="5"/>
                    <a:pt x="216" y="0"/>
                    <a:pt x="210"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Shape 69"/>
            <p:cNvSpPr>
              <a:spLocks/>
            </p:cNvSpPr>
            <p:nvPr/>
          </p:nvSpPr>
          <p:spPr bwMode="auto">
            <a:xfrm>
              <a:off x="-3611563" y="1703388"/>
              <a:ext cx="2224087" cy="3709988"/>
            </a:xfrm>
            <a:prstGeom prst="rect">
              <a:avLst/>
            </a:prstGeom>
            <a:blipFill>
              <a:blip r:embed="rId3" cstate="screen">
                <a:grayscl/>
                <a:extLst>
                  <a:ext uri="{28A0092B-C50C-407E-A947-70E740481C1C}">
                    <a14:useLocalDpi xmlns:a14="http://schemas.microsoft.com/office/drawing/2010/main"/>
                  </a:ext>
                </a:extLst>
              </a:blip>
              <a:stretch>
                <a:fillRect/>
              </a:stretch>
            </a:blipFill>
            <a:ln w="9525">
              <a:noFill/>
              <a:round/>
              <a:headEnd/>
              <a:tailEnd/>
            </a:ln>
            <a:effectLst>
              <a:innerShdw blurRad="114300">
                <a:prstClr val="black"/>
              </a:innerShdw>
            </a:effectLst>
            <a:extLst/>
          </p:spPr>
          <p:txBody>
            <a:bodyPr anchor="ctr"/>
            <a:lstStyle/>
            <a:p>
              <a:pPr algn="ctr"/>
              <a:endParaRPr/>
            </a:p>
          </p:txBody>
        </p:sp>
        <p:sp>
          <p:nvSpPr>
            <p:cNvPr id="27" name="Freeform: Shape 70"/>
            <p:cNvSpPr>
              <a:spLocks/>
            </p:cNvSpPr>
            <p:nvPr/>
          </p:nvSpPr>
          <p:spPr bwMode="auto">
            <a:xfrm>
              <a:off x="-3768725" y="1736725"/>
              <a:ext cx="31750" cy="215900"/>
            </a:xfrm>
            <a:custGeom>
              <a:avLst/>
              <a:gdLst>
                <a:gd name="T0" fmla="*/ 18 w 18"/>
                <a:gd name="T1" fmla="*/ 113 h 122"/>
                <a:gd name="T2" fmla="*/ 9 w 18"/>
                <a:gd name="T3" fmla="*/ 122 h 122"/>
                <a:gd name="T4" fmla="*/ 0 w 18"/>
                <a:gd name="T5" fmla="*/ 113 h 122"/>
                <a:gd name="T6" fmla="*/ 0 w 18"/>
                <a:gd name="T7" fmla="*/ 9 h 122"/>
                <a:gd name="T8" fmla="*/ 9 w 18"/>
                <a:gd name="T9" fmla="*/ 0 h 122"/>
                <a:gd name="T10" fmla="*/ 18 w 18"/>
                <a:gd name="T11" fmla="*/ 9 h 122"/>
                <a:gd name="T12" fmla="*/ 18 w 18"/>
                <a:gd name="T13" fmla="*/ 113 h 122"/>
              </a:gdLst>
              <a:ahLst/>
              <a:cxnLst>
                <a:cxn ang="0">
                  <a:pos x="T0" y="T1"/>
                </a:cxn>
                <a:cxn ang="0">
                  <a:pos x="T2" y="T3"/>
                </a:cxn>
                <a:cxn ang="0">
                  <a:pos x="T4" y="T5"/>
                </a:cxn>
                <a:cxn ang="0">
                  <a:pos x="T6" y="T7"/>
                </a:cxn>
                <a:cxn ang="0">
                  <a:pos x="T8" y="T9"/>
                </a:cxn>
                <a:cxn ang="0">
                  <a:pos x="T10" y="T11"/>
                </a:cxn>
                <a:cxn ang="0">
                  <a:pos x="T12" y="T13"/>
                </a:cxn>
              </a:cxnLst>
              <a:rect l="0" t="0" r="r" b="b"/>
              <a:pathLst>
                <a:path w="18" h="122">
                  <a:moveTo>
                    <a:pt x="18" y="113"/>
                  </a:moveTo>
                  <a:cubicBezTo>
                    <a:pt x="18" y="118"/>
                    <a:pt x="14" y="122"/>
                    <a:pt x="9" y="122"/>
                  </a:cubicBezTo>
                  <a:cubicBezTo>
                    <a:pt x="4" y="122"/>
                    <a:pt x="0" y="118"/>
                    <a:pt x="0" y="113"/>
                  </a:cubicBezTo>
                  <a:cubicBezTo>
                    <a:pt x="0" y="9"/>
                    <a:pt x="0" y="9"/>
                    <a:pt x="0" y="9"/>
                  </a:cubicBezTo>
                  <a:cubicBezTo>
                    <a:pt x="0" y="4"/>
                    <a:pt x="4" y="0"/>
                    <a:pt x="9" y="0"/>
                  </a:cubicBezTo>
                  <a:cubicBezTo>
                    <a:pt x="14" y="0"/>
                    <a:pt x="18" y="4"/>
                    <a:pt x="18" y="9"/>
                  </a:cubicBezTo>
                  <a:lnTo>
                    <a:pt x="18" y="113"/>
                  </a:lnTo>
                  <a:close/>
                </a:path>
              </a:pathLst>
            </a:custGeom>
            <a:solidFill>
              <a:schemeClr val="bg1">
                <a:lumMod val="75000"/>
              </a:schemeClr>
            </a:solidFill>
            <a:ln>
              <a:noFill/>
            </a:ln>
          </p:spPr>
          <p:txBody>
            <a:bodyPr anchor="ctr"/>
            <a:lstStyle/>
            <a:p>
              <a:pPr algn="ctr"/>
              <a:endParaRPr/>
            </a:p>
          </p:txBody>
        </p:sp>
        <p:sp>
          <p:nvSpPr>
            <p:cNvPr id="28" name="Freeform: Shape 71"/>
            <p:cNvSpPr>
              <a:spLocks/>
            </p:cNvSpPr>
            <p:nvPr/>
          </p:nvSpPr>
          <p:spPr bwMode="auto">
            <a:xfrm>
              <a:off x="-3768725"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sp>
          <p:nvSpPr>
            <p:cNvPr id="29" name="Freeform: Shape 72"/>
            <p:cNvSpPr>
              <a:spLocks/>
            </p:cNvSpPr>
            <p:nvPr/>
          </p:nvSpPr>
          <p:spPr bwMode="auto">
            <a:xfrm>
              <a:off x="-3768725" y="2609850"/>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sp>
          <p:nvSpPr>
            <p:cNvPr id="30" name="Freeform: Shape 73"/>
            <p:cNvSpPr>
              <a:spLocks/>
            </p:cNvSpPr>
            <p:nvPr/>
          </p:nvSpPr>
          <p:spPr bwMode="auto">
            <a:xfrm>
              <a:off x="-1282700"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grpSp>
      <p:grpSp>
        <p:nvGrpSpPr>
          <p:cNvPr id="31" name="组合 30"/>
          <p:cNvGrpSpPr/>
          <p:nvPr/>
        </p:nvGrpSpPr>
        <p:grpSpPr>
          <a:xfrm>
            <a:off x="1112420" y="4226170"/>
            <a:ext cx="5623900" cy="1479086"/>
            <a:chOff x="6798184" y="1678126"/>
            <a:chExt cx="5623900" cy="1479086"/>
          </a:xfrm>
        </p:grpSpPr>
        <p:sp>
          <p:nvSpPr>
            <p:cNvPr id="32" name="矩形 31"/>
            <p:cNvSpPr/>
            <p:nvPr/>
          </p:nvSpPr>
          <p:spPr>
            <a:xfrm>
              <a:off x="6798184" y="2030750"/>
              <a:ext cx="5623900"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33" name="矩形 32"/>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189951970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style.rotation</p:attrName>
                                            </p:attrNameLst>
                                          </p:cBhvr>
                                          <p:tavLst>
                                            <p:tav tm="0">
                                              <p:val>
                                                <p:fltVal val="90"/>
                                              </p:val>
                                            </p:tav>
                                            <p:tav tm="100000">
                                              <p:val>
                                                <p:fltVal val="0"/>
                                              </p:val>
                                            </p:tav>
                                          </p:tavLst>
                                        </p:anim>
                                        <p:animEffect transition="in" filter="fade">
                                          <p:cBhvr>
                                            <p:cTn id="21" dur="1000"/>
                                            <p:tgtEl>
                                              <p:spTgt spid="8"/>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1000" fill="hold"/>
                                            <p:tgtEl>
                                              <p:spTgt spid="9"/>
                                            </p:tgtEl>
                                            <p:attrNameLst>
                                              <p:attrName>ppt_w</p:attrName>
                                            </p:attrNameLst>
                                          </p:cBhvr>
                                          <p:tavLst>
                                            <p:tav tm="0">
                                              <p:val>
                                                <p:fltVal val="0"/>
                                              </p:val>
                                            </p:tav>
                                            <p:tav tm="100000">
                                              <p:val>
                                                <p:strVal val="#ppt_w"/>
                                              </p:val>
                                            </p:tav>
                                          </p:tavLst>
                                        </p:anim>
                                        <p:anim calcmode="lin" valueType="num">
                                          <p:cBhvr>
                                            <p:cTn id="25" dur="1000" fill="hold"/>
                                            <p:tgtEl>
                                              <p:spTgt spid="9"/>
                                            </p:tgtEl>
                                            <p:attrNameLst>
                                              <p:attrName>ppt_h</p:attrName>
                                            </p:attrNameLst>
                                          </p:cBhvr>
                                          <p:tavLst>
                                            <p:tav tm="0">
                                              <p:val>
                                                <p:fltVal val="0"/>
                                              </p:val>
                                            </p:tav>
                                            <p:tav tm="100000">
                                              <p:val>
                                                <p:strVal val="#ppt_h"/>
                                              </p:val>
                                            </p:tav>
                                          </p:tavLst>
                                        </p:anim>
                                        <p:anim calcmode="lin" valueType="num">
                                          <p:cBhvr>
                                            <p:cTn id="26" dur="1000" fill="hold"/>
                                            <p:tgtEl>
                                              <p:spTgt spid="9"/>
                                            </p:tgtEl>
                                            <p:attrNameLst>
                                              <p:attrName>style.rotation</p:attrName>
                                            </p:attrNameLst>
                                          </p:cBhvr>
                                          <p:tavLst>
                                            <p:tav tm="0">
                                              <p:val>
                                                <p:fltVal val="90"/>
                                              </p:val>
                                            </p:tav>
                                            <p:tav tm="100000">
                                              <p:val>
                                                <p:fltVal val="0"/>
                                              </p:val>
                                            </p:tav>
                                          </p:tavLst>
                                        </p:anim>
                                        <p:animEffect transition="in" filter="fade">
                                          <p:cBhvr>
                                            <p:cTn id="27" dur="1000"/>
                                            <p:tgtEl>
                                              <p:spTgt spid="9"/>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000" fill="hold"/>
                                            <p:tgtEl>
                                              <p:spTgt spid="10"/>
                                            </p:tgtEl>
                                            <p:attrNameLst>
                                              <p:attrName>ppt_w</p:attrName>
                                            </p:attrNameLst>
                                          </p:cBhvr>
                                          <p:tavLst>
                                            <p:tav tm="0">
                                              <p:val>
                                                <p:fltVal val="0"/>
                                              </p:val>
                                            </p:tav>
                                            <p:tav tm="100000">
                                              <p:val>
                                                <p:strVal val="#ppt_w"/>
                                              </p:val>
                                            </p:tav>
                                          </p:tavLst>
                                        </p:anim>
                                        <p:anim calcmode="lin" valueType="num">
                                          <p:cBhvr>
                                            <p:cTn id="31" dur="1000" fill="hold"/>
                                            <p:tgtEl>
                                              <p:spTgt spid="10"/>
                                            </p:tgtEl>
                                            <p:attrNameLst>
                                              <p:attrName>ppt_h</p:attrName>
                                            </p:attrNameLst>
                                          </p:cBhvr>
                                          <p:tavLst>
                                            <p:tav tm="0">
                                              <p:val>
                                                <p:fltVal val="0"/>
                                              </p:val>
                                            </p:tav>
                                            <p:tav tm="100000">
                                              <p:val>
                                                <p:strVal val="#ppt_h"/>
                                              </p:val>
                                            </p:tav>
                                          </p:tavLst>
                                        </p:anim>
                                        <p:anim calcmode="lin" valueType="num">
                                          <p:cBhvr>
                                            <p:cTn id="32" dur="1000" fill="hold"/>
                                            <p:tgtEl>
                                              <p:spTgt spid="10"/>
                                            </p:tgtEl>
                                            <p:attrNameLst>
                                              <p:attrName>style.rotation</p:attrName>
                                            </p:attrNameLst>
                                          </p:cBhvr>
                                          <p:tavLst>
                                            <p:tav tm="0">
                                              <p:val>
                                                <p:fltVal val="90"/>
                                              </p:val>
                                            </p:tav>
                                            <p:tav tm="100000">
                                              <p:val>
                                                <p:fltVal val="0"/>
                                              </p:val>
                                            </p:tav>
                                          </p:tavLst>
                                        </p:anim>
                                        <p:animEffect transition="in" filter="fade">
                                          <p:cBhvr>
                                            <p:cTn id="33" dur="1000"/>
                                            <p:tgtEl>
                                              <p:spTgt spid="10"/>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1000" fill="hold"/>
                                            <p:tgtEl>
                                              <p:spTgt spid="34"/>
                                            </p:tgtEl>
                                            <p:attrNameLst>
                                              <p:attrName>ppt_w</p:attrName>
                                            </p:attrNameLst>
                                          </p:cBhvr>
                                          <p:tavLst>
                                            <p:tav tm="0">
                                              <p:val>
                                                <p:fltVal val="0"/>
                                              </p:val>
                                            </p:tav>
                                            <p:tav tm="100000">
                                              <p:val>
                                                <p:strVal val="#ppt_w"/>
                                              </p:val>
                                            </p:tav>
                                          </p:tavLst>
                                        </p:anim>
                                        <p:anim calcmode="lin" valueType="num">
                                          <p:cBhvr>
                                            <p:cTn id="37" dur="1000" fill="hold"/>
                                            <p:tgtEl>
                                              <p:spTgt spid="34"/>
                                            </p:tgtEl>
                                            <p:attrNameLst>
                                              <p:attrName>ppt_h</p:attrName>
                                            </p:attrNameLst>
                                          </p:cBhvr>
                                          <p:tavLst>
                                            <p:tav tm="0">
                                              <p:val>
                                                <p:fltVal val="0"/>
                                              </p:val>
                                            </p:tav>
                                            <p:tav tm="100000">
                                              <p:val>
                                                <p:strVal val="#ppt_h"/>
                                              </p:val>
                                            </p:tav>
                                          </p:tavLst>
                                        </p:anim>
                                        <p:anim calcmode="lin" valueType="num">
                                          <p:cBhvr>
                                            <p:cTn id="38" dur="1000" fill="hold"/>
                                            <p:tgtEl>
                                              <p:spTgt spid="34"/>
                                            </p:tgtEl>
                                            <p:attrNameLst>
                                              <p:attrName>style.rotation</p:attrName>
                                            </p:attrNameLst>
                                          </p:cBhvr>
                                          <p:tavLst>
                                            <p:tav tm="0">
                                              <p:val>
                                                <p:fltVal val="90"/>
                                              </p:val>
                                            </p:tav>
                                            <p:tav tm="100000">
                                              <p:val>
                                                <p:fltVal val="0"/>
                                              </p:val>
                                            </p:tav>
                                          </p:tavLst>
                                        </p:anim>
                                        <p:animEffect transition="in" filter="fade">
                                          <p:cBhvr>
                                            <p:cTn id="39" dur="1000"/>
                                            <p:tgtEl>
                                              <p:spTgt spid="34"/>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1000" fill="hold"/>
                                            <p:tgtEl>
                                              <p:spTgt spid="35"/>
                                            </p:tgtEl>
                                            <p:attrNameLst>
                                              <p:attrName>ppt_w</p:attrName>
                                            </p:attrNameLst>
                                          </p:cBhvr>
                                          <p:tavLst>
                                            <p:tav tm="0">
                                              <p:val>
                                                <p:fltVal val="0"/>
                                              </p:val>
                                            </p:tav>
                                            <p:tav tm="100000">
                                              <p:val>
                                                <p:strVal val="#ppt_w"/>
                                              </p:val>
                                            </p:tav>
                                          </p:tavLst>
                                        </p:anim>
                                        <p:anim calcmode="lin" valueType="num">
                                          <p:cBhvr>
                                            <p:cTn id="43" dur="1000" fill="hold"/>
                                            <p:tgtEl>
                                              <p:spTgt spid="35"/>
                                            </p:tgtEl>
                                            <p:attrNameLst>
                                              <p:attrName>ppt_h</p:attrName>
                                            </p:attrNameLst>
                                          </p:cBhvr>
                                          <p:tavLst>
                                            <p:tav tm="0">
                                              <p:val>
                                                <p:fltVal val="0"/>
                                              </p:val>
                                            </p:tav>
                                            <p:tav tm="100000">
                                              <p:val>
                                                <p:strVal val="#ppt_h"/>
                                              </p:val>
                                            </p:tav>
                                          </p:tavLst>
                                        </p:anim>
                                        <p:anim calcmode="lin" valueType="num">
                                          <p:cBhvr>
                                            <p:cTn id="44" dur="1000" fill="hold"/>
                                            <p:tgtEl>
                                              <p:spTgt spid="35"/>
                                            </p:tgtEl>
                                            <p:attrNameLst>
                                              <p:attrName>style.rotation</p:attrName>
                                            </p:attrNameLst>
                                          </p:cBhvr>
                                          <p:tavLst>
                                            <p:tav tm="0">
                                              <p:val>
                                                <p:fltVal val="90"/>
                                              </p:val>
                                            </p:tav>
                                            <p:tav tm="100000">
                                              <p:val>
                                                <p:fltVal val="0"/>
                                              </p:val>
                                            </p:tav>
                                          </p:tavLst>
                                        </p:anim>
                                        <p:animEffect transition="in" filter="fade">
                                          <p:cBhvr>
                                            <p:cTn id="45" dur="1000"/>
                                            <p:tgtEl>
                                              <p:spTgt spid="35"/>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 calcmode="lin" valueType="num">
                                          <p:cBhvr>
                                            <p:cTn id="48" dur="1000" fill="hold"/>
                                            <p:tgtEl>
                                              <p:spTgt spid="36"/>
                                            </p:tgtEl>
                                            <p:attrNameLst>
                                              <p:attrName>ppt_w</p:attrName>
                                            </p:attrNameLst>
                                          </p:cBhvr>
                                          <p:tavLst>
                                            <p:tav tm="0">
                                              <p:val>
                                                <p:fltVal val="0"/>
                                              </p:val>
                                            </p:tav>
                                            <p:tav tm="100000">
                                              <p:val>
                                                <p:strVal val="#ppt_w"/>
                                              </p:val>
                                            </p:tav>
                                          </p:tavLst>
                                        </p:anim>
                                        <p:anim calcmode="lin" valueType="num">
                                          <p:cBhvr>
                                            <p:cTn id="49" dur="1000" fill="hold"/>
                                            <p:tgtEl>
                                              <p:spTgt spid="36"/>
                                            </p:tgtEl>
                                            <p:attrNameLst>
                                              <p:attrName>ppt_h</p:attrName>
                                            </p:attrNameLst>
                                          </p:cBhvr>
                                          <p:tavLst>
                                            <p:tav tm="0">
                                              <p:val>
                                                <p:fltVal val="0"/>
                                              </p:val>
                                            </p:tav>
                                            <p:tav tm="100000">
                                              <p:val>
                                                <p:strVal val="#ppt_h"/>
                                              </p:val>
                                            </p:tav>
                                          </p:tavLst>
                                        </p:anim>
                                        <p:anim calcmode="lin" valueType="num">
                                          <p:cBhvr>
                                            <p:cTn id="50" dur="1000" fill="hold"/>
                                            <p:tgtEl>
                                              <p:spTgt spid="36"/>
                                            </p:tgtEl>
                                            <p:attrNameLst>
                                              <p:attrName>style.rotation</p:attrName>
                                            </p:attrNameLst>
                                          </p:cBhvr>
                                          <p:tavLst>
                                            <p:tav tm="0">
                                              <p:val>
                                                <p:fltVal val="90"/>
                                              </p:val>
                                            </p:tav>
                                            <p:tav tm="100000">
                                              <p:val>
                                                <p:fltVal val="0"/>
                                              </p:val>
                                            </p:tav>
                                          </p:tavLst>
                                        </p:anim>
                                        <p:animEffect transition="in" filter="fade">
                                          <p:cBhvr>
                                            <p:cTn id="51" dur="1000"/>
                                            <p:tgtEl>
                                              <p:spTgt spid="36"/>
                                            </p:tgtEl>
                                          </p:cBhvr>
                                        </p:animEffect>
                                      </p:childTnLst>
                                    </p:cTn>
                                  </p:par>
                                </p:childTnLst>
                              </p:cTn>
                            </p:par>
                            <p:par>
                              <p:cTn id="52" fill="hold">
                                <p:stCondLst>
                                  <p:cond delay="2000"/>
                                </p:stCondLst>
                                <p:childTnLst>
                                  <p:par>
                                    <p:cTn id="53" presetID="2" presetClass="entr" presetSubtype="4" fill="hold" nodeType="afterEffect" p14:presetBounceEnd="60000">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14:bounceEnd="60000">
                                          <p:cBhvr additive="base">
                                            <p:cTn id="55" dur="10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56" dur="10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P spid="34" grpId="0" animBg="1"/>
          <p:bldP spid="35" grpId="0" animBg="1"/>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style.rotation</p:attrName>
                                            </p:attrNameLst>
                                          </p:cBhvr>
                                          <p:tavLst>
                                            <p:tav tm="0">
                                              <p:val>
                                                <p:fltVal val="90"/>
                                              </p:val>
                                            </p:tav>
                                            <p:tav tm="100000">
                                              <p:val>
                                                <p:fltVal val="0"/>
                                              </p:val>
                                            </p:tav>
                                          </p:tavLst>
                                        </p:anim>
                                        <p:animEffect transition="in" filter="fade">
                                          <p:cBhvr>
                                            <p:cTn id="21" dur="1000"/>
                                            <p:tgtEl>
                                              <p:spTgt spid="8"/>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1000" fill="hold"/>
                                            <p:tgtEl>
                                              <p:spTgt spid="9"/>
                                            </p:tgtEl>
                                            <p:attrNameLst>
                                              <p:attrName>ppt_w</p:attrName>
                                            </p:attrNameLst>
                                          </p:cBhvr>
                                          <p:tavLst>
                                            <p:tav tm="0">
                                              <p:val>
                                                <p:fltVal val="0"/>
                                              </p:val>
                                            </p:tav>
                                            <p:tav tm="100000">
                                              <p:val>
                                                <p:strVal val="#ppt_w"/>
                                              </p:val>
                                            </p:tav>
                                          </p:tavLst>
                                        </p:anim>
                                        <p:anim calcmode="lin" valueType="num">
                                          <p:cBhvr>
                                            <p:cTn id="25" dur="1000" fill="hold"/>
                                            <p:tgtEl>
                                              <p:spTgt spid="9"/>
                                            </p:tgtEl>
                                            <p:attrNameLst>
                                              <p:attrName>ppt_h</p:attrName>
                                            </p:attrNameLst>
                                          </p:cBhvr>
                                          <p:tavLst>
                                            <p:tav tm="0">
                                              <p:val>
                                                <p:fltVal val="0"/>
                                              </p:val>
                                            </p:tav>
                                            <p:tav tm="100000">
                                              <p:val>
                                                <p:strVal val="#ppt_h"/>
                                              </p:val>
                                            </p:tav>
                                          </p:tavLst>
                                        </p:anim>
                                        <p:anim calcmode="lin" valueType="num">
                                          <p:cBhvr>
                                            <p:cTn id="26" dur="1000" fill="hold"/>
                                            <p:tgtEl>
                                              <p:spTgt spid="9"/>
                                            </p:tgtEl>
                                            <p:attrNameLst>
                                              <p:attrName>style.rotation</p:attrName>
                                            </p:attrNameLst>
                                          </p:cBhvr>
                                          <p:tavLst>
                                            <p:tav tm="0">
                                              <p:val>
                                                <p:fltVal val="90"/>
                                              </p:val>
                                            </p:tav>
                                            <p:tav tm="100000">
                                              <p:val>
                                                <p:fltVal val="0"/>
                                              </p:val>
                                            </p:tav>
                                          </p:tavLst>
                                        </p:anim>
                                        <p:animEffect transition="in" filter="fade">
                                          <p:cBhvr>
                                            <p:cTn id="27" dur="1000"/>
                                            <p:tgtEl>
                                              <p:spTgt spid="9"/>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000" fill="hold"/>
                                            <p:tgtEl>
                                              <p:spTgt spid="10"/>
                                            </p:tgtEl>
                                            <p:attrNameLst>
                                              <p:attrName>ppt_w</p:attrName>
                                            </p:attrNameLst>
                                          </p:cBhvr>
                                          <p:tavLst>
                                            <p:tav tm="0">
                                              <p:val>
                                                <p:fltVal val="0"/>
                                              </p:val>
                                            </p:tav>
                                            <p:tav tm="100000">
                                              <p:val>
                                                <p:strVal val="#ppt_w"/>
                                              </p:val>
                                            </p:tav>
                                          </p:tavLst>
                                        </p:anim>
                                        <p:anim calcmode="lin" valueType="num">
                                          <p:cBhvr>
                                            <p:cTn id="31" dur="1000" fill="hold"/>
                                            <p:tgtEl>
                                              <p:spTgt spid="10"/>
                                            </p:tgtEl>
                                            <p:attrNameLst>
                                              <p:attrName>ppt_h</p:attrName>
                                            </p:attrNameLst>
                                          </p:cBhvr>
                                          <p:tavLst>
                                            <p:tav tm="0">
                                              <p:val>
                                                <p:fltVal val="0"/>
                                              </p:val>
                                            </p:tav>
                                            <p:tav tm="100000">
                                              <p:val>
                                                <p:strVal val="#ppt_h"/>
                                              </p:val>
                                            </p:tav>
                                          </p:tavLst>
                                        </p:anim>
                                        <p:anim calcmode="lin" valueType="num">
                                          <p:cBhvr>
                                            <p:cTn id="32" dur="1000" fill="hold"/>
                                            <p:tgtEl>
                                              <p:spTgt spid="10"/>
                                            </p:tgtEl>
                                            <p:attrNameLst>
                                              <p:attrName>style.rotation</p:attrName>
                                            </p:attrNameLst>
                                          </p:cBhvr>
                                          <p:tavLst>
                                            <p:tav tm="0">
                                              <p:val>
                                                <p:fltVal val="90"/>
                                              </p:val>
                                            </p:tav>
                                            <p:tav tm="100000">
                                              <p:val>
                                                <p:fltVal val="0"/>
                                              </p:val>
                                            </p:tav>
                                          </p:tavLst>
                                        </p:anim>
                                        <p:animEffect transition="in" filter="fade">
                                          <p:cBhvr>
                                            <p:cTn id="33" dur="1000"/>
                                            <p:tgtEl>
                                              <p:spTgt spid="10"/>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1000" fill="hold"/>
                                            <p:tgtEl>
                                              <p:spTgt spid="34"/>
                                            </p:tgtEl>
                                            <p:attrNameLst>
                                              <p:attrName>ppt_w</p:attrName>
                                            </p:attrNameLst>
                                          </p:cBhvr>
                                          <p:tavLst>
                                            <p:tav tm="0">
                                              <p:val>
                                                <p:fltVal val="0"/>
                                              </p:val>
                                            </p:tav>
                                            <p:tav tm="100000">
                                              <p:val>
                                                <p:strVal val="#ppt_w"/>
                                              </p:val>
                                            </p:tav>
                                          </p:tavLst>
                                        </p:anim>
                                        <p:anim calcmode="lin" valueType="num">
                                          <p:cBhvr>
                                            <p:cTn id="37" dur="1000" fill="hold"/>
                                            <p:tgtEl>
                                              <p:spTgt spid="34"/>
                                            </p:tgtEl>
                                            <p:attrNameLst>
                                              <p:attrName>ppt_h</p:attrName>
                                            </p:attrNameLst>
                                          </p:cBhvr>
                                          <p:tavLst>
                                            <p:tav tm="0">
                                              <p:val>
                                                <p:fltVal val="0"/>
                                              </p:val>
                                            </p:tav>
                                            <p:tav tm="100000">
                                              <p:val>
                                                <p:strVal val="#ppt_h"/>
                                              </p:val>
                                            </p:tav>
                                          </p:tavLst>
                                        </p:anim>
                                        <p:anim calcmode="lin" valueType="num">
                                          <p:cBhvr>
                                            <p:cTn id="38" dur="1000" fill="hold"/>
                                            <p:tgtEl>
                                              <p:spTgt spid="34"/>
                                            </p:tgtEl>
                                            <p:attrNameLst>
                                              <p:attrName>style.rotation</p:attrName>
                                            </p:attrNameLst>
                                          </p:cBhvr>
                                          <p:tavLst>
                                            <p:tav tm="0">
                                              <p:val>
                                                <p:fltVal val="90"/>
                                              </p:val>
                                            </p:tav>
                                            <p:tav tm="100000">
                                              <p:val>
                                                <p:fltVal val="0"/>
                                              </p:val>
                                            </p:tav>
                                          </p:tavLst>
                                        </p:anim>
                                        <p:animEffect transition="in" filter="fade">
                                          <p:cBhvr>
                                            <p:cTn id="39" dur="1000"/>
                                            <p:tgtEl>
                                              <p:spTgt spid="34"/>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1000" fill="hold"/>
                                            <p:tgtEl>
                                              <p:spTgt spid="35"/>
                                            </p:tgtEl>
                                            <p:attrNameLst>
                                              <p:attrName>ppt_w</p:attrName>
                                            </p:attrNameLst>
                                          </p:cBhvr>
                                          <p:tavLst>
                                            <p:tav tm="0">
                                              <p:val>
                                                <p:fltVal val="0"/>
                                              </p:val>
                                            </p:tav>
                                            <p:tav tm="100000">
                                              <p:val>
                                                <p:strVal val="#ppt_w"/>
                                              </p:val>
                                            </p:tav>
                                          </p:tavLst>
                                        </p:anim>
                                        <p:anim calcmode="lin" valueType="num">
                                          <p:cBhvr>
                                            <p:cTn id="43" dur="1000" fill="hold"/>
                                            <p:tgtEl>
                                              <p:spTgt spid="35"/>
                                            </p:tgtEl>
                                            <p:attrNameLst>
                                              <p:attrName>ppt_h</p:attrName>
                                            </p:attrNameLst>
                                          </p:cBhvr>
                                          <p:tavLst>
                                            <p:tav tm="0">
                                              <p:val>
                                                <p:fltVal val="0"/>
                                              </p:val>
                                            </p:tav>
                                            <p:tav tm="100000">
                                              <p:val>
                                                <p:strVal val="#ppt_h"/>
                                              </p:val>
                                            </p:tav>
                                          </p:tavLst>
                                        </p:anim>
                                        <p:anim calcmode="lin" valueType="num">
                                          <p:cBhvr>
                                            <p:cTn id="44" dur="1000" fill="hold"/>
                                            <p:tgtEl>
                                              <p:spTgt spid="35"/>
                                            </p:tgtEl>
                                            <p:attrNameLst>
                                              <p:attrName>style.rotation</p:attrName>
                                            </p:attrNameLst>
                                          </p:cBhvr>
                                          <p:tavLst>
                                            <p:tav tm="0">
                                              <p:val>
                                                <p:fltVal val="90"/>
                                              </p:val>
                                            </p:tav>
                                            <p:tav tm="100000">
                                              <p:val>
                                                <p:fltVal val="0"/>
                                              </p:val>
                                            </p:tav>
                                          </p:tavLst>
                                        </p:anim>
                                        <p:animEffect transition="in" filter="fade">
                                          <p:cBhvr>
                                            <p:cTn id="45" dur="1000"/>
                                            <p:tgtEl>
                                              <p:spTgt spid="35"/>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 calcmode="lin" valueType="num">
                                          <p:cBhvr>
                                            <p:cTn id="48" dur="1000" fill="hold"/>
                                            <p:tgtEl>
                                              <p:spTgt spid="36"/>
                                            </p:tgtEl>
                                            <p:attrNameLst>
                                              <p:attrName>ppt_w</p:attrName>
                                            </p:attrNameLst>
                                          </p:cBhvr>
                                          <p:tavLst>
                                            <p:tav tm="0">
                                              <p:val>
                                                <p:fltVal val="0"/>
                                              </p:val>
                                            </p:tav>
                                            <p:tav tm="100000">
                                              <p:val>
                                                <p:strVal val="#ppt_w"/>
                                              </p:val>
                                            </p:tav>
                                          </p:tavLst>
                                        </p:anim>
                                        <p:anim calcmode="lin" valueType="num">
                                          <p:cBhvr>
                                            <p:cTn id="49" dur="1000" fill="hold"/>
                                            <p:tgtEl>
                                              <p:spTgt spid="36"/>
                                            </p:tgtEl>
                                            <p:attrNameLst>
                                              <p:attrName>ppt_h</p:attrName>
                                            </p:attrNameLst>
                                          </p:cBhvr>
                                          <p:tavLst>
                                            <p:tav tm="0">
                                              <p:val>
                                                <p:fltVal val="0"/>
                                              </p:val>
                                            </p:tav>
                                            <p:tav tm="100000">
                                              <p:val>
                                                <p:strVal val="#ppt_h"/>
                                              </p:val>
                                            </p:tav>
                                          </p:tavLst>
                                        </p:anim>
                                        <p:anim calcmode="lin" valueType="num">
                                          <p:cBhvr>
                                            <p:cTn id="50" dur="1000" fill="hold"/>
                                            <p:tgtEl>
                                              <p:spTgt spid="36"/>
                                            </p:tgtEl>
                                            <p:attrNameLst>
                                              <p:attrName>style.rotation</p:attrName>
                                            </p:attrNameLst>
                                          </p:cBhvr>
                                          <p:tavLst>
                                            <p:tav tm="0">
                                              <p:val>
                                                <p:fltVal val="90"/>
                                              </p:val>
                                            </p:tav>
                                            <p:tav tm="100000">
                                              <p:val>
                                                <p:fltVal val="0"/>
                                              </p:val>
                                            </p:tav>
                                          </p:tavLst>
                                        </p:anim>
                                        <p:animEffect transition="in" filter="fade">
                                          <p:cBhvr>
                                            <p:cTn id="51" dur="1000"/>
                                            <p:tgtEl>
                                              <p:spTgt spid="36"/>
                                            </p:tgtEl>
                                          </p:cBhvr>
                                        </p:animEffect>
                                      </p:childTnLst>
                                    </p:cTn>
                                  </p:par>
                                </p:childTnLst>
                              </p:cTn>
                            </p:par>
                            <p:par>
                              <p:cTn id="52" fill="hold">
                                <p:stCondLst>
                                  <p:cond delay="2000"/>
                                </p:stCondLst>
                                <p:childTnLst>
                                  <p:par>
                                    <p:cTn id="53" presetID="2" presetClass="entr" presetSubtype="4"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1000" fill="hold"/>
                                            <p:tgtEl>
                                              <p:spTgt spid="31"/>
                                            </p:tgtEl>
                                            <p:attrNameLst>
                                              <p:attrName>ppt_x</p:attrName>
                                            </p:attrNameLst>
                                          </p:cBhvr>
                                          <p:tavLst>
                                            <p:tav tm="0">
                                              <p:val>
                                                <p:strVal val="#ppt_x"/>
                                              </p:val>
                                            </p:tav>
                                            <p:tav tm="100000">
                                              <p:val>
                                                <p:strVal val="#ppt_x"/>
                                              </p:val>
                                            </p:tav>
                                          </p:tavLst>
                                        </p:anim>
                                        <p:anim calcmode="lin" valueType="num">
                                          <p:cBhvr additive="base">
                                            <p:cTn id="56" dur="10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P spid="34" grpId="0" animBg="1"/>
          <p:bldP spid="35" grpId="0" animBg="1"/>
          <p:bldP spid="36"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766093" y="2189163"/>
            <a:ext cx="1600202" cy="1600200"/>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1" name="椭圆 10"/>
          <p:cNvSpPr/>
          <p:nvPr/>
        </p:nvSpPr>
        <p:spPr>
          <a:xfrm>
            <a:off x="5295899" y="2189163"/>
            <a:ext cx="1600202" cy="1600200"/>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2" name="椭圆 11"/>
          <p:cNvSpPr/>
          <p:nvPr/>
        </p:nvSpPr>
        <p:spPr>
          <a:xfrm>
            <a:off x="8825705" y="2189163"/>
            <a:ext cx="1600202" cy="1600200"/>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grpSp>
        <p:nvGrpSpPr>
          <p:cNvPr id="13" name="组合 12"/>
          <p:cNvGrpSpPr/>
          <p:nvPr/>
        </p:nvGrpSpPr>
        <p:grpSpPr>
          <a:xfrm>
            <a:off x="695325" y="0"/>
            <a:ext cx="4590434" cy="996950"/>
            <a:chOff x="695325" y="0"/>
            <a:chExt cx="4590434" cy="996950"/>
          </a:xfrm>
        </p:grpSpPr>
        <p:sp>
          <p:nvSpPr>
            <p:cNvPr id="14" name="矩形 13"/>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5" name="文本框 14"/>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16" name="文本框 15"/>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17"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0" name="椭圆 17"/>
          <p:cNvSpPr/>
          <p:nvPr/>
        </p:nvSpPr>
        <p:spPr>
          <a:xfrm flipH="1">
            <a:off x="4140597" y="2732882"/>
            <a:ext cx="381000" cy="381000"/>
          </a:xfrm>
          <a:custGeom>
            <a:avLst/>
            <a:gdLst>
              <a:gd name="connsiteX0" fmla="*/ 238126 w 331788"/>
              <a:gd name="connsiteY0" fmla="*/ 55562 h 331788"/>
              <a:gd name="connsiteX1" fmla="*/ 55563 w 331788"/>
              <a:gd name="connsiteY1" fmla="*/ 165100 h 331788"/>
              <a:gd name="connsiteX2" fmla="*/ 238126 w 331788"/>
              <a:gd name="connsiteY2" fmla="*/ 276225 h 331788"/>
              <a:gd name="connsiteX3" fmla="*/ 179388 w 331788"/>
              <a:gd name="connsiteY3" fmla="*/ 165100 h 331788"/>
              <a:gd name="connsiteX4" fmla="*/ 165894 w 331788"/>
              <a:gd name="connsiteY4" fmla="*/ 0 h 331788"/>
              <a:gd name="connsiteX5" fmla="*/ 331788 w 331788"/>
              <a:gd name="connsiteY5" fmla="*/ 165894 h 331788"/>
              <a:gd name="connsiteX6" fmla="*/ 165894 w 331788"/>
              <a:gd name="connsiteY6" fmla="*/ 331788 h 331788"/>
              <a:gd name="connsiteX7" fmla="*/ 0 w 331788"/>
              <a:gd name="connsiteY7" fmla="*/ 165894 h 331788"/>
              <a:gd name="connsiteX8" fmla="*/ 165894 w 331788"/>
              <a:gd name="connsiteY8"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788" h="331788">
                <a:moveTo>
                  <a:pt x="238126" y="55562"/>
                </a:moveTo>
                <a:lnTo>
                  <a:pt x="55563" y="165100"/>
                </a:lnTo>
                <a:lnTo>
                  <a:pt x="238126" y="276225"/>
                </a:lnTo>
                <a:lnTo>
                  <a:pt x="179388" y="165100"/>
                </a:lnTo>
                <a:close/>
                <a:moveTo>
                  <a:pt x="165894" y="0"/>
                </a:moveTo>
                <a:cubicBezTo>
                  <a:pt x="257515" y="0"/>
                  <a:pt x="331788" y="74273"/>
                  <a:pt x="331788" y="165894"/>
                </a:cubicBezTo>
                <a:cubicBezTo>
                  <a:pt x="331788" y="257515"/>
                  <a:pt x="257515" y="331788"/>
                  <a:pt x="165894" y="331788"/>
                </a:cubicBezTo>
                <a:cubicBezTo>
                  <a:pt x="74273" y="331788"/>
                  <a:pt x="0" y="257515"/>
                  <a:pt x="0" y="165894"/>
                </a:cubicBezTo>
                <a:cubicBezTo>
                  <a:pt x="0" y="74273"/>
                  <a:pt x="74273" y="0"/>
                  <a:pt x="165894"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椭圆 18"/>
          <p:cNvSpPr/>
          <p:nvPr/>
        </p:nvSpPr>
        <p:spPr>
          <a:xfrm flipH="1">
            <a:off x="7670403" y="2732882"/>
            <a:ext cx="381000" cy="381000"/>
          </a:xfrm>
          <a:custGeom>
            <a:avLst/>
            <a:gdLst>
              <a:gd name="connsiteX0" fmla="*/ 238126 w 331788"/>
              <a:gd name="connsiteY0" fmla="*/ 55562 h 331788"/>
              <a:gd name="connsiteX1" fmla="*/ 55563 w 331788"/>
              <a:gd name="connsiteY1" fmla="*/ 165100 h 331788"/>
              <a:gd name="connsiteX2" fmla="*/ 238126 w 331788"/>
              <a:gd name="connsiteY2" fmla="*/ 276225 h 331788"/>
              <a:gd name="connsiteX3" fmla="*/ 179388 w 331788"/>
              <a:gd name="connsiteY3" fmla="*/ 165100 h 331788"/>
              <a:gd name="connsiteX4" fmla="*/ 165894 w 331788"/>
              <a:gd name="connsiteY4" fmla="*/ 0 h 331788"/>
              <a:gd name="connsiteX5" fmla="*/ 331788 w 331788"/>
              <a:gd name="connsiteY5" fmla="*/ 165894 h 331788"/>
              <a:gd name="connsiteX6" fmla="*/ 165894 w 331788"/>
              <a:gd name="connsiteY6" fmla="*/ 331788 h 331788"/>
              <a:gd name="connsiteX7" fmla="*/ 0 w 331788"/>
              <a:gd name="connsiteY7" fmla="*/ 165894 h 331788"/>
              <a:gd name="connsiteX8" fmla="*/ 165894 w 331788"/>
              <a:gd name="connsiteY8"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788" h="331788">
                <a:moveTo>
                  <a:pt x="238126" y="55562"/>
                </a:moveTo>
                <a:lnTo>
                  <a:pt x="55563" y="165100"/>
                </a:lnTo>
                <a:lnTo>
                  <a:pt x="238126" y="276225"/>
                </a:lnTo>
                <a:lnTo>
                  <a:pt x="179388" y="165100"/>
                </a:lnTo>
                <a:close/>
                <a:moveTo>
                  <a:pt x="165894" y="0"/>
                </a:moveTo>
                <a:cubicBezTo>
                  <a:pt x="257515" y="0"/>
                  <a:pt x="331788" y="74273"/>
                  <a:pt x="331788" y="165894"/>
                </a:cubicBezTo>
                <a:cubicBezTo>
                  <a:pt x="331788" y="257515"/>
                  <a:pt x="257515" y="331788"/>
                  <a:pt x="165894" y="331788"/>
                </a:cubicBezTo>
                <a:cubicBezTo>
                  <a:pt x="74273" y="331788"/>
                  <a:pt x="0" y="257515"/>
                  <a:pt x="0" y="165894"/>
                </a:cubicBezTo>
                <a:cubicBezTo>
                  <a:pt x="0" y="74273"/>
                  <a:pt x="74273" y="0"/>
                  <a:pt x="165894"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椭圆 21"/>
          <p:cNvSpPr/>
          <p:nvPr/>
        </p:nvSpPr>
        <p:spPr>
          <a:xfrm>
            <a:off x="2308387" y="2727082"/>
            <a:ext cx="515614" cy="524362"/>
          </a:xfrm>
          <a:custGeom>
            <a:avLst/>
            <a:gdLst>
              <a:gd name="connsiteX0" fmla="*/ 78191 w 326253"/>
              <a:gd name="connsiteY0" fmla="*/ 141987 h 331788"/>
              <a:gd name="connsiteX1" fmla="*/ 93695 w 326253"/>
              <a:gd name="connsiteY1" fmla="*/ 171683 h 331788"/>
              <a:gd name="connsiteX2" fmla="*/ 80775 w 326253"/>
              <a:gd name="connsiteY2" fmla="*/ 215583 h 331788"/>
              <a:gd name="connsiteX3" fmla="*/ 159586 w 326253"/>
              <a:gd name="connsiteY3" fmla="*/ 183304 h 331788"/>
              <a:gd name="connsiteX4" fmla="*/ 172506 w 326253"/>
              <a:gd name="connsiteY4" fmla="*/ 171683 h 331788"/>
              <a:gd name="connsiteX5" fmla="*/ 194470 w 326253"/>
              <a:gd name="connsiteY5" fmla="*/ 192342 h 331788"/>
              <a:gd name="connsiteX6" fmla="*/ 181550 w 326253"/>
              <a:gd name="connsiteY6" fmla="*/ 285306 h 331788"/>
              <a:gd name="connsiteX7" fmla="*/ 181550 w 326253"/>
              <a:gd name="connsiteY7" fmla="*/ 286597 h 331788"/>
              <a:gd name="connsiteX8" fmla="*/ 194470 w 326253"/>
              <a:gd name="connsiteY8" fmla="*/ 304674 h 331788"/>
              <a:gd name="connsiteX9" fmla="*/ 195762 w 326253"/>
              <a:gd name="connsiteY9" fmla="*/ 304674 h 331788"/>
              <a:gd name="connsiteX10" fmla="*/ 209974 w 326253"/>
              <a:gd name="connsiteY10" fmla="*/ 286597 h 331788"/>
              <a:gd name="connsiteX11" fmla="*/ 209974 w 326253"/>
              <a:gd name="connsiteY11" fmla="*/ 285306 h 331788"/>
              <a:gd name="connsiteX12" fmla="*/ 197054 w 326253"/>
              <a:gd name="connsiteY12" fmla="*/ 192342 h 331788"/>
              <a:gd name="connsiteX13" fmla="*/ 217726 w 326253"/>
              <a:gd name="connsiteY13" fmla="*/ 171683 h 331788"/>
              <a:gd name="connsiteX14" fmla="*/ 230646 w 326253"/>
              <a:gd name="connsiteY14" fmla="*/ 183304 h 331788"/>
              <a:gd name="connsiteX15" fmla="*/ 261654 w 326253"/>
              <a:gd name="connsiteY15" fmla="*/ 196216 h 331788"/>
              <a:gd name="connsiteX16" fmla="*/ 308165 w 326253"/>
              <a:gd name="connsiteY16" fmla="*/ 255609 h 331788"/>
              <a:gd name="connsiteX17" fmla="*/ 324961 w 326253"/>
              <a:gd name="connsiteY17" fmla="*/ 295635 h 331788"/>
              <a:gd name="connsiteX18" fmla="*/ 326253 w 326253"/>
              <a:gd name="connsiteY18" fmla="*/ 304674 h 331788"/>
              <a:gd name="connsiteX19" fmla="*/ 321085 w 326253"/>
              <a:gd name="connsiteY19" fmla="*/ 331788 h 331788"/>
              <a:gd name="connsiteX20" fmla="*/ 271990 w 326253"/>
              <a:gd name="connsiteY20" fmla="*/ 331788 h 331788"/>
              <a:gd name="connsiteX21" fmla="*/ 279742 w 326253"/>
              <a:gd name="connsiteY21" fmla="*/ 304674 h 331788"/>
              <a:gd name="connsiteX22" fmla="*/ 268114 w 326253"/>
              <a:gd name="connsiteY22" fmla="*/ 278850 h 331788"/>
              <a:gd name="connsiteX23" fmla="*/ 268114 w 326253"/>
              <a:gd name="connsiteY23" fmla="*/ 331788 h 331788"/>
              <a:gd name="connsiteX24" fmla="*/ 122119 w 326253"/>
              <a:gd name="connsiteY24" fmla="*/ 331788 h 331788"/>
              <a:gd name="connsiteX25" fmla="*/ 122119 w 326253"/>
              <a:gd name="connsiteY25" fmla="*/ 250445 h 331788"/>
              <a:gd name="connsiteX26" fmla="*/ 56227 w 326253"/>
              <a:gd name="connsiteY26" fmla="*/ 267230 h 331788"/>
              <a:gd name="connsiteX27" fmla="*/ 35555 w 326253"/>
              <a:gd name="connsiteY27" fmla="*/ 256900 h 331788"/>
              <a:gd name="connsiteX28" fmla="*/ 38139 w 326253"/>
              <a:gd name="connsiteY28" fmla="*/ 193633 h 331788"/>
              <a:gd name="connsiteX29" fmla="*/ 49767 w 326253"/>
              <a:gd name="connsiteY29" fmla="*/ 156189 h 331788"/>
              <a:gd name="connsiteX30" fmla="*/ 78191 w 326253"/>
              <a:gd name="connsiteY30" fmla="*/ 141987 h 331788"/>
              <a:gd name="connsiteX31" fmla="*/ 99575 w 326253"/>
              <a:gd name="connsiteY31" fmla="*/ 82184 h 331788"/>
              <a:gd name="connsiteX32" fmla="*/ 116954 w 326253"/>
              <a:gd name="connsiteY32" fmla="*/ 90732 h 331788"/>
              <a:gd name="connsiteX33" fmla="*/ 116954 w 326253"/>
              <a:gd name="connsiteY33" fmla="*/ 95617 h 331788"/>
              <a:gd name="connsiteX34" fmla="*/ 114281 w 326253"/>
              <a:gd name="connsiteY34" fmla="*/ 96838 h 331788"/>
              <a:gd name="connsiteX35" fmla="*/ 112944 w 326253"/>
              <a:gd name="connsiteY35" fmla="*/ 96838 h 331788"/>
              <a:gd name="connsiteX36" fmla="*/ 95565 w 326253"/>
              <a:gd name="connsiteY36" fmla="*/ 87069 h 331788"/>
              <a:gd name="connsiteX37" fmla="*/ 94228 w 326253"/>
              <a:gd name="connsiteY37" fmla="*/ 83405 h 331788"/>
              <a:gd name="connsiteX38" fmla="*/ 99575 w 326253"/>
              <a:gd name="connsiteY38" fmla="*/ 82184 h 331788"/>
              <a:gd name="connsiteX39" fmla="*/ 24452 w 326253"/>
              <a:gd name="connsiteY39" fmla="*/ 82184 h 331788"/>
              <a:gd name="connsiteX40" fmla="*/ 29391 w 326253"/>
              <a:gd name="connsiteY40" fmla="*/ 83405 h 331788"/>
              <a:gd name="connsiteX41" fmla="*/ 28157 w 326253"/>
              <a:gd name="connsiteY41" fmla="*/ 87069 h 331788"/>
              <a:gd name="connsiteX42" fmla="*/ 12105 w 326253"/>
              <a:gd name="connsiteY42" fmla="*/ 96838 h 331788"/>
              <a:gd name="connsiteX43" fmla="*/ 10870 w 326253"/>
              <a:gd name="connsiteY43" fmla="*/ 96838 h 331788"/>
              <a:gd name="connsiteX44" fmla="*/ 7166 w 326253"/>
              <a:gd name="connsiteY44" fmla="*/ 95617 h 331788"/>
              <a:gd name="connsiteX45" fmla="*/ 8400 w 326253"/>
              <a:gd name="connsiteY45" fmla="*/ 90732 h 331788"/>
              <a:gd name="connsiteX46" fmla="*/ 24452 w 326253"/>
              <a:gd name="connsiteY46" fmla="*/ 82184 h 331788"/>
              <a:gd name="connsiteX47" fmla="*/ 59100 w 326253"/>
              <a:gd name="connsiteY47" fmla="*/ 61913 h 331788"/>
              <a:gd name="connsiteX48" fmla="*/ 57739 w 326253"/>
              <a:gd name="connsiteY48" fmla="*/ 63274 h 331788"/>
              <a:gd name="connsiteX49" fmla="*/ 56378 w 326253"/>
              <a:gd name="connsiteY49" fmla="*/ 64635 h 331788"/>
              <a:gd name="connsiteX50" fmla="*/ 61821 w 326253"/>
              <a:gd name="connsiteY50" fmla="*/ 90488 h 331788"/>
              <a:gd name="connsiteX51" fmla="*/ 65903 w 326253"/>
              <a:gd name="connsiteY51" fmla="*/ 64635 h 331788"/>
              <a:gd name="connsiteX52" fmla="*/ 65903 w 326253"/>
              <a:gd name="connsiteY52" fmla="*/ 63274 h 331788"/>
              <a:gd name="connsiteX53" fmla="*/ 64543 w 326253"/>
              <a:gd name="connsiteY53" fmla="*/ 61913 h 331788"/>
              <a:gd name="connsiteX54" fmla="*/ 63182 w 326253"/>
              <a:gd name="connsiteY54" fmla="*/ 63274 h 331788"/>
              <a:gd name="connsiteX55" fmla="*/ 61821 w 326253"/>
              <a:gd name="connsiteY55" fmla="*/ 63274 h 331788"/>
              <a:gd name="connsiteX56" fmla="*/ 60460 w 326253"/>
              <a:gd name="connsiteY56" fmla="*/ 63274 h 331788"/>
              <a:gd name="connsiteX57" fmla="*/ 59100 w 326253"/>
              <a:gd name="connsiteY57" fmla="*/ 61913 h 331788"/>
              <a:gd name="connsiteX58" fmla="*/ 121089 w 326253"/>
              <a:gd name="connsiteY58" fmla="*/ 49213 h 331788"/>
              <a:gd name="connsiteX59" fmla="*/ 124944 w 326253"/>
              <a:gd name="connsiteY59" fmla="*/ 53381 h 331788"/>
              <a:gd name="connsiteX60" fmla="*/ 122374 w 326253"/>
              <a:gd name="connsiteY60" fmla="*/ 57548 h 331788"/>
              <a:gd name="connsiteX61" fmla="*/ 104382 w 326253"/>
              <a:gd name="connsiteY61" fmla="*/ 60326 h 331788"/>
              <a:gd name="connsiteX62" fmla="*/ 103097 w 326253"/>
              <a:gd name="connsiteY62" fmla="*/ 60326 h 331788"/>
              <a:gd name="connsiteX63" fmla="*/ 100526 w 326253"/>
              <a:gd name="connsiteY63" fmla="*/ 57548 h 331788"/>
              <a:gd name="connsiteX64" fmla="*/ 103097 w 326253"/>
              <a:gd name="connsiteY64" fmla="*/ 53381 h 331788"/>
              <a:gd name="connsiteX65" fmla="*/ 121089 w 326253"/>
              <a:gd name="connsiteY65" fmla="*/ 49213 h 331788"/>
              <a:gd name="connsiteX66" fmla="*/ 4308 w 326253"/>
              <a:gd name="connsiteY66" fmla="*/ 49213 h 331788"/>
              <a:gd name="connsiteX67" fmla="*/ 22088 w 326253"/>
              <a:gd name="connsiteY67" fmla="*/ 53381 h 331788"/>
              <a:gd name="connsiteX68" fmla="*/ 24628 w 326253"/>
              <a:gd name="connsiteY68" fmla="*/ 57548 h 331788"/>
              <a:gd name="connsiteX69" fmla="*/ 22088 w 326253"/>
              <a:gd name="connsiteY69" fmla="*/ 60326 h 331788"/>
              <a:gd name="connsiteX70" fmla="*/ 20818 w 326253"/>
              <a:gd name="connsiteY70" fmla="*/ 60326 h 331788"/>
              <a:gd name="connsiteX71" fmla="*/ 3038 w 326253"/>
              <a:gd name="connsiteY71" fmla="*/ 57548 h 331788"/>
              <a:gd name="connsiteX72" fmla="*/ 498 w 326253"/>
              <a:gd name="connsiteY72" fmla="*/ 53381 h 331788"/>
              <a:gd name="connsiteX73" fmla="*/ 4308 w 326253"/>
              <a:gd name="connsiteY73" fmla="*/ 49213 h 331788"/>
              <a:gd name="connsiteX74" fmla="*/ 62728 w 326253"/>
              <a:gd name="connsiteY74" fmla="*/ 41275 h 331788"/>
              <a:gd name="connsiteX75" fmla="*/ 40503 w 326253"/>
              <a:gd name="connsiteY75" fmla="*/ 60552 h 331788"/>
              <a:gd name="connsiteX76" fmla="*/ 47040 w 326253"/>
              <a:gd name="connsiteY76" fmla="*/ 78544 h 331788"/>
              <a:gd name="connsiteX77" fmla="*/ 54884 w 326253"/>
              <a:gd name="connsiteY77" fmla="*/ 95250 h 331788"/>
              <a:gd name="connsiteX78" fmla="*/ 58806 w 326253"/>
              <a:gd name="connsiteY78" fmla="*/ 95250 h 331788"/>
              <a:gd name="connsiteX79" fmla="*/ 53577 w 326253"/>
              <a:gd name="connsiteY79" fmla="*/ 65692 h 331788"/>
              <a:gd name="connsiteX80" fmla="*/ 54884 w 326253"/>
              <a:gd name="connsiteY80" fmla="*/ 60552 h 331788"/>
              <a:gd name="connsiteX81" fmla="*/ 60114 w 326253"/>
              <a:gd name="connsiteY81" fmla="*/ 59267 h 331788"/>
              <a:gd name="connsiteX82" fmla="*/ 62728 w 326253"/>
              <a:gd name="connsiteY82" fmla="*/ 59267 h 331788"/>
              <a:gd name="connsiteX83" fmla="*/ 65343 w 326253"/>
              <a:gd name="connsiteY83" fmla="*/ 59267 h 331788"/>
              <a:gd name="connsiteX84" fmla="*/ 70572 w 326253"/>
              <a:gd name="connsiteY84" fmla="*/ 60552 h 331788"/>
              <a:gd name="connsiteX85" fmla="*/ 71880 w 326253"/>
              <a:gd name="connsiteY85" fmla="*/ 65692 h 331788"/>
              <a:gd name="connsiteX86" fmla="*/ 66650 w 326253"/>
              <a:gd name="connsiteY86" fmla="*/ 95250 h 331788"/>
              <a:gd name="connsiteX87" fmla="*/ 69265 w 326253"/>
              <a:gd name="connsiteY87" fmla="*/ 95250 h 331788"/>
              <a:gd name="connsiteX88" fmla="*/ 77109 w 326253"/>
              <a:gd name="connsiteY88" fmla="*/ 78544 h 331788"/>
              <a:gd name="connsiteX89" fmla="*/ 84953 w 326253"/>
              <a:gd name="connsiteY89" fmla="*/ 60552 h 331788"/>
              <a:gd name="connsiteX90" fmla="*/ 62728 w 326253"/>
              <a:gd name="connsiteY90" fmla="*/ 41275 h 331788"/>
              <a:gd name="connsiteX91" fmla="*/ 62728 w 326253"/>
              <a:gd name="connsiteY91" fmla="*/ 33338 h 331788"/>
              <a:gd name="connsiteX92" fmla="*/ 91303 w 326253"/>
              <a:gd name="connsiteY92" fmla="*/ 60395 h 331788"/>
              <a:gd name="connsiteX93" fmla="*/ 83510 w 326253"/>
              <a:gd name="connsiteY93" fmla="*/ 82298 h 331788"/>
              <a:gd name="connsiteX94" fmla="*/ 77016 w 326253"/>
              <a:gd name="connsiteY94" fmla="*/ 99047 h 331788"/>
              <a:gd name="connsiteX95" fmla="*/ 75717 w 326253"/>
              <a:gd name="connsiteY95" fmla="*/ 111931 h 331788"/>
              <a:gd name="connsiteX96" fmla="*/ 73119 w 326253"/>
              <a:gd name="connsiteY96" fmla="*/ 115796 h 331788"/>
              <a:gd name="connsiteX97" fmla="*/ 70521 w 326253"/>
              <a:gd name="connsiteY97" fmla="*/ 115796 h 331788"/>
              <a:gd name="connsiteX98" fmla="*/ 62728 w 326253"/>
              <a:gd name="connsiteY98" fmla="*/ 122238 h 331788"/>
              <a:gd name="connsiteX99" fmla="*/ 54935 w 326253"/>
              <a:gd name="connsiteY99" fmla="*/ 115796 h 331788"/>
              <a:gd name="connsiteX100" fmla="*/ 52337 w 326253"/>
              <a:gd name="connsiteY100" fmla="*/ 115796 h 331788"/>
              <a:gd name="connsiteX101" fmla="*/ 48441 w 326253"/>
              <a:gd name="connsiteY101" fmla="*/ 111931 h 331788"/>
              <a:gd name="connsiteX102" fmla="*/ 48441 w 326253"/>
              <a:gd name="connsiteY102" fmla="*/ 99047 h 331788"/>
              <a:gd name="connsiteX103" fmla="*/ 41946 w 326253"/>
              <a:gd name="connsiteY103" fmla="*/ 82298 h 331788"/>
              <a:gd name="connsiteX104" fmla="*/ 34153 w 326253"/>
              <a:gd name="connsiteY104" fmla="*/ 60395 h 331788"/>
              <a:gd name="connsiteX105" fmla="*/ 62728 w 326253"/>
              <a:gd name="connsiteY105" fmla="*/ 33338 h 331788"/>
              <a:gd name="connsiteX106" fmla="*/ 195140 w 326253"/>
              <a:gd name="connsiteY106" fmla="*/ 26988 h 331788"/>
              <a:gd name="connsiteX107" fmla="*/ 254816 w 326253"/>
              <a:gd name="connsiteY107" fmla="*/ 86198 h 331788"/>
              <a:gd name="connsiteX108" fmla="*/ 195140 w 326253"/>
              <a:gd name="connsiteY108" fmla="*/ 169863 h 331788"/>
              <a:gd name="connsiteX109" fmla="*/ 134166 w 326253"/>
              <a:gd name="connsiteY109" fmla="*/ 86198 h 331788"/>
              <a:gd name="connsiteX110" fmla="*/ 195140 w 326253"/>
              <a:gd name="connsiteY110" fmla="*/ 26988 h 331788"/>
              <a:gd name="connsiteX111" fmla="*/ 103011 w 326253"/>
              <a:gd name="connsiteY111" fmla="*/ 14288 h 331788"/>
              <a:gd name="connsiteX112" fmla="*/ 104301 w 326253"/>
              <a:gd name="connsiteY112" fmla="*/ 19448 h 331788"/>
              <a:gd name="connsiteX113" fmla="*/ 91403 w 326253"/>
              <a:gd name="connsiteY113" fmla="*/ 33636 h 331788"/>
              <a:gd name="connsiteX114" fmla="*/ 88823 w 326253"/>
              <a:gd name="connsiteY114" fmla="*/ 34926 h 331788"/>
              <a:gd name="connsiteX115" fmla="*/ 87533 w 326253"/>
              <a:gd name="connsiteY115" fmla="*/ 34926 h 331788"/>
              <a:gd name="connsiteX116" fmla="*/ 86243 w 326253"/>
              <a:gd name="connsiteY116" fmla="*/ 29767 h 331788"/>
              <a:gd name="connsiteX117" fmla="*/ 99142 w 326253"/>
              <a:gd name="connsiteY117" fmla="*/ 15578 h 331788"/>
              <a:gd name="connsiteX118" fmla="*/ 103011 w 326253"/>
              <a:gd name="connsiteY118" fmla="*/ 14288 h 331788"/>
              <a:gd name="connsiteX119" fmla="*/ 21136 w 326253"/>
              <a:gd name="connsiteY119" fmla="*/ 14288 h 331788"/>
              <a:gd name="connsiteX120" fmla="*/ 26216 w 326253"/>
              <a:gd name="connsiteY120" fmla="*/ 15578 h 331788"/>
              <a:gd name="connsiteX121" fmla="*/ 37646 w 326253"/>
              <a:gd name="connsiteY121" fmla="*/ 29767 h 331788"/>
              <a:gd name="connsiteX122" fmla="*/ 37646 w 326253"/>
              <a:gd name="connsiteY122" fmla="*/ 34926 h 331788"/>
              <a:gd name="connsiteX123" fmla="*/ 35106 w 326253"/>
              <a:gd name="connsiteY123" fmla="*/ 34926 h 331788"/>
              <a:gd name="connsiteX124" fmla="*/ 32566 w 326253"/>
              <a:gd name="connsiteY124" fmla="*/ 33636 h 331788"/>
              <a:gd name="connsiteX125" fmla="*/ 21136 w 326253"/>
              <a:gd name="connsiteY125" fmla="*/ 19448 h 331788"/>
              <a:gd name="connsiteX126" fmla="*/ 19866 w 326253"/>
              <a:gd name="connsiteY126" fmla="*/ 16868 h 331788"/>
              <a:gd name="connsiteX127" fmla="*/ 21136 w 326253"/>
              <a:gd name="connsiteY127" fmla="*/ 14288 h 331788"/>
              <a:gd name="connsiteX128" fmla="*/ 61935 w 326253"/>
              <a:gd name="connsiteY128" fmla="*/ 0 h 331788"/>
              <a:gd name="connsiteX129" fmla="*/ 65904 w 326253"/>
              <a:gd name="connsiteY129" fmla="*/ 4048 h 331788"/>
              <a:gd name="connsiteX130" fmla="*/ 65904 w 326253"/>
              <a:gd name="connsiteY130" fmla="*/ 22940 h 331788"/>
              <a:gd name="connsiteX131" fmla="*/ 61935 w 326253"/>
              <a:gd name="connsiteY131" fmla="*/ 26988 h 331788"/>
              <a:gd name="connsiteX132" fmla="*/ 59289 w 326253"/>
              <a:gd name="connsiteY132" fmla="*/ 25639 h 331788"/>
              <a:gd name="connsiteX133" fmla="*/ 57966 w 326253"/>
              <a:gd name="connsiteY133" fmla="*/ 22940 h 331788"/>
              <a:gd name="connsiteX134" fmla="*/ 57966 w 326253"/>
              <a:gd name="connsiteY134" fmla="*/ 4048 h 331788"/>
              <a:gd name="connsiteX135" fmla="*/ 61935 w 326253"/>
              <a:gd name="connsiteY13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326253" h="331788">
                <a:moveTo>
                  <a:pt x="78191" y="141987"/>
                </a:moveTo>
                <a:cubicBezTo>
                  <a:pt x="91111" y="145860"/>
                  <a:pt x="97571" y="158772"/>
                  <a:pt x="93695" y="171683"/>
                </a:cubicBezTo>
                <a:cubicBezTo>
                  <a:pt x="88527" y="187177"/>
                  <a:pt x="83359" y="202671"/>
                  <a:pt x="80775" y="215583"/>
                </a:cubicBezTo>
                <a:cubicBezTo>
                  <a:pt x="101447" y="209127"/>
                  <a:pt x="159586" y="183304"/>
                  <a:pt x="159586" y="183304"/>
                </a:cubicBezTo>
                <a:cubicBezTo>
                  <a:pt x="159586" y="183304"/>
                  <a:pt x="159586" y="183304"/>
                  <a:pt x="172506" y="171683"/>
                </a:cubicBezTo>
                <a:cubicBezTo>
                  <a:pt x="172506" y="171683"/>
                  <a:pt x="172506" y="171683"/>
                  <a:pt x="194470" y="192342"/>
                </a:cubicBezTo>
                <a:cubicBezTo>
                  <a:pt x="194470" y="192342"/>
                  <a:pt x="194470" y="192342"/>
                  <a:pt x="181550" y="285306"/>
                </a:cubicBezTo>
                <a:cubicBezTo>
                  <a:pt x="181550" y="285306"/>
                  <a:pt x="181550" y="285306"/>
                  <a:pt x="181550" y="286597"/>
                </a:cubicBezTo>
                <a:cubicBezTo>
                  <a:pt x="181550" y="286597"/>
                  <a:pt x="181550" y="286597"/>
                  <a:pt x="194470" y="304674"/>
                </a:cubicBezTo>
                <a:cubicBezTo>
                  <a:pt x="194470" y="304674"/>
                  <a:pt x="194470" y="304674"/>
                  <a:pt x="195762" y="304674"/>
                </a:cubicBezTo>
                <a:cubicBezTo>
                  <a:pt x="195762" y="304674"/>
                  <a:pt x="195762" y="304674"/>
                  <a:pt x="209974" y="286597"/>
                </a:cubicBezTo>
                <a:cubicBezTo>
                  <a:pt x="209974" y="285306"/>
                  <a:pt x="209974" y="285306"/>
                  <a:pt x="209974" y="285306"/>
                </a:cubicBezTo>
                <a:cubicBezTo>
                  <a:pt x="209974" y="285306"/>
                  <a:pt x="209974" y="285306"/>
                  <a:pt x="197054" y="192342"/>
                </a:cubicBezTo>
                <a:cubicBezTo>
                  <a:pt x="197054" y="192342"/>
                  <a:pt x="197054" y="192342"/>
                  <a:pt x="217726" y="171683"/>
                </a:cubicBezTo>
                <a:cubicBezTo>
                  <a:pt x="217726" y="171683"/>
                  <a:pt x="217726" y="171683"/>
                  <a:pt x="230646" y="183304"/>
                </a:cubicBezTo>
                <a:cubicBezTo>
                  <a:pt x="230646" y="183304"/>
                  <a:pt x="261654" y="196216"/>
                  <a:pt x="261654" y="196216"/>
                </a:cubicBezTo>
                <a:cubicBezTo>
                  <a:pt x="278450" y="205254"/>
                  <a:pt x="293953" y="223330"/>
                  <a:pt x="308165" y="255609"/>
                </a:cubicBezTo>
                <a:cubicBezTo>
                  <a:pt x="318501" y="276268"/>
                  <a:pt x="324961" y="294344"/>
                  <a:pt x="324961" y="295635"/>
                </a:cubicBezTo>
                <a:cubicBezTo>
                  <a:pt x="326253" y="298218"/>
                  <a:pt x="326253" y="300800"/>
                  <a:pt x="326253" y="304674"/>
                </a:cubicBezTo>
                <a:cubicBezTo>
                  <a:pt x="326253" y="305965"/>
                  <a:pt x="324961" y="316294"/>
                  <a:pt x="321085" y="331788"/>
                </a:cubicBezTo>
                <a:cubicBezTo>
                  <a:pt x="321085" y="331788"/>
                  <a:pt x="321085" y="331788"/>
                  <a:pt x="271990" y="331788"/>
                </a:cubicBezTo>
                <a:cubicBezTo>
                  <a:pt x="275866" y="318876"/>
                  <a:pt x="278450" y="309838"/>
                  <a:pt x="279742" y="304674"/>
                </a:cubicBezTo>
                <a:cubicBezTo>
                  <a:pt x="277158" y="299509"/>
                  <a:pt x="273282" y="289180"/>
                  <a:pt x="268114" y="278850"/>
                </a:cubicBezTo>
                <a:cubicBezTo>
                  <a:pt x="268114" y="278850"/>
                  <a:pt x="268114" y="278850"/>
                  <a:pt x="268114" y="331788"/>
                </a:cubicBezTo>
                <a:cubicBezTo>
                  <a:pt x="268114" y="331788"/>
                  <a:pt x="268114" y="331788"/>
                  <a:pt x="122119" y="331788"/>
                </a:cubicBezTo>
                <a:cubicBezTo>
                  <a:pt x="122119" y="331788"/>
                  <a:pt x="122119" y="331788"/>
                  <a:pt x="122119" y="250445"/>
                </a:cubicBezTo>
                <a:cubicBezTo>
                  <a:pt x="94987" y="260774"/>
                  <a:pt x="70439" y="267230"/>
                  <a:pt x="56227" y="267230"/>
                </a:cubicBezTo>
                <a:cubicBezTo>
                  <a:pt x="48475" y="267230"/>
                  <a:pt x="40723" y="263356"/>
                  <a:pt x="35555" y="256900"/>
                </a:cubicBezTo>
                <a:cubicBezTo>
                  <a:pt x="27803" y="245280"/>
                  <a:pt x="27803" y="229786"/>
                  <a:pt x="38139" y="193633"/>
                </a:cubicBezTo>
                <a:cubicBezTo>
                  <a:pt x="43307" y="175557"/>
                  <a:pt x="48475" y="157481"/>
                  <a:pt x="49767" y="156189"/>
                </a:cubicBezTo>
                <a:cubicBezTo>
                  <a:pt x="53643" y="144569"/>
                  <a:pt x="66563" y="138113"/>
                  <a:pt x="78191" y="141987"/>
                </a:cubicBezTo>
                <a:close/>
                <a:moveTo>
                  <a:pt x="99575" y="82184"/>
                </a:moveTo>
                <a:lnTo>
                  <a:pt x="116954" y="90732"/>
                </a:lnTo>
                <a:cubicBezTo>
                  <a:pt x="118291" y="91954"/>
                  <a:pt x="118291" y="93175"/>
                  <a:pt x="116954" y="95617"/>
                </a:cubicBezTo>
                <a:cubicBezTo>
                  <a:pt x="116954" y="96838"/>
                  <a:pt x="115618" y="96838"/>
                  <a:pt x="114281" y="96838"/>
                </a:cubicBezTo>
                <a:cubicBezTo>
                  <a:pt x="114281" y="96838"/>
                  <a:pt x="112944" y="96838"/>
                  <a:pt x="112944" y="96838"/>
                </a:cubicBezTo>
                <a:cubicBezTo>
                  <a:pt x="112944" y="96838"/>
                  <a:pt x="112944" y="96838"/>
                  <a:pt x="95565" y="87069"/>
                </a:cubicBezTo>
                <a:cubicBezTo>
                  <a:pt x="94228" y="87069"/>
                  <a:pt x="92891" y="84627"/>
                  <a:pt x="94228" y="83405"/>
                </a:cubicBezTo>
                <a:cubicBezTo>
                  <a:pt x="95565" y="80963"/>
                  <a:pt x="96902" y="80963"/>
                  <a:pt x="99575" y="82184"/>
                </a:cubicBezTo>
                <a:close/>
                <a:moveTo>
                  <a:pt x="24452" y="82184"/>
                </a:moveTo>
                <a:cubicBezTo>
                  <a:pt x="25687" y="80963"/>
                  <a:pt x="28157" y="80963"/>
                  <a:pt x="29391" y="83405"/>
                </a:cubicBezTo>
                <a:cubicBezTo>
                  <a:pt x="29391" y="84627"/>
                  <a:pt x="29391" y="87069"/>
                  <a:pt x="28157" y="87069"/>
                </a:cubicBezTo>
                <a:cubicBezTo>
                  <a:pt x="28157" y="87069"/>
                  <a:pt x="28157" y="87069"/>
                  <a:pt x="12105" y="96838"/>
                </a:cubicBezTo>
                <a:cubicBezTo>
                  <a:pt x="12105" y="96838"/>
                  <a:pt x="10870" y="96838"/>
                  <a:pt x="10870" y="96838"/>
                </a:cubicBezTo>
                <a:cubicBezTo>
                  <a:pt x="9635" y="96838"/>
                  <a:pt x="8400" y="96838"/>
                  <a:pt x="7166" y="95617"/>
                </a:cubicBezTo>
                <a:cubicBezTo>
                  <a:pt x="7166" y="93175"/>
                  <a:pt x="7166" y="91954"/>
                  <a:pt x="8400" y="90732"/>
                </a:cubicBezTo>
                <a:cubicBezTo>
                  <a:pt x="8400" y="90732"/>
                  <a:pt x="8400" y="90732"/>
                  <a:pt x="24452" y="82184"/>
                </a:cubicBezTo>
                <a:close/>
                <a:moveTo>
                  <a:pt x="59100" y="61913"/>
                </a:moveTo>
                <a:cubicBezTo>
                  <a:pt x="59100" y="61913"/>
                  <a:pt x="57739" y="61913"/>
                  <a:pt x="57739" y="63274"/>
                </a:cubicBezTo>
                <a:cubicBezTo>
                  <a:pt x="57739" y="63274"/>
                  <a:pt x="56378" y="63274"/>
                  <a:pt x="56378" y="64635"/>
                </a:cubicBezTo>
                <a:cubicBezTo>
                  <a:pt x="56378" y="64635"/>
                  <a:pt x="56378" y="64635"/>
                  <a:pt x="61821" y="90488"/>
                </a:cubicBezTo>
                <a:lnTo>
                  <a:pt x="65903" y="64635"/>
                </a:lnTo>
                <a:cubicBezTo>
                  <a:pt x="65903" y="63274"/>
                  <a:pt x="65903" y="63274"/>
                  <a:pt x="65903" y="63274"/>
                </a:cubicBezTo>
                <a:cubicBezTo>
                  <a:pt x="65903" y="61913"/>
                  <a:pt x="64543" y="61913"/>
                  <a:pt x="64543" y="61913"/>
                </a:cubicBezTo>
                <a:cubicBezTo>
                  <a:pt x="64543" y="61913"/>
                  <a:pt x="63182" y="61913"/>
                  <a:pt x="63182" y="63274"/>
                </a:cubicBezTo>
                <a:cubicBezTo>
                  <a:pt x="63182" y="63274"/>
                  <a:pt x="61821" y="63274"/>
                  <a:pt x="61821" y="63274"/>
                </a:cubicBezTo>
                <a:cubicBezTo>
                  <a:pt x="60460" y="63274"/>
                  <a:pt x="60460" y="63274"/>
                  <a:pt x="60460" y="63274"/>
                </a:cubicBezTo>
                <a:cubicBezTo>
                  <a:pt x="59100" y="61913"/>
                  <a:pt x="59100" y="61913"/>
                  <a:pt x="59100" y="61913"/>
                </a:cubicBezTo>
                <a:close/>
                <a:moveTo>
                  <a:pt x="121089" y="49213"/>
                </a:moveTo>
                <a:cubicBezTo>
                  <a:pt x="123659" y="49213"/>
                  <a:pt x="124944" y="50602"/>
                  <a:pt x="124944" y="53381"/>
                </a:cubicBezTo>
                <a:cubicBezTo>
                  <a:pt x="126229" y="54770"/>
                  <a:pt x="124944" y="56159"/>
                  <a:pt x="122374" y="57548"/>
                </a:cubicBezTo>
                <a:cubicBezTo>
                  <a:pt x="122374" y="57548"/>
                  <a:pt x="122374" y="57548"/>
                  <a:pt x="104382" y="60326"/>
                </a:cubicBezTo>
                <a:cubicBezTo>
                  <a:pt x="103097" y="60326"/>
                  <a:pt x="103097" y="60326"/>
                  <a:pt x="103097" y="60326"/>
                </a:cubicBezTo>
                <a:cubicBezTo>
                  <a:pt x="101812" y="60326"/>
                  <a:pt x="100526" y="58937"/>
                  <a:pt x="100526" y="57548"/>
                </a:cubicBezTo>
                <a:cubicBezTo>
                  <a:pt x="99241" y="56159"/>
                  <a:pt x="100526" y="53381"/>
                  <a:pt x="103097" y="53381"/>
                </a:cubicBezTo>
                <a:cubicBezTo>
                  <a:pt x="103097" y="53381"/>
                  <a:pt x="103097" y="53381"/>
                  <a:pt x="121089" y="49213"/>
                </a:cubicBezTo>
                <a:close/>
                <a:moveTo>
                  <a:pt x="4308" y="49213"/>
                </a:moveTo>
                <a:cubicBezTo>
                  <a:pt x="4308" y="49213"/>
                  <a:pt x="4308" y="49213"/>
                  <a:pt x="22088" y="53381"/>
                </a:cubicBezTo>
                <a:cubicBezTo>
                  <a:pt x="24628" y="53381"/>
                  <a:pt x="24628" y="56159"/>
                  <a:pt x="24628" y="57548"/>
                </a:cubicBezTo>
                <a:cubicBezTo>
                  <a:pt x="24628" y="58937"/>
                  <a:pt x="23358" y="60326"/>
                  <a:pt x="22088" y="60326"/>
                </a:cubicBezTo>
                <a:cubicBezTo>
                  <a:pt x="20818" y="60326"/>
                  <a:pt x="20818" y="60326"/>
                  <a:pt x="20818" y="60326"/>
                </a:cubicBezTo>
                <a:cubicBezTo>
                  <a:pt x="20818" y="60326"/>
                  <a:pt x="20818" y="60326"/>
                  <a:pt x="3038" y="57548"/>
                </a:cubicBezTo>
                <a:cubicBezTo>
                  <a:pt x="498" y="56159"/>
                  <a:pt x="-772" y="54770"/>
                  <a:pt x="498" y="53381"/>
                </a:cubicBezTo>
                <a:cubicBezTo>
                  <a:pt x="498" y="50602"/>
                  <a:pt x="1768" y="49213"/>
                  <a:pt x="4308" y="49213"/>
                </a:cubicBezTo>
                <a:close/>
                <a:moveTo>
                  <a:pt x="62728" y="41275"/>
                </a:moveTo>
                <a:cubicBezTo>
                  <a:pt x="50962" y="41275"/>
                  <a:pt x="40503" y="50271"/>
                  <a:pt x="40503" y="60552"/>
                </a:cubicBezTo>
                <a:cubicBezTo>
                  <a:pt x="40503" y="69548"/>
                  <a:pt x="44425" y="73403"/>
                  <a:pt x="47040" y="78544"/>
                </a:cubicBezTo>
                <a:cubicBezTo>
                  <a:pt x="50962" y="83684"/>
                  <a:pt x="54884" y="88825"/>
                  <a:pt x="54884" y="95250"/>
                </a:cubicBezTo>
                <a:cubicBezTo>
                  <a:pt x="54884" y="95250"/>
                  <a:pt x="54884" y="95250"/>
                  <a:pt x="58806" y="95250"/>
                </a:cubicBezTo>
                <a:cubicBezTo>
                  <a:pt x="58806" y="95250"/>
                  <a:pt x="58806" y="95250"/>
                  <a:pt x="53577" y="65692"/>
                </a:cubicBezTo>
                <a:cubicBezTo>
                  <a:pt x="53577" y="64407"/>
                  <a:pt x="53577" y="61837"/>
                  <a:pt x="54884" y="60552"/>
                </a:cubicBezTo>
                <a:cubicBezTo>
                  <a:pt x="56191" y="59267"/>
                  <a:pt x="58806" y="59267"/>
                  <a:pt x="60114" y="59267"/>
                </a:cubicBezTo>
                <a:cubicBezTo>
                  <a:pt x="61421" y="59267"/>
                  <a:pt x="61421" y="59267"/>
                  <a:pt x="62728" y="59267"/>
                </a:cubicBezTo>
                <a:cubicBezTo>
                  <a:pt x="64036" y="59267"/>
                  <a:pt x="64036" y="59267"/>
                  <a:pt x="65343" y="59267"/>
                </a:cubicBezTo>
                <a:cubicBezTo>
                  <a:pt x="66650" y="59267"/>
                  <a:pt x="69265" y="59267"/>
                  <a:pt x="70572" y="60552"/>
                </a:cubicBezTo>
                <a:cubicBezTo>
                  <a:pt x="70572" y="61837"/>
                  <a:pt x="71880" y="64407"/>
                  <a:pt x="71880" y="65692"/>
                </a:cubicBezTo>
                <a:cubicBezTo>
                  <a:pt x="71880" y="65692"/>
                  <a:pt x="71880" y="65692"/>
                  <a:pt x="66650" y="95250"/>
                </a:cubicBezTo>
                <a:cubicBezTo>
                  <a:pt x="66650" y="95250"/>
                  <a:pt x="66650" y="95250"/>
                  <a:pt x="69265" y="95250"/>
                </a:cubicBezTo>
                <a:cubicBezTo>
                  <a:pt x="70572" y="88825"/>
                  <a:pt x="74494" y="83684"/>
                  <a:pt x="77109" y="78544"/>
                </a:cubicBezTo>
                <a:cubicBezTo>
                  <a:pt x="81031" y="73403"/>
                  <a:pt x="84953" y="69548"/>
                  <a:pt x="84953" y="60552"/>
                </a:cubicBezTo>
                <a:cubicBezTo>
                  <a:pt x="84953" y="50271"/>
                  <a:pt x="74494" y="41275"/>
                  <a:pt x="62728" y="41275"/>
                </a:cubicBezTo>
                <a:close/>
                <a:moveTo>
                  <a:pt x="62728" y="33338"/>
                </a:moveTo>
                <a:cubicBezTo>
                  <a:pt x="78315" y="33338"/>
                  <a:pt x="91303" y="46222"/>
                  <a:pt x="91303" y="60395"/>
                </a:cubicBezTo>
                <a:cubicBezTo>
                  <a:pt x="91303" y="70702"/>
                  <a:pt x="87407" y="77144"/>
                  <a:pt x="83510" y="82298"/>
                </a:cubicBezTo>
                <a:cubicBezTo>
                  <a:pt x="79613" y="87451"/>
                  <a:pt x="77016" y="92605"/>
                  <a:pt x="77016" y="99047"/>
                </a:cubicBezTo>
                <a:cubicBezTo>
                  <a:pt x="77016" y="99047"/>
                  <a:pt x="77016" y="99047"/>
                  <a:pt x="75717" y="111931"/>
                </a:cubicBezTo>
                <a:cubicBezTo>
                  <a:pt x="75717" y="114508"/>
                  <a:pt x="74418" y="115796"/>
                  <a:pt x="73119" y="115796"/>
                </a:cubicBezTo>
                <a:cubicBezTo>
                  <a:pt x="73119" y="115796"/>
                  <a:pt x="73119" y="115796"/>
                  <a:pt x="70521" y="115796"/>
                </a:cubicBezTo>
                <a:cubicBezTo>
                  <a:pt x="69223" y="119661"/>
                  <a:pt x="66625" y="122238"/>
                  <a:pt x="62728" y="122238"/>
                </a:cubicBezTo>
                <a:cubicBezTo>
                  <a:pt x="58832" y="122238"/>
                  <a:pt x="54935" y="119661"/>
                  <a:pt x="54935" y="115796"/>
                </a:cubicBezTo>
                <a:cubicBezTo>
                  <a:pt x="54935" y="115796"/>
                  <a:pt x="54935" y="115796"/>
                  <a:pt x="52337" y="115796"/>
                </a:cubicBezTo>
                <a:cubicBezTo>
                  <a:pt x="51038" y="115796"/>
                  <a:pt x="48441" y="114508"/>
                  <a:pt x="48441" y="111931"/>
                </a:cubicBezTo>
                <a:cubicBezTo>
                  <a:pt x="48441" y="111931"/>
                  <a:pt x="48441" y="111931"/>
                  <a:pt x="48441" y="99047"/>
                </a:cubicBezTo>
                <a:cubicBezTo>
                  <a:pt x="48441" y="92605"/>
                  <a:pt x="44544" y="87451"/>
                  <a:pt x="41946" y="82298"/>
                </a:cubicBezTo>
                <a:cubicBezTo>
                  <a:pt x="38050" y="77144"/>
                  <a:pt x="34153" y="70702"/>
                  <a:pt x="34153" y="60395"/>
                </a:cubicBezTo>
                <a:cubicBezTo>
                  <a:pt x="34153" y="46222"/>
                  <a:pt x="47142" y="33338"/>
                  <a:pt x="62728" y="33338"/>
                </a:cubicBezTo>
                <a:close/>
                <a:moveTo>
                  <a:pt x="195140" y="26988"/>
                </a:moveTo>
                <a:cubicBezTo>
                  <a:pt x="237951" y="26988"/>
                  <a:pt x="254816" y="48870"/>
                  <a:pt x="254816" y="86198"/>
                </a:cubicBezTo>
                <a:cubicBezTo>
                  <a:pt x="253519" y="138971"/>
                  <a:pt x="228870" y="169863"/>
                  <a:pt x="195140" y="169863"/>
                </a:cubicBezTo>
                <a:cubicBezTo>
                  <a:pt x="160112" y="169863"/>
                  <a:pt x="135464" y="138971"/>
                  <a:pt x="134166" y="86198"/>
                </a:cubicBezTo>
                <a:cubicBezTo>
                  <a:pt x="134166" y="48870"/>
                  <a:pt x="152329" y="26988"/>
                  <a:pt x="195140" y="26988"/>
                </a:cubicBezTo>
                <a:close/>
                <a:moveTo>
                  <a:pt x="103011" y="14288"/>
                </a:moveTo>
                <a:cubicBezTo>
                  <a:pt x="105591" y="15578"/>
                  <a:pt x="105591" y="18158"/>
                  <a:pt x="104301" y="19448"/>
                </a:cubicBezTo>
                <a:cubicBezTo>
                  <a:pt x="104301" y="19448"/>
                  <a:pt x="104301" y="19448"/>
                  <a:pt x="91403" y="33636"/>
                </a:cubicBezTo>
                <a:cubicBezTo>
                  <a:pt x="91403" y="34926"/>
                  <a:pt x="90113" y="34926"/>
                  <a:pt x="88823" y="34926"/>
                </a:cubicBezTo>
                <a:cubicBezTo>
                  <a:pt x="88823" y="34926"/>
                  <a:pt x="87533" y="34926"/>
                  <a:pt x="87533" y="34926"/>
                </a:cubicBezTo>
                <a:cubicBezTo>
                  <a:pt x="86243" y="33636"/>
                  <a:pt x="84953" y="31057"/>
                  <a:pt x="86243" y="29767"/>
                </a:cubicBezTo>
                <a:cubicBezTo>
                  <a:pt x="86243" y="29767"/>
                  <a:pt x="86243" y="29767"/>
                  <a:pt x="99142" y="15578"/>
                </a:cubicBezTo>
                <a:cubicBezTo>
                  <a:pt x="100432" y="14288"/>
                  <a:pt x="101722" y="14288"/>
                  <a:pt x="103011" y="14288"/>
                </a:cubicBezTo>
                <a:close/>
                <a:moveTo>
                  <a:pt x="21136" y="14288"/>
                </a:moveTo>
                <a:cubicBezTo>
                  <a:pt x="22406" y="14288"/>
                  <a:pt x="24946" y="14288"/>
                  <a:pt x="26216" y="15578"/>
                </a:cubicBezTo>
                <a:cubicBezTo>
                  <a:pt x="26216" y="15578"/>
                  <a:pt x="26216" y="15578"/>
                  <a:pt x="37646" y="29767"/>
                </a:cubicBezTo>
                <a:cubicBezTo>
                  <a:pt x="38916" y="31057"/>
                  <a:pt x="38916" y="33636"/>
                  <a:pt x="37646" y="34926"/>
                </a:cubicBezTo>
                <a:cubicBezTo>
                  <a:pt x="37646" y="34926"/>
                  <a:pt x="36376" y="34926"/>
                  <a:pt x="35106" y="34926"/>
                </a:cubicBezTo>
                <a:cubicBezTo>
                  <a:pt x="35106" y="34926"/>
                  <a:pt x="33836" y="34926"/>
                  <a:pt x="32566" y="33636"/>
                </a:cubicBezTo>
                <a:lnTo>
                  <a:pt x="21136" y="19448"/>
                </a:lnTo>
                <a:cubicBezTo>
                  <a:pt x="21136" y="19448"/>
                  <a:pt x="19866" y="18158"/>
                  <a:pt x="19866" y="16868"/>
                </a:cubicBezTo>
                <a:cubicBezTo>
                  <a:pt x="19866" y="16868"/>
                  <a:pt x="21136" y="15578"/>
                  <a:pt x="21136" y="14288"/>
                </a:cubicBezTo>
                <a:close/>
                <a:moveTo>
                  <a:pt x="61935" y="0"/>
                </a:moveTo>
                <a:cubicBezTo>
                  <a:pt x="63258" y="0"/>
                  <a:pt x="65904" y="1349"/>
                  <a:pt x="65904" y="4048"/>
                </a:cubicBezTo>
                <a:cubicBezTo>
                  <a:pt x="65904" y="4048"/>
                  <a:pt x="65904" y="4048"/>
                  <a:pt x="65904" y="22940"/>
                </a:cubicBezTo>
                <a:cubicBezTo>
                  <a:pt x="65904" y="25639"/>
                  <a:pt x="63258" y="26988"/>
                  <a:pt x="61935" y="26988"/>
                </a:cubicBezTo>
                <a:cubicBezTo>
                  <a:pt x="60612" y="26988"/>
                  <a:pt x="60612" y="26988"/>
                  <a:pt x="59289" y="25639"/>
                </a:cubicBezTo>
                <a:cubicBezTo>
                  <a:pt x="59289" y="25639"/>
                  <a:pt x="57966" y="24289"/>
                  <a:pt x="57966" y="22940"/>
                </a:cubicBezTo>
                <a:cubicBezTo>
                  <a:pt x="57966" y="22940"/>
                  <a:pt x="57966" y="22940"/>
                  <a:pt x="57966" y="4048"/>
                </a:cubicBezTo>
                <a:cubicBezTo>
                  <a:pt x="57966" y="1349"/>
                  <a:pt x="59289" y="0"/>
                  <a:pt x="61935"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
        <p:nvSpPr>
          <p:cNvPr id="38" name="椭圆 22"/>
          <p:cNvSpPr/>
          <p:nvPr/>
        </p:nvSpPr>
        <p:spPr>
          <a:xfrm>
            <a:off x="5875217" y="2727082"/>
            <a:ext cx="441567" cy="524362"/>
          </a:xfrm>
          <a:custGeom>
            <a:avLst/>
            <a:gdLst>
              <a:gd name="T0" fmla="*/ 149 w 216"/>
              <a:gd name="T1" fmla="*/ 112 h 256"/>
              <a:gd name="T2" fmla="*/ 196 w 216"/>
              <a:gd name="T3" fmla="*/ 112 h 256"/>
              <a:gd name="T4" fmla="*/ 196 w 216"/>
              <a:gd name="T5" fmla="*/ 140 h 256"/>
              <a:gd name="T6" fmla="*/ 134 w 216"/>
              <a:gd name="T7" fmla="*/ 140 h 256"/>
              <a:gd name="T8" fmla="*/ 134 w 216"/>
              <a:gd name="T9" fmla="*/ 165 h 256"/>
              <a:gd name="T10" fmla="*/ 196 w 216"/>
              <a:gd name="T11" fmla="*/ 165 h 256"/>
              <a:gd name="T12" fmla="*/ 196 w 216"/>
              <a:gd name="T13" fmla="*/ 193 h 256"/>
              <a:gd name="T14" fmla="*/ 134 w 216"/>
              <a:gd name="T15" fmla="*/ 193 h 256"/>
              <a:gd name="T16" fmla="*/ 134 w 216"/>
              <a:gd name="T17" fmla="*/ 256 h 256"/>
              <a:gd name="T18" fmla="*/ 78 w 216"/>
              <a:gd name="T19" fmla="*/ 256 h 256"/>
              <a:gd name="T20" fmla="*/ 78 w 216"/>
              <a:gd name="T21" fmla="*/ 193 h 256"/>
              <a:gd name="T22" fmla="*/ 17 w 216"/>
              <a:gd name="T23" fmla="*/ 193 h 256"/>
              <a:gd name="T24" fmla="*/ 17 w 216"/>
              <a:gd name="T25" fmla="*/ 165 h 256"/>
              <a:gd name="T26" fmla="*/ 78 w 216"/>
              <a:gd name="T27" fmla="*/ 165 h 256"/>
              <a:gd name="T28" fmla="*/ 78 w 216"/>
              <a:gd name="T29" fmla="*/ 140 h 256"/>
              <a:gd name="T30" fmla="*/ 17 w 216"/>
              <a:gd name="T31" fmla="*/ 140 h 256"/>
              <a:gd name="T32" fmla="*/ 17 w 216"/>
              <a:gd name="T33" fmla="*/ 112 h 256"/>
              <a:gd name="T34" fmla="*/ 64 w 216"/>
              <a:gd name="T35" fmla="*/ 112 h 256"/>
              <a:gd name="T36" fmla="*/ 0 w 216"/>
              <a:gd name="T37" fmla="*/ 0 h 256"/>
              <a:gd name="T38" fmla="*/ 64 w 216"/>
              <a:gd name="T39" fmla="*/ 0 h 256"/>
              <a:gd name="T40" fmla="*/ 91 w 216"/>
              <a:gd name="T41" fmla="*/ 63 h 256"/>
              <a:gd name="T42" fmla="*/ 108 w 216"/>
              <a:gd name="T43" fmla="*/ 106 h 256"/>
              <a:gd name="T44" fmla="*/ 109 w 216"/>
              <a:gd name="T45" fmla="*/ 106 h 256"/>
              <a:gd name="T46" fmla="*/ 126 w 216"/>
              <a:gd name="T47" fmla="*/ 63 h 256"/>
              <a:gd name="T48" fmla="*/ 153 w 216"/>
              <a:gd name="T49" fmla="*/ 0 h 256"/>
              <a:gd name="T50" fmla="*/ 216 w 216"/>
              <a:gd name="T51" fmla="*/ 0 h 256"/>
              <a:gd name="T52" fmla="*/ 149 w 216"/>
              <a:gd name="T53" fmla="*/ 11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256">
                <a:moveTo>
                  <a:pt x="149" y="112"/>
                </a:moveTo>
                <a:cubicBezTo>
                  <a:pt x="196" y="112"/>
                  <a:pt x="196" y="112"/>
                  <a:pt x="196" y="112"/>
                </a:cubicBezTo>
                <a:cubicBezTo>
                  <a:pt x="196" y="140"/>
                  <a:pt x="196" y="140"/>
                  <a:pt x="196" y="140"/>
                </a:cubicBezTo>
                <a:cubicBezTo>
                  <a:pt x="134" y="140"/>
                  <a:pt x="134" y="140"/>
                  <a:pt x="134" y="140"/>
                </a:cubicBezTo>
                <a:cubicBezTo>
                  <a:pt x="134" y="165"/>
                  <a:pt x="134" y="165"/>
                  <a:pt x="134" y="165"/>
                </a:cubicBezTo>
                <a:cubicBezTo>
                  <a:pt x="196" y="165"/>
                  <a:pt x="196" y="165"/>
                  <a:pt x="196" y="165"/>
                </a:cubicBezTo>
                <a:cubicBezTo>
                  <a:pt x="196" y="193"/>
                  <a:pt x="196" y="193"/>
                  <a:pt x="196" y="193"/>
                </a:cubicBezTo>
                <a:cubicBezTo>
                  <a:pt x="134" y="193"/>
                  <a:pt x="134" y="193"/>
                  <a:pt x="134" y="193"/>
                </a:cubicBezTo>
                <a:cubicBezTo>
                  <a:pt x="134" y="256"/>
                  <a:pt x="134" y="256"/>
                  <a:pt x="134" y="256"/>
                </a:cubicBezTo>
                <a:cubicBezTo>
                  <a:pt x="78" y="256"/>
                  <a:pt x="78" y="256"/>
                  <a:pt x="78" y="256"/>
                </a:cubicBezTo>
                <a:cubicBezTo>
                  <a:pt x="78" y="193"/>
                  <a:pt x="78" y="193"/>
                  <a:pt x="78" y="193"/>
                </a:cubicBezTo>
                <a:cubicBezTo>
                  <a:pt x="17" y="193"/>
                  <a:pt x="17" y="193"/>
                  <a:pt x="17" y="193"/>
                </a:cubicBezTo>
                <a:cubicBezTo>
                  <a:pt x="17" y="165"/>
                  <a:pt x="17" y="165"/>
                  <a:pt x="17" y="165"/>
                </a:cubicBezTo>
                <a:cubicBezTo>
                  <a:pt x="78" y="165"/>
                  <a:pt x="78" y="165"/>
                  <a:pt x="78" y="165"/>
                </a:cubicBezTo>
                <a:cubicBezTo>
                  <a:pt x="78" y="140"/>
                  <a:pt x="78" y="140"/>
                  <a:pt x="78" y="140"/>
                </a:cubicBezTo>
                <a:cubicBezTo>
                  <a:pt x="17" y="140"/>
                  <a:pt x="17" y="140"/>
                  <a:pt x="17" y="140"/>
                </a:cubicBezTo>
                <a:cubicBezTo>
                  <a:pt x="17" y="112"/>
                  <a:pt x="17" y="112"/>
                  <a:pt x="17" y="112"/>
                </a:cubicBezTo>
                <a:cubicBezTo>
                  <a:pt x="64" y="112"/>
                  <a:pt x="64" y="112"/>
                  <a:pt x="64" y="112"/>
                </a:cubicBezTo>
                <a:cubicBezTo>
                  <a:pt x="0" y="0"/>
                  <a:pt x="0" y="0"/>
                  <a:pt x="0" y="0"/>
                </a:cubicBezTo>
                <a:cubicBezTo>
                  <a:pt x="64" y="0"/>
                  <a:pt x="64" y="0"/>
                  <a:pt x="64" y="0"/>
                </a:cubicBezTo>
                <a:cubicBezTo>
                  <a:pt x="91" y="63"/>
                  <a:pt x="91" y="63"/>
                  <a:pt x="91" y="63"/>
                </a:cubicBezTo>
                <a:cubicBezTo>
                  <a:pt x="98" y="79"/>
                  <a:pt x="103" y="92"/>
                  <a:pt x="108" y="106"/>
                </a:cubicBezTo>
                <a:cubicBezTo>
                  <a:pt x="109" y="106"/>
                  <a:pt x="109" y="106"/>
                  <a:pt x="109" y="106"/>
                </a:cubicBezTo>
                <a:cubicBezTo>
                  <a:pt x="114" y="93"/>
                  <a:pt x="119" y="78"/>
                  <a:pt x="126" y="63"/>
                </a:cubicBezTo>
                <a:cubicBezTo>
                  <a:pt x="153" y="0"/>
                  <a:pt x="153" y="0"/>
                  <a:pt x="153" y="0"/>
                </a:cubicBezTo>
                <a:cubicBezTo>
                  <a:pt x="216" y="0"/>
                  <a:pt x="216" y="0"/>
                  <a:pt x="216" y="0"/>
                </a:cubicBezTo>
                <a:lnTo>
                  <a:pt x="149" y="112"/>
                </a:ln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
        <p:nvSpPr>
          <p:cNvPr id="40" name="椭圆 23"/>
          <p:cNvSpPr/>
          <p:nvPr/>
        </p:nvSpPr>
        <p:spPr>
          <a:xfrm>
            <a:off x="9363625" y="2777261"/>
            <a:ext cx="524362" cy="424004"/>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grpSp>
        <p:nvGrpSpPr>
          <p:cNvPr id="28" name="组合 27"/>
          <p:cNvGrpSpPr/>
          <p:nvPr/>
        </p:nvGrpSpPr>
        <p:grpSpPr>
          <a:xfrm>
            <a:off x="882119" y="4239537"/>
            <a:ext cx="3368150" cy="1220554"/>
            <a:chOff x="6798184" y="1678126"/>
            <a:chExt cx="3368150" cy="1220554"/>
          </a:xfrm>
        </p:grpSpPr>
        <p:sp>
          <p:nvSpPr>
            <p:cNvPr id="29" name="矩形 28"/>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73612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1" name="组合 30"/>
          <p:cNvGrpSpPr/>
          <p:nvPr/>
        </p:nvGrpSpPr>
        <p:grpSpPr>
          <a:xfrm>
            <a:off x="4411925" y="4239537"/>
            <a:ext cx="3368150" cy="1220554"/>
            <a:chOff x="6798184" y="1678126"/>
            <a:chExt cx="3368150" cy="1220554"/>
          </a:xfrm>
        </p:grpSpPr>
        <p:sp>
          <p:nvSpPr>
            <p:cNvPr id="32" name="矩形 31"/>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p:cNvSpPr/>
            <p:nvPr/>
          </p:nvSpPr>
          <p:spPr>
            <a:xfrm>
              <a:off x="73612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4" name="组合 33"/>
          <p:cNvGrpSpPr/>
          <p:nvPr/>
        </p:nvGrpSpPr>
        <p:grpSpPr>
          <a:xfrm>
            <a:off x="7941731" y="4239537"/>
            <a:ext cx="3368150" cy="1220554"/>
            <a:chOff x="6798184" y="1678126"/>
            <a:chExt cx="3368150" cy="1220554"/>
          </a:xfrm>
        </p:grpSpPr>
        <p:sp>
          <p:nvSpPr>
            <p:cNvPr id="35" name="矩形 34"/>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6" name="矩形 35"/>
            <p:cNvSpPr/>
            <p:nvPr/>
          </p:nvSpPr>
          <p:spPr>
            <a:xfrm>
              <a:off x="73612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507194748"/>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fill="hold"/>
                                            <p:tgtEl>
                                              <p:spTgt spid="37"/>
                                            </p:tgtEl>
                                            <p:attrNameLst>
                                              <p:attrName>ppt_x</p:attrName>
                                            </p:attrNameLst>
                                          </p:cBhvr>
                                          <p:tavLst>
                                            <p:tav tm="0">
                                              <p:val>
                                                <p:strVal val="0-#ppt_w/2"/>
                                              </p:val>
                                            </p:tav>
                                            <p:tav tm="100000">
                                              <p:val>
                                                <p:strVal val="#ppt_x"/>
                                              </p:val>
                                            </p:tav>
                                          </p:tavLst>
                                        </p:anim>
                                        <p:anim calcmode="lin" valueType="num">
                                          <p:cBhvr additive="base">
                                            <p:cTn id="28" dur="500" fill="hold"/>
                                            <p:tgtEl>
                                              <p:spTgt spid="3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0-#ppt_w/2"/>
                                              </p:val>
                                            </p:tav>
                                            <p:tav tm="100000">
                                              <p:val>
                                                <p:strVal val="#ppt_x"/>
                                              </p:val>
                                            </p:tav>
                                          </p:tavLst>
                                        </p:anim>
                                        <p:anim calcmode="lin" valueType="num">
                                          <p:cBhvr additive="base">
                                            <p:cTn id="32" dur="500" fill="hold"/>
                                            <p:tgtEl>
                                              <p:spTgt spid="3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0-#ppt_w/2"/>
                                              </p:val>
                                            </p:tav>
                                            <p:tav tm="100000">
                                              <p:val>
                                                <p:strVal val="#ppt_x"/>
                                              </p:val>
                                            </p:tav>
                                          </p:tavLst>
                                        </p:anim>
                                        <p:anim calcmode="lin" valueType="num">
                                          <p:cBhvr additive="base">
                                            <p:cTn id="36" dur="500" fill="hold"/>
                                            <p:tgtEl>
                                              <p:spTgt spid="40"/>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2" fill="hold" nodeType="afterEffect" p14:presetBounceEnd="60000">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14:bounceEnd="60000">
                                          <p:cBhvr additive="base">
                                            <p:cTn id="40"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41" dur="1000" fill="hold"/>
                                            <p:tgtEl>
                                              <p:spTgt spid="28"/>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14:presetBounceEnd="60000">
                                      <p:stCondLst>
                                        <p:cond delay="250"/>
                                      </p:stCondLst>
                                      <p:childTnLst>
                                        <p:set>
                                          <p:cBhvr>
                                            <p:cTn id="43" dur="1" fill="hold">
                                              <p:stCondLst>
                                                <p:cond delay="0"/>
                                              </p:stCondLst>
                                            </p:cTn>
                                            <p:tgtEl>
                                              <p:spTgt spid="31"/>
                                            </p:tgtEl>
                                            <p:attrNameLst>
                                              <p:attrName>style.visibility</p:attrName>
                                            </p:attrNameLst>
                                          </p:cBhvr>
                                          <p:to>
                                            <p:strVal val="visible"/>
                                          </p:to>
                                        </p:set>
                                        <p:anim calcmode="lin" valueType="num" p14:bounceEnd="60000">
                                          <p:cBhvr additive="base">
                                            <p:cTn id="44" dur="1000" fill="hold"/>
                                            <p:tgtEl>
                                              <p:spTgt spid="31"/>
                                            </p:tgtEl>
                                            <p:attrNameLst>
                                              <p:attrName>ppt_x</p:attrName>
                                            </p:attrNameLst>
                                          </p:cBhvr>
                                          <p:tavLst>
                                            <p:tav tm="0">
                                              <p:val>
                                                <p:strVal val="1+#ppt_w/2"/>
                                              </p:val>
                                            </p:tav>
                                            <p:tav tm="100000">
                                              <p:val>
                                                <p:strVal val="#ppt_x"/>
                                              </p:val>
                                            </p:tav>
                                          </p:tavLst>
                                        </p:anim>
                                        <p:anim calcmode="lin" valueType="num" p14:bounceEnd="60000">
                                          <p:cBhvr additive="base">
                                            <p:cTn id="45" dur="1000" fill="hold"/>
                                            <p:tgtEl>
                                              <p:spTgt spid="31"/>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14:presetBounceEnd="60000">
                                      <p:stCondLst>
                                        <p:cond delay="500"/>
                                      </p:stCondLst>
                                      <p:childTnLst>
                                        <p:set>
                                          <p:cBhvr>
                                            <p:cTn id="47" dur="1" fill="hold">
                                              <p:stCondLst>
                                                <p:cond delay="0"/>
                                              </p:stCondLst>
                                            </p:cTn>
                                            <p:tgtEl>
                                              <p:spTgt spid="34"/>
                                            </p:tgtEl>
                                            <p:attrNameLst>
                                              <p:attrName>style.visibility</p:attrName>
                                            </p:attrNameLst>
                                          </p:cBhvr>
                                          <p:to>
                                            <p:strVal val="visible"/>
                                          </p:to>
                                        </p:set>
                                        <p:anim calcmode="lin" valueType="num" p14:bounceEnd="60000">
                                          <p:cBhvr additive="base">
                                            <p:cTn id="48" dur="1000" fill="hold"/>
                                            <p:tgtEl>
                                              <p:spTgt spid="34"/>
                                            </p:tgtEl>
                                            <p:attrNameLst>
                                              <p:attrName>ppt_x</p:attrName>
                                            </p:attrNameLst>
                                          </p:cBhvr>
                                          <p:tavLst>
                                            <p:tav tm="0">
                                              <p:val>
                                                <p:strVal val="1+#ppt_w/2"/>
                                              </p:val>
                                            </p:tav>
                                            <p:tav tm="100000">
                                              <p:val>
                                                <p:strVal val="#ppt_x"/>
                                              </p:val>
                                            </p:tav>
                                          </p:tavLst>
                                        </p:anim>
                                        <p:anim calcmode="lin" valueType="num" p14:bounceEnd="60000">
                                          <p:cBhvr additive="base">
                                            <p:cTn id="49"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20" grpId="0" animBg="1"/>
          <p:bldP spid="21" grpId="0" animBg="1"/>
          <p:bldP spid="37" grpId="0" animBg="1"/>
          <p:bldP spid="38"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fill="hold"/>
                                            <p:tgtEl>
                                              <p:spTgt spid="37"/>
                                            </p:tgtEl>
                                            <p:attrNameLst>
                                              <p:attrName>ppt_x</p:attrName>
                                            </p:attrNameLst>
                                          </p:cBhvr>
                                          <p:tavLst>
                                            <p:tav tm="0">
                                              <p:val>
                                                <p:strVal val="0-#ppt_w/2"/>
                                              </p:val>
                                            </p:tav>
                                            <p:tav tm="100000">
                                              <p:val>
                                                <p:strVal val="#ppt_x"/>
                                              </p:val>
                                            </p:tav>
                                          </p:tavLst>
                                        </p:anim>
                                        <p:anim calcmode="lin" valueType="num">
                                          <p:cBhvr additive="base">
                                            <p:cTn id="28" dur="500" fill="hold"/>
                                            <p:tgtEl>
                                              <p:spTgt spid="3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0-#ppt_w/2"/>
                                              </p:val>
                                            </p:tav>
                                            <p:tav tm="100000">
                                              <p:val>
                                                <p:strVal val="#ppt_x"/>
                                              </p:val>
                                            </p:tav>
                                          </p:tavLst>
                                        </p:anim>
                                        <p:anim calcmode="lin" valueType="num">
                                          <p:cBhvr additive="base">
                                            <p:cTn id="32" dur="500" fill="hold"/>
                                            <p:tgtEl>
                                              <p:spTgt spid="3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0-#ppt_w/2"/>
                                              </p:val>
                                            </p:tav>
                                            <p:tav tm="100000">
                                              <p:val>
                                                <p:strVal val="#ppt_x"/>
                                              </p:val>
                                            </p:tav>
                                          </p:tavLst>
                                        </p:anim>
                                        <p:anim calcmode="lin" valueType="num">
                                          <p:cBhvr additive="base">
                                            <p:cTn id="36" dur="500" fill="hold"/>
                                            <p:tgtEl>
                                              <p:spTgt spid="40"/>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2"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1000" fill="hold"/>
                                            <p:tgtEl>
                                              <p:spTgt spid="28"/>
                                            </p:tgtEl>
                                            <p:attrNameLst>
                                              <p:attrName>ppt_x</p:attrName>
                                            </p:attrNameLst>
                                          </p:cBhvr>
                                          <p:tavLst>
                                            <p:tav tm="0">
                                              <p:val>
                                                <p:strVal val="1+#ppt_w/2"/>
                                              </p:val>
                                            </p:tav>
                                            <p:tav tm="100000">
                                              <p:val>
                                                <p:strVal val="#ppt_x"/>
                                              </p:val>
                                            </p:tav>
                                          </p:tavLst>
                                        </p:anim>
                                        <p:anim calcmode="lin" valueType="num">
                                          <p:cBhvr additive="base">
                                            <p:cTn id="41" dur="1000" fill="hold"/>
                                            <p:tgtEl>
                                              <p:spTgt spid="28"/>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25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1000" fill="hold"/>
                                            <p:tgtEl>
                                              <p:spTgt spid="31"/>
                                            </p:tgtEl>
                                            <p:attrNameLst>
                                              <p:attrName>ppt_x</p:attrName>
                                            </p:attrNameLst>
                                          </p:cBhvr>
                                          <p:tavLst>
                                            <p:tav tm="0">
                                              <p:val>
                                                <p:strVal val="1+#ppt_w/2"/>
                                              </p:val>
                                            </p:tav>
                                            <p:tav tm="100000">
                                              <p:val>
                                                <p:strVal val="#ppt_x"/>
                                              </p:val>
                                            </p:tav>
                                          </p:tavLst>
                                        </p:anim>
                                        <p:anim calcmode="lin" valueType="num">
                                          <p:cBhvr additive="base">
                                            <p:cTn id="45" dur="1000" fill="hold"/>
                                            <p:tgtEl>
                                              <p:spTgt spid="31"/>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50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1000" fill="hold"/>
                                            <p:tgtEl>
                                              <p:spTgt spid="34"/>
                                            </p:tgtEl>
                                            <p:attrNameLst>
                                              <p:attrName>ppt_x</p:attrName>
                                            </p:attrNameLst>
                                          </p:cBhvr>
                                          <p:tavLst>
                                            <p:tav tm="0">
                                              <p:val>
                                                <p:strVal val="1+#ppt_w/2"/>
                                              </p:val>
                                            </p:tav>
                                            <p:tav tm="100000">
                                              <p:val>
                                                <p:strVal val="#ppt_x"/>
                                              </p:val>
                                            </p:tav>
                                          </p:tavLst>
                                        </p:anim>
                                        <p:anim calcmode="lin" valueType="num">
                                          <p:cBhvr additive="base">
                                            <p:cTn id="49"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20" grpId="0" animBg="1"/>
          <p:bldP spid="21" grpId="0" animBg="1"/>
          <p:bldP spid="37" grpId="0" animBg="1"/>
          <p:bldP spid="38" grpId="0" animBg="1"/>
          <p:bldP spid="40"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1" name="椭圆 18"/>
          <p:cNvSpPr/>
          <p:nvPr/>
        </p:nvSpPr>
        <p:spPr>
          <a:xfrm rot="5400000" flipH="1">
            <a:off x="3146553" y="4066382"/>
            <a:ext cx="381000" cy="381000"/>
          </a:xfrm>
          <a:custGeom>
            <a:avLst/>
            <a:gdLst>
              <a:gd name="connsiteX0" fmla="*/ 238126 w 331788"/>
              <a:gd name="connsiteY0" fmla="*/ 55562 h 331788"/>
              <a:gd name="connsiteX1" fmla="*/ 55563 w 331788"/>
              <a:gd name="connsiteY1" fmla="*/ 165100 h 331788"/>
              <a:gd name="connsiteX2" fmla="*/ 238126 w 331788"/>
              <a:gd name="connsiteY2" fmla="*/ 276225 h 331788"/>
              <a:gd name="connsiteX3" fmla="*/ 179388 w 331788"/>
              <a:gd name="connsiteY3" fmla="*/ 165100 h 331788"/>
              <a:gd name="connsiteX4" fmla="*/ 165894 w 331788"/>
              <a:gd name="connsiteY4" fmla="*/ 0 h 331788"/>
              <a:gd name="connsiteX5" fmla="*/ 331788 w 331788"/>
              <a:gd name="connsiteY5" fmla="*/ 165894 h 331788"/>
              <a:gd name="connsiteX6" fmla="*/ 165894 w 331788"/>
              <a:gd name="connsiteY6" fmla="*/ 331788 h 331788"/>
              <a:gd name="connsiteX7" fmla="*/ 0 w 331788"/>
              <a:gd name="connsiteY7" fmla="*/ 165894 h 331788"/>
              <a:gd name="connsiteX8" fmla="*/ 165894 w 331788"/>
              <a:gd name="connsiteY8"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788" h="331788">
                <a:moveTo>
                  <a:pt x="238126" y="55562"/>
                </a:moveTo>
                <a:lnTo>
                  <a:pt x="55563" y="165100"/>
                </a:lnTo>
                <a:lnTo>
                  <a:pt x="238126" y="276225"/>
                </a:lnTo>
                <a:lnTo>
                  <a:pt x="179388" y="165100"/>
                </a:lnTo>
                <a:close/>
                <a:moveTo>
                  <a:pt x="165894" y="0"/>
                </a:moveTo>
                <a:cubicBezTo>
                  <a:pt x="257515" y="0"/>
                  <a:pt x="331788" y="74273"/>
                  <a:pt x="331788" y="165894"/>
                </a:cubicBezTo>
                <a:cubicBezTo>
                  <a:pt x="331788" y="257515"/>
                  <a:pt x="257515" y="331788"/>
                  <a:pt x="165894" y="331788"/>
                </a:cubicBezTo>
                <a:cubicBezTo>
                  <a:pt x="74273" y="331788"/>
                  <a:pt x="0" y="257515"/>
                  <a:pt x="0" y="165894"/>
                </a:cubicBezTo>
                <a:cubicBezTo>
                  <a:pt x="0" y="74273"/>
                  <a:pt x="74273" y="0"/>
                  <a:pt x="165894"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 name="椭圆 18"/>
          <p:cNvSpPr/>
          <p:nvPr/>
        </p:nvSpPr>
        <p:spPr>
          <a:xfrm rot="5400000" flipH="1">
            <a:off x="8624044" y="4066382"/>
            <a:ext cx="381000" cy="381000"/>
          </a:xfrm>
          <a:custGeom>
            <a:avLst/>
            <a:gdLst>
              <a:gd name="connsiteX0" fmla="*/ 238126 w 331788"/>
              <a:gd name="connsiteY0" fmla="*/ 55562 h 331788"/>
              <a:gd name="connsiteX1" fmla="*/ 55563 w 331788"/>
              <a:gd name="connsiteY1" fmla="*/ 165100 h 331788"/>
              <a:gd name="connsiteX2" fmla="*/ 238126 w 331788"/>
              <a:gd name="connsiteY2" fmla="*/ 276225 h 331788"/>
              <a:gd name="connsiteX3" fmla="*/ 179388 w 331788"/>
              <a:gd name="connsiteY3" fmla="*/ 165100 h 331788"/>
              <a:gd name="connsiteX4" fmla="*/ 165894 w 331788"/>
              <a:gd name="connsiteY4" fmla="*/ 0 h 331788"/>
              <a:gd name="connsiteX5" fmla="*/ 331788 w 331788"/>
              <a:gd name="connsiteY5" fmla="*/ 165894 h 331788"/>
              <a:gd name="connsiteX6" fmla="*/ 165894 w 331788"/>
              <a:gd name="connsiteY6" fmla="*/ 331788 h 331788"/>
              <a:gd name="connsiteX7" fmla="*/ 0 w 331788"/>
              <a:gd name="connsiteY7" fmla="*/ 165894 h 331788"/>
              <a:gd name="connsiteX8" fmla="*/ 165894 w 331788"/>
              <a:gd name="connsiteY8"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788" h="331788">
                <a:moveTo>
                  <a:pt x="238126" y="55562"/>
                </a:moveTo>
                <a:lnTo>
                  <a:pt x="55563" y="165100"/>
                </a:lnTo>
                <a:lnTo>
                  <a:pt x="238126" y="276225"/>
                </a:lnTo>
                <a:lnTo>
                  <a:pt x="179388" y="165100"/>
                </a:lnTo>
                <a:close/>
                <a:moveTo>
                  <a:pt x="165894" y="0"/>
                </a:moveTo>
                <a:cubicBezTo>
                  <a:pt x="257515" y="0"/>
                  <a:pt x="331788" y="74273"/>
                  <a:pt x="331788" y="165894"/>
                </a:cubicBezTo>
                <a:cubicBezTo>
                  <a:pt x="331788" y="257515"/>
                  <a:pt x="257515" y="331788"/>
                  <a:pt x="165894" y="331788"/>
                </a:cubicBezTo>
                <a:cubicBezTo>
                  <a:pt x="74273" y="331788"/>
                  <a:pt x="0" y="257515"/>
                  <a:pt x="0" y="165894"/>
                </a:cubicBezTo>
                <a:cubicBezTo>
                  <a:pt x="0" y="74273"/>
                  <a:pt x="74273" y="0"/>
                  <a:pt x="165894"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6" name="矩形 15"/>
          <p:cNvSpPr/>
          <p:nvPr/>
        </p:nvSpPr>
        <p:spPr>
          <a:xfrm>
            <a:off x="1429500" y="4677785"/>
            <a:ext cx="3815105"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grpSp>
        <p:nvGrpSpPr>
          <p:cNvPr id="22" name="组合 21"/>
          <p:cNvGrpSpPr/>
          <p:nvPr/>
        </p:nvGrpSpPr>
        <p:grpSpPr>
          <a:xfrm>
            <a:off x="1470654" y="2114550"/>
            <a:ext cx="3867380" cy="1600200"/>
            <a:chOff x="1470654" y="2114550"/>
            <a:chExt cx="3867380" cy="1600200"/>
          </a:xfrm>
        </p:grpSpPr>
        <p:sp>
          <p:nvSpPr>
            <p:cNvPr id="8" name="矩形 7"/>
            <p:cNvSpPr/>
            <p:nvPr/>
          </p:nvSpPr>
          <p:spPr>
            <a:xfrm>
              <a:off x="1470654" y="2114550"/>
              <a:ext cx="3867380" cy="160020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21" name="椭圆 12"/>
            <p:cNvSpPr/>
            <p:nvPr/>
          </p:nvSpPr>
          <p:spPr>
            <a:xfrm>
              <a:off x="3092104" y="2390288"/>
              <a:ext cx="489897" cy="524362"/>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
          <p:nvSpPr>
            <p:cNvPr id="17" name="矩形 16"/>
            <p:cNvSpPr/>
            <p:nvPr/>
          </p:nvSpPr>
          <p:spPr>
            <a:xfrm>
              <a:off x="2205877" y="3125713"/>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3" name="组合 22"/>
          <p:cNvGrpSpPr/>
          <p:nvPr/>
        </p:nvGrpSpPr>
        <p:grpSpPr>
          <a:xfrm>
            <a:off x="6880854" y="2114550"/>
            <a:ext cx="3867380" cy="1600200"/>
            <a:chOff x="6880854" y="2114550"/>
            <a:chExt cx="3867380" cy="1600200"/>
          </a:xfrm>
        </p:grpSpPr>
        <p:sp>
          <p:nvSpPr>
            <p:cNvPr id="9" name="矩形 8"/>
            <p:cNvSpPr/>
            <p:nvPr/>
          </p:nvSpPr>
          <p:spPr>
            <a:xfrm>
              <a:off x="6880854" y="2114550"/>
              <a:ext cx="3867380" cy="1600200"/>
            </a:xfrm>
            <a:prstGeom prst="rect">
              <a:avLst/>
            </a:prstGeom>
            <a:solidFill>
              <a:schemeClr val="tx2">
                <a:lumMod val="50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20" name="椭圆 13"/>
            <p:cNvSpPr/>
            <p:nvPr/>
          </p:nvSpPr>
          <p:spPr>
            <a:xfrm>
              <a:off x="8552363" y="2413645"/>
              <a:ext cx="524362" cy="477649"/>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
          <p:nvSpPr>
            <p:cNvPr id="18" name="矩形 17"/>
            <p:cNvSpPr/>
            <p:nvPr/>
          </p:nvSpPr>
          <p:spPr>
            <a:xfrm>
              <a:off x="7693557" y="3125713"/>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
        <p:nvSpPr>
          <p:cNvPr id="19" name="矩形 18"/>
          <p:cNvSpPr/>
          <p:nvPr/>
        </p:nvSpPr>
        <p:spPr>
          <a:xfrm>
            <a:off x="6906991" y="4677785"/>
            <a:ext cx="3815105"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Tree>
    <p:extLst>
      <p:ext uri="{BB962C8B-B14F-4D97-AF65-F5344CB8AC3E}">
        <p14:creationId xmlns:p14="http://schemas.microsoft.com/office/powerpoint/2010/main" val="3631816376"/>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 calcmode="lin" valueType="num">
                                      <p:cBhvr>
                                        <p:cTn id="9" dur="500" fill="hold"/>
                                        <p:tgtEl>
                                          <p:spTgt spid="22"/>
                                        </p:tgtEl>
                                        <p:attrNameLst>
                                          <p:attrName>style.rotation</p:attrName>
                                        </p:attrNameLst>
                                      </p:cBhvr>
                                      <p:tavLst>
                                        <p:tav tm="0">
                                          <p:val>
                                            <p:fltVal val="360"/>
                                          </p:val>
                                        </p:tav>
                                        <p:tav tm="100000">
                                          <p:val>
                                            <p:fltVal val="0"/>
                                          </p:val>
                                        </p:tav>
                                      </p:tavLst>
                                    </p:anim>
                                    <p:animEffect transition="in" filter="fade">
                                      <p:cBhvr>
                                        <p:cTn id="10" dur="500"/>
                                        <p:tgtEl>
                                          <p:spTgt spid="22"/>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 calcmode="lin" valueType="num">
                                      <p:cBhvr>
                                        <p:cTn id="15" dur="500" fill="hold"/>
                                        <p:tgtEl>
                                          <p:spTgt spid="23"/>
                                        </p:tgtEl>
                                        <p:attrNameLst>
                                          <p:attrName>style.rotation</p:attrName>
                                        </p:attrNameLst>
                                      </p:cBhvr>
                                      <p:tavLst>
                                        <p:tav tm="0">
                                          <p:val>
                                            <p:fltVal val="360"/>
                                          </p:val>
                                        </p:tav>
                                        <p:tav tm="100000">
                                          <p:val>
                                            <p:fltVal val="0"/>
                                          </p:val>
                                        </p:tav>
                                      </p:tavLst>
                                    </p:anim>
                                    <p:animEffect transition="in" filter="fade">
                                      <p:cBhvr>
                                        <p:cTn id="16" dur="500"/>
                                        <p:tgtEl>
                                          <p:spTgt spid="23"/>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1250"/>
                            </p:stCondLst>
                            <p:childTnLst>
                              <p:par>
                                <p:cTn id="29" presetID="2" presetClass="entr" presetSubtype="4"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6"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9" name="椭圆 8"/>
          <p:cNvSpPr/>
          <p:nvPr/>
        </p:nvSpPr>
        <p:spPr>
          <a:xfrm>
            <a:off x="4879623" y="1600199"/>
            <a:ext cx="812271" cy="812271"/>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0" name="椭圆 9"/>
          <p:cNvSpPr/>
          <p:nvPr/>
        </p:nvSpPr>
        <p:spPr>
          <a:xfrm>
            <a:off x="4879623" y="2789895"/>
            <a:ext cx="812271" cy="812271"/>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1" name="椭圆 10"/>
          <p:cNvSpPr/>
          <p:nvPr/>
        </p:nvSpPr>
        <p:spPr>
          <a:xfrm>
            <a:off x="4879623" y="3979591"/>
            <a:ext cx="812271" cy="812271"/>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2" name="椭圆 11"/>
          <p:cNvSpPr/>
          <p:nvPr/>
        </p:nvSpPr>
        <p:spPr>
          <a:xfrm>
            <a:off x="4879623" y="5169287"/>
            <a:ext cx="812271" cy="812271"/>
          </a:xfrm>
          <a:prstGeom prst="ellipse">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17" name="椭圆 18"/>
          <p:cNvSpPr/>
          <p:nvPr/>
        </p:nvSpPr>
        <p:spPr>
          <a:xfrm flipH="1">
            <a:off x="4309598" y="1888075"/>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8" name="椭圆 18"/>
          <p:cNvSpPr/>
          <p:nvPr/>
        </p:nvSpPr>
        <p:spPr>
          <a:xfrm flipH="1">
            <a:off x="4309598" y="3077771"/>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椭圆 18"/>
          <p:cNvSpPr/>
          <p:nvPr/>
        </p:nvSpPr>
        <p:spPr>
          <a:xfrm flipH="1">
            <a:off x="4309598" y="4267467"/>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0" name="椭圆 18"/>
          <p:cNvSpPr/>
          <p:nvPr/>
        </p:nvSpPr>
        <p:spPr>
          <a:xfrm flipH="1">
            <a:off x="4309598" y="5457163"/>
            <a:ext cx="247162" cy="236518"/>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椭圆 20"/>
          <p:cNvSpPr/>
          <p:nvPr/>
        </p:nvSpPr>
        <p:spPr>
          <a:xfrm>
            <a:off x="5105448" y="1826024"/>
            <a:ext cx="360622" cy="36062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
        <p:nvSpPr>
          <p:cNvPr id="38" name="椭圆 21"/>
          <p:cNvSpPr/>
          <p:nvPr/>
        </p:nvSpPr>
        <p:spPr>
          <a:xfrm>
            <a:off x="5105448" y="3044192"/>
            <a:ext cx="360622" cy="303679"/>
          </a:xfrm>
          <a:custGeom>
            <a:avLst/>
            <a:gdLst>
              <a:gd name="connsiteX0" fmla="*/ 101864 w 331753"/>
              <a:gd name="connsiteY0" fmla="*/ 180944 h 279369"/>
              <a:gd name="connsiteX1" fmla="*/ 100574 w 331753"/>
              <a:gd name="connsiteY1" fmla="*/ 182229 h 279369"/>
              <a:gd name="connsiteX2" fmla="*/ 99284 w 331753"/>
              <a:gd name="connsiteY2" fmla="*/ 182229 h 279369"/>
              <a:gd name="connsiteX3" fmla="*/ 90255 w 331753"/>
              <a:gd name="connsiteY3" fmla="*/ 191225 h 279369"/>
              <a:gd name="connsiteX4" fmla="*/ 83806 w 331753"/>
              <a:gd name="connsiteY4" fmla="*/ 197651 h 279369"/>
              <a:gd name="connsiteX5" fmla="*/ 82516 w 331753"/>
              <a:gd name="connsiteY5" fmla="*/ 200221 h 279369"/>
              <a:gd name="connsiteX6" fmla="*/ 83806 w 331753"/>
              <a:gd name="connsiteY6" fmla="*/ 202791 h 279369"/>
              <a:gd name="connsiteX7" fmla="*/ 143139 w 331753"/>
              <a:gd name="connsiteY7" fmla="*/ 261907 h 279369"/>
              <a:gd name="connsiteX8" fmla="*/ 145718 w 331753"/>
              <a:gd name="connsiteY8" fmla="*/ 261907 h 279369"/>
              <a:gd name="connsiteX9" fmla="*/ 148298 w 331753"/>
              <a:gd name="connsiteY9" fmla="*/ 261907 h 279369"/>
              <a:gd name="connsiteX10" fmla="*/ 156037 w 331753"/>
              <a:gd name="connsiteY10" fmla="*/ 252911 h 279369"/>
              <a:gd name="connsiteX11" fmla="*/ 163776 w 331753"/>
              <a:gd name="connsiteY11" fmla="*/ 245200 h 279369"/>
              <a:gd name="connsiteX12" fmla="*/ 163776 w 331753"/>
              <a:gd name="connsiteY12" fmla="*/ 241345 h 279369"/>
              <a:gd name="connsiteX13" fmla="*/ 104443 w 331753"/>
              <a:gd name="connsiteY13" fmla="*/ 182229 h 279369"/>
              <a:gd name="connsiteX14" fmla="*/ 101864 w 331753"/>
              <a:gd name="connsiteY14" fmla="*/ 180944 h 279369"/>
              <a:gd name="connsiteX15" fmla="*/ 137384 w 331753"/>
              <a:gd name="connsiteY15" fmla="*/ 63469 h 279369"/>
              <a:gd name="connsiteX16" fmla="*/ 58703 w 331753"/>
              <a:gd name="connsiteY16" fmla="*/ 141513 h 279369"/>
              <a:gd name="connsiteX17" fmla="*/ 87080 w 331753"/>
              <a:gd name="connsiteY17" fmla="*/ 171430 h 279369"/>
              <a:gd name="connsiteX18" fmla="*/ 88369 w 331753"/>
              <a:gd name="connsiteY18" fmla="*/ 170129 h 279369"/>
              <a:gd name="connsiteX19" fmla="*/ 94819 w 331753"/>
              <a:gd name="connsiteY19" fmla="*/ 166227 h 279369"/>
              <a:gd name="connsiteX20" fmla="*/ 96108 w 331753"/>
              <a:gd name="connsiteY20" fmla="*/ 166227 h 279369"/>
              <a:gd name="connsiteX21" fmla="*/ 98688 w 331753"/>
              <a:gd name="connsiteY21" fmla="*/ 164926 h 279369"/>
              <a:gd name="connsiteX22" fmla="*/ 102558 w 331753"/>
              <a:gd name="connsiteY22" fmla="*/ 164926 h 279369"/>
              <a:gd name="connsiteX23" fmla="*/ 105137 w 331753"/>
              <a:gd name="connsiteY23" fmla="*/ 164926 h 279369"/>
              <a:gd name="connsiteX24" fmla="*/ 106427 w 331753"/>
              <a:gd name="connsiteY24" fmla="*/ 164926 h 279369"/>
              <a:gd name="connsiteX25" fmla="*/ 107717 w 331753"/>
              <a:gd name="connsiteY25" fmla="*/ 166227 h 279369"/>
              <a:gd name="connsiteX26" fmla="*/ 109007 w 331753"/>
              <a:gd name="connsiteY26" fmla="*/ 166227 h 279369"/>
              <a:gd name="connsiteX27" fmla="*/ 111587 w 331753"/>
              <a:gd name="connsiteY27" fmla="*/ 167527 h 279369"/>
              <a:gd name="connsiteX28" fmla="*/ 112876 w 331753"/>
              <a:gd name="connsiteY28" fmla="*/ 167527 h 279369"/>
              <a:gd name="connsiteX29" fmla="*/ 115456 w 331753"/>
              <a:gd name="connsiteY29" fmla="*/ 170129 h 279369"/>
              <a:gd name="connsiteX30" fmla="*/ 174789 w 331753"/>
              <a:gd name="connsiteY30" fmla="*/ 231263 h 279369"/>
              <a:gd name="connsiteX31" fmla="*/ 179949 w 331753"/>
              <a:gd name="connsiteY31" fmla="*/ 250774 h 279369"/>
              <a:gd name="connsiteX32" fmla="*/ 178659 w 331753"/>
              <a:gd name="connsiteY32" fmla="*/ 253376 h 279369"/>
              <a:gd name="connsiteX33" fmla="*/ 177369 w 331753"/>
              <a:gd name="connsiteY33" fmla="*/ 254676 h 279369"/>
              <a:gd name="connsiteX34" fmla="*/ 176079 w 331753"/>
              <a:gd name="connsiteY34" fmla="*/ 255977 h 279369"/>
              <a:gd name="connsiteX35" fmla="*/ 174789 w 331753"/>
              <a:gd name="connsiteY35" fmla="*/ 257278 h 279369"/>
              <a:gd name="connsiteX36" fmla="*/ 173499 w 331753"/>
              <a:gd name="connsiteY36" fmla="*/ 258578 h 279369"/>
              <a:gd name="connsiteX37" fmla="*/ 179949 w 331753"/>
              <a:gd name="connsiteY37" fmla="*/ 263781 h 279369"/>
              <a:gd name="connsiteX38" fmla="*/ 179949 w 331753"/>
              <a:gd name="connsiteY38" fmla="*/ 265082 h 279369"/>
              <a:gd name="connsiteX39" fmla="*/ 182528 w 331753"/>
              <a:gd name="connsiteY39" fmla="*/ 263781 h 279369"/>
              <a:gd name="connsiteX40" fmla="*/ 241861 w 331753"/>
              <a:gd name="connsiteY40" fmla="*/ 202647 h 279369"/>
              <a:gd name="connsiteX41" fmla="*/ 241861 w 331753"/>
              <a:gd name="connsiteY41" fmla="*/ 197444 h 279369"/>
              <a:gd name="connsiteX42" fmla="*/ 177369 w 331753"/>
              <a:gd name="connsiteY42" fmla="*/ 132408 h 279369"/>
              <a:gd name="connsiteX43" fmla="*/ 150282 w 331753"/>
              <a:gd name="connsiteY43" fmla="*/ 159723 h 279369"/>
              <a:gd name="connsiteX44" fmla="*/ 147702 w 331753"/>
              <a:gd name="connsiteY44" fmla="*/ 161024 h 279369"/>
              <a:gd name="connsiteX45" fmla="*/ 146412 w 331753"/>
              <a:gd name="connsiteY45" fmla="*/ 162324 h 279369"/>
              <a:gd name="connsiteX46" fmla="*/ 143833 w 331753"/>
              <a:gd name="connsiteY46" fmla="*/ 163625 h 279369"/>
              <a:gd name="connsiteX47" fmla="*/ 141253 w 331753"/>
              <a:gd name="connsiteY47" fmla="*/ 163625 h 279369"/>
              <a:gd name="connsiteX48" fmla="*/ 138673 w 331753"/>
              <a:gd name="connsiteY48" fmla="*/ 164926 h 279369"/>
              <a:gd name="connsiteX49" fmla="*/ 129644 w 331753"/>
              <a:gd name="connsiteY49" fmla="*/ 162324 h 279369"/>
              <a:gd name="connsiteX50" fmla="*/ 127065 w 331753"/>
              <a:gd name="connsiteY50" fmla="*/ 159723 h 279369"/>
              <a:gd name="connsiteX51" fmla="*/ 111587 w 331753"/>
              <a:gd name="connsiteY51" fmla="*/ 144114 h 279369"/>
              <a:gd name="connsiteX52" fmla="*/ 111587 w 331753"/>
              <a:gd name="connsiteY52" fmla="*/ 120701 h 279369"/>
              <a:gd name="connsiteX53" fmla="*/ 152862 w 331753"/>
              <a:gd name="connsiteY53" fmla="*/ 79078 h 279369"/>
              <a:gd name="connsiteX54" fmla="*/ 137384 w 331753"/>
              <a:gd name="connsiteY54" fmla="*/ 63469 h 279369"/>
              <a:gd name="connsiteX55" fmla="*/ 195676 w 331753"/>
              <a:gd name="connsiteY55" fmla="*/ 58706 h 279369"/>
              <a:gd name="connsiteX56" fmla="*/ 122203 w 331753"/>
              <a:gd name="connsiteY56" fmla="*/ 131257 h 279369"/>
              <a:gd name="connsiteX57" fmla="*/ 122203 w 331753"/>
              <a:gd name="connsiteY57" fmla="*/ 132553 h 279369"/>
              <a:gd name="connsiteX58" fmla="*/ 138960 w 331753"/>
              <a:gd name="connsiteY58" fmla="*/ 149395 h 279369"/>
              <a:gd name="connsiteX59" fmla="*/ 140249 w 331753"/>
              <a:gd name="connsiteY59" fmla="*/ 148099 h 279369"/>
              <a:gd name="connsiteX60" fmla="*/ 172474 w 331753"/>
              <a:gd name="connsiteY60" fmla="*/ 115710 h 279369"/>
              <a:gd name="connsiteX61" fmla="*/ 184075 w 331753"/>
              <a:gd name="connsiteY61" fmla="*/ 104050 h 279369"/>
              <a:gd name="connsiteX62" fmla="*/ 195676 w 331753"/>
              <a:gd name="connsiteY62" fmla="*/ 104050 h 279369"/>
              <a:gd name="connsiteX63" fmla="*/ 198254 w 331753"/>
              <a:gd name="connsiteY63" fmla="*/ 109233 h 279369"/>
              <a:gd name="connsiteX64" fmla="*/ 195676 w 331753"/>
              <a:gd name="connsiteY64" fmla="*/ 114415 h 279369"/>
              <a:gd name="connsiteX65" fmla="*/ 187942 w 331753"/>
              <a:gd name="connsiteY65" fmla="*/ 120893 h 279369"/>
              <a:gd name="connsiteX66" fmla="*/ 238213 w 331753"/>
              <a:gd name="connsiteY66" fmla="*/ 171419 h 279369"/>
              <a:gd name="connsiteX67" fmla="*/ 273016 w 331753"/>
              <a:gd name="connsiteY67" fmla="*/ 136439 h 279369"/>
              <a:gd name="connsiteX68" fmla="*/ 195676 w 331753"/>
              <a:gd name="connsiteY68" fmla="*/ 58706 h 279369"/>
              <a:gd name="connsiteX69" fmla="*/ 93282 w 331753"/>
              <a:gd name="connsiteY69" fmla="*/ 19019 h 279369"/>
              <a:gd name="connsiteX70" fmla="*/ 89395 w 331753"/>
              <a:gd name="connsiteY70" fmla="*/ 20330 h 279369"/>
              <a:gd name="connsiteX71" fmla="*/ 16844 w 331753"/>
              <a:gd name="connsiteY71" fmla="*/ 95035 h 279369"/>
              <a:gd name="connsiteX72" fmla="*/ 15548 w 331753"/>
              <a:gd name="connsiteY72" fmla="*/ 100277 h 279369"/>
              <a:gd name="connsiteX73" fmla="*/ 46642 w 331753"/>
              <a:gd name="connsiteY73" fmla="*/ 131732 h 279369"/>
              <a:gd name="connsiteX74" fmla="*/ 126966 w 331753"/>
              <a:gd name="connsiteY74" fmla="*/ 51784 h 279369"/>
              <a:gd name="connsiteX75" fmla="*/ 95873 w 331753"/>
              <a:gd name="connsiteY75" fmla="*/ 20330 h 279369"/>
              <a:gd name="connsiteX76" fmla="*/ 93282 w 331753"/>
              <a:gd name="connsiteY76" fmla="*/ 19019 h 279369"/>
              <a:gd name="connsiteX77" fmla="*/ 239847 w 331753"/>
              <a:gd name="connsiteY77" fmla="*/ 15844 h 279369"/>
              <a:gd name="connsiteX78" fmla="*/ 237270 w 331753"/>
              <a:gd name="connsiteY78" fmla="*/ 17133 h 279369"/>
              <a:gd name="connsiteX79" fmla="*/ 206341 w 331753"/>
              <a:gd name="connsiteY79" fmla="*/ 46772 h 279369"/>
              <a:gd name="connsiteX80" fmla="*/ 283662 w 331753"/>
              <a:gd name="connsiteY80" fmla="*/ 125382 h 279369"/>
              <a:gd name="connsiteX81" fmla="*/ 314590 w 331753"/>
              <a:gd name="connsiteY81" fmla="*/ 94454 h 279369"/>
              <a:gd name="connsiteX82" fmla="*/ 315879 w 331753"/>
              <a:gd name="connsiteY82" fmla="*/ 93165 h 279369"/>
              <a:gd name="connsiteX83" fmla="*/ 314590 w 331753"/>
              <a:gd name="connsiteY83" fmla="*/ 90588 h 279369"/>
              <a:gd name="connsiteX84" fmla="*/ 241136 w 331753"/>
              <a:gd name="connsiteY84" fmla="*/ 17133 h 279369"/>
              <a:gd name="connsiteX85" fmla="*/ 239847 w 331753"/>
              <a:gd name="connsiteY85" fmla="*/ 15844 h 279369"/>
              <a:gd name="connsiteX86" fmla="*/ 239005 w 331753"/>
              <a:gd name="connsiteY86" fmla="*/ 0 h 279369"/>
              <a:gd name="connsiteX87" fmla="*/ 252625 w 331753"/>
              <a:gd name="connsiteY87" fmla="*/ 4855 h 279369"/>
              <a:gd name="connsiteX88" fmla="*/ 325267 w 331753"/>
              <a:gd name="connsiteY88" fmla="*/ 78663 h 279369"/>
              <a:gd name="connsiteX89" fmla="*/ 331753 w 331753"/>
              <a:gd name="connsiteY89" fmla="*/ 91612 h 279369"/>
              <a:gd name="connsiteX90" fmla="*/ 326564 w 331753"/>
              <a:gd name="connsiteY90" fmla="*/ 105856 h 279369"/>
              <a:gd name="connsiteX91" fmla="*/ 290243 w 331753"/>
              <a:gd name="connsiteY91" fmla="*/ 142112 h 279369"/>
              <a:gd name="connsiteX92" fmla="*/ 250031 w 331753"/>
              <a:gd name="connsiteY92" fmla="*/ 182253 h 279369"/>
              <a:gd name="connsiteX93" fmla="*/ 253922 w 331753"/>
              <a:gd name="connsiteY93" fmla="*/ 186138 h 279369"/>
              <a:gd name="connsiteX94" fmla="*/ 253922 w 331753"/>
              <a:gd name="connsiteY94" fmla="*/ 213330 h 279369"/>
              <a:gd name="connsiteX95" fmla="*/ 194252 w 331753"/>
              <a:gd name="connsiteY95" fmla="*/ 272895 h 279369"/>
              <a:gd name="connsiteX96" fmla="*/ 181280 w 331753"/>
              <a:gd name="connsiteY96" fmla="*/ 279369 h 279369"/>
              <a:gd name="connsiteX97" fmla="*/ 169605 w 331753"/>
              <a:gd name="connsiteY97" fmla="*/ 274190 h 279369"/>
              <a:gd name="connsiteX98" fmla="*/ 163120 w 331753"/>
              <a:gd name="connsiteY98" fmla="*/ 269010 h 279369"/>
              <a:gd name="connsiteX99" fmla="*/ 159228 w 331753"/>
              <a:gd name="connsiteY99" fmla="*/ 271600 h 279369"/>
              <a:gd name="connsiteX100" fmla="*/ 146256 w 331753"/>
              <a:gd name="connsiteY100" fmla="*/ 276779 h 279369"/>
              <a:gd name="connsiteX101" fmla="*/ 133284 w 331753"/>
              <a:gd name="connsiteY101" fmla="*/ 271600 h 279369"/>
              <a:gd name="connsiteX102" fmla="*/ 73614 w 331753"/>
              <a:gd name="connsiteY102" fmla="*/ 212036 h 279369"/>
              <a:gd name="connsiteX103" fmla="*/ 68426 w 331753"/>
              <a:gd name="connsiteY103" fmla="*/ 199087 h 279369"/>
              <a:gd name="connsiteX104" fmla="*/ 73614 w 331753"/>
              <a:gd name="connsiteY104" fmla="*/ 186138 h 279369"/>
              <a:gd name="connsiteX105" fmla="*/ 74911 w 331753"/>
              <a:gd name="connsiteY105" fmla="*/ 183548 h 279369"/>
              <a:gd name="connsiteX106" fmla="*/ 76209 w 331753"/>
              <a:gd name="connsiteY106" fmla="*/ 182253 h 279369"/>
              <a:gd name="connsiteX107" fmla="*/ 42482 w 331753"/>
              <a:gd name="connsiteY107" fmla="*/ 148587 h 279369"/>
              <a:gd name="connsiteX108" fmla="*/ 42482 w 331753"/>
              <a:gd name="connsiteY108" fmla="*/ 147292 h 279369"/>
              <a:gd name="connsiteX109" fmla="*/ 4864 w 331753"/>
              <a:gd name="connsiteY109" fmla="*/ 111035 h 279369"/>
              <a:gd name="connsiteX110" fmla="*/ 4864 w 331753"/>
              <a:gd name="connsiteY110" fmla="*/ 83843 h 279369"/>
              <a:gd name="connsiteX111" fmla="*/ 77506 w 331753"/>
              <a:gd name="connsiteY111" fmla="*/ 10035 h 279369"/>
              <a:gd name="connsiteX112" fmla="*/ 106044 w 331753"/>
              <a:gd name="connsiteY112" fmla="*/ 10035 h 279369"/>
              <a:gd name="connsiteX113" fmla="*/ 142365 w 331753"/>
              <a:gd name="connsiteY113" fmla="*/ 46291 h 279369"/>
              <a:gd name="connsiteX114" fmla="*/ 163120 w 331753"/>
              <a:gd name="connsiteY114" fmla="*/ 67009 h 279369"/>
              <a:gd name="connsiteX115" fmla="*/ 189063 w 331753"/>
              <a:gd name="connsiteY115" fmla="*/ 41112 h 279369"/>
              <a:gd name="connsiteX116" fmla="*/ 225384 w 331753"/>
              <a:gd name="connsiteY116" fmla="*/ 4855 h 279369"/>
              <a:gd name="connsiteX117" fmla="*/ 239005 w 331753"/>
              <a:gd name="connsiteY117" fmla="*/ 0 h 27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331753" h="279369">
                <a:moveTo>
                  <a:pt x="101864" y="180944"/>
                </a:moveTo>
                <a:cubicBezTo>
                  <a:pt x="101864" y="180944"/>
                  <a:pt x="100574" y="180944"/>
                  <a:pt x="100574" y="182229"/>
                </a:cubicBezTo>
                <a:cubicBezTo>
                  <a:pt x="100574" y="182229"/>
                  <a:pt x="100574" y="182229"/>
                  <a:pt x="99284" y="182229"/>
                </a:cubicBezTo>
                <a:cubicBezTo>
                  <a:pt x="99284" y="182229"/>
                  <a:pt x="99284" y="182229"/>
                  <a:pt x="90255" y="191225"/>
                </a:cubicBezTo>
                <a:cubicBezTo>
                  <a:pt x="90255" y="191225"/>
                  <a:pt x="90255" y="191225"/>
                  <a:pt x="83806" y="197651"/>
                </a:cubicBezTo>
                <a:cubicBezTo>
                  <a:pt x="82516" y="198936"/>
                  <a:pt x="82516" y="200221"/>
                  <a:pt x="82516" y="200221"/>
                </a:cubicBezTo>
                <a:cubicBezTo>
                  <a:pt x="82516" y="200221"/>
                  <a:pt x="82516" y="201506"/>
                  <a:pt x="83806" y="202791"/>
                </a:cubicBezTo>
                <a:cubicBezTo>
                  <a:pt x="83806" y="202791"/>
                  <a:pt x="83806" y="202791"/>
                  <a:pt x="143139" y="261907"/>
                </a:cubicBezTo>
                <a:cubicBezTo>
                  <a:pt x="144428" y="261907"/>
                  <a:pt x="145718" y="261907"/>
                  <a:pt x="145718" y="261907"/>
                </a:cubicBezTo>
                <a:cubicBezTo>
                  <a:pt x="145718" y="261907"/>
                  <a:pt x="147008" y="261907"/>
                  <a:pt x="148298" y="261907"/>
                </a:cubicBezTo>
                <a:cubicBezTo>
                  <a:pt x="148298" y="261907"/>
                  <a:pt x="148298" y="261907"/>
                  <a:pt x="156037" y="252911"/>
                </a:cubicBezTo>
                <a:cubicBezTo>
                  <a:pt x="156037" y="252911"/>
                  <a:pt x="156037" y="252911"/>
                  <a:pt x="163776" y="245200"/>
                </a:cubicBezTo>
                <a:cubicBezTo>
                  <a:pt x="165066" y="245200"/>
                  <a:pt x="165066" y="242630"/>
                  <a:pt x="163776" y="241345"/>
                </a:cubicBezTo>
                <a:cubicBezTo>
                  <a:pt x="163776" y="241345"/>
                  <a:pt x="163776" y="241345"/>
                  <a:pt x="104443" y="182229"/>
                </a:cubicBezTo>
                <a:cubicBezTo>
                  <a:pt x="103153" y="180944"/>
                  <a:pt x="101864" y="180944"/>
                  <a:pt x="101864" y="180944"/>
                </a:cubicBezTo>
                <a:close/>
                <a:moveTo>
                  <a:pt x="137384" y="63469"/>
                </a:moveTo>
                <a:cubicBezTo>
                  <a:pt x="137384" y="63469"/>
                  <a:pt x="137384" y="63469"/>
                  <a:pt x="58703" y="141513"/>
                </a:cubicBezTo>
                <a:cubicBezTo>
                  <a:pt x="58703" y="141513"/>
                  <a:pt x="58703" y="141513"/>
                  <a:pt x="87080" y="171430"/>
                </a:cubicBezTo>
                <a:cubicBezTo>
                  <a:pt x="87080" y="171430"/>
                  <a:pt x="87080" y="171430"/>
                  <a:pt x="88369" y="170129"/>
                </a:cubicBezTo>
                <a:cubicBezTo>
                  <a:pt x="90949" y="167527"/>
                  <a:pt x="93529" y="166227"/>
                  <a:pt x="94819" y="166227"/>
                </a:cubicBezTo>
                <a:cubicBezTo>
                  <a:pt x="94819" y="166227"/>
                  <a:pt x="94819" y="166227"/>
                  <a:pt x="96108" y="166227"/>
                </a:cubicBezTo>
                <a:cubicBezTo>
                  <a:pt x="96108" y="164926"/>
                  <a:pt x="97398" y="164926"/>
                  <a:pt x="98688" y="164926"/>
                </a:cubicBezTo>
                <a:cubicBezTo>
                  <a:pt x="98688" y="164926"/>
                  <a:pt x="98688" y="164926"/>
                  <a:pt x="102558" y="164926"/>
                </a:cubicBezTo>
                <a:cubicBezTo>
                  <a:pt x="102558" y="164926"/>
                  <a:pt x="103848" y="164926"/>
                  <a:pt x="105137" y="164926"/>
                </a:cubicBezTo>
                <a:cubicBezTo>
                  <a:pt x="105137" y="164926"/>
                  <a:pt x="105137" y="164926"/>
                  <a:pt x="106427" y="164926"/>
                </a:cubicBezTo>
                <a:cubicBezTo>
                  <a:pt x="106427" y="164926"/>
                  <a:pt x="107717" y="164926"/>
                  <a:pt x="107717" y="166227"/>
                </a:cubicBezTo>
                <a:cubicBezTo>
                  <a:pt x="109007" y="166227"/>
                  <a:pt x="109007" y="166227"/>
                  <a:pt x="109007" y="166227"/>
                </a:cubicBezTo>
                <a:cubicBezTo>
                  <a:pt x="110297" y="166227"/>
                  <a:pt x="110297" y="167527"/>
                  <a:pt x="111587" y="167527"/>
                </a:cubicBezTo>
                <a:cubicBezTo>
                  <a:pt x="111587" y="167527"/>
                  <a:pt x="111587" y="167527"/>
                  <a:pt x="112876" y="167527"/>
                </a:cubicBezTo>
                <a:cubicBezTo>
                  <a:pt x="114166" y="168828"/>
                  <a:pt x="114166" y="170129"/>
                  <a:pt x="115456" y="170129"/>
                </a:cubicBezTo>
                <a:cubicBezTo>
                  <a:pt x="115456" y="170129"/>
                  <a:pt x="115456" y="170129"/>
                  <a:pt x="174789" y="231263"/>
                </a:cubicBezTo>
                <a:cubicBezTo>
                  <a:pt x="179949" y="236466"/>
                  <a:pt x="181238" y="244270"/>
                  <a:pt x="179949" y="250774"/>
                </a:cubicBezTo>
                <a:cubicBezTo>
                  <a:pt x="178659" y="252075"/>
                  <a:pt x="178659" y="252075"/>
                  <a:pt x="178659" y="253376"/>
                </a:cubicBezTo>
                <a:cubicBezTo>
                  <a:pt x="178659" y="253376"/>
                  <a:pt x="178659" y="254676"/>
                  <a:pt x="177369" y="254676"/>
                </a:cubicBezTo>
                <a:cubicBezTo>
                  <a:pt x="177369" y="254676"/>
                  <a:pt x="177369" y="254676"/>
                  <a:pt x="176079" y="255977"/>
                </a:cubicBezTo>
                <a:cubicBezTo>
                  <a:pt x="176079" y="257278"/>
                  <a:pt x="176079" y="257278"/>
                  <a:pt x="174789" y="257278"/>
                </a:cubicBezTo>
                <a:cubicBezTo>
                  <a:pt x="174789" y="257278"/>
                  <a:pt x="174789" y="257278"/>
                  <a:pt x="173499" y="258578"/>
                </a:cubicBezTo>
                <a:cubicBezTo>
                  <a:pt x="173499" y="258578"/>
                  <a:pt x="173499" y="258578"/>
                  <a:pt x="179949" y="263781"/>
                </a:cubicBezTo>
                <a:cubicBezTo>
                  <a:pt x="179949" y="265082"/>
                  <a:pt x="179949" y="265082"/>
                  <a:pt x="179949" y="265082"/>
                </a:cubicBezTo>
                <a:cubicBezTo>
                  <a:pt x="181238" y="265082"/>
                  <a:pt x="181238" y="265082"/>
                  <a:pt x="182528" y="263781"/>
                </a:cubicBezTo>
                <a:cubicBezTo>
                  <a:pt x="182528" y="263781"/>
                  <a:pt x="182528" y="263781"/>
                  <a:pt x="241861" y="202647"/>
                </a:cubicBezTo>
                <a:cubicBezTo>
                  <a:pt x="244441" y="200046"/>
                  <a:pt x="243151" y="198745"/>
                  <a:pt x="241861" y="197444"/>
                </a:cubicBezTo>
                <a:cubicBezTo>
                  <a:pt x="241861" y="197444"/>
                  <a:pt x="241861" y="197444"/>
                  <a:pt x="177369" y="132408"/>
                </a:cubicBezTo>
                <a:cubicBezTo>
                  <a:pt x="177369" y="132408"/>
                  <a:pt x="177369" y="132408"/>
                  <a:pt x="150282" y="159723"/>
                </a:cubicBezTo>
                <a:cubicBezTo>
                  <a:pt x="148992" y="159723"/>
                  <a:pt x="147702" y="161024"/>
                  <a:pt x="147702" y="161024"/>
                </a:cubicBezTo>
                <a:cubicBezTo>
                  <a:pt x="147702" y="162324"/>
                  <a:pt x="146412" y="162324"/>
                  <a:pt x="146412" y="162324"/>
                </a:cubicBezTo>
                <a:cubicBezTo>
                  <a:pt x="146412" y="162324"/>
                  <a:pt x="145123" y="162324"/>
                  <a:pt x="143833" y="163625"/>
                </a:cubicBezTo>
                <a:cubicBezTo>
                  <a:pt x="142543" y="163625"/>
                  <a:pt x="142543" y="163625"/>
                  <a:pt x="141253" y="163625"/>
                </a:cubicBezTo>
                <a:cubicBezTo>
                  <a:pt x="139963" y="164926"/>
                  <a:pt x="138673" y="164926"/>
                  <a:pt x="138673" y="164926"/>
                </a:cubicBezTo>
                <a:cubicBezTo>
                  <a:pt x="134804" y="164926"/>
                  <a:pt x="132224" y="163625"/>
                  <a:pt x="129644" y="162324"/>
                </a:cubicBezTo>
                <a:cubicBezTo>
                  <a:pt x="128355" y="161024"/>
                  <a:pt x="128355" y="161024"/>
                  <a:pt x="127065" y="159723"/>
                </a:cubicBezTo>
                <a:cubicBezTo>
                  <a:pt x="127065" y="159723"/>
                  <a:pt x="127065" y="159723"/>
                  <a:pt x="111587" y="144114"/>
                </a:cubicBezTo>
                <a:cubicBezTo>
                  <a:pt x="102558" y="136310"/>
                  <a:pt x="105137" y="125904"/>
                  <a:pt x="111587" y="120701"/>
                </a:cubicBezTo>
                <a:cubicBezTo>
                  <a:pt x="111587" y="120701"/>
                  <a:pt x="111587" y="120701"/>
                  <a:pt x="152862" y="79078"/>
                </a:cubicBezTo>
                <a:cubicBezTo>
                  <a:pt x="152862" y="79078"/>
                  <a:pt x="152862" y="79078"/>
                  <a:pt x="137384" y="63469"/>
                </a:cubicBezTo>
                <a:close/>
                <a:moveTo>
                  <a:pt x="195676" y="58706"/>
                </a:moveTo>
                <a:cubicBezTo>
                  <a:pt x="195676" y="58706"/>
                  <a:pt x="195676" y="58706"/>
                  <a:pt x="122203" y="131257"/>
                </a:cubicBezTo>
                <a:cubicBezTo>
                  <a:pt x="122203" y="132553"/>
                  <a:pt x="122203" y="132553"/>
                  <a:pt x="122203" y="132553"/>
                </a:cubicBezTo>
                <a:cubicBezTo>
                  <a:pt x="122203" y="132553"/>
                  <a:pt x="122203" y="132553"/>
                  <a:pt x="138960" y="149395"/>
                </a:cubicBezTo>
                <a:cubicBezTo>
                  <a:pt x="138960" y="149395"/>
                  <a:pt x="138960" y="149395"/>
                  <a:pt x="140249" y="148099"/>
                </a:cubicBezTo>
                <a:cubicBezTo>
                  <a:pt x="140249" y="148099"/>
                  <a:pt x="140249" y="148099"/>
                  <a:pt x="172474" y="115710"/>
                </a:cubicBezTo>
                <a:cubicBezTo>
                  <a:pt x="172474" y="115710"/>
                  <a:pt x="172474" y="115710"/>
                  <a:pt x="184075" y="104050"/>
                </a:cubicBezTo>
                <a:cubicBezTo>
                  <a:pt x="187942" y="100164"/>
                  <a:pt x="193098" y="100164"/>
                  <a:pt x="195676" y="104050"/>
                </a:cubicBezTo>
                <a:cubicBezTo>
                  <a:pt x="196965" y="105346"/>
                  <a:pt x="198254" y="106641"/>
                  <a:pt x="198254" y="109233"/>
                </a:cubicBezTo>
                <a:cubicBezTo>
                  <a:pt x="198254" y="110528"/>
                  <a:pt x="196965" y="113119"/>
                  <a:pt x="195676" y="114415"/>
                </a:cubicBezTo>
                <a:cubicBezTo>
                  <a:pt x="195676" y="114415"/>
                  <a:pt x="195676" y="114415"/>
                  <a:pt x="187942" y="120893"/>
                </a:cubicBezTo>
                <a:cubicBezTo>
                  <a:pt x="187942" y="120893"/>
                  <a:pt x="187942" y="120893"/>
                  <a:pt x="238213" y="171419"/>
                </a:cubicBezTo>
                <a:lnTo>
                  <a:pt x="273016" y="136439"/>
                </a:lnTo>
                <a:cubicBezTo>
                  <a:pt x="273016" y="136439"/>
                  <a:pt x="273016" y="136439"/>
                  <a:pt x="195676" y="58706"/>
                </a:cubicBezTo>
                <a:close/>
                <a:moveTo>
                  <a:pt x="93282" y="19019"/>
                </a:moveTo>
                <a:cubicBezTo>
                  <a:pt x="91986" y="19019"/>
                  <a:pt x="90690" y="20330"/>
                  <a:pt x="89395" y="20330"/>
                </a:cubicBezTo>
                <a:cubicBezTo>
                  <a:pt x="89395" y="20330"/>
                  <a:pt x="89395" y="20330"/>
                  <a:pt x="16844" y="95035"/>
                </a:cubicBezTo>
                <a:cubicBezTo>
                  <a:pt x="14253" y="96345"/>
                  <a:pt x="14253" y="98967"/>
                  <a:pt x="15548" y="100277"/>
                </a:cubicBezTo>
                <a:cubicBezTo>
                  <a:pt x="15548" y="100277"/>
                  <a:pt x="15548" y="100277"/>
                  <a:pt x="46642" y="131732"/>
                </a:cubicBezTo>
                <a:cubicBezTo>
                  <a:pt x="46642" y="131732"/>
                  <a:pt x="46642" y="131732"/>
                  <a:pt x="126966" y="51784"/>
                </a:cubicBezTo>
                <a:cubicBezTo>
                  <a:pt x="126966" y="51784"/>
                  <a:pt x="126966" y="51784"/>
                  <a:pt x="95873" y="20330"/>
                </a:cubicBezTo>
                <a:cubicBezTo>
                  <a:pt x="94577" y="20330"/>
                  <a:pt x="94577" y="19019"/>
                  <a:pt x="93282" y="19019"/>
                </a:cubicBezTo>
                <a:close/>
                <a:moveTo>
                  <a:pt x="239847" y="15844"/>
                </a:moveTo>
                <a:cubicBezTo>
                  <a:pt x="238558" y="15844"/>
                  <a:pt x="237270" y="15844"/>
                  <a:pt x="237270" y="17133"/>
                </a:cubicBezTo>
                <a:cubicBezTo>
                  <a:pt x="237270" y="17133"/>
                  <a:pt x="237270" y="17133"/>
                  <a:pt x="206341" y="46772"/>
                </a:cubicBezTo>
                <a:cubicBezTo>
                  <a:pt x="206341" y="46772"/>
                  <a:pt x="206341" y="46772"/>
                  <a:pt x="283662" y="125382"/>
                </a:cubicBezTo>
                <a:cubicBezTo>
                  <a:pt x="283662" y="125382"/>
                  <a:pt x="283662" y="125382"/>
                  <a:pt x="314590" y="94454"/>
                </a:cubicBezTo>
                <a:cubicBezTo>
                  <a:pt x="315879" y="94454"/>
                  <a:pt x="315879" y="93165"/>
                  <a:pt x="315879" y="93165"/>
                </a:cubicBezTo>
                <a:cubicBezTo>
                  <a:pt x="315879" y="91876"/>
                  <a:pt x="315879" y="90588"/>
                  <a:pt x="314590" y="90588"/>
                </a:cubicBezTo>
                <a:cubicBezTo>
                  <a:pt x="314590" y="90588"/>
                  <a:pt x="314590" y="90588"/>
                  <a:pt x="241136" y="17133"/>
                </a:cubicBezTo>
                <a:cubicBezTo>
                  <a:pt x="241136" y="15844"/>
                  <a:pt x="239847" y="15844"/>
                  <a:pt x="239847" y="15844"/>
                </a:cubicBezTo>
                <a:close/>
                <a:moveTo>
                  <a:pt x="239005" y="0"/>
                </a:moveTo>
                <a:cubicBezTo>
                  <a:pt x="243869" y="0"/>
                  <a:pt x="248734" y="1618"/>
                  <a:pt x="252625" y="4855"/>
                </a:cubicBezTo>
                <a:cubicBezTo>
                  <a:pt x="252625" y="4855"/>
                  <a:pt x="252625" y="4855"/>
                  <a:pt x="325267" y="78663"/>
                </a:cubicBezTo>
                <a:cubicBezTo>
                  <a:pt x="329159" y="82548"/>
                  <a:pt x="331753" y="87727"/>
                  <a:pt x="331753" y="91612"/>
                </a:cubicBezTo>
                <a:cubicBezTo>
                  <a:pt x="331753" y="96792"/>
                  <a:pt x="329159" y="101971"/>
                  <a:pt x="326564" y="105856"/>
                </a:cubicBezTo>
                <a:cubicBezTo>
                  <a:pt x="326564" y="105856"/>
                  <a:pt x="326564" y="105856"/>
                  <a:pt x="290243" y="142112"/>
                </a:cubicBezTo>
                <a:cubicBezTo>
                  <a:pt x="290243" y="142112"/>
                  <a:pt x="290243" y="142112"/>
                  <a:pt x="250031" y="182253"/>
                </a:cubicBezTo>
                <a:cubicBezTo>
                  <a:pt x="250031" y="182253"/>
                  <a:pt x="250031" y="182253"/>
                  <a:pt x="253922" y="186138"/>
                </a:cubicBezTo>
                <a:cubicBezTo>
                  <a:pt x="260408" y="192612"/>
                  <a:pt x="263003" y="202971"/>
                  <a:pt x="253922" y="213330"/>
                </a:cubicBezTo>
                <a:cubicBezTo>
                  <a:pt x="253922" y="213330"/>
                  <a:pt x="253922" y="213330"/>
                  <a:pt x="194252" y="272895"/>
                </a:cubicBezTo>
                <a:cubicBezTo>
                  <a:pt x="189063" y="278074"/>
                  <a:pt x="183874" y="279369"/>
                  <a:pt x="181280" y="279369"/>
                </a:cubicBezTo>
                <a:cubicBezTo>
                  <a:pt x="176091" y="279369"/>
                  <a:pt x="170903" y="276779"/>
                  <a:pt x="169605" y="274190"/>
                </a:cubicBezTo>
                <a:cubicBezTo>
                  <a:pt x="169605" y="274190"/>
                  <a:pt x="169605" y="274190"/>
                  <a:pt x="163120" y="269010"/>
                </a:cubicBezTo>
                <a:cubicBezTo>
                  <a:pt x="163120" y="269010"/>
                  <a:pt x="163120" y="269010"/>
                  <a:pt x="159228" y="271600"/>
                </a:cubicBezTo>
                <a:cubicBezTo>
                  <a:pt x="156634" y="275484"/>
                  <a:pt x="151445" y="276779"/>
                  <a:pt x="146256" y="276779"/>
                </a:cubicBezTo>
                <a:cubicBezTo>
                  <a:pt x="142365" y="276779"/>
                  <a:pt x="137176" y="275484"/>
                  <a:pt x="133284" y="271600"/>
                </a:cubicBezTo>
                <a:cubicBezTo>
                  <a:pt x="133284" y="271600"/>
                  <a:pt x="133284" y="271600"/>
                  <a:pt x="73614" y="212036"/>
                </a:cubicBezTo>
                <a:cubicBezTo>
                  <a:pt x="71020" y="208151"/>
                  <a:pt x="68426" y="204266"/>
                  <a:pt x="68426" y="199087"/>
                </a:cubicBezTo>
                <a:cubicBezTo>
                  <a:pt x="68426" y="193907"/>
                  <a:pt x="71020" y="188728"/>
                  <a:pt x="73614" y="186138"/>
                </a:cubicBezTo>
                <a:cubicBezTo>
                  <a:pt x="73614" y="184843"/>
                  <a:pt x="74911" y="184843"/>
                  <a:pt x="74911" y="183548"/>
                </a:cubicBezTo>
                <a:cubicBezTo>
                  <a:pt x="74911" y="183548"/>
                  <a:pt x="74911" y="183548"/>
                  <a:pt x="76209" y="182253"/>
                </a:cubicBezTo>
                <a:cubicBezTo>
                  <a:pt x="76209" y="182253"/>
                  <a:pt x="76209" y="182253"/>
                  <a:pt x="42482" y="148587"/>
                </a:cubicBezTo>
                <a:cubicBezTo>
                  <a:pt x="42482" y="148587"/>
                  <a:pt x="42482" y="148587"/>
                  <a:pt x="42482" y="147292"/>
                </a:cubicBezTo>
                <a:cubicBezTo>
                  <a:pt x="42482" y="147292"/>
                  <a:pt x="42482" y="147292"/>
                  <a:pt x="4864" y="111035"/>
                </a:cubicBezTo>
                <a:cubicBezTo>
                  <a:pt x="-1622" y="103266"/>
                  <a:pt x="-1622" y="90317"/>
                  <a:pt x="4864" y="83843"/>
                </a:cubicBezTo>
                <a:cubicBezTo>
                  <a:pt x="4864" y="83843"/>
                  <a:pt x="4864" y="83843"/>
                  <a:pt x="77506" y="10035"/>
                </a:cubicBezTo>
                <a:cubicBezTo>
                  <a:pt x="85289" y="2266"/>
                  <a:pt x="98261" y="2266"/>
                  <a:pt x="106044" y="10035"/>
                </a:cubicBezTo>
                <a:cubicBezTo>
                  <a:pt x="106044" y="10035"/>
                  <a:pt x="106044" y="10035"/>
                  <a:pt x="142365" y="46291"/>
                </a:cubicBezTo>
                <a:cubicBezTo>
                  <a:pt x="142365" y="46291"/>
                  <a:pt x="142365" y="46291"/>
                  <a:pt x="163120" y="67009"/>
                </a:cubicBezTo>
                <a:cubicBezTo>
                  <a:pt x="163120" y="67009"/>
                  <a:pt x="163120" y="67009"/>
                  <a:pt x="189063" y="41112"/>
                </a:cubicBezTo>
                <a:cubicBezTo>
                  <a:pt x="189063" y="41112"/>
                  <a:pt x="189063" y="41112"/>
                  <a:pt x="225384" y="4855"/>
                </a:cubicBezTo>
                <a:cubicBezTo>
                  <a:pt x="229276" y="1618"/>
                  <a:pt x="234140" y="0"/>
                  <a:pt x="239005"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
        <p:nvSpPr>
          <p:cNvPr id="39" name="椭圆 22"/>
          <p:cNvSpPr/>
          <p:nvPr/>
        </p:nvSpPr>
        <p:spPr>
          <a:xfrm>
            <a:off x="5122379" y="4205416"/>
            <a:ext cx="326761" cy="360622"/>
          </a:xfrm>
          <a:custGeom>
            <a:avLst/>
            <a:gdLst>
              <a:gd name="connsiteX0" fmla="*/ 89804 w 306388"/>
              <a:gd name="connsiteY0" fmla="*/ 211138 h 338138"/>
              <a:gd name="connsiteX1" fmla="*/ 125461 w 306388"/>
              <a:gd name="connsiteY1" fmla="*/ 283898 h 338138"/>
              <a:gd name="connsiteX2" fmla="*/ 142629 w 306388"/>
              <a:gd name="connsiteY2" fmla="*/ 234951 h 338138"/>
              <a:gd name="connsiteX3" fmla="*/ 153194 w 306388"/>
              <a:gd name="connsiteY3" fmla="*/ 236273 h 338138"/>
              <a:gd name="connsiteX4" fmla="*/ 163759 w 306388"/>
              <a:gd name="connsiteY4" fmla="*/ 234951 h 338138"/>
              <a:gd name="connsiteX5" fmla="*/ 180928 w 306388"/>
              <a:gd name="connsiteY5" fmla="*/ 281253 h 338138"/>
              <a:gd name="connsiteX6" fmla="*/ 213944 w 306388"/>
              <a:gd name="connsiteY6" fmla="*/ 211138 h 338138"/>
              <a:gd name="connsiteX7" fmla="*/ 265448 w 306388"/>
              <a:gd name="connsiteY7" fmla="*/ 234951 h 338138"/>
              <a:gd name="connsiteX8" fmla="*/ 306388 w 306388"/>
              <a:gd name="connsiteY8" fmla="*/ 293159 h 338138"/>
              <a:gd name="connsiteX9" fmla="*/ 306388 w 306388"/>
              <a:gd name="connsiteY9" fmla="*/ 338138 h 338138"/>
              <a:gd name="connsiteX10" fmla="*/ 0 w 306388"/>
              <a:gd name="connsiteY10" fmla="*/ 338138 h 338138"/>
              <a:gd name="connsiteX11" fmla="*/ 0 w 306388"/>
              <a:gd name="connsiteY11" fmla="*/ 293159 h 338138"/>
              <a:gd name="connsiteX12" fmla="*/ 40940 w 306388"/>
              <a:gd name="connsiteY12" fmla="*/ 234951 h 338138"/>
              <a:gd name="connsiteX13" fmla="*/ 89804 w 306388"/>
              <a:gd name="connsiteY13" fmla="*/ 211138 h 338138"/>
              <a:gd name="connsiteX14" fmla="*/ 153194 w 306388"/>
              <a:gd name="connsiteY14" fmla="*/ 11113 h 338138"/>
              <a:gd name="connsiteX15" fmla="*/ 63500 w 306388"/>
              <a:gd name="connsiteY15" fmla="*/ 86287 h 338138"/>
              <a:gd name="connsiteX16" fmla="*/ 64819 w 306388"/>
              <a:gd name="connsiteY16" fmla="*/ 87606 h 338138"/>
              <a:gd name="connsiteX17" fmla="*/ 67457 w 306388"/>
              <a:gd name="connsiteY17" fmla="*/ 88925 h 338138"/>
              <a:gd name="connsiteX18" fmla="*/ 74052 w 306388"/>
              <a:gd name="connsiteY18" fmla="*/ 96838 h 338138"/>
              <a:gd name="connsiteX19" fmla="*/ 153194 w 306388"/>
              <a:gd name="connsiteY19" fmla="*/ 30896 h 338138"/>
              <a:gd name="connsiteX20" fmla="*/ 231017 w 306388"/>
              <a:gd name="connsiteY20" fmla="*/ 96838 h 338138"/>
              <a:gd name="connsiteX21" fmla="*/ 242888 w 306388"/>
              <a:gd name="connsiteY21" fmla="*/ 87606 h 338138"/>
              <a:gd name="connsiteX22" fmla="*/ 153194 w 306388"/>
              <a:gd name="connsiteY22" fmla="*/ 11113 h 338138"/>
              <a:gd name="connsiteX23" fmla="*/ 153987 w 306388"/>
              <a:gd name="connsiteY23" fmla="*/ 0 h 338138"/>
              <a:gd name="connsiteX24" fmla="*/ 254038 w 306388"/>
              <a:gd name="connsiteY24" fmla="*/ 89535 h 338138"/>
              <a:gd name="connsiteX25" fmla="*/ 261937 w 306388"/>
              <a:gd name="connsiteY25" fmla="*/ 102702 h 338138"/>
              <a:gd name="connsiteX26" fmla="*/ 261937 w 306388"/>
              <a:gd name="connsiteY26" fmla="*/ 135620 h 338138"/>
              <a:gd name="connsiteX27" fmla="*/ 246140 w 306388"/>
              <a:gd name="connsiteY27" fmla="*/ 150103 h 338138"/>
              <a:gd name="connsiteX28" fmla="*/ 230342 w 306388"/>
              <a:gd name="connsiteY28" fmla="*/ 135620 h 338138"/>
              <a:gd name="connsiteX29" fmla="*/ 230342 w 306388"/>
              <a:gd name="connsiteY29" fmla="*/ 127719 h 338138"/>
              <a:gd name="connsiteX30" fmla="*/ 153987 w 306388"/>
              <a:gd name="connsiteY30" fmla="*/ 210671 h 338138"/>
              <a:gd name="connsiteX31" fmla="*/ 77632 w 306388"/>
              <a:gd name="connsiteY31" fmla="*/ 127719 h 338138"/>
              <a:gd name="connsiteX32" fmla="*/ 77632 w 306388"/>
              <a:gd name="connsiteY32" fmla="*/ 135620 h 338138"/>
              <a:gd name="connsiteX33" fmla="*/ 65784 w 306388"/>
              <a:gd name="connsiteY33" fmla="*/ 150103 h 338138"/>
              <a:gd name="connsiteX34" fmla="*/ 105278 w 306388"/>
              <a:gd name="connsiteY34" fmla="*/ 201454 h 338138"/>
              <a:gd name="connsiteX35" fmla="*/ 117126 w 306388"/>
              <a:gd name="connsiteY35" fmla="*/ 202771 h 338138"/>
              <a:gd name="connsiteX36" fmla="*/ 125025 w 306388"/>
              <a:gd name="connsiteY36" fmla="*/ 218571 h 338138"/>
              <a:gd name="connsiteX37" fmla="*/ 107911 w 306388"/>
              <a:gd name="connsiteY37" fmla="*/ 219888 h 338138"/>
              <a:gd name="connsiteX38" fmla="*/ 100012 w 306388"/>
              <a:gd name="connsiteY38" fmla="*/ 209354 h 338138"/>
              <a:gd name="connsiteX39" fmla="*/ 56568 w 306388"/>
              <a:gd name="connsiteY39" fmla="*/ 150103 h 338138"/>
              <a:gd name="connsiteX40" fmla="*/ 46037 w 306388"/>
              <a:gd name="connsiteY40" fmla="*/ 135620 h 338138"/>
              <a:gd name="connsiteX41" fmla="*/ 46037 w 306388"/>
              <a:gd name="connsiteY41" fmla="*/ 102702 h 338138"/>
              <a:gd name="connsiteX42" fmla="*/ 53936 w 306388"/>
              <a:gd name="connsiteY42" fmla="*/ 89535 h 338138"/>
              <a:gd name="connsiteX43" fmla="*/ 153987 w 30638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06388" h="338138">
                <a:moveTo>
                  <a:pt x="89804" y="211138"/>
                </a:moveTo>
                <a:cubicBezTo>
                  <a:pt x="125461" y="283898"/>
                  <a:pt x="125461" y="283898"/>
                  <a:pt x="125461" y="283898"/>
                </a:cubicBezTo>
                <a:cubicBezTo>
                  <a:pt x="142629" y="234951"/>
                  <a:pt x="142629" y="234951"/>
                  <a:pt x="142629" y="234951"/>
                </a:cubicBezTo>
                <a:cubicBezTo>
                  <a:pt x="146591" y="236273"/>
                  <a:pt x="149232" y="236273"/>
                  <a:pt x="153194" y="236273"/>
                </a:cubicBezTo>
                <a:cubicBezTo>
                  <a:pt x="157156" y="236273"/>
                  <a:pt x="159797" y="236273"/>
                  <a:pt x="163759" y="234951"/>
                </a:cubicBezTo>
                <a:cubicBezTo>
                  <a:pt x="180928" y="281253"/>
                  <a:pt x="180928" y="281253"/>
                  <a:pt x="180928" y="281253"/>
                </a:cubicBezTo>
                <a:cubicBezTo>
                  <a:pt x="213944" y="211138"/>
                  <a:pt x="213944" y="211138"/>
                  <a:pt x="213944" y="211138"/>
                </a:cubicBezTo>
                <a:cubicBezTo>
                  <a:pt x="265448" y="234951"/>
                  <a:pt x="265448" y="234951"/>
                  <a:pt x="265448" y="234951"/>
                </a:cubicBezTo>
                <a:cubicBezTo>
                  <a:pt x="287899" y="245534"/>
                  <a:pt x="306388" y="271992"/>
                  <a:pt x="306388" y="293159"/>
                </a:cubicBezTo>
                <a:cubicBezTo>
                  <a:pt x="306388" y="338138"/>
                  <a:pt x="306388" y="338138"/>
                  <a:pt x="306388" y="338138"/>
                </a:cubicBezTo>
                <a:cubicBezTo>
                  <a:pt x="0" y="338138"/>
                  <a:pt x="0" y="338138"/>
                  <a:pt x="0" y="338138"/>
                </a:cubicBezTo>
                <a:cubicBezTo>
                  <a:pt x="0" y="293159"/>
                  <a:pt x="0" y="293159"/>
                  <a:pt x="0" y="293159"/>
                </a:cubicBezTo>
                <a:cubicBezTo>
                  <a:pt x="0" y="271992"/>
                  <a:pt x="18489" y="245534"/>
                  <a:pt x="40940" y="234951"/>
                </a:cubicBezTo>
                <a:cubicBezTo>
                  <a:pt x="89804" y="211138"/>
                  <a:pt x="89804" y="211138"/>
                  <a:pt x="89804" y="211138"/>
                </a:cubicBezTo>
                <a:close/>
                <a:moveTo>
                  <a:pt x="153194" y="11113"/>
                </a:moveTo>
                <a:cubicBezTo>
                  <a:pt x="108347" y="11113"/>
                  <a:pt x="70095" y="44084"/>
                  <a:pt x="63500" y="86287"/>
                </a:cubicBezTo>
                <a:cubicBezTo>
                  <a:pt x="63500" y="86287"/>
                  <a:pt x="63500" y="86287"/>
                  <a:pt x="64819" y="87606"/>
                </a:cubicBezTo>
                <a:cubicBezTo>
                  <a:pt x="66138" y="87606"/>
                  <a:pt x="66138" y="87606"/>
                  <a:pt x="67457" y="88925"/>
                </a:cubicBezTo>
                <a:cubicBezTo>
                  <a:pt x="70095" y="90244"/>
                  <a:pt x="72733" y="92881"/>
                  <a:pt x="74052" y="96838"/>
                </a:cubicBezTo>
                <a:cubicBezTo>
                  <a:pt x="79329" y="53316"/>
                  <a:pt x="112304" y="30896"/>
                  <a:pt x="153194" y="30896"/>
                </a:cubicBezTo>
                <a:cubicBezTo>
                  <a:pt x="194084" y="30896"/>
                  <a:pt x="227060" y="53316"/>
                  <a:pt x="231017" y="96838"/>
                </a:cubicBezTo>
                <a:cubicBezTo>
                  <a:pt x="233655" y="91563"/>
                  <a:pt x="238931" y="88925"/>
                  <a:pt x="242888" y="87606"/>
                </a:cubicBezTo>
                <a:cubicBezTo>
                  <a:pt x="236293" y="44084"/>
                  <a:pt x="199360" y="11113"/>
                  <a:pt x="153194" y="11113"/>
                </a:cubicBezTo>
                <a:close/>
                <a:moveTo>
                  <a:pt x="153987" y="0"/>
                </a:moveTo>
                <a:cubicBezTo>
                  <a:pt x="205329" y="0"/>
                  <a:pt x="248773" y="39501"/>
                  <a:pt x="254038" y="89535"/>
                </a:cubicBezTo>
                <a:cubicBezTo>
                  <a:pt x="259304" y="92169"/>
                  <a:pt x="261937" y="97435"/>
                  <a:pt x="261937" y="102702"/>
                </a:cubicBezTo>
                <a:cubicBezTo>
                  <a:pt x="261937" y="135620"/>
                  <a:pt x="261937" y="135620"/>
                  <a:pt x="261937" y="135620"/>
                </a:cubicBezTo>
                <a:cubicBezTo>
                  <a:pt x="261937" y="143520"/>
                  <a:pt x="255355" y="150103"/>
                  <a:pt x="246140" y="150103"/>
                </a:cubicBezTo>
                <a:cubicBezTo>
                  <a:pt x="236924" y="150103"/>
                  <a:pt x="230342" y="143520"/>
                  <a:pt x="230342" y="135620"/>
                </a:cubicBezTo>
                <a:cubicBezTo>
                  <a:pt x="230342" y="127719"/>
                  <a:pt x="230342" y="127719"/>
                  <a:pt x="230342" y="127719"/>
                </a:cubicBezTo>
                <a:cubicBezTo>
                  <a:pt x="222443" y="171170"/>
                  <a:pt x="190848" y="210671"/>
                  <a:pt x="153987" y="210671"/>
                </a:cubicBezTo>
                <a:cubicBezTo>
                  <a:pt x="117126" y="210671"/>
                  <a:pt x="85531" y="171170"/>
                  <a:pt x="77632" y="127719"/>
                </a:cubicBezTo>
                <a:cubicBezTo>
                  <a:pt x="77632" y="135620"/>
                  <a:pt x="77632" y="135620"/>
                  <a:pt x="77632" y="135620"/>
                </a:cubicBezTo>
                <a:cubicBezTo>
                  <a:pt x="77632" y="142203"/>
                  <a:pt x="72367" y="147470"/>
                  <a:pt x="65784" y="150103"/>
                </a:cubicBezTo>
                <a:cubicBezTo>
                  <a:pt x="72367" y="171170"/>
                  <a:pt x="86848" y="189604"/>
                  <a:pt x="105278" y="201454"/>
                </a:cubicBezTo>
                <a:cubicBezTo>
                  <a:pt x="109227" y="200138"/>
                  <a:pt x="113177" y="200138"/>
                  <a:pt x="117126" y="202771"/>
                </a:cubicBezTo>
                <a:cubicBezTo>
                  <a:pt x="125025" y="206721"/>
                  <a:pt x="127658" y="213304"/>
                  <a:pt x="125025" y="218571"/>
                </a:cubicBezTo>
                <a:cubicBezTo>
                  <a:pt x="122392" y="222521"/>
                  <a:pt x="114493" y="223838"/>
                  <a:pt x="107911" y="219888"/>
                </a:cubicBezTo>
                <a:cubicBezTo>
                  <a:pt x="102645" y="217255"/>
                  <a:pt x="100012" y="213304"/>
                  <a:pt x="100012" y="209354"/>
                </a:cubicBezTo>
                <a:cubicBezTo>
                  <a:pt x="77632" y="194871"/>
                  <a:pt x="61834" y="173804"/>
                  <a:pt x="56568" y="150103"/>
                </a:cubicBezTo>
                <a:cubicBezTo>
                  <a:pt x="49986" y="147470"/>
                  <a:pt x="46037" y="142203"/>
                  <a:pt x="46037" y="135620"/>
                </a:cubicBezTo>
                <a:cubicBezTo>
                  <a:pt x="46037" y="102702"/>
                  <a:pt x="46037" y="102702"/>
                  <a:pt x="46037" y="102702"/>
                </a:cubicBezTo>
                <a:cubicBezTo>
                  <a:pt x="46037" y="97435"/>
                  <a:pt x="48670" y="92169"/>
                  <a:pt x="53936" y="89535"/>
                </a:cubicBezTo>
                <a:cubicBezTo>
                  <a:pt x="59201" y="39501"/>
                  <a:pt x="102645" y="0"/>
                  <a:pt x="153987" y="0"/>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sp>
        <p:nvSpPr>
          <p:cNvPr id="40" name="椭圆 23"/>
          <p:cNvSpPr/>
          <p:nvPr/>
        </p:nvSpPr>
        <p:spPr>
          <a:xfrm>
            <a:off x="5105448" y="5406630"/>
            <a:ext cx="360622" cy="337587"/>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a:ea typeface="微软雅黑"/>
            </a:endParaRPr>
          </a:p>
        </p:txBody>
      </p:sp>
      <p:grpSp>
        <p:nvGrpSpPr>
          <p:cNvPr id="25" name="组合 24"/>
          <p:cNvGrpSpPr/>
          <p:nvPr/>
        </p:nvGrpSpPr>
        <p:grpSpPr>
          <a:xfrm>
            <a:off x="5917719" y="1525323"/>
            <a:ext cx="5149474" cy="962022"/>
            <a:chOff x="6798184" y="1678126"/>
            <a:chExt cx="5149474" cy="962022"/>
          </a:xfrm>
        </p:grpSpPr>
        <p:sp>
          <p:nvSpPr>
            <p:cNvPr id="26" name="矩形 25"/>
            <p:cNvSpPr/>
            <p:nvPr/>
          </p:nvSpPr>
          <p:spPr>
            <a:xfrm>
              <a:off x="6798184" y="2030750"/>
              <a:ext cx="514947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7" name="矩形 26"/>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8" name="组合 27"/>
          <p:cNvGrpSpPr/>
          <p:nvPr/>
        </p:nvGrpSpPr>
        <p:grpSpPr>
          <a:xfrm>
            <a:off x="5917719" y="2715019"/>
            <a:ext cx="5149474" cy="962022"/>
            <a:chOff x="6798184" y="1678126"/>
            <a:chExt cx="5149474" cy="962022"/>
          </a:xfrm>
        </p:grpSpPr>
        <p:sp>
          <p:nvSpPr>
            <p:cNvPr id="29" name="矩形 28"/>
            <p:cNvSpPr/>
            <p:nvPr/>
          </p:nvSpPr>
          <p:spPr>
            <a:xfrm>
              <a:off x="6798184" y="2030750"/>
              <a:ext cx="514947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1" name="组合 30"/>
          <p:cNvGrpSpPr/>
          <p:nvPr/>
        </p:nvGrpSpPr>
        <p:grpSpPr>
          <a:xfrm>
            <a:off x="5917719" y="3904715"/>
            <a:ext cx="5149474" cy="962022"/>
            <a:chOff x="6798184" y="1678126"/>
            <a:chExt cx="5149474" cy="962022"/>
          </a:xfrm>
        </p:grpSpPr>
        <p:sp>
          <p:nvSpPr>
            <p:cNvPr id="32" name="矩形 31"/>
            <p:cNvSpPr/>
            <p:nvPr/>
          </p:nvSpPr>
          <p:spPr>
            <a:xfrm>
              <a:off x="6798184" y="2030750"/>
              <a:ext cx="514947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4" name="组合 33"/>
          <p:cNvGrpSpPr/>
          <p:nvPr/>
        </p:nvGrpSpPr>
        <p:grpSpPr>
          <a:xfrm>
            <a:off x="5917719" y="5094411"/>
            <a:ext cx="5149474" cy="962022"/>
            <a:chOff x="6798184" y="1678126"/>
            <a:chExt cx="5149474" cy="962022"/>
          </a:xfrm>
        </p:grpSpPr>
        <p:sp>
          <p:nvSpPr>
            <p:cNvPr id="35" name="矩形 34"/>
            <p:cNvSpPr/>
            <p:nvPr/>
          </p:nvSpPr>
          <p:spPr>
            <a:xfrm>
              <a:off x="6798184" y="2030750"/>
              <a:ext cx="514947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6" name="矩形 35"/>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43" name="图片占位符 42"/>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66493649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0" fill="hold"/>
                                            <p:tgtEl>
                                              <p:spTgt spid="37"/>
                                            </p:tgtEl>
                                            <p:attrNameLst>
                                              <p:attrName>ppt_w</p:attrName>
                                            </p:attrNameLst>
                                          </p:cBhvr>
                                          <p:tavLst>
                                            <p:tav tm="0">
                                              <p:val>
                                                <p:fltVal val="0"/>
                                              </p:val>
                                            </p:tav>
                                            <p:tav tm="100000">
                                              <p:val>
                                                <p:strVal val="#ppt_w"/>
                                              </p:val>
                                            </p:tav>
                                          </p:tavLst>
                                        </p:anim>
                                        <p:anim calcmode="lin" valueType="num">
                                          <p:cBhvr>
                                            <p:cTn id="51" dur="500" fill="hold"/>
                                            <p:tgtEl>
                                              <p:spTgt spid="37"/>
                                            </p:tgtEl>
                                            <p:attrNameLst>
                                              <p:attrName>ppt_h</p:attrName>
                                            </p:attrNameLst>
                                          </p:cBhvr>
                                          <p:tavLst>
                                            <p:tav tm="0">
                                              <p:val>
                                                <p:fltVal val="0"/>
                                              </p:val>
                                            </p:tav>
                                            <p:tav tm="100000">
                                              <p:val>
                                                <p:strVal val="#ppt_h"/>
                                              </p:val>
                                            </p:tav>
                                          </p:tavLst>
                                        </p:anim>
                                        <p:animEffect transition="in" filter="fade">
                                          <p:cBhvr>
                                            <p:cTn id="52" dur="500"/>
                                            <p:tgtEl>
                                              <p:spTgt spid="3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p:cTn id="55" dur="500" fill="hold"/>
                                            <p:tgtEl>
                                              <p:spTgt spid="38"/>
                                            </p:tgtEl>
                                            <p:attrNameLst>
                                              <p:attrName>ppt_w</p:attrName>
                                            </p:attrNameLst>
                                          </p:cBhvr>
                                          <p:tavLst>
                                            <p:tav tm="0">
                                              <p:val>
                                                <p:fltVal val="0"/>
                                              </p:val>
                                            </p:tav>
                                            <p:tav tm="100000">
                                              <p:val>
                                                <p:strVal val="#ppt_w"/>
                                              </p:val>
                                            </p:tav>
                                          </p:tavLst>
                                        </p:anim>
                                        <p:anim calcmode="lin" valueType="num">
                                          <p:cBhvr>
                                            <p:cTn id="56" dur="500" fill="hold"/>
                                            <p:tgtEl>
                                              <p:spTgt spid="38"/>
                                            </p:tgtEl>
                                            <p:attrNameLst>
                                              <p:attrName>ppt_h</p:attrName>
                                            </p:attrNameLst>
                                          </p:cBhvr>
                                          <p:tavLst>
                                            <p:tav tm="0">
                                              <p:val>
                                                <p:fltVal val="0"/>
                                              </p:val>
                                            </p:tav>
                                            <p:tav tm="100000">
                                              <p:val>
                                                <p:strVal val="#ppt_h"/>
                                              </p:val>
                                            </p:tav>
                                          </p:tavLst>
                                        </p:anim>
                                        <p:animEffect transition="in" filter="fade">
                                          <p:cBhvr>
                                            <p:cTn id="57" dur="500"/>
                                            <p:tgtEl>
                                              <p:spTgt spid="38"/>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500" fill="hold"/>
                                            <p:tgtEl>
                                              <p:spTgt spid="39"/>
                                            </p:tgtEl>
                                            <p:attrNameLst>
                                              <p:attrName>ppt_w</p:attrName>
                                            </p:attrNameLst>
                                          </p:cBhvr>
                                          <p:tavLst>
                                            <p:tav tm="0">
                                              <p:val>
                                                <p:fltVal val="0"/>
                                              </p:val>
                                            </p:tav>
                                            <p:tav tm="100000">
                                              <p:val>
                                                <p:strVal val="#ppt_w"/>
                                              </p:val>
                                            </p:tav>
                                          </p:tavLst>
                                        </p:anim>
                                        <p:anim calcmode="lin" valueType="num">
                                          <p:cBhvr>
                                            <p:cTn id="61" dur="500" fill="hold"/>
                                            <p:tgtEl>
                                              <p:spTgt spid="39"/>
                                            </p:tgtEl>
                                            <p:attrNameLst>
                                              <p:attrName>ppt_h</p:attrName>
                                            </p:attrNameLst>
                                          </p:cBhvr>
                                          <p:tavLst>
                                            <p:tav tm="0">
                                              <p:val>
                                                <p:fltVal val="0"/>
                                              </p:val>
                                            </p:tav>
                                            <p:tav tm="100000">
                                              <p:val>
                                                <p:strVal val="#ppt_h"/>
                                              </p:val>
                                            </p:tav>
                                          </p:tavLst>
                                        </p:anim>
                                        <p:animEffect transition="in" filter="fade">
                                          <p:cBhvr>
                                            <p:cTn id="62" dur="500"/>
                                            <p:tgtEl>
                                              <p:spTgt spid="3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ppt_w</p:attrName>
                                            </p:attrNameLst>
                                          </p:cBhvr>
                                          <p:tavLst>
                                            <p:tav tm="0">
                                              <p:val>
                                                <p:fltVal val="0"/>
                                              </p:val>
                                            </p:tav>
                                            <p:tav tm="100000">
                                              <p:val>
                                                <p:strVal val="#ppt_w"/>
                                              </p:val>
                                            </p:tav>
                                          </p:tavLst>
                                        </p:anim>
                                        <p:anim calcmode="lin" valueType="num">
                                          <p:cBhvr>
                                            <p:cTn id="66" dur="500" fill="hold"/>
                                            <p:tgtEl>
                                              <p:spTgt spid="40"/>
                                            </p:tgtEl>
                                            <p:attrNameLst>
                                              <p:attrName>ppt_h</p:attrName>
                                            </p:attrNameLst>
                                          </p:cBhvr>
                                          <p:tavLst>
                                            <p:tav tm="0">
                                              <p:val>
                                                <p:fltVal val="0"/>
                                              </p:val>
                                            </p:tav>
                                            <p:tav tm="100000">
                                              <p:val>
                                                <p:strVal val="#ppt_h"/>
                                              </p:val>
                                            </p:tav>
                                          </p:tavLst>
                                        </p:anim>
                                        <p:animEffect transition="in" filter="fade">
                                          <p:cBhvr>
                                            <p:cTn id="67" dur="500"/>
                                            <p:tgtEl>
                                              <p:spTgt spid="40"/>
                                            </p:tgtEl>
                                          </p:cBhvr>
                                        </p:animEffect>
                                      </p:childTnLst>
                                    </p:cTn>
                                  </p:par>
                                </p:childTnLst>
                              </p:cTn>
                            </p:par>
                            <p:par>
                              <p:cTn id="68" fill="hold">
                                <p:stCondLst>
                                  <p:cond delay="1500"/>
                                </p:stCondLst>
                                <p:childTnLst>
                                  <p:par>
                                    <p:cTn id="69" presetID="2" presetClass="entr" presetSubtype="2" fill="hold" nodeType="afterEffect" p14:presetBounceEnd="60000">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14:bounceEnd="60000">
                                          <p:cBhvr additive="base">
                                            <p:cTn id="71" dur="10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72" dur="1000" fill="hold"/>
                                            <p:tgtEl>
                                              <p:spTgt spid="25"/>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14:presetBounceEnd="60000">
                                      <p:stCondLst>
                                        <p:cond delay="250"/>
                                      </p:stCondLst>
                                      <p:childTnLst>
                                        <p:set>
                                          <p:cBhvr>
                                            <p:cTn id="74" dur="1" fill="hold">
                                              <p:stCondLst>
                                                <p:cond delay="0"/>
                                              </p:stCondLst>
                                            </p:cTn>
                                            <p:tgtEl>
                                              <p:spTgt spid="28"/>
                                            </p:tgtEl>
                                            <p:attrNameLst>
                                              <p:attrName>style.visibility</p:attrName>
                                            </p:attrNameLst>
                                          </p:cBhvr>
                                          <p:to>
                                            <p:strVal val="visible"/>
                                          </p:to>
                                        </p:set>
                                        <p:anim calcmode="lin" valueType="num" p14:bounceEnd="60000">
                                          <p:cBhvr additive="base">
                                            <p:cTn id="75"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76" dur="1000" fill="hold"/>
                                            <p:tgtEl>
                                              <p:spTgt spid="28"/>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14:presetBounceEnd="60000">
                                      <p:stCondLst>
                                        <p:cond delay="500"/>
                                      </p:stCondLst>
                                      <p:childTnLst>
                                        <p:set>
                                          <p:cBhvr>
                                            <p:cTn id="78" dur="1" fill="hold">
                                              <p:stCondLst>
                                                <p:cond delay="0"/>
                                              </p:stCondLst>
                                            </p:cTn>
                                            <p:tgtEl>
                                              <p:spTgt spid="31"/>
                                            </p:tgtEl>
                                            <p:attrNameLst>
                                              <p:attrName>style.visibility</p:attrName>
                                            </p:attrNameLst>
                                          </p:cBhvr>
                                          <p:to>
                                            <p:strVal val="visible"/>
                                          </p:to>
                                        </p:set>
                                        <p:anim calcmode="lin" valueType="num" p14:bounceEnd="60000">
                                          <p:cBhvr additive="base">
                                            <p:cTn id="79" dur="1000" fill="hold"/>
                                            <p:tgtEl>
                                              <p:spTgt spid="31"/>
                                            </p:tgtEl>
                                            <p:attrNameLst>
                                              <p:attrName>ppt_x</p:attrName>
                                            </p:attrNameLst>
                                          </p:cBhvr>
                                          <p:tavLst>
                                            <p:tav tm="0">
                                              <p:val>
                                                <p:strVal val="1+#ppt_w/2"/>
                                              </p:val>
                                            </p:tav>
                                            <p:tav tm="100000">
                                              <p:val>
                                                <p:strVal val="#ppt_x"/>
                                              </p:val>
                                            </p:tav>
                                          </p:tavLst>
                                        </p:anim>
                                        <p:anim calcmode="lin" valueType="num" p14:bounceEnd="60000">
                                          <p:cBhvr additive="base">
                                            <p:cTn id="80" dur="1000" fill="hold"/>
                                            <p:tgtEl>
                                              <p:spTgt spid="31"/>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14:presetBounceEnd="60000">
                                      <p:stCondLst>
                                        <p:cond delay="750"/>
                                      </p:stCondLst>
                                      <p:childTnLst>
                                        <p:set>
                                          <p:cBhvr>
                                            <p:cTn id="82" dur="1" fill="hold">
                                              <p:stCondLst>
                                                <p:cond delay="0"/>
                                              </p:stCondLst>
                                            </p:cTn>
                                            <p:tgtEl>
                                              <p:spTgt spid="34"/>
                                            </p:tgtEl>
                                            <p:attrNameLst>
                                              <p:attrName>style.visibility</p:attrName>
                                            </p:attrNameLst>
                                          </p:cBhvr>
                                          <p:to>
                                            <p:strVal val="visible"/>
                                          </p:to>
                                        </p:set>
                                        <p:anim calcmode="lin" valueType="num" p14:bounceEnd="60000">
                                          <p:cBhvr additive="base">
                                            <p:cTn id="83" dur="1000" fill="hold"/>
                                            <p:tgtEl>
                                              <p:spTgt spid="34"/>
                                            </p:tgtEl>
                                            <p:attrNameLst>
                                              <p:attrName>ppt_x</p:attrName>
                                            </p:attrNameLst>
                                          </p:cBhvr>
                                          <p:tavLst>
                                            <p:tav tm="0">
                                              <p:val>
                                                <p:strVal val="1+#ppt_w/2"/>
                                              </p:val>
                                            </p:tav>
                                            <p:tav tm="100000">
                                              <p:val>
                                                <p:strVal val="#ppt_x"/>
                                              </p:val>
                                            </p:tav>
                                          </p:tavLst>
                                        </p:anim>
                                        <p:anim calcmode="lin" valueType="num" p14:bounceEnd="60000">
                                          <p:cBhvr additive="base">
                                            <p:cTn id="84"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7" grpId="0" animBg="1"/>
          <p:bldP spid="18" grpId="0" animBg="1"/>
          <p:bldP spid="19" grpId="0" animBg="1"/>
          <p:bldP spid="20" grpId="0" animBg="1"/>
          <p:bldP spid="37" grpId="0" animBg="1"/>
          <p:bldP spid="38" grpId="0" animBg="1"/>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0" fill="hold"/>
                                            <p:tgtEl>
                                              <p:spTgt spid="37"/>
                                            </p:tgtEl>
                                            <p:attrNameLst>
                                              <p:attrName>ppt_w</p:attrName>
                                            </p:attrNameLst>
                                          </p:cBhvr>
                                          <p:tavLst>
                                            <p:tav tm="0">
                                              <p:val>
                                                <p:fltVal val="0"/>
                                              </p:val>
                                            </p:tav>
                                            <p:tav tm="100000">
                                              <p:val>
                                                <p:strVal val="#ppt_w"/>
                                              </p:val>
                                            </p:tav>
                                          </p:tavLst>
                                        </p:anim>
                                        <p:anim calcmode="lin" valueType="num">
                                          <p:cBhvr>
                                            <p:cTn id="51" dur="500" fill="hold"/>
                                            <p:tgtEl>
                                              <p:spTgt spid="37"/>
                                            </p:tgtEl>
                                            <p:attrNameLst>
                                              <p:attrName>ppt_h</p:attrName>
                                            </p:attrNameLst>
                                          </p:cBhvr>
                                          <p:tavLst>
                                            <p:tav tm="0">
                                              <p:val>
                                                <p:fltVal val="0"/>
                                              </p:val>
                                            </p:tav>
                                            <p:tav tm="100000">
                                              <p:val>
                                                <p:strVal val="#ppt_h"/>
                                              </p:val>
                                            </p:tav>
                                          </p:tavLst>
                                        </p:anim>
                                        <p:animEffect transition="in" filter="fade">
                                          <p:cBhvr>
                                            <p:cTn id="52" dur="500"/>
                                            <p:tgtEl>
                                              <p:spTgt spid="3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p:cTn id="55" dur="500" fill="hold"/>
                                            <p:tgtEl>
                                              <p:spTgt spid="38"/>
                                            </p:tgtEl>
                                            <p:attrNameLst>
                                              <p:attrName>ppt_w</p:attrName>
                                            </p:attrNameLst>
                                          </p:cBhvr>
                                          <p:tavLst>
                                            <p:tav tm="0">
                                              <p:val>
                                                <p:fltVal val="0"/>
                                              </p:val>
                                            </p:tav>
                                            <p:tav tm="100000">
                                              <p:val>
                                                <p:strVal val="#ppt_w"/>
                                              </p:val>
                                            </p:tav>
                                          </p:tavLst>
                                        </p:anim>
                                        <p:anim calcmode="lin" valueType="num">
                                          <p:cBhvr>
                                            <p:cTn id="56" dur="500" fill="hold"/>
                                            <p:tgtEl>
                                              <p:spTgt spid="38"/>
                                            </p:tgtEl>
                                            <p:attrNameLst>
                                              <p:attrName>ppt_h</p:attrName>
                                            </p:attrNameLst>
                                          </p:cBhvr>
                                          <p:tavLst>
                                            <p:tav tm="0">
                                              <p:val>
                                                <p:fltVal val="0"/>
                                              </p:val>
                                            </p:tav>
                                            <p:tav tm="100000">
                                              <p:val>
                                                <p:strVal val="#ppt_h"/>
                                              </p:val>
                                            </p:tav>
                                          </p:tavLst>
                                        </p:anim>
                                        <p:animEffect transition="in" filter="fade">
                                          <p:cBhvr>
                                            <p:cTn id="57" dur="500"/>
                                            <p:tgtEl>
                                              <p:spTgt spid="38"/>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500" fill="hold"/>
                                            <p:tgtEl>
                                              <p:spTgt spid="39"/>
                                            </p:tgtEl>
                                            <p:attrNameLst>
                                              <p:attrName>ppt_w</p:attrName>
                                            </p:attrNameLst>
                                          </p:cBhvr>
                                          <p:tavLst>
                                            <p:tav tm="0">
                                              <p:val>
                                                <p:fltVal val="0"/>
                                              </p:val>
                                            </p:tav>
                                            <p:tav tm="100000">
                                              <p:val>
                                                <p:strVal val="#ppt_w"/>
                                              </p:val>
                                            </p:tav>
                                          </p:tavLst>
                                        </p:anim>
                                        <p:anim calcmode="lin" valueType="num">
                                          <p:cBhvr>
                                            <p:cTn id="61" dur="500" fill="hold"/>
                                            <p:tgtEl>
                                              <p:spTgt spid="39"/>
                                            </p:tgtEl>
                                            <p:attrNameLst>
                                              <p:attrName>ppt_h</p:attrName>
                                            </p:attrNameLst>
                                          </p:cBhvr>
                                          <p:tavLst>
                                            <p:tav tm="0">
                                              <p:val>
                                                <p:fltVal val="0"/>
                                              </p:val>
                                            </p:tav>
                                            <p:tav tm="100000">
                                              <p:val>
                                                <p:strVal val="#ppt_h"/>
                                              </p:val>
                                            </p:tav>
                                          </p:tavLst>
                                        </p:anim>
                                        <p:animEffect transition="in" filter="fade">
                                          <p:cBhvr>
                                            <p:cTn id="62" dur="500"/>
                                            <p:tgtEl>
                                              <p:spTgt spid="3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ppt_w</p:attrName>
                                            </p:attrNameLst>
                                          </p:cBhvr>
                                          <p:tavLst>
                                            <p:tav tm="0">
                                              <p:val>
                                                <p:fltVal val="0"/>
                                              </p:val>
                                            </p:tav>
                                            <p:tav tm="100000">
                                              <p:val>
                                                <p:strVal val="#ppt_w"/>
                                              </p:val>
                                            </p:tav>
                                          </p:tavLst>
                                        </p:anim>
                                        <p:anim calcmode="lin" valueType="num">
                                          <p:cBhvr>
                                            <p:cTn id="66" dur="500" fill="hold"/>
                                            <p:tgtEl>
                                              <p:spTgt spid="40"/>
                                            </p:tgtEl>
                                            <p:attrNameLst>
                                              <p:attrName>ppt_h</p:attrName>
                                            </p:attrNameLst>
                                          </p:cBhvr>
                                          <p:tavLst>
                                            <p:tav tm="0">
                                              <p:val>
                                                <p:fltVal val="0"/>
                                              </p:val>
                                            </p:tav>
                                            <p:tav tm="100000">
                                              <p:val>
                                                <p:strVal val="#ppt_h"/>
                                              </p:val>
                                            </p:tav>
                                          </p:tavLst>
                                        </p:anim>
                                        <p:animEffect transition="in" filter="fade">
                                          <p:cBhvr>
                                            <p:cTn id="67" dur="500"/>
                                            <p:tgtEl>
                                              <p:spTgt spid="40"/>
                                            </p:tgtEl>
                                          </p:cBhvr>
                                        </p:animEffect>
                                      </p:childTnLst>
                                    </p:cTn>
                                  </p:par>
                                </p:childTnLst>
                              </p:cTn>
                            </p:par>
                            <p:par>
                              <p:cTn id="68" fill="hold">
                                <p:stCondLst>
                                  <p:cond delay="1500"/>
                                </p:stCondLst>
                                <p:childTnLst>
                                  <p:par>
                                    <p:cTn id="69" presetID="2" presetClass="entr" presetSubtype="2"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1000" fill="hold"/>
                                            <p:tgtEl>
                                              <p:spTgt spid="25"/>
                                            </p:tgtEl>
                                            <p:attrNameLst>
                                              <p:attrName>ppt_x</p:attrName>
                                            </p:attrNameLst>
                                          </p:cBhvr>
                                          <p:tavLst>
                                            <p:tav tm="0">
                                              <p:val>
                                                <p:strVal val="1+#ppt_w/2"/>
                                              </p:val>
                                            </p:tav>
                                            <p:tav tm="100000">
                                              <p:val>
                                                <p:strVal val="#ppt_x"/>
                                              </p:val>
                                            </p:tav>
                                          </p:tavLst>
                                        </p:anim>
                                        <p:anim calcmode="lin" valueType="num">
                                          <p:cBhvr additive="base">
                                            <p:cTn id="72" dur="1000" fill="hold"/>
                                            <p:tgtEl>
                                              <p:spTgt spid="25"/>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250"/>
                                      </p:stCondLst>
                                      <p:childTnLst>
                                        <p:set>
                                          <p:cBhvr>
                                            <p:cTn id="74" dur="1" fill="hold">
                                              <p:stCondLst>
                                                <p:cond delay="0"/>
                                              </p:stCondLst>
                                            </p:cTn>
                                            <p:tgtEl>
                                              <p:spTgt spid="28"/>
                                            </p:tgtEl>
                                            <p:attrNameLst>
                                              <p:attrName>style.visibility</p:attrName>
                                            </p:attrNameLst>
                                          </p:cBhvr>
                                          <p:to>
                                            <p:strVal val="visible"/>
                                          </p:to>
                                        </p:set>
                                        <p:anim calcmode="lin" valueType="num">
                                          <p:cBhvr additive="base">
                                            <p:cTn id="75" dur="1000" fill="hold"/>
                                            <p:tgtEl>
                                              <p:spTgt spid="28"/>
                                            </p:tgtEl>
                                            <p:attrNameLst>
                                              <p:attrName>ppt_x</p:attrName>
                                            </p:attrNameLst>
                                          </p:cBhvr>
                                          <p:tavLst>
                                            <p:tav tm="0">
                                              <p:val>
                                                <p:strVal val="1+#ppt_w/2"/>
                                              </p:val>
                                            </p:tav>
                                            <p:tav tm="100000">
                                              <p:val>
                                                <p:strVal val="#ppt_x"/>
                                              </p:val>
                                            </p:tav>
                                          </p:tavLst>
                                        </p:anim>
                                        <p:anim calcmode="lin" valueType="num">
                                          <p:cBhvr additive="base">
                                            <p:cTn id="76" dur="1000" fill="hold"/>
                                            <p:tgtEl>
                                              <p:spTgt spid="28"/>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500"/>
                                      </p:stCondLst>
                                      <p:childTnLst>
                                        <p:set>
                                          <p:cBhvr>
                                            <p:cTn id="78" dur="1" fill="hold">
                                              <p:stCondLst>
                                                <p:cond delay="0"/>
                                              </p:stCondLst>
                                            </p:cTn>
                                            <p:tgtEl>
                                              <p:spTgt spid="31"/>
                                            </p:tgtEl>
                                            <p:attrNameLst>
                                              <p:attrName>style.visibility</p:attrName>
                                            </p:attrNameLst>
                                          </p:cBhvr>
                                          <p:to>
                                            <p:strVal val="visible"/>
                                          </p:to>
                                        </p:set>
                                        <p:anim calcmode="lin" valueType="num">
                                          <p:cBhvr additive="base">
                                            <p:cTn id="79" dur="1000" fill="hold"/>
                                            <p:tgtEl>
                                              <p:spTgt spid="31"/>
                                            </p:tgtEl>
                                            <p:attrNameLst>
                                              <p:attrName>ppt_x</p:attrName>
                                            </p:attrNameLst>
                                          </p:cBhvr>
                                          <p:tavLst>
                                            <p:tav tm="0">
                                              <p:val>
                                                <p:strVal val="1+#ppt_w/2"/>
                                              </p:val>
                                            </p:tav>
                                            <p:tav tm="100000">
                                              <p:val>
                                                <p:strVal val="#ppt_x"/>
                                              </p:val>
                                            </p:tav>
                                          </p:tavLst>
                                        </p:anim>
                                        <p:anim calcmode="lin" valueType="num">
                                          <p:cBhvr additive="base">
                                            <p:cTn id="80" dur="1000" fill="hold"/>
                                            <p:tgtEl>
                                              <p:spTgt spid="31"/>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750"/>
                                      </p:stCondLst>
                                      <p:childTnLst>
                                        <p:set>
                                          <p:cBhvr>
                                            <p:cTn id="82" dur="1" fill="hold">
                                              <p:stCondLst>
                                                <p:cond delay="0"/>
                                              </p:stCondLst>
                                            </p:cTn>
                                            <p:tgtEl>
                                              <p:spTgt spid="34"/>
                                            </p:tgtEl>
                                            <p:attrNameLst>
                                              <p:attrName>style.visibility</p:attrName>
                                            </p:attrNameLst>
                                          </p:cBhvr>
                                          <p:to>
                                            <p:strVal val="visible"/>
                                          </p:to>
                                        </p:set>
                                        <p:anim calcmode="lin" valueType="num">
                                          <p:cBhvr additive="base">
                                            <p:cTn id="83" dur="1000" fill="hold"/>
                                            <p:tgtEl>
                                              <p:spTgt spid="34"/>
                                            </p:tgtEl>
                                            <p:attrNameLst>
                                              <p:attrName>ppt_x</p:attrName>
                                            </p:attrNameLst>
                                          </p:cBhvr>
                                          <p:tavLst>
                                            <p:tav tm="0">
                                              <p:val>
                                                <p:strVal val="1+#ppt_w/2"/>
                                              </p:val>
                                            </p:tav>
                                            <p:tav tm="100000">
                                              <p:val>
                                                <p:strVal val="#ppt_x"/>
                                              </p:val>
                                            </p:tav>
                                          </p:tavLst>
                                        </p:anim>
                                        <p:anim calcmode="lin" valueType="num">
                                          <p:cBhvr additive="base">
                                            <p:cTn id="84"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7" grpId="0" animBg="1"/>
          <p:bldP spid="18" grpId="0" animBg="1"/>
          <p:bldP spid="19" grpId="0" animBg="1"/>
          <p:bldP spid="20" grpId="0" animBg="1"/>
          <p:bldP spid="37" grpId="0" animBg="1"/>
          <p:bldP spid="38" grpId="0" animBg="1"/>
          <p:bldP spid="39" grpId="0" animBg="1"/>
          <p:bldP spid="40"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0"/>
            <a:ext cx="4590434" cy="996950"/>
            <a:chOff x="695325" y="0"/>
            <a:chExt cx="4590434" cy="996950"/>
          </a:xfrm>
        </p:grpSpPr>
        <p:sp>
          <p:nvSpPr>
            <p:cNvPr id="2" name="矩形 1"/>
            <p:cNvSpPr/>
            <p:nvPr/>
          </p:nvSpPr>
          <p:spPr>
            <a:xfrm>
              <a:off x="695325" y="0"/>
              <a:ext cx="723054" cy="996950"/>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文本框 2"/>
            <p:cNvSpPr txBox="1"/>
            <p:nvPr/>
          </p:nvSpPr>
          <p:spPr>
            <a:xfrm>
              <a:off x="1599129" y="284490"/>
              <a:ext cx="368663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2">
                      <a:lumMod val="50000"/>
                    </a:schemeClr>
                  </a:solidFill>
                  <a:effectLst/>
                  <a:uLnTx/>
                  <a:uFillTx/>
                  <a:latin typeface="Aharoni" panose="02010803020104030203" pitchFamily="2" charset="-79"/>
                  <a:ea typeface="微软雅黑"/>
                  <a:cs typeface="Aharoni" panose="02010803020104030203" pitchFamily="2" charset="-79"/>
                </a:rPr>
                <a:t>标题文字添加此处</a:t>
              </a:r>
            </a:p>
          </p:txBody>
        </p:sp>
        <p:sp>
          <p:nvSpPr>
            <p:cNvPr id="4" name="文本框 3"/>
            <p:cNvSpPr txBox="1"/>
            <p:nvPr/>
          </p:nvSpPr>
          <p:spPr>
            <a:xfrm>
              <a:off x="1599129" y="719951"/>
              <a:ext cx="3455471" cy="276999"/>
            </a:xfrm>
            <a:prstGeom prst="rect">
              <a:avLst/>
            </a:prstGeom>
            <a:noFill/>
          </p:spPr>
          <p:txBody>
            <a:bodyPr wrap="square" rtlCol="0">
              <a:spAutoFit/>
              <a:scene3d>
                <a:camera prst="orthographicFront"/>
                <a:lightRig rig="threePt" dir="t"/>
              </a:scene3d>
              <a:sp3d contourW="12700"/>
            </a:bodyPr>
            <a:lstStyle/>
            <a:p>
              <a:pPr algn="dist"/>
              <a:r>
                <a:rPr lang="en-US" altLang="zh-CN" sz="1200" dirty="0">
                  <a:solidFill>
                    <a:schemeClr val="tx2">
                      <a:lumMod val="75000"/>
                    </a:schemeClr>
                  </a:solidFill>
                  <a:latin typeface="Agency FB" panose="020B0503020202020204" pitchFamily="34" charset="0"/>
                  <a:cs typeface="Aharoni" panose="02010803020104030203" pitchFamily="2" charset="-79"/>
                </a:rPr>
                <a:t>THIS TEMPLATE DESIGNED FOR FEI ER SHE JI</a:t>
              </a:r>
            </a:p>
          </p:txBody>
        </p:sp>
        <p:sp>
          <p:nvSpPr>
            <p:cNvPr id="6" name="椭圆 4"/>
            <p:cNvSpPr/>
            <p:nvPr/>
          </p:nvSpPr>
          <p:spPr>
            <a:xfrm>
              <a:off x="876743" y="365125"/>
              <a:ext cx="360217" cy="361950"/>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3" name="组合 12"/>
          <p:cNvGrpSpPr/>
          <p:nvPr/>
        </p:nvGrpSpPr>
        <p:grpSpPr>
          <a:xfrm>
            <a:off x="2590800" y="4583493"/>
            <a:ext cx="7010400" cy="1233254"/>
            <a:chOff x="4977059" y="1665426"/>
            <a:chExt cx="7010400" cy="1233254"/>
          </a:xfrm>
        </p:grpSpPr>
        <p:sp>
          <p:nvSpPr>
            <p:cNvPr id="14" name="矩形 13"/>
            <p:cNvSpPr/>
            <p:nvPr/>
          </p:nvSpPr>
          <p:spPr>
            <a:xfrm>
              <a:off x="4977059" y="2030750"/>
              <a:ext cx="701040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15" name="矩形 14"/>
            <p:cNvSpPr/>
            <p:nvPr/>
          </p:nvSpPr>
          <p:spPr>
            <a:xfrm>
              <a:off x="7361272" y="16654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pic>
        <p:nvPicPr>
          <p:cNvPr id="22" name="图片占位符 21"/>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pic>
        <p:nvPicPr>
          <p:cNvPr id="24" name="图片占位符 23"/>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p:pic>
      <p:pic>
        <p:nvPicPr>
          <p:cNvPr id="26" name="图片占位符 25"/>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p:pic>
      <p:pic>
        <p:nvPicPr>
          <p:cNvPr id="28" name="图片占位符 27"/>
          <p:cNvPicPr>
            <a:picLocks noGrp="1" noChangeAspect="1"/>
          </p:cNvPicPr>
          <p:nvPr>
            <p:ph type="pic" sz="quarter" idx="13"/>
          </p:nvPr>
        </p:nvPicPr>
        <p:blipFill>
          <a:blip r:embed="rId6" cstate="screen">
            <a:grayscl/>
            <a:extLst>
              <a:ext uri="{28A0092B-C50C-407E-A947-70E740481C1C}">
                <a14:useLocalDpi xmlns:a14="http://schemas.microsoft.com/office/drawing/2010/main"/>
              </a:ext>
            </a:extLst>
          </a:blip>
          <a:srcRect/>
          <a:stretch>
            <a:fillRect/>
          </a:stretch>
        </p:blipFill>
        <p:spPr/>
      </p:pic>
      <p:pic>
        <p:nvPicPr>
          <p:cNvPr id="30" name="图片占位符 29"/>
          <p:cNvPicPr>
            <a:picLocks noGrp="1" noChangeAspect="1"/>
          </p:cNvPicPr>
          <p:nvPr>
            <p:ph type="pic" sz="quarter" idx="14"/>
          </p:nvPr>
        </p:nvPicPr>
        <p:blipFill>
          <a:blip r:embed="rId7" cstate="screen">
            <a:graysc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152070667"/>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5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50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anim calcmode="lin" valueType="num">
                                          <p:cBhvr>
                                            <p:cTn id="28" dur="1000" fill="hold"/>
                                            <p:tgtEl>
                                              <p:spTgt spid="30"/>
                                            </p:tgtEl>
                                            <p:attrNameLst>
                                              <p:attrName>ppt_x</p:attrName>
                                            </p:attrNameLst>
                                          </p:cBhvr>
                                          <p:tavLst>
                                            <p:tav tm="0">
                                              <p:val>
                                                <p:strVal val="#ppt_x"/>
                                              </p:val>
                                            </p:tav>
                                            <p:tav tm="100000">
                                              <p:val>
                                                <p:strVal val="#ppt_x"/>
                                              </p:val>
                                            </p:tav>
                                          </p:tavLst>
                                        </p:anim>
                                        <p:anim calcmode="lin" valueType="num">
                                          <p:cBhvr>
                                            <p:cTn id="29" dur="1000" fill="hold"/>
                                            <p:tgtEl>
                                              <p:spTgt spid="30"/>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2" presetClass="entr" presetSubtype="4" fill="hold" nodeType="afterEffect" p14:presetBounceEnd="60000">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14:bounceEnd="60000">
                                          <p:cBhvr additive="base">
                                            <p:cTn id="33" dur="1000" fill="hold"/>
                                            <p:tgtEl>
                                              <p:spTgt spid="13"/>
                                            </p:tgtEl>
                                            <p:attrNameLst>
                                              <p:attrName>ppt_x</p:attrName>
                                            </p:attrNameLst>
                                          </p:cBhvr>
                                          <p:tavLst>
                                            <p:tav tm="0">
                                              <p:val>
                                                <p:strVal val="#ppt_x"/>
                                              </p:val>
                                            </p:tav>
                                            <p:tav tm="100000">
                                              <p:val>
                                                <p:strVal val="#ppt_x"/>
                                              </p:val>
                                            </p:tav>
                                          </p:tavLst>
                                        </p:anim>
                                        <p:anim calcmode="lin" valueType="num" p14:bounceEnd="60000">
                                          <p:cBhvr additive="base">
                                            <p:cTn id="34"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5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50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anim calcmode="lin" valueType="num">
                                          <p:cBhvr>
                                            <p:cTn id="28" dur="1000" fill="hold"/>
                                            <p:tgtEl>
                                              <p:spTgt spid="30"/>
                                            </p:tgtEl>
                                            <p:attrNameLst>
                                              <p:attrName>ppt_x</p:attrName>
                                            </p:attrNameLst>
                                          </p:cBhvr>
                                          <p:tavLst>
                                            <p:tav tm="0">
                                              <p:val>
                                                <p:strVal val="#ppt_x"/>
                                              </p:val>
                                            </p:tav>
                                            <p:tav tm="100000">
                                              <p:val>
                                                <p:strVal val="#ppt_x"/>
                                              </p:val>
                                            </p:tav>
                                          </p:tavLst>
                                        </p:anim>
                                        <p:anim calcmode="lin" valueType="num">
                                          <p:cBhvr>
                                            <p:cTn id="29" dur="1000" fill="hold"/>
                                            <p:tgtEl>
                                              <p:spTgt spid="30"/>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2" presetClass="entr" presetSubtype="4"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ppt_x"/>
                                              </p:val>
                                            </p:tav>
                                            <p:tav tm="100000">
                                              <p:val>
                                                <p:strVal val="#ppt_x"/>
                                              </p:val>
                                            </p:tav>
                                          </p:tavLst>
                                        </p:anim>
                                        <p:anim calcmode="lin" valueType="num">
                                          <p:cBhvr additive="base">
                                            <p:cTn id="34"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4688114"/>
          </a:xfrm>
          <a:prstGeom prst="rect">
            <a:avLst/>
          </a:prstGeom>
          <a:pattFill prst="ltUpDiag">
            <a:fgClr>
              <a:schemeClr val="bg2">
                <a:lumMod val="10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矩形 2"/>
          <p:cNvSpPr/>
          <p:nvPr/>
        </p:nvSpPr>
        <p:spPr>
          <a:xfrm>
            <a:off x="1195387" y="2187061"/>
            <a:ext cx="9801225" cy="3110652"/>
          </a:xfrm>
          <a:prstGeom prst="rect">
            <a:avLst/>
          </a:prstGeom>
          <a:solidFill>
            <a:schemeClr val="accent1">
              <a:lumMod val="75000"/>
            </a:schemeClr>
          </a:solidFill>
          <a:ln>
            <a:noFill/>
          </a:ln>
          <a:effectLst>
            <a:outerShdw blurRad="203200" dist="63500" dir="5400000" algn="t"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4" name="文本框 3"/>
          <p:cNvSpPr txBox="1"/>
          <p:nvPr/>
        </p:nvSpPr>
        <p:spPr>
          <a:xfrm>
            <a:off x="1195386" y="2402194"/>
            <a:ext cx="9801225" cy="1200329"/>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rgbClr val="FFFFFF">
                    <a:alpha val="30000"/>
                  </a:srgbClr>
                </a:solidFill>
                <a:effectLst/>
                <a:uLnTx/>
                <a:uFillTx/>
                <a:latin typeface="Aharoni" panose="02010803020104030203" pitchFamily="2" charset="-79"/>
                <a:ea typeface="微软雅黑"/>
                <a:cs typeface="Aharoni" panose="02010803020104030203" pitchFamily="2" charset="-79"/>
              </a:rPr>
              <a:t>CONTENTS</a:t>
            </a:r>
            <a:endParaRPr kumimoji="0" lang="zh-CN" altLang="en-US" sz="7200" b="0" i="0" u="none" strike="noStrike" kern="1200" cap="none" spc="0" normalizeH="0" baseline="0" noProof="0" dirty="0">
              <a:ln>
                <a:noFill/>
              </a:ln>
              <a:solidFill>
                <a:srgbClr val="FFFFFF">
                  <a:alpha val="30000"/>
                </a:srgbClr>
              </a:solidFill>
              <a:effectLst/>
              <a:uLnTx/>
              <a:uFillTx/>
              <a:latin typeface="Aharoni" panose="02010803020104030203" pitchFamily="2" charset="-79"/>
              <a:ea typeface="微软雅黑"/>
              <a:cs typeface="Aharoni" panose="02010803020104030203" pitchFamily="2" charset="-79"/>
            </a:endParaRPr>
          </a:p>
        </p:txBody>
      </p:sp>
      <p:grpSp>
        <p:nvGrpSpPr>
          <p:cNvPr id="10" name="组合 9"/>
          <p:cNvGrpSpPr/>
          <p:nvPr/>
        </p:nvGrpSpPr>
        <p:grpSpPr>
          <a:xfrm>
            <a:off x="2715240" y="3790497"/>
            <a:ext cx="6761519" cy="923330"/>
            <a:chOff x="2396573" y="3790497"/>
            <a:chExt cx="6761519" cy="923330"/>
          </a:xfrm>
        </p:grpSpPr>
        <p:sp>
          <p:nvSpPr>
            <p:cNvPr id="5" name="文本框 4"/>
            <p:cNvSpPr txBox="1"/>
            <p:nvPr/>
          </p:nvSpPr>
          <p:spPr>
            <a:xfrm>
              <a:off x="2396573" y="3790497"/>
              <a:ext cx="3722817" cy="92333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srgbClr val="FFFFFF"/>
                  </a:solidFill>
                  <a:effectLst/>
                  <a:uLnTx/>
                  <a:uFillTx/>
                  <a:latin typeface="Aharoni" panose="02010803020104030203" pitchFamily="2" charset="-79"/>
                  <a:ea typeface="微软雅黑"/>
                  <a:cs typeface="Aharoni" panose="02010803020104030203" pitchFamily="2" charset="-79"/>
                </a:rPr>
                <a:t>PART </a:t>
              </a:r>
              <a:r>
                <a:rPr kumimoji="0" lang="en-US" altLang="zh-CN" sz="5400" b="0" i="0" u="none" strike="noStrike" kern="1200" cap="none" spc="0" normalizeH="0" baseline="0" noProof="0" dirty="0">
                  <a:ln>
                    <a:noFill/>
                  </a:ln>
                  <a:solidFill>
                    <a:srgbClr val="FFFFFF"/>
                  </a:solidFill>
                  <a:effectLst/>
                  <a:uLnTx/>
                  <a:uFillTx/>
                  <a:latin typeface="Impact" panose="020B0806030902050204" pitchFamily="34" charset="0"/>
                  <a:ea typeface="微软雅黑"/>
                  <a:cs typeface="Aharoni" panose="02010803020104030203" pitchFamily="2" charset="-79"/>
                </a:rPr>
                <a:t>02</a:t>
              </a:r>
              <a:endParaRPr kumimoji="0" lang="zh-CN" altLang="en-US" sz="5400" b="0" i="0" u="none" strike="noStrike" kern="1200" cap="none" spc="0" normalizeH="0" baseline="0" noProof="0" dirty="0">
                <a:ln>
                  <a:noFill/>
                </a:ln>
                <a:solidFill>
                  <a:srgbClr val="FFFFFF"/>
                </a:solidFill>
                <a:effectLst/>
                <a:uLnTx/>
                <a:uFillTx/>
                <a:latin typeface="Impact" panose="020B0806030902050204" pitchFamily="34" charset="0"/>
                <a:ea typeface="微软雅黑"/>
                <a:cs typeface="Aharoni" panose="02010803020104030203" pitchFamily="2" charset="-79"/>
              </a:endParaRPr>
            </a:p>
          </p:txBody>
        </p:sp>
        <p:sp>
          <p:nvSpPr>
            <p:cNvPr id="6" name="文本框 5"/>
            <p:cNvSpPr txBox="1"/>
            <p:nvPr/>
          </p:nvSpPr>
          <p:spPr>
            <a:xfrm>
              <a:off x="5471462" y="3942474"/>
              <a:ext cx="368663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Aharoni" panose="02010803020104030203" pitchFamily="2" charset="-79"/>
                  <a:ea typeface="微软雅黑"/>
                  <a:cs typeface="Aharoni" panose="02010803020104030203" pitchFamily="2" charset="-79"/>
                </a:rPr>
                <a:t>标题文字添加此处</a:t>
              </a:r>
            </a:p>
          </p:txBody>
        </p:sp>
        <p:cxnSp>
          <p:nvCxnSpPr>
            <p:cNvPr id="8" name="直接连接符 7"/>
            <p:cNvCxnSpPr>
              <a:cxnSpLocks/>
            </p:cNvCxnSpPr>
            <p:nvPr/>
          </p:nvCxnSpPr>
          <p:spPr>
            <a:xfrm>
              <a:off x="5316765" y="3911269"/>
              <a:ext cx="0" cy="606455"/>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2421256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F33B48"/>
      </a:accent1>
      <a:accent2>
        <a:srgbClr val="FFC000"/>
      </a:accent2>
      <a:accent3>
        <a:srgbClr val="00BBD6"/>
      </a:accent3>
      <a:accent4>
        <a:srgbClr val="937862"/>
      </a:accent4>
      <a:accent5>
        <a:srgbClr val="B2D135"/>
      </a:accent5>
      <a:accent6>
        <a:srgbClr val="895881"/>
      </a:accent6>
      <a:hlink>
        <a:srgbClr val="F33B48"/>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F33B48"/>
    </a:accent1>
    <a:accent2>
      <a:srgbClr val="FFC000"/>
    </a:accent2>
    <a:accent3>
      <a:srgbClr val="00BBD6"/>
    </a:accent3>
    <a:accent4>
      <a:srgbClr val="937862"/>
    </a:accent4>
    <a:accent5>
      <a:srgbClr val="B2D135"/>
    </a:accent5>
    <a:accent6>
      <a:srgbClr val="895881"/>
    </a:accent6>
    <a:hlink>
      <a:srgbClr val="F33B48"/>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F33B48"/>
    </a:accent1>
    <a:accent2>
      <a:srgbClr val="FFC000"/>
    </a:accent2>
    <a:accent3>
      <a:srgbClr val="00BBD6"/>
    </a:accent3>
    <a:accent4>
      <a:srgbClr val="937862"/>
    </a:accent4>
    <a:accent5>
      <a:srgbClr val="B2D135"/>
    </a:accent5>
    <a:accent6>
      <a:srgbClr val="895881"/>
    </a:accent6>
    <a:hlink>
      <a:srgbClr val="F33B48"/>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148</TotalTime>
  <Words>3315</Words>
  <Application>Microsoft Office PowerPoint</Application>
  <PresentationFormat>自定义</PresentationFormat>
  <Paragraphs>217</Paragraphs>
  <Slides>26</Slides>
  <Notes>25</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26</vt:i4>
      </vt:variant>
    </vt:vector>
  </HeadingPairs>
  <TitlesOfParts>
    <vt:vector size="35" baseType="lpstr">
      <vt:lpstr>Arial</vt:lpstr>
      <vt:lpstr>宋体</vt:lpstr>
      <vt:lpstr>Impact</vt:lpstr>
      <vt:lpstr>Agency FB</vt:lpstr>
      <vt:lpstr>Aharoni</vt:lpstr>
      <vt:lpstr>微软雅黑</vt:lpstr>
      <vt:lpstr>等线</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dc:description>www.1ppt.com</dc:description>
  <cp:lastModifiedBy>Windows User</cp:lastModifiedBy>
  <cp:revision>43</cp:revision>
  <dcterms:created xsi:type="dcterms:W3CDTF">2017-05-25T10:20:32Z</dcterms:created>
  <dcterms:modified xsi:type="dcterms:W3CDTF">2019-08-04T11:58:35Z</dcterms:modified>
</cp:coreProperties>
</file>